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notesMasterIdLst>
    <p:notesMasterId r:id="rId34"/>
  </p:notesMasterIdLst>
  <p:sldIdLst>
    <p:sldId id="256" r:id="rId2"/>
    <p:sldId id="371" r:id="rId3"/>
    <p:sldId id="372" r:id="rId4"/>
    <p:sldId id="373" r:id="rId5"/>
    <p:sldId id="374" r:id="rId6"/>
    <p:sldId id="376" r:id="rId7"/>
    <p:sldId id="377" r:id="rId8"/>
    <p:sldId id="378" r:id="rId9"/>
    <p:sldId id="379" r:id="rId10"/>
    <p:sldId id="389" r:id="rId11"/>
    <p:sldId id="383" r:id="rId12"/>
    <p:sldId id="384" r:id="rId13"/>
    <p:sldId id="350" r:id="rId14"/>
    <p:sldId id="358" r:id="rId15"/>
    <p:sldId id="385" r:id="rId16"/>
    <p:sldId id="353" r:id="rId17"/>
    <p:sldId id="386" r:id="rId18"/>
    <p:sldId id="356" r:id="rId19"/>
    <p:sldId id="343" r:id="rId20"/>
    <p:sldId id="357" r:id="rId21"/>
    <p:sldId id="387" r:id="rId22"/>
    <p:sldId id="363" r:id="rId23"/>
    <p:sldId id="388" r:id="rId24"/>
    <p:sldId id="362" r:id="rId25"/>
    <p:sldId id="365" r:id="rId26"/>
    <p:sldId id="367" r:id="rId27"/>
    <p:sldId id="344" r:id="rId28"/>
    <p:sldId id="345" r:id="rId29"/>
    <p:sldId id="346" r:id="rId30"/>
    <p:sldId id="347" r:id="rId31"/>
    <p:sldId id="368" r:id="rId32"/>
    <p:sldId id="331" r:id="rId33"/>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FF0000"/>
    <a:srgbClr val="FFCCFF"/>
    <a:srgbClr val="FF00FF"/>
    <a:srgbClr val="FFA7A7"/>
    <a:srgbClr val="6565FF"/>
    <a:srgbClr val="00FFFF"/>
    <a:srgbClr val="FF6565"/>
    <a:srgbClr val="FFFFCC"/>
    <a:srgbClr val="FF33CC"/>
    <a:srgbClr val="FF3399"/>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52" autoAdjust="0"/>
  </p:normalViewPr>
  <p:slideViewPr>
    <p:cSldViewPr>
      <p:cViewPr varScale="1">
        <p:scale>
          <a:sx n="68" d="100"/>
          <a:sy n="68" d="100"/>
        </p:scale>
        <p:origin x="-1146" y="-138"/>
      </p:cViewPr>
      <p:guideLst>
        <p:guide orient="horz" pos="2160"/>
        <p:guide pos="2880"/>
      </p:guideLst>
    </p:cSldViewPr>
  </p:slideViewPr>
  <p:outlineViewPr>
    <p:cViewPr>
      <p:scale>
        <a:sx n="33" d="100"/>
        <a:sy n="33" d="100"/>
      </p:scale>
      <p:origin x="0" y="14898"/>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ea typeface="宋体" pitchFamily="2" charset="-122"/>
              </a:defRPr>
            </a:lvl1pPr>
          </a:lstStyle>
          <a:p>
            <a:pPr>
              <a:defRPr/>
            </a:pPr>
            <a:endParaRPr lang="en-US" altLang="zh-CN"/>
          </a:p>
        </p:txBody>
      </p:sp>
      <p:sp>
        <p:nvSpPr>
          <p:cNvPr id="1300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ea typeface="宋体" pitchFamily="2" charset="-122"/>
              </a:defRPr>
            </a:lvl1pPr>
          </a:lstStyle>
          <a:p>
            <a:pPr>
              <a:defRPr/>
            </a:pPr>
            <a:endParaRPr lang="en-US" altLang="zh-CN"/>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00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300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ea typeface="宋体" pitchFamily="2" charset="-122"/>
              </a:defRPr>
            </a:lvl1pPr>
          </a:lstStyle>
          <a:p>
            <a:pPr>
              <a:defRPr/>
            </a:pPr>
            <a:endParaRPr lang="en-US" altLang="zh-CN"/>
          </a:p>
        </p:txBody>
      </p:sp>
      <p:sp>
        <p:nvSpPr>
          <p:cNvPr id="1300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ea typeface="宋体" pitchFamily="2" charset="-122"/>
              </a:defRPr>
            </a:lvl1pPr>
          </a:lstStyle>
          <a:p>
            <a:pPr>
              <a:defRPr/>
            </a:pPr>
            <a:fld id="{73902DEB-28B9-4784-8A7E-2EBADB445404}"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zh-CN" altLang="zh-CN" sz="2400" b="1">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zh-CN" altLang="zh-CN" sz="2400" b="1">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zh-CN" altLang="zh-CN" sz="2400" b="1">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zh-CN" altLang="zh-CN" sz="2400" b="1">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zh-CN" altLang="zh-CN" sz="2400" b="1">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zh-CN" altLang="zh-CN" sz="2400" b="1">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zh-CN" altLang="zh-CN" sz="2400" b="1">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zh-CN" altLang="zh-CN" sz="2400" b="1">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zh-CN" altLang="zh-CN" sz="2400" b="1">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zh-CN" altLang="zh-CN" sz="2400" b="1">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zh-CN" altLang="zh-CN" sz="2400" b="1">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zh-CN" altLang="zh-CN" sz="2400" b="1">
                  <a:latin typeface="Times New Roman" pitchFamily="18" charset="0"/>
                </a:endParaRPr>
              </a:p>
            </p:txBody>
          </p:sp>
        </p:grpSp>
      </p:grpSp>
      <p:grpSp>
        <p:nvGrpSpPr>
          <p:cNvPr id="18" name="Group 21"/>
          <p:cNvGrpSpPr>
            <a:grpSpLocks/>
          </p:cNvGrpSpPr>
          <p:nvPr userDrawn="1"/>
        </p:nvGrpSpPr>
        <p:grpSpPr bwMode="auto">
          <a:xfrm>
            <a:off x="7086600" y="457200"/>
            <a:ext cx="1600200" cy="914400"/>
            <a:chOff x="3281" y="73"/>
            <a:chExt cx="1179" cy="673"/>
          </a:xfrm>
        </p:grpSpPr>
        <p:pic>
          <p:nvPicPr>
            <p:cNvPr id="19" name="Picture 2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281" y="583"/>
              <a:ext cx="1179" cy="163"/>
            </a:xfrm>
            <a:prstGeom prst="rect">
              <a:avLst/>
            </a:prstGeom>
            <a:noFill/>
            <a:ln w="9525">
              <a:noFill/>
              <a:miter lim="800000"/>
              <a:headEnd/>
              <a:tailEnd/>
            </a:ln>
          </p:spPr>
        </p:pic>
        <p:pic>
          <p:nvPicPr>
            <p:cNvPr id="20" name="Picture 23"/>
            <p:cNvPicPr>
              <a:picLocks noChangeAspect="1" noChangeArrowheads="1"/>
            </p:cNvPicPr>
            <p:nvPr/>
          </p:nvPicPr>
          <p:blipFill>
            <a:blip r:embed="rId3">
              <a:clrChange>
                <a:clrFrom>
                  <a:srgbClr val="000000"/>
                </a:clrFrom>
                <a:clrTo>
                  <a:srgbClr val="000000">
                    <a:alpha val="0"/>
                  </a:srgbClr>
                </a:clrTo>
              </a:clrChange>
            </a:blip>
            <a:srcRect t="12044"/>
            <a:stretch>
              <a:fillRect/>
            </a:stretch>
          </p:blipFill>
          <p:spPr bwMode="auto">
            <a:xfrm>
              <a:off x="3330" y="73"/>
              <a:ext cx="1089" cy="555"/>
            </a:xfrm>
            <a:prstGeom prst="rect">
              <a:avLst/>
            </a:prstGeom>
            <a:noFill/>
            <a:ln w="9525">
              <a:noFill/>
              <a:miter lim="800000"/>
              <a:headEnd/>
              <a:tailEnd/>
            </a:ln>
          </p:spPr>
        </p:pic>
      </p:grpSp>
      <p:pic>
        <p:nvPicPr>
          <p:cNvPr id="21" name="Picture 28" descr="logo_transparent_bg"/>
          <p:cNvPicPr>
            <a:picLocks noChangeAspect="1" noChangeArrowheads="1"/>
          </p:cNvPicPr>
          <p:nvPr userDrawn="1"/>
        </p:nvPicPr>
        <p:blipFill>
          <a:blip r:embed="rId4"/>
          <a:srcRect/>
          <a:stretch>
            <a:fillRect/>
          </a:stretch>
        </p:blipFill>
        <p:spPr bwMode="auto">
          <a:xfrm>
            <a:off x="5619750" y="438150"/>
            <a:ext cx="1428750" cy="933450"/>
          </a:xfrm>
          <a:prstGeom prst="rect">
            <a:avLst/>
          </a:prstGeom>
          <a:noFill/>
          <a:ln w="9525">
            <a:noFill/>
            <a:miter lim="800000"/>
            <a:headEnd/>
            <a:tailEnd/>
          </a:ln>
        </p:spPr>
      </p:pic>
      <p:sp>
        <p:nvSpPr>
          <p:cNvPr id="103443" name="Rectangle 19"/>
          <p:cNvSpPr>
            <a:spLocks noGrp="1" noChangeArrowheads="1"/>
          </p:cNvSpPr>
          <p:nvPr>
            <p:ph type="ctrTitle"/>
          </p:nvPr>
        </p:nvSpPr>
        <p:spPr>
          <a:xfrm>
            <a:off x="2971800" y="1828800"/>
            <a:ext cx="6019800" cy="2209800"/>
          </a:xfrm>
        </p:spPr>
        <p:txBody>
          <a:bodyPr/>
          <a:lstStyle>
            <a:lvl1pPr>
              <a:defRPr sz="5600">
                <a:solidFill>
                  <a:srgbClr val="FFFFFF"/>
                </a:solidFill>
                <a:effectLst/>
              </a:defRPr>
            </a:lvl1pPr>
          </a:lstStyle>
          <a:p>
            <a:r>
              <a:rPr lang="zh-CN" altLang="en-US"/>
              <a:t>单击此处编辑母版标题样式</a:t>
            </a:r>
          </a:p>
        </p:txBody>
      </p:sp>
      <p:sp>
        <p:nvSpPr>
          <p:cNvPr id="103444"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zh-CN" altLang="en-US"/>
              <a:t>单击此处编辑母版副标题样式</a:t>
            </a:r>
          </a:p>
        </p:txBody>
      </p:sp>
      <p:sp>
        <p:nvSpPr>
          <p:cNvPr id="22"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ltLang="zh-CN"/>
          </a:p>
        </p:txBody>
      </p:sp>
      <p:sp>
        <p:nvSpPr>
          <p:cNvPr id="23" name="Rectangle 17"/>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zh-CN"/>
          </a:p>
        </p:txBody>
      </p:sp>
      <p:sp>
        <p:nvSpPr>
          <p:cNvPr id="24" name="Rectangle 18"/>
          <p:cNvSpPr>
            <a:spLocks noGrp="1" noChangeArrowheads="1"/>
          </p:cNvSpPr>
          <p:nvPr>
            <p:ph type="sldNum" sz="quarter" idx="12"/>
          </p:nvPr>
        </p:nvSpPr>
        <p:spPr>
          <a:xfrm>
            <a:off x="6553200" y="6248400"/>
            <a:ext cx="2133600" cy="457200"/>
          </a:xfrm>
        </p:spPr>
        <p:txBody>
          <a:bodyPr/>
          <a:lstStyle>
            <a:lvl1pPr>
              <a:defRPr/>
            </a:lvl1pPr>
          </a:lstStyle>
          <a:p>
            <a:pPr>
              <a:defRPr/>
            </a:pPr>
            <a:fld id="{A0A7D251-47C0-44D4-B2D2-8157638D7DB9}" type="slidenum">
              <a:rPr lang="en-US" altLang="zh-CN"/>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3"/>
          <p:cNvSpPr>
            <a:spLocks noGrp="1" noChangeArrowheads="1"/>
          </p:cNvSpPr>
          <p:nvPr>
            <p:ph type="sldNum" sz="quarter" idx="11"/>
          </p:nvPr>
        </p:nvSpPr>
        <p:spPr>
          <a:ln/>
        </p:spPr>
        <p:txBody>
          <a:bodyPr/>
          <a:lstStyle>
            <a:lvl1pPr>
              <a:defRPr/>
            </a:lvl1pPr>
          </a:lstStyle>
          <a:p>
            <a:pPr>
              <a:defRPr/>
            </a:pPr>
            <a:fld id="{2984A88A-1E50-4D7D-8D54-41CA809CAAEC}" type="slidenum">
              <a:rPr lang="en-US" altLang="zh-CN"/>
              <a:pPr>
                <a:defRPr/>
              </a:pPr>
              <a:t>‹#›</a:t>
            </a:fld>
            <a:endParaRPr lang="en-US" altLang="zh-CN"/>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86600" y="-76200"/>
            <a:ext cx="2209800" cy="6172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76200"/>
            <a:ext cx="6477000" cy="61722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3"/>
          <p:cNvSpPr>
            <a:spLocks noGrp="1" noChangeArrowheads="1"/>
          </p:cNvSpPr>
          <p:nvPr>
            <p:ph type="sldNum" sz="quarter" idx="11"/>
          </p:nvPr>
        </p:nvSpPr>
        <p:spPr>
          <a:ln/>
        </p:spPr>
        <p:txBody>
          <a:bodyPr/>
          <a:lstStyle>
            <a:lvl1pPr>
              <a:defRPr/>
            </a:lvl1pPr>
          </a:lstStyle>
          <a:p>
            <a:pPr>
              <a:defRPr/>
            </a:pPr>
            <a:fld id="{F983F3DA-60EB-45E0-B0F4-CB31872E56E5}" type="slidenum">
              <a:rPr lang="en-US" altLang="zh-CN"/>
              <a:pPr>
                <a:defRPr/>
              </a:pPr>
              <a:t>‹#›</a:t>
            </a:fld>
            <a:endParaRPr lang="en-US" altLang="zh-CN"/>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838200" y="-76200"/>
            <a:ext cx="8458200" cy="12954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371600"/>
            <a:ext cx="8458200" cy="4724400"/>
          </a:xfrm>
        </p:spPr>
        <p:txBody>
          <a:bodyPr/>
          <a:lstStyle/>
          <a:p>
            <a:pPr lvl="0"/>
            <a:endParaRPr lang="zh-CN" alt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3"/>
          <p:cNvSpPr>
            <a:spLocks noGrp="1" noChangeArrowheads="1"/>
          </p:cNvSpPr>
          <p:nvPr>
            <p:ph type="sldNum" sz="quarter" idx="11"/>
          </p:nvPr>
        </p:nvSpPr>
        <p:spPr>
          <a:ln/>
        </p:spPr>
        <p:txBody>
          <a:bodyPr/>
          <a:lstStyle>
            <a:lvl1pPr>
              <a:defRPr/>
            </a:lvl1pPr>
          </a:lstStyle>
          <a:p>
            <a:pPr>
              <a:defRPr/>
            </a:pPr>
            <a:fld id="{93CAA9FA-ED36-482E-A304-C44283DA8178}" type="slidenum">
              <a:rPr lang="en-US" altLang="zh-CN"/>
              <a:pPr>
                <a:defRPr/>
              </a:pPr>
              <a:t>‹#›</a:t>
            </a:fld>
            <a:endParaRPr lang="en-US" altLang="zh-CN"/>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3"/>
          <p:cNvSpPr>
            <a:spLocks noGrp="1" noChangeArrowheads="1"/>
          </p:cNvSpPr>
          <p:nvPr>
            <p:ph type="sldNum" sz="quarter" idx="11"/>
          </p:nvPr>
        </p:nvSpPr>
        <p:spPr>
          <a:ln/>
        </p:spPr>
        <p:txBody>
          <a:bodyPr/>
          <a:lstStyle>
            <a:lvl1pPr>
              <a:defRPr/>
            </a:lvl1pPr>
          </a:lstStyle>
          <a:p>
            <a:pPr>
              <a:defRPr/>
            </a:pPr>
            <a:fld id="{868AF547-0DD3-4C1B-8C7E-308FECAFF51A}" type="slidenum">
              <a:rPr lang="en-US" altLang="zh-CN"/>
              <a:pPr>
                <a:defRPr/>
              </a:pPr>
              <a:t>‹#›</a:t>
            </a:fld>
            <a:endParaRPr lang="en-US" altLang="zh-CN"/>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3"/>
          <p:cNvSpPr>
            <a:spLocks noGrp="1" noChangeArrowheads="1"/>
          </p:cNvSpPr>
          <p:nvPr>
            <p:ph type="sldNum" sz="quarter" idx="11"/>
          </p:nvPr>
        </p:nvSpPr>
        <p:spPr>
          <a:ln/>
        </p:spPr>
        <p:txBody>
          <a:bodyPr/>
          <a:lstStyle>
            <a:lvl1pPr>
              <a:defRPr/>
            </a:lvl1pPr>
          </a:lstStyle>
          <a:p>
            <a:pPr>
              <a:defRPr/>
            </a:pPr>
            <a:fld id="{29059D61-EF06-43E5-A695-65EAA0CF0209}" type="slidenum">
              <a:rPr lang="en-US" altLang="zh-CN"/>
              <a:pPr>
                <a:defRPr/>
              </a:pPr>
              <a:t>‹#›</a:t>
            </a:fld>
            <a:endParaRPr lang="en-US" altLang="zh-CN"/>
          </a:p>
        </p:txBody>
      </p:sp>
      <p:sp>
        <p:nvSpPr>
          <p:cNvPr id="6" name="Rectangle 16"/>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71600"/>
            <a:ext cx="41529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62500" y="1371600"/>
            <a:ext cx="41529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zh-CN"/>
          </a:p>
        </p:txBody>
      </p:sp>
      <p:sp>
        <p:nvSpPr>
          <p:cNvPr id="6" name="Rectangle 3"/>
          <p:cNvSpPr>
            <a:spLocks noGrp="1" noChangeArrowheads="1"/>
          </p:cNvSpPr>
          <p:nvPr>
            <p:ph type="sldNum" sz="quarter" idx="11"/>
          </p:nvPr>
        </p:nvSpPr>
        <p:spPr>
          <a:ln/>
        </p:spPr>
        <p:txBody>
          <a:bodyPr/>
          <a:lstStyle>
            <a:lvl1pPr>
              <a:defRPr/>
            </a:lvl1pPr>
          </a:lstStyle>
          <a:p>
            <a:pPr>
              <a:defRPr/>
            </a:pPr>
            <a:fld id="{96135499-0F3C-4551-BC24-3B11B11B6375}" type="slidenum">
              <a:rPr lang="en-US" altLang="zh-CN"/>
              <a:pPr>
                <a:defRPr/>
              </a:pPr>
              <a:t>‹#›</a:t>
            </a:fld>
            <a:endParaRPr lang="en-US" altLang="zh-CN"/>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ltLang="zh-CN"/>
          </a:p>
        </p:txBody>
      </p:sp>
      <p:sp>
        <p:nvSpPr>
          <p:cNvPr id="8" name="Rectangle 3"/>
          <p:cNvSpPr>
            <a:spLocks noGrp="1" noChangeArrowheads="1"/>
          </p:cNvSpPr>
          <p:nvPr>
            <p:ph type="sldNum" sz="quarter" idx="11"/>
          </p:nvPr>
        </p:nvSpPr>
        <p:spPr>
          <a:ln/>
        </p:spPr>
        <p:txBody>
          <a:bodyPr/>
          <a:lstStyle>
            <a:lvl1pPr>
              <a:defRPr/>
            </a:lvl1pPr>
          </a:lstStyle>
          <a:p>
            <a:pPr>
              <a:defRPr/>
            </a:pPr>
            <a:fld id="{A24DE667-B0E1-4057-94E7-C284AACA2C19}" type="slidenum">
              <a:rPr lang="en-US" altLang="zh-CN"/>
              <a:pPr>
                <a:defRPr/>
              </a:pPr>
              <a:t>‹#›</a:t>
            </a:fld>
            <a:endParaRPr lang="en-US" altLang="zh-CN"/>
          </a:p>
        </p:txBody>
      </p:sp>
      <p:sp>
        <p:nvSpPr>
          <p:cNvPr id="9" name="Rectangle 16"/>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ltLang="zh-CN"/>
          </a:p>
        </p:txBody>
      </p:sp>
      <p:sp>
        <p:nvSpPr>
          <p:cNvPr id="4" name="Rectangle 3"/>
          <p:cNvSpPr>
            <a:spLocks noGrp="1" noChangeArrowheads="1"/>
          </p:cNvSpPr>
          <p:nvPr>
            <p:ph type="sldNum" sz="quarter" idx="11"/>
          </p:nvPr>
        </p:nvSpPr>
        <p:spPr>
          <a:ln/>
        </p:spPr>
        <p:txBody>
          <a:bodyPr/>
          <a:lstStyle>
            <a:lvl1pPr>
              <a:defRPr/>
            </a:lvl1pPr>
          </a:lstStyle>
          <a:p>
            <a:pPr>
              <a:defRPr/>
            </a:pPr>
            <a:fld id="{21D23B6F-6659-4218-B6FD-0316E8954DAA}" type="slidenum">
              <a:rPr lang="en-US" altLang="zh-CN"/>
              <a:pPr>
                <a:defRPr/>
              </a:pPr>
              <a:t>‹#›</a:t>
            </a:fld>
            <a:endParaRPr lang="en-US" altLang="zh-CN"/>
          </a:p>
        </p:txBody>
      </p:sp>
      <p:sp>
        <p:nvSpPr>
          <p:cNvPr id="5" name="Rectangle 16"/>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ltLang="zh-CN"/>
          </a:p>
        </p:txBody>
      </p:sp>
      <p:sp>
        <p:nvSpPr>
          <p:cNvPr id="3" name="Rectangle 3"/>
          <p:cNvSpPr>
            <a:spLocks noGrp="1" noChangeArrowheads="1"/>
          </p:cNvSpPr>
          <p:nvPr>
            <p:ph type="sldNum" sz="quarter" idx="11"/>
          </p:nvPr>
        </p:nvSpPr>
        <p:spPr>
          <a:ln/>
        </p:spPr>
        <p:txBody>
          <a:bodyPr/>
          <a:lstStyle>
            <a:lvl1pPr>
              <a:defRPr/>
            </a:lvl1pPr>
          </a:lstStyle>
          <a:p>
            <a:pPr>
              <a:defRPr/>
            </a:pPr>
            <a:fld id="{D547743C-7C85-472A-B879-DC739151F64D}" type="slidenum">
              <a:rPr lang="en-US" altLang="zh-CN"/>
              <a:pPr>
                <a:defRPr/>
              </a:pPr>
              <a:t>‹#›</a:t>
            </a:fld>
            <a:endParaRPr lang="en-US" altLang="zh-CN"/>
          </a:p>
        </p:txBody>
      </p:sp>
      <p:sp>
        <p:nvSpPr>
          <p:cNvPr id="4" name="Rectangle 16"/>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zh-CN"/>
          </a:p>
        </p:txBody>
      </p:sp>
      <p:sp>
        <p:nvSpPr>
          <p:cNvPr id="6" name="Rectangle 3"/>
          <p:cNvSpPr>
            <a:spLocks noGrp="1" noChangeArrowheads="1"/>
          </p:cNvSpPr>
          <p:nvPr>
            <p:ph type="sldNum" sz="quarter" idx="11"/>
          </p:nvPr>
        </p:nvSpPr>
        <p:spPr>
          <a:ln/>
        </p:spPr>
        <p:txBody>
          <a:bodyPr/>
          <a:lstStyle>
            <a:lvl1pPr>
              <a:defRPr/>
            </a:lvl1pPr>
          </a:lstStyle>
          <a:p>
            <a:pPr>
              <a:defRPr/>
            </a:pPr>
            <a:fld id="{6D5FAE9C-F891-46A0-888B-42A8D77FA304}" type="slidenum">
              <a:rPr lang="en-US" altLang="zh-CN"/>
              <a:pPr>
                <a:defRPr/>
              </a:pPr>
              <a:t>‹#›</a:t>
            </a:fld>
            <a:endParaRPr lang="en-US" altLang="zh-CN"/>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ltLang="zh-CN"/>
          </a:p>
        </p:txBody>
      </p:sp>
      <p:sp>
        <p:nvSpPr>
          <p:cNvPr id="6" name="Rectangle 3"/>
          <p:cNvSpPr>
            <a:spLocks noGrp="1" noChangeArrowheads="1"/>
          </p:cNvSpPr>
          <p:nvPr>
            <p:ph type="sldNum" sz="quarter" idx="11"/>
          </p:nvPr>
        </p:nvSpPr>
        <p:spPr>
          <a:ln/>
        </p:spPr>
        <p:txBody>
          <a:bodyPr/>
          <a:lstStyle>
            <a:lvl1pPr>
              <a:defRPr/>
            </a:lvl1pPr>
          </a:lstStyle>
          <a:p>
            <a:pPr>
              <a:defRPr/>
            </a:pPr>
            <a:fld id="{0A8497F1-94C7-4E11-AD30-1A2571CBBE6F}" type="slidenum">
              <a:rPr lang="en-US" altLang="zh-CN"/>
              <a:pPr>
                <a:defRPr/>
              </a:pPr>
              <a:t>‹#›</a:t>
            </a:fld>
            <a:endParaRPr lang="en-US" altLang="zh-CN"/>
          </a:p>
        </p:txBody>
      </p:sp>
      <p:sp>
        <p:nvSpPr>
          <p:cNvPr id="7" name="Rectangle 16"/>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3" name="Rectangle 23"/>
          <p:cNvSpPr>
            <a:spLocks noChangeArrowheads="1"/>
          </p:cNvSpPr>
          <p:nvPr userDrawn="1"/>
        </p:nvSpPr>
        <p:spPr bwMode="auto">
          <a:xfrm flipH="1">
            <a:off x="0" y="6172200"/>
            <a:ext cx="9144000" cy="685800"/>
          </a:xfrm>
          <a:prstGeom prst="rect">
            <a:avLst/>
          </a:prstGeom>
          <a:gradFill rotWithShape="0">
            <a:gsLst>
              <a:gs pos="0">
                <a:schemeClr val="bg1"/>
              </a:gs>
              <a:gs pos="100000">
                <a:schemeClr val="bg2"/>
              </a:gs>
            </a:gsLst>
            <a:lin ang="2700000" scaled="1"/>
          </a:gradFill>
          <a:ln w="9525">
            <a:noFill/>
            <a:miter lim="800000"/>
            <a:headEnd/>
            <a:tailEnd/>
          </a:ln>
        </p:spPr>
        <p:txBody>
          <a:bodyPr/>
          <a:lstStyle/>
          <a:p>
            <a:pPr>
              <a:defRPr/>
            </a:pPr>
            <a:endParaRPr lang="zh-CN" altLang="zh-CN" sz="2400">
              <a:latin typeface="Times New Roman" pitchFamily="18" charset="0"/>
            </a:endParaRPr>
          </a:p>
        </p:txBody>
      </p:sp>
      <p:sp>
        <p:nvSpPr>
          <p:cNvPr id="102402" name="Rectangle 2"/>
          <p:cNvSpPr>
            <a:spLocks noGrp="1" noChangeArrowheads="1"/>
          </p:cNvSpPr>
          <p:nvPr>
            <p:ph type="ftr" sz="quarter" idx="3"/>
          </p:nvPr>
        </p:nvSpPr>
        <p:spPr bwMode="auto">
          <a:xfrm>
            <a:off x="2667000" y="6629400"/>
            <a:ext cx="33528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pitchFamily="34" charset="0"/>
                <a:ea typeface="宋体" pitchFamily="2" charset="-122"/>
              </a:defRPr>
            </a:lvl1pPr>
          </a:lstStyle>
          <a:p>
            <a:pPr>
              <a:defRPr/>
            </a:pPr>
            <a:endParaRPr lang="en-US" altLang="zh-CN"/>
          </a:p>
        </p:txBody>
      </p:sp>
      <p:sp>
        <p:nvSpPr>
          <p:cNvPr id="102403" name="Rectangle 3"/>
          <p:cNvSpPr>
            <a:spLocks noGrp="1" noChangeArrowheads="1"/>
          </p:cNvSpPr>
          <p:nvPr>
            <p:ph type="sldNum" sz="quarter" idx="4"/>
          </p:nvPr>
        </p:nvSpPr>
        <p:spPr bwMode="auto">
          <a:xfrm>
            <a:off x="6019800" y="6629400"/>
            <a:ext cx="1600200" cy="228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ea typeface="宋体" pitchFamily="2" charset="-122"/>
              </a:defRPr>
            </a:lvl1pPr>
          </a:lstStyle>
          <a:p>
            <a:pPr>
              <a:defRPr/>
            </a:pPr>
            <a:fld id="{C1DB7F22-3021-49ED-9179-22A10638E945}" type="slidenum">
              <a:rPr lang="en-US" altLang="zh-CN"/>
              <a:pPr>
                <a:defRPr/>
              </a:pPr>
              <a:t>‹#›</a:t>
            </a:fld>
            <a:endParaRPr lang="en-US" altLang="zh-CN"/>
          </a:p>
        </p:txBody>
      </p:sp>
      <p:grpSp>
        <p:nvGrpSpPr>
          <p:cNvPr id="3077" name="Group 25"/>
          <p:cNvGrpSpPr>
            <a:grpSpLocks/>
          </p:cNvGrpSpPr>
          <p:nvPr userDrawn="1"/>
        </p:nvGrpSpPr>
        <p:grpSpPr bwMode="auto">
          <a:xfrm>
            <a:off x="0" y="0"/>
            <a:ext cx="9144000" cy="1447800"/>
            <a:chOff x="0" y="0"/>
            <a:chExt cx="5760" cy="912"/>
          </a:xfrm>
        </p:grpSpPr>
        <p:sp>
          <p:nvSpPr>
            <p:cNvPr id="102405" name="Rectangle 5"/>
            <p:cNvSpPr>
              <a:spLocks noChangeArrowheads="1"/>
            </p:cNvSpPr>
            <p:nvPr userDrawn="1"/>
          </p:nvSpPr>
          <p:spPr bwMode="auto">
            <a:xfrm>
              <a:off x="0" y="0"/>
              <a:ext cx="180" cy="91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zh-CN" altLang="zh-CN" sz="2400">
                <a:latin typeface="Times New Roman" pitchFamily="18" charset="0"/>
              </a:endParaRPr>
            </a:p>
          </p:txBody>
        </p:sp>
        <p:sp>
          <p:nvSpPr>
            <p:cNvPr id="102406" name="Rectangle 6"/>
            <p:cNvSpPr>
              <a:spLocks noChangeArrowheads="1"/>
            </p:cNvSpPr>
            <p:nvPr userDrawn="1"/>
          </p:nvSpPr>
          <p:spPr bwMode="auto">
            <a:xfrm>
              <a:off x="260" y="0"/>
              <a:ext cx="5500" cy="695"/>
            </a:xfrm>
            <a:prstGeom prst="rect">
              <a:avLst/>
            </a:prstGeom>
            <a:gradFill rotWithShape="0">
              <a:gsLst>
                <a:gs pos="0">
                  <a:schemeClr val="bg2"/>
                </a:gs>
                <a:gs pos="100000">
                  <a:schemeClr val="accent2"/>
                </a:gs>
              </a:gsLst>
              <a:lin ang="2700000" scaled="1"/>
            </a:gradFill>
            <a:ln w="9525">
              <a:noFill/>
              <a:miter lim="800000"/>
              <a:headEnd/>
              <a:tailEnd/>
            </a:ln>
          </p:spPr>
          <p:txBody>
            <a:bodyPr/>
            <a:lstStyle/>
            <a:p>
              <a:pPr>
                <a:defRPr/>
              </a:pPr>
              <a:endParaRPr lang="zh-CN" altLang="zh-CN" sz="2400">
                <a:latin typeface="Times New Roman" pitchFamily="18" charset="0"/>
              </a:endParaRPr>
            </a:p>
          </p:txBody>
        </p:sp>
        <p:sp>
          <p:nvSpPr>
            <p:cNvPr id="102407" name="Rectangle 7"/>
            <p:cNvSpPr>
              <a:spLocks noChangeArrowheads="1"/>
            </p:cNvSpPr>
            <p:nvPr userDrawn="1"/>
          </p:nvSpPr>
          <p:spPr bwMode="auto">
            <a:xfrm>
              <a:off x="258" y="279"/>
              <a:ext cx="87" cy="292"/>
            </a:xfrm>
            <a:prstGeom prst="rect">
              <a:avLst/>
            </a:prstGeom>
            <a:solidFill>
              <a:schemeClr val="folHlink"/>
            </a:solidFill>
            <a:ln w="9525">
              <a:noFill/>
              <a:miter lim="800000"/>
              <a:headEnd/>
              <a:tailEnd/>
            </a:ln>
          </p:spPr>
          <p:txBody>
            <a:bodyPr/>
            <a:lstStyle/>
            <a:p>
              <a:pPr>
                <a:defRPr/>
              </a:pPr>
              <a:endParaRPr lang="zh-CN" altLang="zh-CN">
                <a:solidFill>
                  <a:schemeClr val="hlink"/>
                </a:solidFill>
                <a:latin typeface="Arial" pitchFamily="34" charset="0"/>
              </a:endParaRPr>
            </a:p>
          </p:txBody>
        </p:sp>
        <p:sp>
          <p:nvSpPr>
            <p:cNvPr id="102408" name="Rectangle 8"/>
            <p:cNvSpPr>
              <a:spLocks noChangeArrowheads="1"/>
            </p:cNvSpPr>
            <p:nvPr userDrawn="1"/>
          </p:nvSpPr>
          <p:spPr bwMode="auto">
            <a:xfrm>
              <a:off x="345" y="0"/>
              <a:ext cx="88" cy="286"/>
            </a:xfrm>
            <a:prstGeom prst="rect">
              <a:avLst/>
            </a:prstGeom>
            <a:solidFill>
              <a:schemeClr val="folHlink"/>
            </a:solidFill>
            <a:ln w="9525">
              <a:noFill/>
              <a:miter lim="800000"/>
              <a:headEnd/>
              <a:tailEnd/>
            </a:ln>
          </p:spPr>
          <p:txBody>
            <a:bodyPr/>
            <a:lstStyle/>
            <a:p>
              <a:pPr>
                <a:defRPr/>
              </a:pPr>
              <a:endParaRPr lang="zh-CN" altLang="zh-CN">
                <a:solidFill>
                  <a:schemeClr val="hlink"/>
                </a:solidFill>
                <a:latin typeface="Arial" pitchFamily="34" charset="0"/>
              </a:endParaRPr>
            </a:p>
          </p:txBody>
        </p:sp>
        <p:sp>
          <p:nvSpPr>
            <p:cNvPr id="102409" name="Rectangle 9"/>
            <p:cNvSpPr>
              <a:spLocks noChangeArrowheads="1"/>
            </p:cNvSpPr>
            <p:nvPr userDrawn="1"/>
          </p:nvSpPr>
          <p:spPr bwMode="auto">
            <a:xfrm>
              <a:off x="345" y="279"/>
              <a:ext cx="88" cy="292"/>
            </a:xfrm>
            <a:prstGeom prst="rect">
              <a:avLst/>
            </a:prstGeom>
            <a:solidFill>
              <a:schemeClr val="accent2"/>
            </a:solidFill>
            <a:ln w="9525">
              <a:noFill/>
              <a:miter lim="800000"/>
              <a:headEnd/>
              <a:tailEnd/>
            </a:ln>
          </p:spPr>
          <p:txBody>
            <a:bodyPr/>
            <a:lstStyle/>
            <a:p>
              <a:pPr>
                <a:defRPr/>
              </a:pPr>
              <a:endParaRPr lang="zh-CN" altLang="zh-CN">
                <a:solidFill>
                  <a:schemeClr val="accent2"/>
                </a:solidFill>
                <a:latin typeface="Arial" pitchFamily="34" charset="0"/>
              </a:endParaRPr>
            </a:p>
          </p:txBody>
        </p:sp>
        <p:sp>
          <p:nvSpPr>
            <p:cNvPr id="102410" name="Rectangle 10"/>
            <p:cNvSpPr>
              <a:spLocks noChangeArrowheads="1"/>
            </p:cNvSpPr>
            <p:nvPr userDrawn="1"/>
          </p:nvSpPr>
          <p:spPr bwMode="auto">
            <a:xfrm>
              <a:off x="173" y="568"/>
              <a:ext cx="67" cy="214"/>
            </a:xfrm>
            <a:prstGeom prst="rect">
              <a:avLst/>
            </a:prstGeom>
            <a:solidFill>
              <a:schemeClr val="folHlink"/>
            </a:solidFill>
            <a:ln w="9525">
              <a:noFill/>
              <a:miter lim="800000"/>
              <a:headEnd/>
              <a:tailEnd/>
            </a:ln>
          </p:spPr>
          <p:txBody>
            <a:bodyPr/>
            <a:lstStyle/>
            <a:p>
              <a:pPr>
                <a:defRPr/>
              </a:pPr>
              <a:endParaRPr lang="zh-CN" altLang="zh-CN">
                <a:solidFill>
                  <a:schemeClr val="hlink"/>
                </a:solidFill>
                <a:latin typeface="Arial" pitchFamily="34" charset="0"/>
              </a:endParaRPr>
            </a:p>
          </p:txBody>
        </p:sp>
        <p:sp>
          <p:nvSpPr>
            <p:cNvPr id="102411" name="Rectangle 11"/>
            <p:cNvSpPr>
              <a:spLocks noChangeArrowheads="1"/>
            </p:cNvSpPr>
            <p:nvPr userDrawn="1"/>
          </p:nvSpPr>
          <p:spPr bwMode="auto">
            <a:xfrm>
              <a:off x="83" y="282"/>
              <a:ext cx="89" cy="286"/>
            </a:xfrm>
            <a:prstGeom prst="rect">
              <a:avLst/>
            </a:prstGeom>
            <a:solidFill>
              <a:schemeClr val="bg2"/>
            </a:solidFill>
            <a:ln w="9525">
              <a:noFill/>
              <a:miter lim="800000"/>
              <a:headEnd/>
              <a:tailEnd/>
            </a:ln>
          </p:spPr>
          <p:txBody>
            <a:bodyPr/>
            <a:lstStyle/>
            <a:p>
              <a:pPr>
                <a:defRPr/>
              </a:pPr>
              <a:endParaRPr lang="zh-CN" altLang="zh-CN" sz="2400">
                <a:latin typeface="Times New Roman" pitchFamily="18" charset="0"/>
              </a:endParaRPr>
            </a:p>
          </p:txBody>
        </p:sp>
        <p:sp>
          <p:nvSpPr>
            <p:cNvPr id="102412" name="Rectangle 12"/>
            <p:cNvSpPr>
              <a:spLocks noChangeArrowheads="1"/>
            </p:cNvSpPr>
            <p:nvPr userDrawn="1"/>
          </p:nvSpPr>
          <p:spPr bwMode="auto">
            <a:xfrm>
              <a:off x="258" y="561"/>
              <a:ext cx="78" cy="221"/>
            </a:xfrm>
            <a:prstGeom prst="rect">
              <a:avLst/>
            </a:prstGeom>
            <a:solidFill>
              <a:schemeClr val="accent2"/>
            </a:solidFill>
            <a:ln w="9525">
              <a:noFill/>
              <a:miter lim="800000"/>
              <a:headEnd/>
              <a:tailEnd/>
            </a:ln>
          </p:spPr>
          <p:txBody>
            <a:bodyPr/>
            <a:lstStyle/>
            <a:p>
              <a:pPr>
                <a:defRPr/>
              </a:pPr>
              <a:endParaRPr lang="zh-CN" altLang="zh-CN">
                <a:solidFill>
                  <a:schemeClr val="accent2"/>
                </a:solidFill>
                <a:latin typeface="Arial" pitchFamily="34" charset="0"/>
              </a:endParaRPr>
            </a:p>
          </p:txBody>
        </p:sp>
        <p:sp>
          <p:nvSpPr>
            <p:cNvPr id="102413" name="Rectangle 13"/>
            <p:cNvSpPr>
              <a:spLocks noChangeArrowheads="1"/>
            </p:cNvSpPr>
            <p:nvPr userDrawn="1"/>
          </p:nvSpPr>
          <p:spPr bwMode="auto">
            <a:xfrm>
              <a:off x="173" y="782"/>
              <a:ext cx="67" cy="130"/>
            </a:xfrm>
            <a:prstGeom prst="rect">
              <a:avLst/>
            </a:prstGeom>
            <a:solidFill>
              <a:schemeClr val="accent2"/>
            </a:solidFill>
            <a:ln w="9525">
              <a:noFill/>
              <a:miter lim="800000"/>
              <a:headEnd/>
              <a:tailEnd/>
            </a:ln>
          </p:spPr>
          <p:txBody>
            <a:bodyPr/>
            <a:lstStyle/>
            <a:p>
              <a:pPr>
                <a:defRPr/>
              </a:pPr>
              <a:endParaRPr lang="zh-CN" altLang="zh-CN">
                <a:solidFill>
                  <a:schemeClr val="accent2"/>
                </a:solidFill>
                <a:latin typeface="Arial" pitchFamily="34" charset="0"/>
              </a:endParaRPr>
            </a:p>
          </p:txBody>
        </p:sp>
      </p:grpSp>
      <p:sp>
        <p:nvSpPr>
          <p:cNvPr id="102414" name="Rectangle 14"/>
          <p:cNvSpPr>
            <a:spLocks noGrp="1" noChangeArrowheads="1"/>
          </p:cNvSpPr>
          <p:nvPr>
            <p:ph type="title"/>
          </p:nvPr>
        </p:nvSpPr>
        <p:spPr bwMode="auto">
          <a:xfrm>
            <a:off x="838200" y="-76200"/>
            <a:ext cx="8458200" cy="1295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3079" name="Rectangle 15"/>
          <p:cNvSpPr>
            <a:spLocks noGrp="1" noChangeArrowheads="1"/>
          </p:cNvSpPr>
          <p:nvPr>
            <p:ph type="body" idx="1"/>
          </p:nvPr>
        </p:nvSpPr>
        <p:spPr bwMode="auto">
          <a:xfrm>
            <a:off x="457200" y="1371600"/>
            <a:ext cx="84582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416" name="Rectangle 16"/>
          <p:cNvSpPr>
            <a:spLocks noGrp="1" noChangeArrowheads="1"/>
          </p:cNvSpPr>
          <p:nvPr>
            <p:ph type="dt" sz="half" idx="2"/>
          </p:nvPr>
        </p:nvSpPr>
        <p:spPr bwMode="auto">
          <a:xfrm>
            <a:off x="533400" y="6619875"/>
            <a:ext cx="2133600" cy="244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ea typeface="宋体" pitchFamily="2" charset="-122"/>
              </a:defRPr>
            </a:lvl1pPr>
          </a:lstStyle>
          <a:p>
            <a:pPr>
              <a:defRPr/>
            </a:pPr>
            <a:endParaRPr lang="en-US" altLang="zh-CN"/>
          </a:p>
        </p:txBody>
      </p:sp>
      <p:sp>
        <p:nvSpPr>
          <p:cNvPr id="102426" name="Rectangle 26"/>
          <p:cNvSpPr>
            <a:spLocks noChangeArrowheads="1"/>
          </p:cNvSpPr>
          <p:nvPr userDrawn="1"/>
        </p:nvSpPr>
        <p:spPr bwMode="auto">
          <a:xfrm>
            <a:off x="-1588" y="1447800"/>
            <a:ext cx="457201" cy="4648200"/>
          </a:xfrm>
          <a:prstGeom prst="rect">
            <a:avLst/>
          </a:prstGeom>
          <a:gradFill rotWithShape="1">
            <a:gsLst>
              <a:gs pos="0">
                <a:schemeClr val="folHlink"/>
              </a:gs>
              <a:gs pos="100000">
                <a:schemeClr val="bg1"/>
              </a:gs>
            </a:gsLst>
            <a:lin ang="0" scaled="1"/>
          </a:gradFill>
          <a:ln w="9525">
            <a:noFill/>
            <a:miter lim="800000"/>
            <a:headEnd/>
            <a:tailEnd/>
          </a:ln>
          <a:effectLst/>
        </p:spPr>
        <p:txBody>
          <a:bodyPr wrap="none" anchor="ctr"/>
          <a:lstStyle/>
          <a:p>
            <a:pPr>
              <a:defRPr/>
            </a:pPr>
            <a:endParaRPr lang="zh-CN" altLang="en-US">
              <a:latin typeface="Arial" pitchFamily="34" charset="0"/>
            </a:endParaRPr>
          </a:p>
        </p:txBody>
      </p:sp>
      <p:grpSp>
        <p:nvGrpSpPr>
          <p:cNvPr id="3082" name="Group 19"/>
          <p:cNvGrpSpPr>
            <a:grpSpLocks/>
          </p:cNvGrpSpPr>
          <p:nvPr userDrawn="1"/>
        </p:nvGrpSpPr>
        <p:grpSpPr bwMode="auto">
          <a:xfrm>
            <a:off x="8210550" y="6229350"/>
            <a:ext cx="895350" cy="565150"/>
            <a:chOff x="3281" y="73"/>
            <a:chExt cx="1179" cy="673"/>
          </a:xfrm>
        </p:grpSpPr>
        <p:pic>
          <p:nvPicPr>
            <p:cNvPr id="3085" name="Picture 20"/>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bwMode="auto">
            <a:xfrm>
              <a:off x="3281" y="583"/>
              <a:ext cx="1179" cy="163"/>
            </a:xfrm>
            <a:prstGeom prst="rect">
              <a:avLst/>
            </a:prstGeom>
            <a:noFill/>
            <a:ln w="9525">
              <a:noFill/>
              <a:miter lim="800000"/>
              <a:headEnd/>
              <a:tailEnd/>
            </a:ln>
          </p:spPr>
        </p:pic>
        <p:pic>
          <p:nvPicPr>
            <p:cNvPr id="3086" name="Picture 21"/>
            <p:cNvPicPr>
              <a:picLocks noChangeAspect="1" noChangeArrowheads="1"/>
            </p:cNvPicPr>
            <p:nvPr/>
          </p:nvPicPr>
          <p:blipFill>
            <a:blip r:embed="rId15">
              <a:clrChange>
                <a:clrFrom>
                  <a:srgbClr val="000000"/>
                </a:clrFrom>
                <a:clrTo>
                  <a:srgbClr val="000000">
                    <a:alpha val="0"/>
                  </a:srgbClr>
                </a:clrTo>
              </a:clrChange>
            </a:blip>
            <a:srcRect t="12044"/>
            <a:stretch>
              <a:fillRect/>
            </a:stretch>
          </p:blipFill>
          <p:spPr bwMode="auto">
            <a:xfrm>
              <a:off x="3330" y="73"/>
              <a:ext cx="1089" cy="555"/>
            </a:xfrm>
            <a:prstGeom prst="rect">
              <a:avLst/>
            </a:prstGeom>
            <a:noFill/>
            <a:ln w="9525">
              <a:noFill/>
              <a:miter lim="800000"/>
              <a:headEnd/>
              <a:tailEnd/>
            </a:ln>
          </p:spPr>
        </p:pic>
      </p:grpSp>
      <p:pic>
        <p:nvPicPr>
          <p:cNvPr id="3083" name="Picture 18" descr="logo_transparent_bg"/>
          <p:cNvPicPr>
            <a:picLocks noChangeAspect="1" noChangeArrowheads="1"/>
          </p:cNvPicPr>
          <p:nvPr userDrawn="1"/>
        </p:nvPicPr>
        <p:blipFill>
          <a:blip r:embed="rId16">
            <a:clrChange>
              <a:clrFrom>
                <a:srgbClr val="FFFFFF"/>
              </a:clrFrom>
              <a:clrTo>
                <a:srgbClr val="FFFFFF">
                  <a:alpha val="0"/>
                </a:srgbClr>
              </a:clrTo>
            </a:clrChange>
          </a:blip>
          <a:srcRect l="45076"/>
          <a:stretch>
            <a:fillRect/>
          </a:stretch>
        </p:blipFill>
        <p:spPr bwMode="auto">
          <a:xfrm>
            <a:off x="7715250" y="6191250"/>
            <a:ext cx="511175" cy="608013"/>
          </a:xfrm>
          <a:prstGeom prst="rect">
            <a:avLst/>
          </a:prstGeom>
          <a:noFill/>
          <a:ln w="9525">
            <a:noFill/>
            <a:miter lim="800000"/>
            <a:headEnd/>
            <a:tailEnd/>
          </a:ln>
        </p:spPr>
      </p:pic>
      <p:sp>
        <p:nvSpPr>
          <p:cNvPr id="102422" name="Line 22"/>
          <p:cNvSpPr>
            <a:spLocks noChangeShapeType="1"/>
          </p:cNvSpPr>
          <p:nvPr userDrawn="1"/>
        </p:nvSpPr>
        <p:spPr bwMode="auto">
          <a:xfrm flipH="1">
            <a:off x="914400" y="6553200"/>
            <a:ext cx="6781800" cy="0"/>
          </a:xfrm>
          <a:prstGeom prst="line">
            <a:avLst/>
          </a:prstGeom>
          <a:noFill/>
          <a:ln w="31750" cap="rnd">
            <a:solidFill>
              <a:srgbClr val="D0DA2B"/>
            </a:solidFill>
            <a:prstDash val="sysDot"/>
            <a:round/>
            <a:headEnd/>
            <a:tailEnd/>
          </a:ln>
          <a:effectLst/>
        </p:spPr>
        <p:txBody>
          <a:bodyPr/>
          <a:lstStyle/>
          <a:p>
            <a:pPr>
              <a:defRPr/>
            </a:pPr>
            <a:endParaRPr lang="zh-CN" altLang="en-US">
              <a:latin typeface="Arial" pitchFamily="34" charset="0"/>
            </a:endParaRPr>
          </a:p>
        </p:txBody>
      </p:sp>
    </p:spTree>
  </p:cSld>
  <p:clrMap bg1="lt1" tx1="dk1" bg2="lt2" tx2="dk2" accent1="accent1" accent2="accent2" accent3="accent3" accent4="accent4" accent5="accent5" accent6="accent6" hlink="hlink" folHlink="folHlink"/>
  <p:sldLayoutIdLst>
    <p:sldLayoutId id="2147483800"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Lst>
  <p:hf hdr="0" ftr="0" dt="0"/>
  <p:txStyles>
    <p:titleStyle>
      <a:lvl1pPr algn="l" rtl="0" eaLnBrk="0" fontAlgn="base" hangingPunct="0">
        <a:spcBef>
          <a:spcPct val="0"/>
        </a:spcBef>
        <a:spcAft>
          <a:spcPct val="0"/>
        </a:spcAft>
        <a:defRPr sz="4800" b="1">
          <a:solidFill>
            <a:srgbClr val="FF9900"/>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800" b="1">
          <a:solidFill>
            <a:srgbClr val="FF9900"/>
          </a:solidFill>
          <a:effectLst>
            <a:outerShdw blurRad="38100" dist="38100" dir="2700000" algn="tl">
              <a:srgbClr val="C0C0C0"/>
            </a:outerShdw>
          </a:effectLst>
          <a:latin typeface="Arial" pitchFamily="34" charset="0"/>
          <a:ea typeface="宋体" pitchFamily="2" charset="-122"/>
        </a:defRPr>
      </a:lvl2pPr>
      <a:lvl3pPr algn="l" rtl="0" eaLnBrk="0" fontAlgn="base" hangingPunct="0">
        <a:spcBef>
          <a:spcPct val="0"/>
        </a:spcBef>
        <a:spcAft>
          <a:spcPct val="0"/>
        </a:spcAft>
        <a:defRPr sz="4800" b="1">
          <a:solidFill>
            <a:srgbClr val="FF9900"/>
          </a:solidFill>
          <a:effectLst>
            <a:outerShdw blurRad="38100" dist="38100" dir="2700000" algn="tl">
              <a:srgbClr val="C0C0C0"/>
            </a:outerShdw>
          </a:effectLst>
          <a:latin typeface="Arial" pitchFamily="34" charset="0"/>
          <a:ea typeface="宋体" pitchFamily="2" charset="-122"/>
        </a:defRPr>
      </a:lvl3pPr>
      <a:lvl4pPr algn="l" rtl="0" eaLnBrk="0" fontAlgn="base" hangingPunct="0">
        <a:spcBef>
          <a:spcPct val="0"/>
        </a:spcBef>
        <a:spcAft>
          <a:spcPct val="0"/>
        </a:spcAft>
        <a:defRPr sz="4800" b="1">
          <a:solidFill>
            <a:srgbClr val="FF9900"/>
          </a:solidFill>
          <a:effectLst>
            <a:outerShdw blurRad="38100" dist="38100" dir="2700000" algn="tl">
              <a:srgbClr val="C0C0C0"/>
            </a:outerShdw>
          </a:effectLst>
          <a:latin typeface="Arial" pitchFamily="34" charset="0"/>
          <a:ea typeface="宋体" pitchFamily="2" charset="-122"/>
        </a:defRPr>
      </a:lvl4pPr>
      <a:lvl5pPr algn="l" rtl="0" eaLnBrk="0" fontAlgn="base" hangingPunct="0">
        <a:spcBef>
          <a:spcPct val="0"/>
        </a:spcBef>
        <a:spcAft>
          <a:spcPct val="0"/>
        </a:spcAft>
        <a:defRPr sz="4800" b="1">
          <a:solidFill>
            <a:srgbClr val="FF9900"/>
          </a:solidFill>
          <a:effectLst>
            <a:outerShdw blurRad="38100" dist="38100" dir="2700000" algn="tl">
              <a:srgbClr val="C0C0C0"/>
            </a:outerShdw>
          </a:effectLst>
          <a:latin typeface="Arial" pitchFamily="34" charset="0"/>
          <a:ea typeface="宋体" pitchFamily="2" charset="-122"/>
        </a:defRPr>
      </a:lvl5pPr>
      <a:lvl6pPr marL="457200" algn="l" rtl="0" fontAlgn="base">
        <a:spcBef>
          <a:spcPct val="0"/>
        </a:spcBef>
        <a:spcAft>
          <a:spcPct val="0"/>
        </a:spcAft>
        <a:defRPr sz="4800" b="1">
          <a:solidFill>
            <a:srgbClr val="FF9900"/>
          </a:solidFill>
          <a:effectLst>
            <a:outerShdw blurRad="38100" dist="38100" dir="2700000" algn="tl">
              <a:srgbClr val="C0C0C0"/>
            </a:outerShdw>
          </a:effectLst>
          <a:latin typeface="Arial" pitchFamily="34" charset="0"/>
          <a:ea typeface="宋体" pitchFamily="2" charset="-122"/>
        </a:defRPr>
      </a:lvl6pPr>
      <a:lvl7pPr marL="914400" algn="l" rtl="0" fontAlgn="base">
        <a:spcBef>
          <a:spcPct val="0"/>
        </a:spcBef>
        <a:spcAft>
          <a:spcPct val="0"/>
        </a:spcAft>
        <a:defRPr sz="4800" b="1">
          <a:solidFill>
            <a:srgbClr val="FF9900"/>
          </a:solidFill>
          <a:effectLst>
            <a:outerShdw blurRad="38100" dist="38100" dir="2700000" algn="tl">
              <a:srgbClr val="C0C0C0"/>
            </a:outerShdw>
          </a:effectLst>
          <a:latin typeface="Arial" pitchFamily="34" charset="0"/>
          <a:ea typeface="宋体" pitchFamily="2" charset="-122"/>
        </a:defRPr>
      </a:lvl7pPr>
      <a:lvl8pPr marL="1371600" algn="l" rtl="0" fontAlgn="base">
        <a:spcBef>
          <a:spcPct val="0"/>
        </a:spcBef>
        <a:spcAft>
          <a:spcPct val="0"/>
        </a:spcAft>
        <a:defRPr sz="4800" b="1">
          <a:solidFill>
            <a:srgbClr val="FF9900"/>
          </a:solidFill>
          <a:effectLst>
            <a:outerShdw blurRad="38100" dist="38100" dir="2700000" algn="tl">
              <a:srgbClr val="C0C0C0"/>
            </a:outerShdw>
          </a:effectLst>
          <a:latin typeface="Arial" pitchFamily="34" charset="0"/>
          <a:ea typeface="宋体" pitchFamily="2" charset="-122"/>
        </a:defRPr>
      </a:lvl8pPr>
      <a:lvl9pPr marL="1828800" algn="l" rtl="0" fontAlgn="base">
        <a:spcBef>
          <a:spcPct val="0"/>
        </a:spcBef>
        <a:spcAft>
          <a:spcPct val="0"/>
        </a:spcAft>
        <a:defRPr sz="4800" b="1">
          <a:solidFill>
            <a:srgbClr val="FF9900"/>
          </a:solidFill>
          <a:effectLst>
            <a:outerShdw blurRad="38100" dist="38100" dir="2700000" algn="tl">
              <a:srgbClr val="C0C0C0"/>
            </a:outerShdw>
          </a:effectLst>
          <a:latin typeface="Arial" pitchFamily="34" charset="0"/>
          <a:ea typeface="宋体" pitchFamily="2" charset="-122"/>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emf"/><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5.wmf"/></Relationships>
</file>

<file path=ppt/slides/_rels/slide15.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8.bin"/></Relationships>
</file>

<file path=ppt/slides/_rels/slide17.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5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emf"/><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jpeg"/><Relationship Id="rId4" Type="http://schemas.openxmlformats.org/officeDocument/2006/relationships/image" Target="../media/image66.jpeg"/></Relationships>
</file>

<file path=ppt/slides/_rels/slide2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0.jpeg"/><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ctrTitle"/>
          </p:nvPr>
        </p:nvSpPr>
        <p:spPr>
          <a:xfrm>
            <a:off x="1143000" y="2362200"/>
            <a:ext cx="8305800" cy="2209800"/>
          </a:xfrm>
        </p:spPr>
        <p:txBody>
          <a:bodyPr/>
          <a:lstStyle/>
          <a:p>
            <a:pPr algn="ctr" eaLnBrk="1" hangingPunct="1"/>
            <a:r>
              <a:rPr lang="en-US" altLang="zh-CN" sz="5000" dirty="0" smtClean="0">
                <a:effectLst>
                  <a:outerShdw blurRad="38100" dist="38100" dir="2700000" algn="tl">
                    <a:srgbClr val="000000">
                      <a:alpha val="43137"/>
                    </a:srgbClr>
                  </a:outerShdw>
                </a:effectLst>
                <a:latin typeface="Times New Roman" pitchFamily="18" charset="0"/>
                <a:ea typeface="楷体_GB2312" pitchFamily="49" charset="-122"/>
              </a:rPr>
              <a:t>Fast pulsed power supply</a:t>
            </a:r>
            <a:br>
              <a:rPr lang="en-US" altLang="zh-CN" sz="5000" dirty="0" smtClean="0">
                <a:effectLst>
                  <a:outerShdw blurRad="38100" dist="38100" dir="2700000" algn="tl">
                    <a:srgbClr val="000000">
                      <a:alpha val="43137"/>
                    </a:srgbClr>
                  </a:outerShdw>
                </a:effectLst>
                <a:latin typeface="Times New Roman" pitchFamily="18" charset="0"/>
                <a:ea typeface="楷体_GB2312" pitchFamily="49" charset="-122"/>
              </a:rPr>
            </a:br>
            <a:r>
              <a:rPr lang="en-US" altLang="zh-CN" sz="5000" dirty="0" smtClean="0">
                <a:effectLst>
                  <a:outerShdw blurRad="38100" dist="38100" dir="2700000" algn="tl">
                    <a:srgbClr val="000000">
                      <a:alpha val="43137"/>
                    </a:srgbClr>
                  </a:outerShdw>
                </a:effectLst>
                <a:latin typeface="Times New Roman" pitchFamily="18" charset="0"/>
                <a:ea typeface="楷体_GB2312" pitchFamily="49" charset="-122"/>
              </a:rPr>
              <a:t>for</a:t>
            </a:r>
            <a:r>
              <a:rPr lang="en-US" altLang="zh-CN" sz="4000" dirty="0" smtClean="0">
                <a:effectLst>
                  <a:outerShdw blurRad="38100" dist="38100" dir="2700000" algn="tl">
                    <a:srgbClr val="000000">
                      <a:alpha val="43137"/>
                    </a:srgbClr>
                  </a:outerShdw>
                </a:effectLst>
                <a:latin typeface="Times New Roman" pitchFamily="18" charset="0"/>
                <a:ea typeface="楷体_GB2312" pitchFamily="49" charset="-122"/>
              </a:rPr>
              <a:t> ILC damping ring kicker</a:t>
            </a:r>
            <a:r>
              <a:rPr lang="en-US" altLang="zh-CN" sz="5000" dirty="0" smtClean="0">
                <a:latin typeface="Times New Roman" pitchFamily="18" charset="0"/>
                <a:ea typeface="楷体_GB2312" pitchFamily="49" charset="-122"/>
              </a:rPr>
              <a:t/>
            </a:r>
            <a:br>
              <a:rPr lang="en-US" altLang="zh-CN" sz="5000" dirty="0" smtClean="0">
                <a:latin typeface="Times New Roman" pitchFamily="18" charset="0"/>
                <a:ea typeface="楷体_GB2312" pitchFamily="49" charset="-122"/>
              </a:rPr>
            </a:br>
            <a:endParaRPr lang="en-US" altLang="zh-CN" sz="5000" dirty="0" smtClean="0">
              <a:latin typeface="Times New Roman" pitchFamily="18" charset="0"/>
              <a:ea typeface="楷体_GB2312" pitchFamily="49" charset="-122"/>
            </a:endParaRPr>
          </a:p>
        </p:txBody>
      </p:sp>
      <p:sp>
        <p:nvSpPr>
          <p:cNvPr id="5124" name="Rectangle 3"/>
          <p:cNvSpPr>
            <a:spLocks noGrp="1" noChangeArrowheads="1"/>
          </p:cNvSpPr>
          <p:nvPr>
            <p:ph type="subTitle" idx="1"/>
          </p:nvPr>
        </p:nvSpPr>
        <p:spPr>
          <a:xfrm>
            <a:off x="1143000" y="4343400"/>
            <a:ext cx="7467600" cy="990600"/>
          </a:xfrm>
        </p:spPr>
        <p:txBody>
          <a:bodyPr/>
          <a:lstStyle/>
          <a:p>
            <a:pPr algn="ctr" eaLnBrk="1" hangingPunct="1"/>
            <a:r>
              <a:rPr lang="en-US" altLang="zh-CN" sz="3200" b="1" dirty="0" err="1" smtClean="0"/>
              <a:t>Jinhui</a:t>
            </a:r>
            <a:r>
              <a:rPr lang="en-US" altLang="zh-CN" sz="3200" b="1" dirty="0" smtClean="0"/>
              <a:t> Chen</a:t>
            </a:r>
          </a:p>
          <a:p>
            <a:pPr algn="ctr" eaLnBrk="1" hangingPunct="1"/>
            <a:r>
              <a:rPr lang="en-US" altLang="zh-CN" sz="2400" dirty="0" smtClean="0"/>
              <a:t>Accelerator Research Center , IHEP ,CAS , China</a:t>
            </a:r>
            <a:endParaRPr lang="zh-CN" altLang="zh-CN" sz="2000" dirty="0" smtClean="0">
              <a:solidFill>
                <a:srgbClr val="FF6565"/>
              </a:solidFill>
            </a:endParaRPr>
          </a:p>
        </p:txBody>
      </p:sp>
      <p:sp>
        <p:nvSpPr>
          <p:cNvPr id="5122" name="Rectangle 18"/>
          <p:cNvSpPr>
            <a:spLocks noGrp="1" noChangeArrowheads="1"/>
          </p:cNvSpPr>
          <p:nvPr>
            <p:ph type="sldNum" sz="quarter" idx="12"/>
          </p:nvPr>
        </p:nvSpPr>
        <p:spPr>
          <a:noFill/>
        </p:spPr>
        <p:txBody>
          <a:bodyPr/>
          <a:lstStyle/>
          <a:p>
            <a:fld id="{36A729A5-2266-49D2-BE72-1BE7581A34B6}" type="slidenum">
              <a:rPr lang="en-US" altLang="zh-CN" smtClean="0"/>
              <a:pPr/>
              <a:t>1</a:t>
            </a:fld>
            <a:endParaRPr lang="en-US" altLang="zh-CN" smtClean="0"/>
          </a:p>
        </p:txBody>
      </p:sp>
      <p:sp>
        <p:nvSpPr>
          <p:cNvPr id="5125" name="TextBox 5"/>
          <p:cNvSpPr txBox="1">
            <a:spLocks noChangeArrowheads="1"/>
          </p:cNvSpPr>
          <p:nvPr/>
        </p:nvSpPr>
        <p:spPr bwMode="auto">
          <a:xfrm>
            <a:off x="1143000" y="5934075"/>
            <a:ext cx="7391400" cy="1200329"/>
          </a:xfrm>
          <a:prstGeom prst="rect">
            <a:avLst/>
          </a:prstGeom>
          <a:noFill/>
          <a:ln w="9525">
            <a:noFill/>
            <a:miter lim="800000"/>
            <a:headEnd/>
            <a:tailEnd/>
          </a:ln>
        </p:spPr>
        <p:txBody>
          <a:bodyPr wrap="square">
            <a:spAutoFit/>
          </a:bodyPr>
          <a:lstStyle/>
          <a:p>
            <a:pPr algn="ctr"/>
            <a:r>
              <a:rPr lang="en-US" dirty="0"/>
              <a:t>International Workshop on Accelerator R&amp;D for </a:t>
            </a:r>
            <a:r>
              <a:rPr lang="en-US" dirty="0" smtClean="0"/>
              <a:t>USR </a:t>
            </a:r>
            <a:r>
              <a:rPr lang="en-US" dirty="0" err="1"/>
              <a:t>Huairou</a:t>
            </a:r>
            <a:r>
              <a:rPr lang="en-US" dirty="0"/>
              <a:t>, Beijing from Oct. 30 to Nov. 1, </a:t>
            </a:r>
            <a:r>
              <a:rPr lang="en-US" dirty="0" smtClean="0"/>
              <a:t>2012</a:t>
            </a:r>
            <a:r>
              <a:rPr lang="en-US" altLang="zh-CN" b="1" dirty="0" smtClean="0"/>
              <a:t> </a:t>
            </a:r>
            <a:endParaRPr lang="en-US" altLang="zh-CN" b="1" dirty="0"/>
          </a:p>
          <a:p>
            <a:endParaRPr lang="en-US" altLang="zh-CN" b="1" dirty="0"/>
          </a:p>
          <a:p>
            <a:endParaRPr lang="zh-CN" altLang="en-US" dirty="0"/>
          </a:p>
        </p:txBody>
      </p:sp>
    </p:spTree>
  </p:cSld>
  <p:clrMapOvr>
    <a:masterClrMapping/>
  </p:clrMapOvr>
  <p:transition advTm="17016"/>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76200"/>
            <a:ext cx="8458200" cy="1295400"/>
          </a:xfrm>
        </p:spPr>
        <p:txBody>
          <a:bodyPr/>
          <a:lstStyle/>
          <a:p>
            <a:r>
              <a:rPr lang="en-US" altLang="zh-CN" sz="3600" dirty="0" smtClean="0">
                <a:latin typeface="Times New Roman" pitchFamily="18" charset="0"/>
              </a:rPr>
              <a:t>Three typical fast </a:t>
            </a:r>
            <a:r>
              <a:rPr lang="en-US" altLang="zh-CN" sz="3600" dirty="0" err="1" smtClean="0">
                <a:latin typeface="Times New Roman" pitchFamily="18" charset="0"/>
              </a:rPr>
              <a:t>pulser</a:t>
            </a:r>
            <a:r>
              <a:rPr lang="en-US" altLang="zh-CN" sz="3600" dirty="0" smtClean="0">
                <a:latin typeface="Times New Roman" pitchFamily="18" charset="0"/>
              </a:rPr>
              <a:t> for ILC kickers </a:t>
            </a:r>
            <a:endParaRPr lang="zh-CN" altLang="en-US" sz="3600" dirty="0"/>
          </a:p>
        </p:txBody>
      </p:sp>
      <p:sp>
        <p:nvSpPr>
          <p:cNvPr id="4" name="灯片编号占位符 3"/>
          <p:cNvSpPr>
            <a:spLocks noGrp="1"/>
          </p:cNvSpPr>
          <p:nvPr>
            <p:ph type="sldNum" sz="quarter" idx="11"/>
          </p:nvPr>
        </p:nvSpPr>
        <p:spPr/>
        <p:txBody>
          <a:bodyPr/>
          <a:lstStyle/>
          <a:p>
            <a:pPr>
              <a:defRPr/>
            </a:pPr>
            <a:fld id="{868AF547-0DD3-4C1B-8C7E-308FECAFF51A}" type="slidenum">
              <a:rPr lang="en-US" altLang="zh-CN" smtClean="0"/>
              <a:pPr>
                <a:defRPr/>
              </a:pPr>
              <a:t>10</a:t>
            </a:fld>
            <a:endParaRPr lang="en-US" altLang="zh-CN" dirty="0"/>
          </a:p>
        </p:txBody>
      </p:sp>
      <p:grpSp>
        <p:nvGrpSpPr>
          <p:cNvPr id="3" name="Group 25"/>
          <p:cNvGrpSpPr>
            <a:grpSpLocks/>
          </p:cNvGrpSpPr>
          <p:nvPr/>
        </p:nvGrpSpPr>
        <p:grpSpPr bwMode="auto">
          <a:xfrm>
            <a:off x="6902450" y="1382713"/>
            <a:ext cx="1598613" cy="2335212"/>
            <a:chOff x="3423" y="919"/>
            <a:chExt cx="856" cy="1250"/>
          </a:xfrm>
        </p:grpSpPr>
        <p:pic>
          <p:nvPicPr>
            <p:cNvPr id="6" name="Picture 8"/>
            <p:cNvPicPr>
              <a:picLocks noChangeAspect="1" noChangeArrowheads="1"/>
            </p:cNvPicPr>
            <p:nvPr/>
          </p:nvPicPr>
          <p:blipFill>
            <a:blip r:embed="rId2"/>
            <a:srcRect/>
            <a:stretch>
              <a:fillRect/>
            </a:stretch>
          </p:blipFill>
          <p:spPr bwMode="auto">
            <a:xfrm>
              <a:off x="3423" y="919"/>
              <a:ext cx="856" cy="1124"/>
            </a:xfrm>
            <a:prstGeom prst="rect">
              <a:avLst/>
            </a:prstGeom>
            <a:noFill/>
            <a:ln w="9525">
              <a:noFill/>
              <a:miter lim="800000"/>
              <a:headEnd/>
              <a:tailEnd/>
            </a:ln>
          </p:spPr>
        </p:pic>
        <p:sp>
          <p:nvSpPr>
            <p:cNvPr id="7" name="Text Box 9"/>
            <p:cNvSpPr txBox="1">
              <a:spLocks noChangeArrowheads="1"/>
            </p:cNvSpPr>
            <p:nvPr/>
          </p:nvSpPr>
          <p:spPr bwMode="auto">
            <a:xfrm>
              <a:off x="3468" y="2038"/>
              <a:ext cx="804" cy="131"/>
            </a:xfrm>
            <a:prstGeom prst="rect">
              <a:avLst/>
            </a:prstGeom>
            <a:noFill/>
            <a:ln w="9525">
              <a:noFill/>
              <a:miter lim="800000"/>
              <a:headEnd/>
              <a:tailEnd/>
            </a:ln>
          </p:spPr>
          <p:txBody>
            <a:bodyPr>
              <a:spAutoFit/>
            </a:bodyPr>
            <a:lstStyle/>
            <a:p>
              <a:pPr algn="ctr">
                <a:spcBef>
                  <a:spcPct val="50000"/>
                </a:spcBef>
              </a:pPr>
              <a:r>
                <a:rPr lang="en-US" altLang="zh-CN" sz="1000" dirty="0"/>
                <a:t>LLNL</a:t>
              </a:r>
            </a:p>
          </p:txBody>
        </p:sp>
      </p:grpSp>
      <p:grpSp>
        <p:nvGrpSpPr>
          <p:cNvPr id="5" name="Group 52"/>
          <p:cNvGrpSpPr>
            <a:grpSpLocks/>
          </p:cNvGrpSpPr>
          <p:nvPr/>
        </p:nvGrpSpPr>
        <p:grpSpPr bwMode="auto">
          <a:xfrm>
            <a:off x="3883025" y="1387475"/>
            <a:ext cx="2867025" cy="2327275"/>
            <a:chOff x="2370" y="970"/>
            <a:chExt cx="1806" cy="1466"/>
          </a:xfrm>
        </p:grpSpPr>
        <p:sp>
          <p:nvSpPr>
            <p:cNvPr id="9" name="Text Box 17"/>
            <p:cNvSpPr txBox="1">
              <a:spLocks noChangeArrowheads="1"/>
            </p:cNvSpPr>
            <p:nvPr/>
          </p:nvSpPr>
          <p:spPr bwMode="auto">
            <a:xfrm>
              <a:off x="2832" y="2282"/>
              <a:ext cx="1090" cy="154"/>
            </a:xfrm>
            <a:prstGeom prst="rect">
              <a:avLst/>
            </a:prstGeom>
            <a:noFill/>
            <a:ln w="9525">
              <a:noFill/>
              <a:miter lim="800000"/>
              <a:headEnd/>
              <a:tailEnd/>
            </a:ln>
          </p:spPr>
          <p:txBody>
            <a:bodyPr>
              <a:spAutoFit/>
            </a:bodyPr>
            <a:lstStyle/>
            <a:p>
              <a:pPr algn="ctr">
                <a:spcBef>
                  <a:spcPct val="50000"/>
                </a:spcBef>
              </a:pPr>
              <a:r>
                <a:rPr lang="en-US" altLang="zh-CN" sz="1000" dirty="0"/>
                <a:t>DESY</a:t>
              </a:r>
              <a:r>
                <a:rPr lang="zh-CN" altLang="en-US" sz="1000" dirty="0"/>
                <a:t>（</a:t>
              </a:r>
              <a:r>
                <a:rPr lang="en-US" altLang="zh-CN" sz="1000" dirty="0"/>
                <a:t>HTS-50-08-UF</a:t>
              </a:r>
              <a:r>
                <a:rPr lang="zh-CN" altLang="en-US" sz="1000" dirty="0"/>
                <a:t>）</a:t>
              </a:r>
            </a:p>
          </p:txBody>
        </p:sp>
        <p:grpSp>
          <p:nvGrpSpPr>
            <p:cNvPr id="8" name="Group 38"/>
            <p:cNvGrpSpPr>
              <a:grpSpLocks/>
            </p:cNvGrpSpPr>
            <p:nvPr/>
          </p:nvGrpSpPr>
          <p:grpSpPr bwMode="auto">
            <a:xfrm>
              <a:off x="2370" y="970"/>
              <a:ext cx="1806" cy="1311"/>
              <a:chOff x="2370" y="970"/>
              <a:chExt cx="1806" cy="1311"/>
            </a:xfrm>
          </p:grpSpPr>
          <p:pic>
            <p:nvPicPr>
              <p:cNvPr id="11" name="Picture 29"/>
              <p:cNvPicPr>
                <a:picLocks noChangeAspect="1" noChangeArrowheads="1"/>
              </p:cNvPicPr>
              <p:nvPr/>
            </p:nvPicPr>
            <p:blipFill>
              <a:blip r:embed="rId3" cstate="screen"/>
              <a:srcRect/>
              <a:stretch>
                <a:fillRect/>
              </a:stretch>
            </p:blipFill>
            <p:spPr bwMode="auto">
              <a:xfrm>
                <a:off x="2370" y="970"/>
                <a:ext cx="1806" cy="1311"/>
              </a:xfrm>
              <a:prstGeom prst="rect">
                <a:avLst/>
              </a:prstGeom>
              <a:noFill/>
              <a:ln w="9525">
                <a:noFill/>
                <a:miter lim="800000"/>
                <a:headEnd/>
                <a:tailEnd/>
              </a:ln>
            </p:spPr>
          </p:pic>
          <p:sp>
            <p:nvSpPr>
              <p:cNvPr id="12" name="Text Box 21"/>
              <p:cNvSpPr txBox="1">
                <a:spLocks noChangeArrowheads="1"/>
              </p:cNvSpPr>
              <p:nvPr/>
            </p:nvSpPr>
            <p:spPr bwMode="auto">
              <a:xfrm>
                <a:off x="2539" y="1410"/>
                <a:ext cx="961" cy="250"/>
              </a:xfrm>
              <a:prstGeom prst="rect">
                <a:avLst/>
              </a:prstGeom>
              <a:noFill/>
              <a:ln w="9525">
                <a:noFill/>
                <a:miter lim="800000"/>
                <a:headEnd/>
                <a:tailEnd/>
              </a:ln>
              <a:effectLst/>
            </p:spPr>
            <p:txBody>
              <a:bodyPr>
                <a:spAutoFit/>
              </a:bodyPr>
              <a:lstStyle/>
              <a:p>
                <a:pPr>
                  <a:defRPr/>
                </a:pPr>
                <a:r>
                  <a:rPr lang="en-US" altLang="zh-CN" sz="1000" b="1">
                    <a:solidFill>
                      <a:srgbClr val="CC3300"/>
                    </a:solidFill>
                    <a:effectLst>
                      <a:outerShdw blurRad="38100" dist="38100" dir="2700000" algn="tl">
                        <a:srgbClr val="C0C0C0"/>
                      </a:outerShdw>
                    </a:effectLst>
                    <a:latin typeface="Arial" charset="0"/>
                  </a:rPr>
                  <a:t>BEHLKE MOSFET </a:t>
                </a:r>
              </a:p>
              <a:p>
                <a:pPr>
                  <a:defRPr/>
                </a:pPr>
                <a:r>
                  <a:rPr lang="en-US" altLang="zh-CN" sz="1000" b="1">
                    <a:solidFill>
                      <a:srgbClr val="CC3300"/>
                    </a:solidFill>
                    <a:effectLst>
                      <a:outerShdw blurRad="38100" dist="38100" dir="2700000" algn="tl">
                        <a:srgbClr val="C0C0C0"/>
                      </a:outerShdw>
                    </a:effectLst>
                    <a:latin typeface="Arial" charset="0"/>
                  </a:rPr>
                  <a:t>SWITCH MODULE</a:t>
                </a:r>
              </a:p>
            </p:txBody>
          </p:sp>
          <p:sp>
            <p:nvSpPr>
              <p:cNvPr id="13" name="Line 22"/>
              <p:cNvSpPr>
                <a:spLocks noChangeShapeType="1"/>
              </p:cNvSpPr>
              <p:nvPr/>
            </p:nvSpPr>
            <p:spPr bwMode="auto">
              <a:xfrm>
                <a:off x="3264" y="1680"/>
                <a:ext cx="292" cy="182"/>
              </a:xfrm>
              <a:prstGeom prst="line">
                <a:avLst/>
              </a:prstGeom>
              <a:noFill/>
              <a:ln w="28575">
                <a:solidFill>
                  <a:srgbClr val="CC3300"/>
                </a:solidFill>
                <a:round/>
                <a:headEnd/>
                <a:tailEnd type="triangle" w="med" len="med"/>
              </a:ln>
            </p:spPr>
            <p:txBody>
              <a:bodyPr/>
              <a:lstStyle/>
              <a:p>
                <a:endParaRPr lang="zh-CN" altLang="en-US"/>
              </a:p>
            </p:txBody>
          </p:sp>
        </p:grpSp>
      </p:grpSp>
      <p:grpSp>
        <p:nvGrpSpPr>
          <p:cNvPr id="10" name="Group 47"/>
          <p:cNvGrpSpPr>
            <a:grpSpLocks/>
          </p:cNvGrpSpPr>
          <p:nvPr/>
        </p:nvGrpSpPr>
        <p:grpSpPr bwMode="auto">
          <a:xfrm>
            <a:off x="882650" y="3894138"/>
            <a:ext cx="7804150" cy="2125662"/>
            <a:chOff x="576" y="2503"/>
            <a:chExt cx="4916" cy="1339"/>
          </a:xfrm>
        </p:grpSpPr>
        <p:pic>
          <p:nvPicPr>
            <p:cNvPr id="15" name="Picture 3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76" y="2503"/>
              <a:ext cx="3888" cy="1339"/>
            </a:xfrm>
            <a:prstGeom prst="rect">
              <a:avLst/>
            </a:prstGeom>
            <a:noFill/>
            <a:ln w="9525">
              <a:noFill/>
              <a:miter lim="800000"/>
              <a:headEnd/>
              <a:tailEnd/>
            </a:ln>
          </p:spPr>
        </p:pic>
        <p:sp>
          <p:nvSpPr>
            <p:cNvPr id="16" name="Line 40"/>
            <p:cNvSpPr>
              <a:spLocks noChangeShapeType="1"/>
            </p:cNvSpPr>
            <p:nvPr/>
          </p:nvSpPr>
          <p:spPr bwMode="auto">
            <a:xfrm flipV="1">
              <a:off x="4457" y="2722"/>
              <a:ext cx="912" cy="0"/>
            </a:xfrm>
            <a:prstGeom prst="line">
              <a:avLst/>
            </a:prstGeom>
            <a:noFill/>
            <a:ln w="38100">
              <a:solidFill>
                <a:srgbClr val="008000"/>
              </a:solidFill>
              <a:round/>
              <a:headEnd/>
              <a:tailEnd/>
            </a:ln>
          </p:spPr>
          <p:txBody>
            <a:bodyPr/>
            <a:lstStyle/>
            <a:p>
              <a:endParaRPr lang="zh-CN" altLang="en-US"/>
            </a:p>
          </p:txBody>
        </p:sp>
        <p:sp>
          <p:nvSpPr>
            <p:cNvPr id="17" name="Line 41"/>
            <p:cNvSpPr>
              <a:spLocks noChangeShapeType="1"/>
            </p:cNvSpPr>
            <p:nvPr/>
          </p:nvSpPr>
          <p:spPr bwMode="auto">
            <a:xfrm>
              <a:off x="4464" y="3799"/>
              <a:ext cx="912" cy="0"/>
            </a:xfrm>
            <a:prstGeom prst="line">
              <a:avLst/>
            </a:prstGeom>
            <a:noFill/>
            <a:ln w="38100">
              <a:solidFill>
                <a:srgbClr val="008000"/>
              </a:solidFill>
              <a:round/>
              <a:headEnd/>
              <a:tailEnd/>
            </a:ln>
          </p:spPr>
          <p:txBody>
            <a:bodyPr/>
            <a:lstStyle/>
            <a:p>
              <a:endParaRPr lang="zh-CN" altLang="en-US"/>
            </a:p>
          </p:txBody>
        </p:sp>
        <p:sp>
          <p:nvSpPr>
            <p:cNvPr id="18" name="Line 42"/>
            <p:cNvSpPr>
              <a:spLocks noChangeShapeType="1"/>
            </p:cNvSpPr>
            <p:nvPr/>
          </p:nvSpPr>
          <p:spPr bwMode="auto">
            <a:xfrm flipV="1">
              <a:off x="4464" y="3003"/>
              <a:ext cx="912" cy="0"/>
            </a:xfrm>
            <a:prstGeom prst="line">
              <a:avLst/>
            </a:prstGeom>
            <a:noFill/>
            <a:ln w="19050">
              <a:solidFill>
                <a:srgbClr val="008000"/>
              </a:solidFill>
              <a:round/>
              <a:headEnd/>
              <a:tailEnd/>
            </a:ln>
          </p:spPr>
          <p:txBody>
            <a:bodyPr/>
            <a:lstStyle/>
            <a:p>
              <a:endParaRPr lang="zh-CN" altLang="en-US"/>
            </a:p>
          </p:txBody>
        </p:sp>
        <p:sp>
          <p:nvSpPr>
            <p:cNvPr id="19" name="Text Box 43"/>
            <p:cNvSpPr txBox="1">
              <a:spLocks noChangeArrowheads="1"/>
            </p:cNvSpPr>
            <p:nvPr/>
          </p:nvSpPr>
          <p:spPr bwMode="auto">
            <a:xfrm>
              <a:off x="4600" y="2749"/>
              <a:ext cx="720" cy="231"/>
            </a:xfrm>
            <a:prstGeom prst="rect">
              <a:avLst/>
            </a:prstGeom>
            <a:noFill/>
            <a:ln w="9525">
              <a:noFill/>
              <a:miter lim="800000"/>
              <a:headEnd/>
              <a:tailEnd/>
            </a:ln>
            <a:effectLst/>
          </p:spPr>
          <p:txBody>
            <a:bodyPr>
              <a:spAutoFit/>
            </a:bodyPr>
            <a:lstStyle/>
            <a:p>
              <a:pPr>
                <a:spcBef>
                  <a:spcPct val="50000"/>
                </a:spcBef>
                <a:defRPr/>
              </a:pPr>
              <a:r>
                <a:rPr lang="en-US" altLang="zh-CN">
                  <a:solidFill>
                    <a:srgbClr val="303030"/>
                  </a:solidFill>
                  <a:effectLst>
                    <a:outerShdw blurRad="38100" dist="38100" dir="2700000" algn="tl">
                      <a:srgbClr val="C0C0C0"/>
                    </a:outerShdw>
                  </a:effectLst>
                  <a:latin typeface="Arial" charset="0"/>
                </a:rPr>
                <a:t>switch</a:t>
              </a:r>
            </a:p>
          </p:txBody>
        </p:sp>
        <p:sp>
          <p:nvSpPr>
            <p:cNvPr id="20" name="Text Box 44"/>
            <p:cNvSpPr txBox="1">
              <a:spLocks noChangeArrowheads="1"/>
            </p:cNvSpPr>
            <p:nvPr/>
          </p:nvSpPr>
          <p:spPr bwMode="auto">
            <a:xfrm>
              <a:off x="4512" y="3054"/>
              <a:ext cx="720" cy="173"/>
            </a:xfrm>
            <a:prstGeom prst="rect">
              <a:avLst/>
            </a:prstGeom>
            <a:noFill/>
            <a:ln w="9525">
              <a:noFill/>
              <a:miter lim="800000"/>
              <a:headEnd/>
              <a:tailEnd/>
            </a:ln>
            <a:effectLst/>
          </p:spPr>
          <p:txBody>
            <a:bodyPr>
              <a:spAutoFit/>
            </a:bodyPr>
            <a:lstStyle/>
            <a:p>
              <a:pPr algn="ctr">
                <a:spcBef>
                  <a:spcPct val="50000"/>
                </a:spcBef>
                <a:defRPr/>
              </a:pPr>
              <a:r>
                <a:rPr lang="en-US" altLang="zh-CN" sz="1200" dirty="0" smtClean="0">
                  <a:solidFill>
                    <a:srgbClr val="303030"/>
                  </a:solidFill>
                  <a:effectLst>
                    <a:outerShdw blurRad="38100" dist="38100" dir="2700000" algn="tl">
                      <a:srgbClr val="C0C0C0"/>
                    </a:outerShdw>
                  </a:effectLst>
                  <a:latin typeface="Arial" charset="0"/>
                </a:rPr>
                <a:t>FID/DSRD</a:t>
              </a:r>
              <a:endParaRPr lang="en-US" altLang="zh-CN" sz="1200" dirty="0">
                <a:solidFill>
                  <a:srgbClr val="303030"/>
                </a:solidFill>
                <a:effectLst>
                  <a:outerShdw blurRad="38100" dist="38100" dir="2700000" algn="tl">
                    <a:srgbClr val="C0C0C0"/>
                  </a:outerShdw>
                </a:effectLst>
                <a:latin typeface="Arial" charset="0"/>
              </a:endParaRPr>
            </a:p>
          </p:txBody>
        </p:sp>
        <p:sp>
          <p:nvSpPr>
            <p:cNvPr id="21" name="Text Box 45"/>
            <p:cNvSpPr txBox="1">
              <a:spLocks noChangeArrowheads="1"/>
            </p:cNvSpPr>
            <p:nvPr/>
          </p:nvSpPr>
          <p:spPr bwMode="auto">
            <a:xfrm>
              <a:off x="4368" y="3250"/>
              <a:ext cx="1104" cy="288"/>
            </a:xfrm>
            <a:prstGeom prst="rect">
              <a:avLst/>
            </a:prstGeom>
            <a:noFill/>
            <a:ln w="9525">
              <a:noFill/>
              <a:miter lim="800000"/>
              <a:headEnd/>
              <a:tailEnd/>
            </a:ln>
            <a:effectLst/>
          </p:spPr>
          <p:txBody>
            <a:bodyPr>
              <a:spAutoFit/>
            </a:bodyPr>
            <a:lstStyle/>
            <a:p>
              <a:pPr algn="ctr">
                <a:spcBef>
                  <a:spcPct val="50000"/>
                </a:spcBef>
                <a:defRPr/>
              </a:pPr>
              <a:r>
                <a:rPr lang="en-US" altLang="zh-CN" sz="1200" dirty="0">
                  <a:solidFill>
                    <a:srgbClr val="303030"/>
                  </a:solidFill>
                  <a:effectLst>
                    <a:outerShdw blurRad="38100" dist="38100" dir="2700000" algn="tl">
                      <a:srgbClr val="C0C0C0"/>
                    </a:outerShdw>
                  </a:effectLst>
                  <a:latin typeface="Arial" charset="0"/>
                </a:rPr>
                <a:t>MOSFET module</a:t>
              </a:r>
            </a:p>
            <a:p>
              <a:pPr algn="ctr">
                <a:defRPr/>
              </a:pPr>
              <a:r>
                <a:rPr lang="en-US" altLang="zh-CN" sz="1200" dirty="0">
                  <a:solidFill>
                    <a:srgbClr val="303030"/>
                  </a:solidFill>
                  <a:effectLst>
                    <a:outerShdw blurRad="38100" dist="38100" dir="2700000" algn="tl">
                      <a:srgbClr val="C0C0C0"/>
                    </a:outerShdw>
                  </a:effectLst>
                  <a:latin typeface="Arial" charset="0"/>
                </a:rPr>
                <a:t>(BEHLKE)</a:t>
              </a:r>
            </a:p>
          </p:txBody>
        </p:sp>
        <p:sp>
          <p:nvSpPr>
            <p:cNvPr id="22" name="Text Box 46"/>
            <p:cNvSpPr txBox="1">
              <a:spLocks noChangeArrowheads="1"/>
            </p:cNvSpPr>
            <p:nvPr/>
          </p:nvSpPr>
          <p:spPr bwMode="auto">
            <a:xfrm>
              <a:off x="4388" y="3519"/>
              <a:ext cx="1104" cy="288"/>
            </a:xfrm>
            <a:prstGeom prst="rect">
              <a:avLst/>
            </a:prstGeom>
            <a:noFill/>
            <a:ln w="9525">
              <a:noFill/>
              <a:miter lim="800000"/>
              <a:headEnd/>
              <a:tailEnd/>
            </a:ln>
            <a:effectLst/>
          </p:spPr>
          <p:txBody>
            <a:bodyPr>
              <a:spAutoFit/>
            </a:bodyPr>
            <a:lstStyle/>
            <a:p>
              <a:pPr algn="ctr">
                <a:spcBef>
                  <a:spcPct val="50000"/>
                </a:spcBef>
                <a:defRPr/>
              </a:pPr>
              <a:r>
                <a:rPr lang="en-US" altLang="zh-CN" sz="1200">
                  <a:solidFill>
                    <a:srgbClr val="303030"/>
                  </a:solidFill>
                  <a:effectLst>
                    <a:outerShdw blurRad="38100" dist="38100" dir="2700000" algn="tl">
                      <a:srgbClr val="C0C0C0"/>
                    </a:outerShdw>
                  </a:effectLst>
                  <a:latin typeface="Arial" charset="0"/>
                </a:rPr>
                <a:t>RF power MOSFET</a:t>
              </a:r>
            </a:p>
            <a:p>
              <a:pPr algn="ctr">
                <a:defRPr/>
              </a:pPr>
              <a:r>
                <a:rPr lang="en-US" altLang="zh-CN" sz="1200">
                  <a:solidFill>
                    <a:srgbClr val="303030"/>
                  </a:solidFill>
                  <a:effectLst>
                    <a:outerShdw blurRad="38100" dist="38100" dir="2700000" algn="tl">
                      <a:srgbClr val="C0C0C0"/>
                    </a:outerShdw>
                  </a:effectLst>
                  <a:latin typeface="Arial" charset="0"/>
                </a:rPr>
                <a:t>(DEI_IXYS)</a:t>
              </a:r>
            </a:p>
          </p:txBody>
        </p:sp>
      </p:grpSp>
      <p:grpSp>
        <p:nvGrpSpPr>
          <p:cNvPr id="14" name="Group 55"/>
          <p:cNvGrpSpPr>
            <a:grpSpLocks/>
          </p:cNvGrpSpPr>
          <p:nvPr/>
        </p:nvGrpSpPr>
        <p:grpSpPr bwMode="auto">
          <a:xfrm>
            <a:off x="806450" y="1371600"/>
            <a:ext cx="2971800" cy="2351088"/>
            <a:chOff x="432" y="960"/>
            <a:chExt cx="1872" cy="1481"/>
          </a:xfrm>
        </p:grpSpPr>
        <p:sp>
          <p:nvSpPr>
            <p:cNvPr id="24" name="Rectangle 50"/>
            <p:cNvSpPr>
              <a:spLocks noChangeArrowheads="1"/>
            </p:cNvSpPr>
            <p:nvPr/>
          </p:nvSpPr>
          <p:spPr bwMode="auto">
            <a:xfrm>
              <a:off x="816" y="2287"/>
              <a:ext cx="1344" cy="154"/>
            </a:xfrm>
            <a:prstGeom prst="rect">
              <a:avLst/>
            </a:prstGeom>
            <a:noFill/>
            <a:ln w="9525">
              <a:noFill/>
              <a:miter lim="800000"/>
              <a:headEnd/>
              <a:tailEnd/>
            </a:ln>
          </p:spPr>
          <p:txBody>
            <a:bodyPr>
              <a:spAutoFit/>
            </a:bodyPr>
            <a:lstStyle/>
            <a:p>
              <a:pPr algn="ctr">
                <a:spcBef>
                  <a:spcPct val="50000"/>
                </a:spcBef>
              </a:pPr>
              <a:r>
                <a:rPr lang="en-US" altLang="zh-CN" sz="1000" dirty="0"/>
                <a:t>FID GmbH. </a:t>
              </a:r>
              <a:r>
                <a:rPr lang="en-US" altLang="zh-CN" sz="1000" dirty="0">
                  <a:solidFill>
                    <a:schemeClr val="tx2"/>
                  </a:solidFill>
                </a:rPr>
                <a:t> </a:t>
              </a:r>
              <a:r>
                <a:rPr lang="zh-CN" altLang="en-US" sz="1000" dirty="0">
                  <a:solidFill>
                    <a:schemeClr val="tx2"/>
                  </a:solidFill>
                </a:rPr>
                <a:t>（</a:t>
              </a:r>
              <a:r>
                <a:rPr lang="en-US" altLang="zh-CN" sz="1000" dirty="0">
                  <a:solidFill>
                    <a:schemeClr val="tx2"/>
                  </a:solidFill>
                </a:rPr>
                <a:t>FPG 5-3000M</a:t>
              </a:r>
              <a:r>
                <a:rPr lang="zh-CN" altLang="en-US" sz="1000" dirty="0">
                  <a:solidFill>
                    <a:schemeClr val="tx2"/>
                  </a:solidFill>
                </a:rPr>
                <a:t>）</a:t>
              </a:r>
            </a:p>
          </p:txBody>
        </p:sp>
        <p:grpSp>
          <p:nvGrpSpPr>
            <p:cNvPr id="23" name="Group 54"/>
            <p:cNvGrpSpPr>
              <a:grpSpLocks/>
            </p:cNvGrpSpPr>
            <p:nvPr/>
          </p:nvGrpSpPr>
          <p:grpSpPr bwMode="auto">
            <a:xfrm>
              <a:off x="432" y="960"/>
              <a:ext cx="1872" cy="1331"/>
              <a:chOff x="432" y="960"/>
              <a:chExt cx="1872" cy="1331"/>
            </a:xfrm>
          </p:grpSpPr>
          <p:sp>
            <p:nvSpPr>
              <p:cNvPr id="26" name="Rectangle 53"/>
              <p:cNvSpPr>
                <a:spLocks noChangeArrowheads="1"/>
              </p:cNvSpPr>
              <p:nvPr/>
            </p:nvSpPr>
            <p:spPr bwMode="auto">
              <a:xfrm>
                <a:off x="432" y="960"/>
                <a:ext cx="1872" cy="1331"/>
              </a:xfrm>
              <a:prstGeom prst="rect">
                <a:avLst/>
              </a:prstGeom>
              <a:gradFill rotWithShape="1">
                <a:gsLst>
                  <a:gs pos="0">
                    <a:srgbClr val="339966">
                      <a:gamma/>
                      <a:shade val="46275"/>
                      <a:invGamma/>
                    </a:srgbClr>
                  </a:gs>
                  <a:gs pos="50000">
                    <a:srgbClr val="339966">
                      <a:alpha val="52000"/>
                    </a:srgbClr>
                  </a:gs>
                  <a:gs pos="100000">
                    <a:srgbClr val="339966">
                      <a:gamma/>
                      <a:shade val="46275"/>
                      <a:invGamma/>
                    </a:srgbClr>
                  </a:gs>
                </a:gsLst>
                <a:lin ang="2700000" scaled="1"/>
              </a:gradFill>
              <a:ln w="9525">
                <a:noFill/>
                <a:miter lim="800000"/>
                <a:headEnd/>
                <a:tailEnd/>
              </a:ln>
              <a:effectLst/>
            </p:spPr>
            <p:txBody>
              <a:bodyPr wrap="none" anchor="ctr"/>
              <a:lstStyle/>
              <a:p>
                <a:pPr>
                  <a:defRPr/>
                </a:pPr>
                <a:endParaRPr lang="zh-CN" altLang="en-US">
                  <a:latin typeface="Arial" charset="0"/>
                </a:endParaRPr>
              </a:p>
            </p:txBody>
          </p:sp>
          <p:pic>
            <p:nvPicPr>
              <p:cNvPr id="27" name="Picture 49" descr="FPG 20-1M Overview"/>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a:off x="480" y="1296"/>
                <a:ext cx="1776" cy="771"/>
              </a:xfrm>
              <a:prstGeom prst="rect">
                <a:avLst/>
              </a:prstGeom>
              <a:noFill/>
              <a:ln w="9525">
                <a:noFill/>
                <a:miter lim="800000"/>
                <a:headEnd/>
                <a:tailEnd/>
              </a:ln>
            </p:spPr>
          </p:pic>
        </p:gr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76200"/>
            <a:ext cx="8077200" cy="1295400"/>
          </a:xfrm>
        </p:spPr>
        <p:txBody>
          <a:bodyPr/>
          <a:lstStyle/>
          <a:p>
            <a:r>
              <a:rPr lang="en-US" altLang="zh-CN" sz="3600" dirty="0" smtClean="0">
                <a:latin typeface="Times New Roman" pitchFamily="18" charset="0"/>
                <a:cs typeface="Times New Roman" pitchFamily="18" charset="0"/>
              </a:rPr>
              <a:t>Fast pulsed power supply R&amp;D </a:t>
            </a:r>
            <a:br>
              <a:rPr lang="en-US" altLang="zh-CN" sz="3600" dirty="0" smtClean="0">
                <a:latin typeface="Times New Roman" pitchFamily="18" charset="0"/>
                <a:cs typeface="Times New Roman" pitchFamily="18" charset="0"/>
              </a:rPr>
            </a:br>
            <a:r>
              <a:rPr lang="en-US" altLang="zh-CN" sz="3600" dirty="0" smtClean="0">
                <a:latin typeface="Times New Roman" pitchFamily="18" charset="0"/>
                <a:cs typeface="Times New Roman" pitchFamily="18" charset="0"/>
              </a:rPr>
              <a:t>for ILC DR kicker in IHEP</a:t>
            </a:r>
            <a:endParaRPr lang="zh-CN" altLang="en-US" sz="3600" dirty="0">
              <a:latin typeface="Times New Roman" pitchFamily="18" charset="0"/>
              <a:cs typeface="Times New Roman" pitchFamily="18" charset="0"/>
            </a:endParaRPr>
          </a:p>
        </p:txBody>
      </p:sp>
      <p:sp>
        <p:nvSpPr>
          <p:cNvPr id="3" name="内容占位符 2"/>
          <p:cNvSpPr>
            <a:spLocks noGrp="1"/>
          </p:cNvSpPr>
          <p:nvPr>
            <p:ph idx="1"/>
          </p:nvPr>
        </p:nvSpPr>
        <p:spPr>
          <a:xfrm>
            <a:off x="457200" y="1371600"/>
            <a:ext cx="8686800" cy="4724400"/>
          </a:xfrm>
        </p:spPr>
        <p:txBody>
          <a:bodyPr/>
          <a:lstStyle/>
          <a:p>
            <a:r>
              <a:rPr lang="en-US" altLang="zh-CN" sz="2000" dirty="0" smtClean="0"/>
              <a:t>The activity of R&amp;D on fast pulsed source began in </a:t>
            </a:r>
            <a:r>
              <a:rPr lang="en-US" altLang="zh-CN" sz="2000" smtClean="0"/>
              <a:t>IHEP </a:t>
            </a:r>
            <a:r>
              <a:rPr lang="en-US" altLang="zh-CN" sz="2000" smtClean="0"/>
              <a:t>from </a:t>
            </a:r>
            <a:r>
              <a:rPr lang="en-US" altLang="zh-CN" sz="2000" dirty="0" smtClean="0"/>
              <a:t>2009 supported by </a:t>
            </a:r>
            <a:r>
              <a:rPr lang="en-US" altLang="zh-CN" sz="2000" b="1" u="sng" dirty="0" smtClean="0"/>
              <a:t>National Natural Foundation of China.</a:t>
            </a:r>
          </a:p>
          <a:p>
            <a:r>
              <a:rPr lang="en-US" altLang="zh-CN" sz="2000" dirty="0" smtClean="0"/>
              <a:t>The goal of our research is to</a:t>
            </a:r>
            <a:r>
              <a:rPr lang="zh-CN" altLang="en-US" sz="2000" dirty="0" smtClean="0"/>
              <a:t> </a:t>
            </a:r>
            <a:r>
              <a:rPr lang="en-US" altLang="zh-CN" sz="2000" dirty="0" smtClean="0"/>
              <a:t>build a performance evaluation prototype with:</a:t>
            </a:r>
          </a:p>
          <a:p>
            <a:pPr marL="538163" indent="357188">
              <a:spcBef>
                <a:spcPts val="600"/>
              </a:spcBef>
            </a:pPr>
            <a:r>
              <a:rPr lang="en-US" altLang="zh-CN" sz="2000" dirty="0" smtClean="0">
                <a:solidFill>
                  <a:schemeClr val="bg2">
                    <a:lumMod val="40000"/>
                    <a:lumOff val="60000"/>
                  </a:schemeClr>
                </a:solidFill>
              </a:rPr>
              <a:t>Width of pulse           &lt;10ns,</a:t>
            </a:r>
          </a:p>
          <a:p>
            <a:pPr marL="538163" indent="357188"/>
            <a:r>
              <a:rPr lang="en-US" altLang="zh-CN" sz="2000" dirty="0" smtClean="0">
                <a:solidFill>
                  <a:schemeClr val="bg2">
                    <a:lumMod val="40000"/>
                    <a:lumOff val="60000"/>
                  </a:schemeClr>
                </a:solidFill>
              </a:rPr>
              <a:t>Amplitude of pulse    &gt;±5kV into 50</a:t>
            </a:r>
            <a:r>
              <a:rPr lang="el-GR" altLang="zh-CN" sz="2000" dirty="0" smtClean="0">
                <a:solidFill>
                  <a:schemeClr val="bg2">
                    <a:lumMod val="40000"/>
                    <a:lumOff val="60000"/>
                  </a:schemeClr>
                </a:solidFill>
                <a:cs typeface="Arial" charset="0"/>
              </a:rPr>
              <a:t> Ω</a:t>
            </a:r>
            <a:r>
              <a:rPr lang="en-US" altLang="zh-CN" sz="2000" dirty="0" smtClean="0">
                <a:solidFill>
                  <a:schemeClr val="bg2">
                    <a:lumMod val="40000"/>
                    <a:lumOff val="60000"/>
                  </a:schemeClr>
                </a:solidFill>
                <a:cs typeface="Arial" charset="0"/>
              </a:rPr>
              <a:t>,</a:t>
            </a:r>
            <a:endParaRPr lang="en-US" altLang="zh-CN" sz="2000" dirty="0" smtClean="0">
              <a:solidFill>
                <a:schemeClr val="bg2">
                  <a:lumMod val="40000"/>
                  <a:lumOff val="60000"/>
                </a:schemeClr>
              </a:solidFill>
            </a:endParaRPr>
          </a:p>
          <a:p>
            <a:pPr marL="538163" indent="357188"/>
            <a:r>
              <a:rPr lang="en-US" altLang="zh-CN" sz="2000" dirty="0" smtClean="0">
                <a:solidFill>
                  <a:schemeClr val="bg2">
                    <a:lumMod val="40000"/>
                    <a:lumOff val="60000"/>
                  </a:schemeClr>
                </a:solidFill>
              </a:rPr>
              <a:t>Burst repetition rate  </a:t>
            </a:r>
            <a:r>
              <a:rPr lang="en-US" altLang="zh-CN" sz="2000" dirty="0" smtClean="0">
                <a:solidFill>
                  <a:schemeClr val="bg2">
                    <a:lumMod val="40000"/>
                    <a:lumOff val="60000"/>
                  </a:schemeClr>
                </a:solidFill>
                <a:cs typeface="Arial" charset="0"/>
              </a:rPr>
              <a:t>&gt;1MHz.</a:t>
            </a:r>
          </a:p>
          <a:p>
            <a:r>
              <a:rPr lang="en-US" altLang="zh-CN" sz="2000" dirty="0" smtClean="0"/>
              <a:t>Our research mainly focuses on the principle and the method of fast pulse technologies, such as:</a:t>
            </a:r>
          </a:p>
          <a:p>
            <a:pPr marL="538163" indent="357188"/>
            <a:r>
              <a:rPr lang="en-US" altLang="zh-CN" sz="2000" dirty="0" smtClean="0">
                <a:solidFill>
                  <a:schemeClr val="bg2">
                    <a:lumMod val="40000"/>
                    <a:lumOff val="60000"/>
                  </a:schemeClr>
                </a:solidFill>
              </a:rPr>
              <a:t>Pulse power stacking topology,</a:t>
            </a:r>
          </a:p>
          <a:p>
            <a:pPr marL="538163" indent="357188"/>
            <a:r>
              <a:rPr lang="en-US" altLang="zh-CN" sz="2000" dirty="0" smtClean="0">
                <a:solidFill>
                  <a:schemeClr val="bg2">
                    <a:lumMod val="40000"/>
                    <a:lumOff val="60000"/>
                  </a:schemeClr>
                </a:solidFill>
              </a:rPr>
              <a:t>RF MOSFET driver circuit,</a:t>
            </a:r>
          </a:p>
          <a:p>
            <a:pPr marL="538163" indent="357188"/>
            <a:r>
              <a:rPr lang="en-US" altLang="zh-CN" sz="2000" dirty="0" smtClean="0">
                <a:solidFill>
                  <a:schemeClr val="bg2">
                    <a:lumMod val="40000"/>
                    <a:lumOff val="60000"/>
                  </a:schemeClr>
                </a:solidFill>
              </a:rPr>
              <a:t>By commercial electronics as possibly, no patent components.  </a:t>
            </a:r>
          </a:p>
          <a:p>
            <a:pPr>
              <a:buNone/>
            </a:pPr>
            <a:r>
              <a:rPr lang="en-US" altLang="zh-CN" sz="2000" dirty="0" smtClean="0">
                <a:solidFill>
                  <a:srgbClr val="FF0000"/>
                </a:solidFill>
              </a:rPr>
              <a:t>Here, we’ve some experiences on fast pulsed source R&amp;D to be shared: </a:t>
            </a:r>
          </a:p>
          <a:p>
            <a:pPr marL="538163" indent="357188">
              <a:buNone/>
            </a:pPr>
            <a:endParaRPr lang="en-US" altLang="zh-CN" sz="2000" dirty="0" smtClean="0">
              <a:solidFill>
                <a:srgbClr val="FF0000"/>
              </a:solidFill>
              <a:cs typeface="Arial" charset="0"/>
            </a:endParaRPr>
          </a:p>
          <a:p>
            <a:pPr lvl="1"/>
            <a:endParaRPr lang="en-US" altLang="zh-CN" sz="2000" dirty="0" smtClean="0"/>
          </a:p>
        </p:txBody>
      </p:sp>
      <p:sp>
        <p:nvSpPr>
          <p:cNvPr id="4" name="灯片编号占位符 3"/>
          <p:cNvSpPr>
            <a:spLocks noGrp="1"/>
          </p:cNvSpPr>
          <p:nvPr>
            <p:ph type="sldNum" sz="quarter" idx="11"/>
          </p:nvPr>
        </p:nvSpPr>
        <p:spPr/>
        <p:txBody>
          <a:bodyPr/>
          <a:lstStyle/>
          <a:p>
            <a:pPr>
              <a:defRPr/>
            </a:pPr>
            <a:fld id="{868AF547-0DD3-4C1B-8C7E-308FECAFF51A}" type="slidenum">
              <a:rPr lang="en-US" altLang="zh-CN" smtClean="0"/>
              <a:pPr>
                <a:defRPr/>
              </a:pPr>
              <a:t>11</a:t>
            </a:fld>
            <a:endParaRPr lang="en-US" altLang="zh-C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2000" y="-76200"/>
            <a:ext cx="8763000" cy="1295400"/>
          </a:xfrm>
        </p:spPr>
        <p:txBody>
          <a:bodyPr/>
          <a:lstStyle/>
          <a:p>
            <a:r>
              <a:rPr lang="en-US" altLang="zh-CN" sz="3600" dirty="0" smtClean="0">
                <a:latin typeface="Times New Roman" pitchFamily="18" charset="0"/>
                <a:cs typeface="Times New Roman" pitchFamily="18" charset="0"/>
              </a:rPr>
              <a:t>The characteristics of ultra-short pulse </a:t>
            </a:r>
            <a:endParaRPr lang="zh-CN" altLang="en-US" sz="3600" dirty="0">
              <a:latin typeface="Times New Roman" pitchFamily="18" charset="0"/>
              <a:cs typeface="Times New Roman" pitchFamily="18" charset="0"/>
            </a:endParaRPr>
          </a:p>
        </p:txBody>
      </p:sp>
      <p:sp>
        <p:nvSpPr>
          <p:cNvPr id="4" name="灯片编号占位符 3"/>
          <p:cNvSpPr>
            <a:spLocks noGrp="1"/>
          </p:cNvSpPr>
          <p:nvPr>
            <p:ph type="sldNum" sz="quarter" idx="11"/>
          </p:nvPr>
        </p:nvSpPr>
        <p:spPr/>
        <p:txBody>
          <a:bodyPr/>
          <a:lstStyle/>
          <a:p>
            <a:pPr>
              <a:defRPr/>
            </a:pPr>
            <a:fld id="{868AF547-0DD3-4C1B-8C7E-308FECAFF51A}" type="slidenum">
              <a:rPr lang="en-US" altLang="zh-CN" smtClean="0"/>
              <a:pPr>
                <a:defRPr/>
              </a:pPr>
              <a:t>12</a:t>
            </a:fld>
            <a:endParaRPr lang="en-US" altLang="zh-CN" dirty="0"/>
          </a:p>
        </p:txBody>
      </p:sp>
      <p:grpSp>
        <p:nvGrpSpPr>
          <p:cNvPr id="64" name="组合 63"/>
          <p:cNvGrpSpPr/>
          <p:nvPr/>
        </p:nvGrpSpPr>
        <p:grpSpPr>
          <a:xfrm>
            <a:off x="762000" y="4800600"/>
            <a:ext cx="5257800" cy="1371600"/>
            <a:chOff x="1219200" y="4648200"/>
            <a:chExt cx="6705600" cy="1524000"/>
          </a:xfrm>
        </p:grpSpPr>
        <p:pic>
          <p:nvPicPr>
            <p:cNvPr id="61" name="Picture 10"/>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219200" y="4648200"/>
              <a:ext cx="6705600" cy="1524000"/>
            </a:xfrm>
            <a:prstGeom prst="rect">
              <a:avLst/>
            </a:prstGeom>
            <a:noFill/>
            <a:ln w="9525">
              <a:noFill/>
              <a:miter lim="800000"/>
              <a:headEnd/>
              <a:tailEnd/>
            </a:ln>
          </p:spPr>
        </p:pic>
        <p:sp>
          <p:nvSpPr>
            <p:cNvPr id="62" name="矩形 61"/>
            <p:cNvSpPr/>
            <p:nvPr/>
          </p:nvSpPr>
          <p:spPr>
            <a:xfrm>
              <a:off x="1219200" y="4857344"/>
              <a:ext cx="2743200" cy="1066800"/>
            </a:xfrm>
            <a:prstGeom prst="rect">
              <a:avLst/>
            </a:prstGeom>
            <a:solidFill>
              <a:srgbClr val="FF00FF">
                <a:alpha val="20000"/>
              </a:srgbClr>
            </a:solidFill>
            <a:ln w="3175">
              <a:solidFill>
                <a:srgbClr val="FF00FF"/>
              </a:solidFill>
            </a:ln>
            <a:effectLst>
              <a:glow rad="63500">
                <a:schemeClr val="accent1">
                  <a:satMod val="175000"/>
                  <a:alpha val="40000"/>
                </a:schemeClr>
              </a:glo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7" name="组合 66"/>
          <p:cNvGrpSpPr/>
          <p:nvPr/>
        </p:nvGrpSpPr>
        <p:grpSpPr>
          <a:xfrm>
            <a:off x="533400" y="1295399"/>
            <a:ext cx="5334000" cy="3429001"/>
            <a:chOff x="381000" y="1295399"/>
            <a:chExt cx="5334000" cy="3429001"/>
          </a:xfrm>
        </p:grpSpPr>
        <p:grpSp>
          <p:nvGrpSpPr>
            <p:cNvPr id="60" name="组合 59"/>
            <p:cNvGrpSpPr/>
            <p:nvPr/>
          </p:nvGrpSpPr>
          <p:grpSpPr>
            <a:xfrm>
              <a:off x="381000" y="1295399"/>
              <a:ext cx="5334000" cy="3429001"/>
              <a:chOff x="1219200" y="1443571"/>
              <a:chExt cx="5272689" cy="3642329"/>
            </a:xfrm>
          </p:grpSpPr>
          <p:pic>
            <p:nvPicPr>
              <p:cNvPr id="68610" name="Picture 2"/>
              <p:cNvPicPr>
                <a:picLocks noChangeAspect="1" noChangeArrowheads="1"/>
              </p:cNvPicPr>
              <p:nvPr/>
            </p:nvPicPr>
            <p:blipFill>
              <a:blip r:embed="rId3">
                <a:clrChange>
                  <a:clrFrom>
                    <a:srgbClr val="FFFFFF"/>
                  </a:clrFrom>
                  <a:clrTo>
                    <a:srgbClr val="FFFFFF">
                      <a:alpha val="0"/>
                    </a:srgbClr>
                  </a:clrTo>
                </a:clrChange>
                <a:lum contrast="5000"/>
              </a:blip>
              <a:srcRect r="19541"/>
              <a:stretch>
                <a:fillRect/>
              </a:stretch>
            </p:blipFill>
            <p:spPr bwMode="auto">
              <a:xfrm>
                <a:off x="1219200" y="1443571"/>
                <a:ext cx="5272689" cy="3457041"/>
              </a:xfrm>
              <a:prstGeom prst="rect">
                <a:avLst/>
              </a:prstGeom>
              <a:noFill/>
              <a:ln w="9525">
                <a:noFill/>
                <a:miter lim="800000"/>
                <a:headEnd/>
                <a:tailEnd/>
              </a:ln>
              <a:effectLst/>
            </p:spPr>
          </p:pic>
          <p:cxnSp>
            <p:nvCxnSpPr>
              <p:cNvPr id="7" name="直接箭头连接符 6"/>
              <p:cNvCxnSpPr/>
              <p:nvPr/>
            </p:nvCxnSpPr>
            <p:spPr>
              <a:xfrm rot="5400000" flipH="1" flipV="1">
                <a:off x="3457354" y="4752790"/>
                <a:ext cx="152400" cy="1588"/>
              </a:xfrm>
              <a:prstGeom prst="straightConnector1">
                <a:avLst/>
              </a:prstGeom>
              <a:ln w="12700">
                <a:solidFill>
                  <a:srgbClr val="002060"/>
                </a:solidFill>
                <a:headEnd type="non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8" name="TextBox 7"/>
              <p:cNvSpPr txBox="1"/>
              <p:nvPr/>
            </p:nvSpPr>
            <p:spPr>
              <a:xfrm>
                <a:off x="3190672" y="4739285"/>
                <a:ext cx="993071" cy="346615"/>
              </a:xfrm>
              <a:prstGeom prst="rect">
                <a:avLst/>
              </a:prstGeom>
              <a:noFill/>
            </p:spPr>
            <p:txBody>
              <a:bodyPr wrap="square" rtlCol="0">
                <a:spAutoFit/>
              </a:bodyPr>
              <a:lstStyle/>
              <a:p>
                <a:r>
                  <a:rPr lang="en-US" altLang="zh-CN" sz="1600" dirty="0" smtClean="0">
                    <a:latin typeface="Times New Roman" pitchFamily="18" charset="0"/>
                    <a:cs typeface="Times New Roman" pitchFamily="18" charset="0"/>
                  </a:rPr>
                  <a:t>1GHz</a:t>
                </a:r>
                <a:endParaRPr lang="zh-CN" altLang="en-US" sz="1600" dirty="0">
                  <a:latin typeface="Times New Roman" pitchFamily="18" charset="0"/>
                  <a:cs typeface="Times New Roman" pitchFamily="18" charset="0"/>
                </a:endParaRPr>
              </a:p>
            </p:txBody>
          </p:sp>
          <p:cxnSp>
            <p:nvCxnSpPr>
              <p:cNvPr id="55" name="直接箭头连接符 54"/>
              <p:cNvCxnSpPr/>
              <p:nvPr/>
            </p:nvCxnSpPr>
            <p:spPr>
              <a:xfrm rot="5400000" flipH="1" flipV="1">
                <a:off x="5543938" y="4733334"/>
                <a:ext cx="152400" cy="1588"/>
              </a:xfrm>
              <a:prstGeom prst="straightConnector1">
                <a:avLst/>
              </a:prstGeom>
              <a:ln w="12700">
                <a:solidFill>
                  <a:srgbClr val="002060"/>
                </a:solidFill>
                <a:headEnd type="non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56" name="TextBox 55"/>
              <p:cNvSpPr txBox="1"/>
              <p:nvPr/>
            </p:nvSpPr>
            <p:spPr>
              <a:xfrm>
                <a:off x="5285360" y="4722776"/>
                <a:ext cx="685800" cy="338554"/>
              </a:xfrm>
              <a:prstGeom prst="rect">
                <a:avLst/>
              </a:prstGeom>
              <a:noFill/>
            </p:spPr>
            <p:txBody>
              <a:bodyPr wrap="square" rtlCol="0">
                <a:spAutoFit/>
              </a:bodyPr>
              <a:lstStyle/>
              <a:p>
                <a:r>
                  <a:rPr lang="en-US" altLang="zh-CN" sz="1600" dirty="0" smtClean="0">
                    <a:latin typeface="Times New Roman" pitchFamily="18" charset="0"/>
                    <a:cs typeface="Times New Roman" pitchFamily="18" charset="0"/>
                  </a:rPr>
                  <a:t>2GHz</a:t>
                </a:r>
                <a:endParaRPr lang="zh-CN" altLang="en-US" sz="1600" dirty="0">
                  <a:latin typeface="Times New Roman" pitchFamily="18" charset="0"/>
                  <a:cs typeface="Times New Roman" pitchFamily="18" charset="0"/>
                </a:endParaRPr>
              </a:p>
            </p:txBody>
          </p:sp>
          <p:cxnSp>
            <p:nvCxnSpPr>
              <p:cNvPr id="58" name="直接箭头连接符 57"/>
              <p:cNvCxnSpPr/>
              <p:nvPr/>
            </p:nvCxnSpPr>
            <p:spPr>
              <a:xfrm rot="5400000" flipH="1" flipV="1">
                <a:off x="1800410" y="4743062"/>
                <a:ext cx="152400" cy="1588"/>
              </a:xfrm>
              <a:prstGeom prst="straightConnector1">
                <a:avLst/>
              </a:prstGeom>
              <a:ln w="12700">
                <a:solidFill>
                  <a:srgbClr val="002060"/>
                </a:solidFill>
                <a:headEnd type="non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59" name="TextBox 58"/>
              <p:cNvSpPr txBox="1"/>
              <p:nvPr/>
            </p:nvSpPr>
            <p:spPr>
              <a:xfrm>
                <a:off x="1375229" y="4730880"/>
                <a:ext cx="1014185" cy="346615"/>
              </a:xfrm>
              <a:prstGeom prst="rect">
                <a:avLst/>
              </a:prstGeom>
              <a:noFill/>
            </p:spPr>
            <p:txBody>
              <a:bodyPr wrap="square" rtlCol="0">
                <a:spAutoFit/>
              </a:bodyPr>
              <a:lstStyle/>
              <a:p>
                <a:r>
                  <a:rPr lang="en-US" altLang="zh-CN" sz="1600" dirty="0" smtClean="0">
                    <a:latin typeface="Times New Roman" pitchFamily="18" charset="0"/>
                    <a:cs typeface="Times New Roman" pitchFamily="18" charset="0"/>
                  </a:rPr>
                  <a:t>0.2GHz</a:t>
                </a:r>
                <a:endParaRPr lang="zh-CN" altLang="en-US" sz="1600" dirty="0">
                  <a:latin typeface="Times New Roman" pitchFamily="18" charset="0"/>
                  <a:cs typeface="Times New Roman" pitchFamily="18" charset="0"/>
                </a:endParaRPr>
              </a:p>
            </p:txBody>
          </p:sp>
        </p:grpSp>
        <p:grpSp>
          <p:nvGrpSpPr>
            <p:cNvPr id="53" name="组合 52"/>
            <p:cNvGrpSpPr/>
            <p:nvPr/>
          </p:nvGrpSpPr>
          <p:grpSpPr>
            <a:xfrm>
              <a:off x="1496439" y="1981200"/>
              <a:ext cx="2057401" cy="779621"/>
              <a:chOff x="4952996" y="5029200"/>
              <a:chExt cx="1905000" cy="779621"/>
            </a:xfrm>
          </p:grpSpPr>
          <p:cxnSp>
            <p:nvCxnSpPr>
              <p:cNvPr id="11" name="直接连接符 10"/>
              <p:cNvCxnSpPr/>
              <p:nvPr/>
            </p:nvCxnSpPr>
            <p:spPr>
              <a:xfrm>
                <a:off x="4952996" y="5791200"/>
                <a:ext cx="381000" cy="1588"/>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714996" y="5029200"/>
                <a:ext cx="381000" cy="1588"/>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476996" y="5791200"/>
                <a:ext cx="381000" cy="1588"/>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5400000" flipH="1" flipV="1">
                <a:off x="5143497" y="5219700"/>
                <a:ext cx="762000" cy="38100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16200000" flipV="1">
                <a:off x="5905496" y="5219700"/>
                <a:ext cx="762000" cy="38100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5400000">
                <a:off x="5333203" y="5410200"/>
                <a:ext cx="762794"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rot="5400000">
                <a:off x="5714202" y="5410200"/>
                <a:ext cx="762794"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a:off x="5333996" y="5791200"/>
                <a:ext cx="381000" cy="1588"/>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a:off x="5714996" y="5791200"/>
                <a:ext cx="381000" cy="1588"/>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p:nvPr/>
            </p:nvCxnSpPr>
            <p:spPr>
              <a:xfrm>
                <a:off x="6095996" y="5791200"/>
                <a:ext cx="381000" cy="1588"/>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333998" y="5562600"/>
                <a:ext cx="457200" cy="246221"/>
              </a:xfrm>
              <a:prstGeom prst="rect">
                <a:avLst/>
              </a:prstGeom>
              <a:noFill/>
            </p:spPr>
            <p:txBody>
              <a:bodyPr wrap="square" rtlCol="0">
                <a:spAutoFit/>
              </a:bodyPr>
              <a:lstStyle/>
              <a:p>
                <a:r>
                  <a:rPr lang="en-US" altLang="zh-CN" sz="1000" dirty="0" smtClean="0">
                    <a:solidFill>
                      <a:srgbClr val="FF0000"/>
                    </a:solidFill>
                  </a:rPr>
                  <a:t>2ns</a:t>
                </a:r>
                <a:endParaRPr lang="zh-CN" altLang="en-US" sz="1000" dirty="0">
                  <a:solidFill>
                    <a:srgbClr val="FF0000"/>
                  </a:solidFill>
                </a:endParaRPr>
              </a:p>
            </p:txBody>
          </p:sp>
          <p:sp>
            <p:nvSpPr>
              <p:cNvPr id="51" name="TextBox 50"/>
              <p:cNvSpPr txBox="1"/>
              <p:nvPr/>
            </p:nvSpPr>
            <p:spPr>
              <a:xfrm>
                <a:off x="5724728" y="5562600"/>
                <a:ext cx="457200" cy="246221"/>
              </a:xfrm>
              <a:prstGeom prst="rect">
                <a:avLst/>
              </a:prstGeom>
              <a:noFill/>
            </p:spPr>
            <p:txBody>
              <a:bodyPr wrap="square" rtlCol="0">
                <a:spAutoFit/>
              </a:bodyPr>
              <a:lstStyle/>
              <a:p>
                <a:r>
                  <a:rPr lang="en-US" altLang="zh-CN" sz="1000" dirty="0" smtClean="0">
                    <a:solidFill>
                      <a:srgbClr val="FF0000"/>
                    </a:solidFill>
                  </a:rPr>
                  <a:t>2ns</a:t>
                </a:r>
                <a:endParaRPr lang="zh-CN" altLang="en-US" sz="1000" dirty="0">
                  <a:solidFill>
                    <a:srgbClr val="FF0000"/>
                  </a:solidFill>
                </a:endParaRPr>
              </a:p>
            </p:txBody>
          </p:sp>
          <p:sp>
            <p:nvSpPr>
              <p:cNvPr id="52" name="TextBox 51"/>
              <p:cNvSpPr txBox="1"/>
              <p:nvPr/>
            </p:nvSpPr>
            <p:spPr>
              <a:xfrm>
                <a:off x="6096000" y="5562600"/>
                <a:ext cx="457200" cy="246221"/>
              </a:xfrm>
              <a:prstGeom prst="rect">
                <a:avLst/>
              </a:prstGeom>
              <a:noFill/>
            </p:spPr>
            <p:txBody>
              <a:bodyPr wrap="square" rtlCol="0">
                <a:spAutoFit/>
              </a:bodyPr>
              <a:lstStyle/>
              <a:p>
                <a:r>
                  <a:rPr lang="en-US" altLang="zh-CN" sz="1000" dirty="0" smtClean="0">
                    <a:solidFill>
                      <a:srgbClr val="FF0000"/>
                    </a:solidFill>
                  </a:rPr>
                  <a:t>2ns</a:t>
                </a:r>
                <a:endParaRPr lang="zh-CN" altLang="en-US" sz="1000" dirty="0">
                  <a:solidFill>
                    <a:srgbClr val="FF0000"/>
                  </a:solidFill>
                </a:endParaRPr>
              </a:p>
            </p:txBody>
          </p:sp>
        </p:grpSp>
        <p:pic>
          <p:nvPicPr>
            <p:cNvPr id="54" name="Picture 8"/>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429000" y="2133600"/>
              <a:ext cx="2133600" cy="622300"/>
            </a:xfrm>
            <a:prstGeom prst="rect">
              <a:avLst/>
            </a:prstGeom>
            <a:noFill/>
            <a:ln w="9525">
              <a:noFill/>
              <a:miter lim="800000"/>
              <a:headEnd/>
              <a:tailEnd/>
            </a:ln>
          </p:spPr>
        </p:pic>
        <p:sp>
          <p:nvSpPr>
            <p:cNvPr id="65" name="TextBox 64"/>
            <p:cNvSpPr txBox="1"/>
            <p:nvPr/>
          </p:nvSpPr>
          <p:spPr>
            <a:xfrm>
              <a:off x="1371600" y="1371600"/>
              <a:ext cx="4343400" cy="400110"/>
            </a:xfrm>
            <a:prstGeom prst="rect">
              <a:avLst/>
            </a:prstGeom>
            <a:noFill/>
          </p:spPr>
          <p:txBody>
            <a:bodyPr wrap="square" rtlCol="0">
              <a:spAutoFit/>
            </a:bodyPr>
            <a:lstStyle/>
            <a:p>
              <a:r>
                <a:rPr lang="en-US" sz="2000" dirty="0" smtClean="0">
                  <a:effectLst>
                    <a:outerShdw blurRad="38100" dist="38100" dir="2700000" algn="tl">
                      <a:srgbClr val="000000">
                        <a:alpha val="43137"/>
                      </a:srgbClr>
                    </a:outerShdw>
                  </a:effectLst>
                </a:rPr>
                <a:t>Fourier transform graph of pulse of :</a:t>
              </a:r>
              <a:endParaRPr lang="zh-CN" altLang="en-US" sz="2000" dirty="0" smtClean="0">
                <a:effectLst>
                  <a:outerShdw blurRad="38100" dist="38100" dir="2700000" algn="tl">
                    <a:srgbClr val="000000">
                      <a:alpha val="43137"/>
                    </a:srgbClr>
                  </a:outerShdw>
                </a:effectLst>
              </a:endParaRPr>
            </a:p>
          </p:txBody>
        </p:sp>
      </p:grpSp>
      <p:sp>
        <p:nvSpPr>
          <p:cNvPr id="68" name="TextBox 15"/>
          <p:cNvSpPr txBox="1">
            <a:spLocks noChangeArrowheads="1"/>
          </p:cNvSpPr>
          <p:nvPr/>
        </p:nvSpPr>
        <p:spPr bwMode="auto">
          <a:xfrm>
            <a:off x="6096000" y="2706469"/>
            <a:ext cx="2590800" cy="646331"/>
          </a:xfrm>
          <a:prstGeom prst="rect">
            <a:avLst/>
          </a:prstGeom>
          <a:noFill/>
          <a:ln w="9525">
            <a:noFill/>
            <a:miter lim="800000"/>
            <a:headEnd/>
            <a:tailEnd/>
          </a:ln>
        </p:spPr>
        <p:txBody>
          <a:bodyPr wrap="square">
            <a:spAutoFit/>
          </a:bodyPr>
          <a:lstStyle/>
          <a:p>
            <a:r>
              <a:rPr lang="zh-CN" altLang="en-US" b="1" dirty="0" smtClean="0">
                <a:solidFill>
                  <a:srgbClr val="FF0000"/>
                </a:solidFill>
                <a:latin typeface="Times New Roman" pitchFamily="18" charset="0"/>
                <a:cs typeface="Times New Roman" pitchFamily="18" charset="0"/>
              </a:rPr>
              <a:t>“</a:t>
            </a:r>
            <a:r>
              <a:rPr lang="en-US" altLang="zh-CN" b="1" dirty="0" smtClean="0">
                <a:solidFill>
                  <a:srgbClr val="FF0000"/>
                </a:solidFill>
                <a:latin typeface="Times New Roman" pitchFamily="18" charset="0"/>
                <a:cs typeface="Times New Roman" pitchFamily="18" charset="0"/>
              </a:rPr>
              <a:t>circuit</a:t>
            </a:r>
            <a:r>
              <a:rPr lang="zh-CN" altLang="en-US" b="1" dirty="0" smtClean="0">
                <a:solidFill>
                  <a:srgbClr val="FF0000"/>
                </a:solidFill>
                <a:latin typeface="Times New Roman" pitchFamily="18" charset="0"/>
                <a:cs typeface="Times New Roman" pitchFamily="18" charset="0"/>
              </a:rPr>
              <a:t>”</a:t>
            </a:r>
            <a:r>
              <a:rPr lang="en-US" altLang="zh-CN" b="1" dirty="0" smtClean="0">
                <a:solidFill>
                  <a:srgbClr val="FF0000"/>
                </a:solidFill>
                <a:latin typeface="Times New Roman" pitchFamily="18" charset="0"/>
                <a:cs typeface="Times New Roman" pitchFamily="18" charset="0"/>
              </a:rPr>
              <a:t>and</a:t>
            </a:r>
          </a:p>
          <a:p>
            <a:r>
              <a:rPr lang="zh-CN" altLang="en-US" b="1" dirty="0" smtClean="0">
                <a:solidFill>
                  <a:srgbClr val="FF0000"/>
                </a:solidFill>
                <a:latin typeface="Times New Roman" pitchFamily="18" charset="0"/>
                <a:cs typeface="Times New Roman" pitchFamily="18" charset="0"/>
              </a:rPr>
              <a:t>“</a:t>
            </a:r>
            <a:r>
              <a:rPr lang="en-US" altLang="zh-CN" b="1" dirty="0" smtClean="0">
                <a:solidFill>
                  <a:srgbClr val="FF0000"/>
                </a:solidFill>
                <a:latin typeface="Times New Roman" pitchFamily="18" charset="0"/>
                <a:cs typeface="Times New Roman" pitchFamily="18" charset="0"/>
              </a:rPr>
              <a:t>lumped parameter</a:t>
            </a:r>
            <a:r>
              <a:rPr lang="zh-CN" altLang="en-US" b="1" dirty="0" smtClean="0">
                <a:solidFill>
                  <a:srgbClr val="FF0000"/>
                </a:solidFill>
                <a:latin typeface="Times New Roman" pitchFamily="18" charset="0"/>
                <a:cs typeface="Times New Roman" pitchFamily="18" charset="0"/>
              </a:rPr>
              <a:t>”</a:t>
            </a:r>
            <a:endParaRPr lang="zh-CN" altLang="en-US" b="1" dirty="0">
              <a:solidFill>
                <a:srgbClr val="FF0000"/>
              </a:solidFill>
              <a:latin typeface="Times New Roman" pitchFamily="18" charset="0"/>
              <a:cs typeface="Times New Roman" pitchFamily="18" charset="0"/>
            </a:endParaRPr>
          </a:p>
        </p:txBody>
      </p:sp>
      <p:sp>
        <p:nvSpPr>
          <p:cNvPr id="69" name="下箭头 68"/>
          <p:cNvSpPr/>
          <p:nvPr/>
        </p:nvSpPr>
        <p:spPr>
          <a:xfrm>
            <a:off x="7010400" y="3544669"/>
            <a:ext cx="3810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0" name="TextBox 22"/>
          <p:cNvSpPr txBox="1">
            <a:spLocks noChangeArrowheads="1"/>
          </p:cNvSpPr>
          <p:nvPr/>
        </p:nvSpPr>
        <p:spPr bwMode="auto">
          <a:xfrm>
            <a:off x="6096000" y="4230469"/>
            <a:ext cx="2895600" cy="646331"/>
          </a:xfrm>
          <a:prstGeom prst="rect">
            <a:avLst/>
          </a:prstGeom>
          <a:noFill/>
          <a:ln w="9525">
            <a:noFill/>
            <a:miter lim="800000"/>
            <a:headEnd/>
            <a:tailEnd/>
          </a:ln>
        </p:spPr>
        <p:txBody>
          <a:bodyPr wrap="square">
            <a:spAutoFit/>
          </a:bodyPr>
          <a:lstStyle/>
          <a:p>
            <a:r>
              <a:rPr lang="zh-CN" altLang="en-US" b="1" dirty="0" smtClean="0">
                <a:solidFill>
                  <a:srgbClr val="FF0000"/>
                </a:solidFill>
                <a:latin typeface="Times New Roman" pitchFamily="18" charset="0"/>
                <a:cs typeface="Times New Roman" pitchFamily="18" charset="0"/>
              </a:rPr>
              <a:t>“</a:t>
            </a:r>
            <a:r>
              <a:rPr lang="en-US" altLang="zh-CN" b="1" dirty="0" smtClean="0">
                <a:solidFill>
                  <a:srgbClr val="FF0000"/>
                </a:solidFill>
                <a:latin typeface="Times New Roman" pitchFamily="18" charset="0"/>
                <a:cs typeface="Times New Roman" pitchFamily="18" charset="0"/>
              </a:rPr>
              <a:t>wave</a:t>
            </a:r>
            <a:r>
              <a:rPr lang="zh-CN" altLang="en-US" b="1" dirty="0" smtClean="0">
                <a:solidFill>
                  <a:srgbClr val="FF0000"/>
                </a:solidFill>
                <a:latin typeface="Times New Roman" pitchFamily="18" charset="0"/>
                <a:cs typeface="Times New Roman" pitchFamily="18" charset="0"/>
              </a:rPr>
              <a:t>”</a:t>
            </a:r>
            <a:r>
              <a:rPr lang="en-US" altLang="zh-CN" b="1" dirty="0" smtClean="0">
                <a:solidFill>
                  <a:srgbClr val="FF0000"/>
                </a:solidFill>
                <a:latin typeface="Times New Roman" pitchFamily="18" charset="0"/>
                <a:cs typeface="Times New Roman" pitchFamily="18" charset="0"/>
              </a:rPr>
              <a:t>and</a:t>
            </a:r>
          </a:p>
          <a:p>
            <a:r>
              <a:rPr lang="zh-CN" altLang="en-US" b="1" dirty="0" smtClean="0">
                <a:solidFill>
                  <a:srgbClr val="FF0000"/>
                </a:solidFill>
                <a:latin typeface="Times New Roman" pitchFamily="18" charset="0"/>
                <a:cs typeface="Times New Roman" pitchFamily="18" charset="0"/>
              </a:rPr>
              <a:t>“</a:t>
            </a:r>
            <a:r>
              <a:rPr lang="en-US" altLang="zh-CN" b="1" dirty="0" smtClean="0">
                <a:solidFill>
                  <a:srgbClr val="FF0000"/>
                </a:solidFill>
                <a:latin typeface="Times New Roman" pitchFamily="18" charset="0"/>
                <a:cs typeface="Times New Roman" pitchFamily="18" charset="0"/>
              </a:rPr>
              <a:t>distributed parameter</a:t>
            </a:r>
            <a:r>
              <a:rPr lang="zh-CN" altLang="en-US" b="1" dirty="0" smtClean="0">
                <a:solidFill>
                  <a:srgbClr val="FF0000"/>
                </a:solidFill>
                <a:latin typeface="Times New Roman" pitchFamily="18" charset="0"/>
                <a:cs typeface="Times New Roman" pitchFamily="18" charset="0"/>
              </a:rPr>
              <a:t>”</a:t>
            </a:r>
            <a:endParaRPr lang="zh-CN" altLang="en-US" b="1" dirty="0">
              <a:solidFill>
                <a:srgbClr val="FF0000"/>
              </a:solidFill>
              <a:latin typeface="Times New Roman" pitchFamily="18" charset="0"/>
              <a:cs typeface="Times New Roman" pitchFamily="18" charset="0"/>
            </a:endParaRPr>
          </a:p>
        </p:txBody>
      </p:sp>
      <p:sp>
        <p:nvSpPr>
          <p:cNvPr id="71" name="TextBox 23"/>
          <p:cNvSpPr txBox="1">
            <a:spLocks noChangeArrowheads="1"/>
          </p:cNvSpPr>
          <p:nvPr/>
        </p:nvSpPr>
        <p:spPr bwMode="auto">
          <a:xfrm>
            <a:off x="7315200" y="3544669"/>
            <a:ext cx="1447800" cy="369332"/>
          </a:xfrm>
          <a:prstGeom prst="rect">
            <a:avLst/>
          </a:prstGeom>
          <a:noFill/>
          <a:ln w="9525">
            <a:noFill/>
            <a:miter lim="800000"/>
            <a:headEnd/>
            <a:tailEnd/>
          </a:ln>
        </p:spPr>
        <p:txBody>
          <a:bodyPr wrap="square">
            <a:spAutoFit/>
          </a:bodyPr>
          <a:lstStyle/>
          <a:p>
            <a:r>
              <a:rPr lang="en-US" altLang="zh-CN" b="1" dirty="0" smtClean="0">
                <a:solidFill>
                  <a:srgbClr val="6565FF"/>
                </a:solidFill>
                <a:latin typeface="Times New Roman" pitchFamily="18" charset="0"/>
                <a:cs typeface="Times New Roman" pitchFamily="18" charset="0"/>
              </a:rPr>
              <a:t>If size&gt;λ/20</a:t>
            </a:r>
            <a:endParaRPr lang="zh-CN" altLang="en-US" dirty="0">
              <a:solidFill>
                <a:srgbClr val="6565FF"/>
              </a:solidFill>
              <a:latin typeface="Times New Roman" pitchFamily="18" charset="0"/>
              <a:cs typeface="Times New Roman" pitchFamily="18" charset="0"/>
            </a:endParaRPr>
          </a:p>
        </p:txBody>
      </p:sp>
      <p:sp>
        <p:nvSpPr>
          <p:cNvPr id="74" name="TextBox 73"/>
          <p:cNvSpPr txBox="1"/>
          <p:nvPr/>
        </p:nvSpPr>
        <p:spPr>
          <a:xfrm>
            <a:off x="6248400" y="5181600"/>
            <a:ext cx="2895600" cy="646331"/>
          </a:xfrm>
          <a:prstGeom prst="rect">
            <a:avLst/>
          </a:prstGeom>
          <a:noFill/>
        </p:spPr>
        <p:txBody>
          <a:bodyPr wrap="square" rtlCol="0">
            <a:spAutoFit/>
          </a:bodyPr>
          <a:lstStyle/>
          <a:p>
            <a:r>
              <a:rPr lang="en-US" dirty="0" smtClean="0">
                <a:solidFill>
                  <a:schemeClr val="bg2">
                    <a:lumMod val="40000"/>
                    <a:lumOff val="60000"/>
                  </a:schemeClr>
                </a:solidFill>
                <a:latin typeface="Times New Roman" pitchFamily="18" charset="0"/>
                <a:cs typeface="Times New Roman" pitchFamily="18" charset="0"/>
              </a:rPr>
              <a:t>(There, </a:t>
            </a:r>
            <a:r>
              <a:rPr lang="en-US" altLang="zh-CN" dirty="0" smtClean="0">
                <a:solidFill>
                  <a:srgbClr val="6565FF"/>
                </a:solidFill>
                <a:latin typeface="Times New Roman" pitchFamily="18" charset="0"/>
                <a:cs typeface="Times New Roman" pitchFamily="18" charset="0"/>
              </a:rPr>
              <a:t>λ is </a:t>
            </a:r>
            <a:r>
              <a:rPr lang="en-US" altLang="zh-CN" dirty="0" smtClean="0">
                <a:solidFill>
                  <a:schemeClr val="bg2">
                    <a:lumMod val="40000"/>
                    <a:lumOff val="60000"/>
                  </a:schemeClr>
                </a:solidFill>
                <a:latin typeface="Times New Roman" pitchFamily="18" charset="0"/>
                <a:cs typeface="Times New Roman" pitchFamily="18" charset="0"/>
              </a:rPr>
              <a:t>w</a:t>
            </a:r>
            <a:r>
              <a:rPr lang="en-US" dirty="0" smtClean="0">
                <a:solidFill>
                  <a:schemeClr val="bg2">
                    <a:lumMod val="40000"/>
                    <a:lumOff val="60000"/>
                  </a:schemeClr>
                </a:solidFill>
                <a:latin typeface="Times New Roman" pitchFamily="18" charset="0"/>
                <a:cs typeface="Times New Roman" pitchFamily="18" charset="0"/>
              </a:rPr>
              <a:t>avelength of the highest order harmonic )</a:t>
            </a:r>
            <a:endParaRPr lang="zh-CN" altLang="en-US" dirty="0">
              <a:solidFill>
                <a:schemeClr val="bg2">
                  <a:lumMod val="40000"/>
                  <a:lumOff val="60000"/>
                </a:schemeClr>
              </a:solidFill>
              <a:latin typeface="Times New Roman" pitchFamily="18" charset="0"/>
              <a:cs typeface="Times New Roman" pitchFamily="18" charset="0"/>
            </a:endParaRPr>
          </a:p>
        </p:txBody>
      </p:sp>
      <p:sp>
        <p:nvSpPr>
          <p:cNvPr id="75" name="内容占位符 2"/>
          <p:cNvSpPr>
            <a:spLocks noGrp="1"/>
          </p:cNvSpPr>
          <p:nvPr>
            <p:ph idx="1"/>
          </p:nvPr>
        </p:nvSpPr>
        <p:spPr>
          <a:xfrm>
            <a:off x="5867400" y="1295400"/>
            <a:ext cx="3200400" cy="1295400"/>
          </a:xfrm>
        </p:spPr>
        <p:txBody>
          <a:bodyPr/>
          <a:lstStyle/>
          <a:p>
            <a:pPr marL="0" indent="0">
              <a:buNone/>
            </a:pPr>
            <a:r>
              <a:rPr lang="en-US" altLang="zh-CN" sz="2000" dirty="0" smtClean="0">
                <a:latin typeface="Times New Roman" pitchFamily="18" charset="0"/>
                <a:cs typeface="Times New Roman" pitchFamily="18" charset="0"/>
              </a:rPr>
              <a:t>    Easy to know, an ultra-short pulse has extended into microwave range. Generally, the analysis method:</a:t>
            </a:r>
          </a:p>
          <a:p>
            <a:pPr lvl="1"/>
            <a:endParaRPr lang="en-US" altLang="zh-CN" sz="2000" dirty="0" smtClean="0"/>
          </a:p>
        </p:txBody>
      </p:sp>
      <p:sp>
        <p:nvSpPr>
          <p:cNvPr id="61524" name="Rectangle 8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en-US" altLang="zh-CN" sz="4000" dirty="0" smtClean="0">
                <a:latin typeface="Times New Roman" pitchFamily="18" charset="0"/>
                <a:cs typeface="Times New Roman" pitchFamily="18" charset="0"/>
              </a:rPr>
              <a:t>1. Fast pulse stacking topology </a:t>
            </a:r>
            <a:endParaRPr lang="zh-CN" altLang="en-US" sz="4000" dirty="0">
              <a:latin typeface="Times New Roman" pitchFamily="18" charset="0"/>
              <a:cs typeface="Times New Roman" pitchFamily="18" charset="0"/>
            </a:endParaRPr>
          </a:p>
        </p:txBody>
      </p:sp>
      <p:sp>
        <p:nvSpPr>
          <p:cNvPr id="9219" name="内容占位符 2"/>
          <p:cNvSpPr>
            <a:spLocks noGrp="1"/>
          </p:cNvSpPr>
          <p:nvPr>
            <p:ph idx="1"/>
          </p:nvPr>
        </p:nvSpPr>
        <p:spPr>
          <a:xfrm>
            <a:off x="533400" y="914400"/>
            <a:ext cx="8763000" cy="2133600"/>
          </a:xfrm>
        </p:spPr>
        <p:txBody>
          <a:bodyPr/>
          <a:lstStyle/>
          <a:p>
            <a:pPr>
              <a:spcBef>
                <a:spcPts val="0"/>
              </a:spcBef>
              <a:buNone/>
            </a:pPr>
            <a:r>
              <a:rPr lang="en-US" altLang="zh-CN" dirty="0" smtClean="0"/>
              <a:t>    </a:t>
            </a:r>
            <a:r>
              <a:rPr lang="en-US" altLang="zh-CN" sz="2000" dirty="0" smtClean="0">
                <a:latin typeface="Times New Roman" pitchFamily="18" charset="0"/>
                <a:cs typeface="Times New Roman" pitchFamily="18" charset="0"/>
              </a:rPr>
              <a:t>There are 3 popular topologies for fast pulse stacking:</a:t>
            </a:r>
          </a:p>
          <a:p>
            <a:pPr>
              <a:spcBef>
                <a:spcPts val="0"/>
              </a:spcBef>
            </a:pPr>
            <a:r>
              <a:rPr lang="en-US" altLang="zh-CN" sz="2000" dirty="0" smtClean="0">
                <a:latin typeface="Times New Roman" pitchFamily="18" charset="0"/>
                <a:cs typeface="Times New Roman" pitchFamily="18" charset="0"/>
              </a:rPr>
              <a:t>Series switch </a:t>
            </a:r>
            <a:r>
              <a:rPr lang="en-US" altLang="zh-CN" sz="2000" dirty="0" smtClean="0">
                <a:solidFill>
                  <a:schemeClr val="bg2">
                    <a:lumMod val="40000"/>
                    <a:lumOff val="60000"/>
                  </a:schemeClr>
                </a:solidFill>
                <a:latin typeface="Times New Roman" pitchFamily="18" charset="0"/>
                <a:cs typeface="Times New Roman" pitchFamily="18" charset="0"/>
              </a:rPr>
              <a:t>(The BHELKE switch module maybe?)</a:t>
            </a:r>
          </a:p>
          <a:p>
            <a:pPr>
              <a:spcBef>
                <a:spcPts val="0"/>
              </a:spcBef>
            </a:pPr>
            <a:r>
              <a:rPr lang="en-US" altLang="zh-CN" sz="2000" dirty="0" smtClean="0">
                <a:latin typeface="Times New Roman" pitchFamily="18" charset="0"/>
                <a:cs typeface="Times New Roman" pitchFamily="18" charset="0"/>
              </a:rPr>
              <a:t>Inductive adder </a:t>
            </a:r>
            <a:r>
              <a:rPr lang="en-US" altLang="zh-CN" sz="2000" dirty="0" smtClean="0">
                <a:solidFill>
                  <a:schemeClr val="bg2">
                    <a:lumMod val="40000"/>
                    <a:lumOff val="60000"/>
                  </a:schemeClr>
                </a:solidFill>
                <a:latin typeface="Times New Roman" pitchFamily="18" charset="0"/>
                <a:cs typeface="Times New Roman" pitchFamily="18" charset="0"/>
              </a:rPr>
              <a:t>(It’s mature tech. researched in LLNL for more than 15 years.)</a:t>
            </a:r>
            <a:endParaRPr lang="en-US" altLang="zh-CN" sz="2000" dirty="0" smtClean="0">
              <a:latin typeface="Times New Roman" pitchFamily="18" charset="0"/>
              <a:cs typeface="Times New Roman" pitchFamily="18" charset="0"/>
            </a:endParaRPr>
          </a:p>
          <a:p>
            <a:pPr>
              <a:spcBef>
                <a:spcPts val="0"/>
              </a:spcBef>
            </a:pPr>
            <a:r>
              <a:rPr lang="en-US" altLang="zh-CN" sz="2000" dirty="0" smtClean="0">
                <a:latin typeface="Times New Roman" pitchFamily="18" charset="0"/>
                <a:cs typeface="Times New Roman" pitchFamily="18" charset="0"/>
              </a:rPr>
              <a:t>Transmission line transformer adder</a:t>
            </a:r>
            <a:r>
              <a:rPr lang="en-US" altLang="zh-CN" sz="2000" dirty="0" smtClean="0">
                <a:solidFill>
                  <a:schemeClr val="bg2">
                    <a:lumMod val="40000"/>
                    <a:lumOff val="60000"/>
                  </a:schemeClr>
                </a:solidFill>
                <a:latin typeface="Times New Roman" pitchFamily="18" charset="0"/>
                <a:cs typeface="Times New Roman" pitchFamily="18" charset="0"/>
              </a:rPr>
              <a:t> (It’s an old concept in microwave tech.,</a:t>
            </a:r>
          </a:p>
          <a:p>
            <a:pPr>
              <a:spcBef>
                <a:spcPts val="0"/>
              </a:spcBef>
              <a:buNone/>
            </a:pPr>
            <a:r>
              <a:rPr lang="en-US" altLang="zh-CN" sz="2000" dirty="0" smtClean="0">
                <a:solidFill>
                  <a:schemeClr val="bg2">
                    <a:lumMod val="40000"/>
                    <a:lumOff val="60000"/>
                  </a:schemeClr>
                </a:solidFill>
                <a:latin typeface="Times New Roman" pitchFamily="18" charset="0"/>
                <a:cs typeface="Times New Roman" pitchFamily="18" charset="0"/>
              </a:rPr>
              <a:t>       but still need to R&amp;D for real application. )</a:t>
            </a:r>
          </a:p>
          <a:p>
            <a:pPr>
              <a:spcBef>
                <a:spcPts val="0"/>
              </a:spcBef>
              <a:buNone/>
            </a:pPr>
            <a:r>
              <a:rPr lang="en-US" altLang="zh-CN" sz="2000" dirty="0" smtClean="0">
                <a:solidFill>
                  <a:schemeClr val="bg2">
                    <a:lumMod val="40000"/>
                    <a:lumOff val="60000"/>
                  </a:schemeClr>
                </a:solidFill>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On the first step, we selected inductive adder solution to start our research.</a:t>
            </a:r>
          </a:p>
          <a:p>
            <a:pPr>
              <a:spcBef>
                <a:spcPts val="0"/>
              </a:spcBef>
            </a:pPr>
            <a:endParaRPr lang="zh-CN" altLang="en-US" sz="2000" dirty="0" smtClean="0">
              <a:latin typeface="Times New Roman" pitchFamily="18" charset="0"/>
              <a:cs typeface="Times New Roman" pitchFamily="18" charset="0"/>
            </a:endParaRPr>
          </a:p>
        </p:txBody>
      </p:sp>
      <p:sp>
        <p:nvSpPr>
          <p:cNvPr id="9220" name="灯片编号占位符 3"/>
          <p:cNvSpPr>
            <a:spLocks noGrp="1"/>
          </p:cNvSpPr>
          <p:nvPr>
            <p:ph type="sldNum" sz="quarter" idx="11"/>
          </p:nvPr>
        </p:nvSpPr>
        <p:spPr>
          <a:noFill/>
        </p:spPr>
        <p:txBody>
          <a:bodyPr/>
          <a:lstStyle/>
          <a:p>
            <a:fld id="{BA9D6BF0-6C22-4EB7-A25C-D28DD23210E7}" type="slidenum">
              <a:rPr lang="en-US" altLang="zh-CN" smtClean="0"/>
              <a:pPr/>
              <a:t>13</a:t>
            </a:fld>
            <a:endParaRPr lang="en-US" altLang="zh-CN" smtClean="0"/>
          </a:p>
        </p:txBody>
      </p:sp>
      <p:pic>
        <p:nvPicPr>
          <p:cNvPr id="9221" name="Picture 4"/>
          <p:cNvPicPr>
            <a:picLocks noChangeAspect="1" noChangeArrowheads="1"/>
          </p:cNvPicPr>
          <p:nvPr/>
        </p:nvPicPr>
        <p:blipFill>
          <a:blip r:embed="rId2">
            <a:clrChange>
              <a:clrFrom>
                <a:srgbClr val="FFFFFF"/>
              </a:clrFrom>
              <a:clrTo>
                <a:srgbClr val="FFFFFF">
                  <a:alpha val="0"/>
                </a:srgbClr>
              </a:clrTo>
            </a:clrChange>
          </a:blip>
          <a:srcRect r="43118"/>
          <a:stretch>
            <a:fillRect/>
          </a:stretch>
        </p:blipFill>
        <p:spPr bwMode="auto">
          <a:xfrm>
            <a:off x="765019" y="3167440"/>
            <a:ext cx="2663981" cy="2813446"/>
          </a:xfrm>
          <a:prstGeom prst="rect">
            <a:avLst/>
          </a:prstGeom>
          <a:noFill/>
          <a:ln w="9525">
            <a:noFill/>
            <a:miter lim="800000"/>
            <a:headEnd/>
            <a:tailEnd/>
          </a:ln>
        </p:spPr>
      </p:pic>
      <p:pic>
        <p:nvPicPr>
          <p:cNvPr id="9222" name="Picture 4"/>
          <p:cNvPicPr>
            <a:picLocks noChangeAspect="1" noChangeArrowheads="1"/>
          </p:cNvPicPr>
          <p:nvPr/>
        </p:nvPicPr>
        <p:blipFill>
          <a:blip r:embed="rId3">
            <a:clrChange>
              <a:clrFrom>
                <a:srgbClr val="FEFEFE"/>
              </a:clrFrom>
              <a:clrTo>
                <a:srgbClr val="FEFEFE">
                  <a:alpha val="0"/>
                </a:srgbClr>
              </a:clrTo>
            </a:clrChange>
          </a:blip>
          <a:srcRect r="43636"/>
          <a:stretch>
            <a:fillRect/>
          </a:stretch>
        </p:blipFill>
        <p:spPr bwMode="auto">
          <a:xfrm>
            <a:off x="3489697" y="3166218"/>
            <a:ext cx="2672774" cy="2798793"/>
          </a:xfrm>
          <a:prstGeom prst="rect">
            <a:avLst/>
          </a:prstGeom>
          <a:noFill/>
          <a:ln w="9525">
            <a:noFill/>
            <a:miter lim="800000"/>
            <a:headEnd/>
            <a:tailEnd/>
          </a:ln>
        </p:spPr>
      </p:pic>
      <p:sp>
        <p:nvSpPr>
          <p:cNvPr id="9223" name="TextBox 11"/>
          <p:cNvSpPr txBox="1">
            <a:spLocks noChangeArrowheads="1"/>
          </p:cNvSpPr>
          <p:nvPr/>
        </p:nvSpPr>
        <p:spPr bwMode="auto">
          <a:xfrm>
            <a:off x="685800" y="5898735"/>
            <a:ext cx="2895600" cy="615553"/>
          </a:xfrm>
          <a:prstGeom prst="rect">
            <a:avLst/>
          </a:prstGeom>
          <a:noFill/>
          <a:ln w="9525">
            <a:noFill/>
            <a:miter lim="800000"/>
            <a:headEnd/>
            <a:tailEnd/>
          </a:ln>
        </p:spPr>
        <p:txBody>
          <a:bodyPr wrap="square">
            <a:spAutoFit/>
          </a:bodyPr>
          <a:lstStyle/>
          <a:p>
            <a:pPr algn="ctr"/>
            <a:r>
              <a:rPr lang="en-US" altLang="zh-CN" sz="1600" dirty="0" smtClean="0">
                <a:latin typeface="Times New Roman" pitchFamily="18" charset="0"/>
                <a:cs typeface="Times New Roman" pitchFamily="18" charset="0"/>
              </a:rPr>
              <a:t>Series </a:t>
            </a:r>
            <a:r>
              <a:rPr lang="en-US" altLang="zh-CN" sz="1600" dirty="0">
                <a:latin typeface="Times New Roman" pitchFamily="18" charset="0"/>
                <a:cs typeface="Times New Roman" pitchFamily="18" charset="0"/>
              </a:rPr>
              <a:t>s</a:t>
            </a:r>
            <a:r>
              <a:rPr lang="en-US" altLang="zh-CN" sz="1600" dirty="0" smtClean="0">
                <a:latin typeface="Times New Roman" pitchFamily="18" charset="0"/>
                <a:cs typeface="Times New Roman" pitchFamily="18" charset="0"/>
              </a:rPr>
              <a:t>witch </a:t>
            </a:r>
            <a:r>
              <a:rPr lang="en-US" altLang="zh-CN" sz="1600" dirty="0">
                <a:latin typeface="Times New Roman" pitchFamily="18" charset="0"/>
                <a:cs typeface="Times New Roman" pitchFamily="18" charset="0"/>
              </a:rPr>
              <a:t>t</a:t>
            </a:r>
            <a:r>
              <a:rPr lang="en-US" altLang="zh-CN" sz="1600" dirty="0" smtClean="0">
                <a:latin typeface="Times New Roman" pitchFamily="18" charset="0"/>
                <a:cs typeface="Times New Roman" pitchFamily="18" charset="0"/>
              </a:rPr>
              <a:t>opology</a:t>
            </a:r>
            <a:endParaRPr lang="en-US" altLang="zh-CN" sz="1600" dirty="0">
              <a:latin typeface="Times New Roman" pitchFamily="18" charset="0"/>
              <a:cs typeface="Times New Roman" pitchFamily="18" charset="0"/>
            </a:endParaRPr>
          </a:p>
          <a:p>
            <a:endParaRPr lang="zh-CN" altLang="en-US" dirty="0"/>
          </a:p>
        </p:txBody>
      </p:sp>
      <p:sp>
        <p:nvSpPr>
          <p:cNvPr id="9224" name="TextBox 12"/>
          <p:cNvSpPr txBox="1">
            <a:spLocks noChangeArrowheads="1"/>
          </p:cNvSpPr>
          <p:nvPr/>
        </p:nvSpPr>
        <p:spPr bwMode="auto">
          <a:xfrm>
            <a:off x="3276600" y="5904687"/>
            <a:ext cx="3124200" cy="338554"/>
          </a:xfrm>
          <a:prstGeom prst="rect">
            <a:avLst/>
          </a:prstGeom>
          <a:noFill/>
          <a:ln w="9525">
            <a:noFill/>
            <a:miter lim="800000"/>
            <a:headEnd/>
            <a:tailEnd/>
          </a:ln>
        </p:spPr>
        <p:txBody>
          <a:bodyPr wrap="square">
            <a:spAutoFit/>
          </a:bodyPr>
          <a:lstStyle/>
          <a:p>
            <a:pPr algn="ctr"/>
            <a:r>
              <a:rPr lang="en-US" altLang="zh-CN" sz="1600" dirty="0" smtClean="0">
                <a:latin typeface="Times New Roman" pitchFamily="18" charset="0"/>
                <a:cs typeface="Times New Roman" pitchFamily="18" charset="0"/>
              </a:rPr>
              <a:t>Inductive </a:t>
            </a:r>
            <a:r>
              <a:rPr lang="en-US" altLang="zh-CN" sz="1600" dirty="0">
                <a:latin typeface="Times New Roman" pitchFamily="18" charset="0"/>
                <a:cs typeface="Times New Roman" pitchFamily="18" charset="0"/>
              </a:rPr>
              <a:t>a</a:t>
            </a:r>
            <a:r>
              <a:rPr lang="en-US" altLang="zh-CN" sz="1600" dirty="0" smtClean="0">
                <a:latin typeface="Times New Roman" pitchFamily="18" charset="0"/>
                <a:cs typeface="Times New Roman" pitchFamily="18" charset="0"/>
              </a:rPr>
              <a:t>dder topology</a:t>
            </a:r>
            <a:endParaRPr lang="zh-CN" altLang="en-US" dirty="0"/>
          </a:p>
        </p:txBody>
      </p:sp>
      <p:sp>
        <p:nvSpPr>
          <p:cNvPr id="9225" name="TextBox 13"/>
          <p:cNvSpPr txBox="1">
            <a:spLocks noChangeArrowheads="1"/>
          </p:cNvSpPr>
          <p:nvPr/>
        </p:nvSpPr>
        <p:spPr bwMode="auto">
          <a:xfrm>
            <a:off x="6019800" y="5904687"/>
            <a:ext cx="3048000" cy="338554"/>
          </a:xfrm>
          <a:prstGeom prst="rect">
            <a:avLst/>
          </a:prstGeom>
          <a:noFill/>
          <a:ln w="9525">
            <a:noFill/>
            <a:miter lim="800000"/>
            <a:headEnd/>
            <a:tailEnd/>
          </a:ln>
        </p:spPr>
        <p:txBody>
          <a:bodyPr wrap="square">
            <a:spAutoFit/>
          </a:bodyPr>
          <a:lstStyle/>
          <a:p>
            <a:pPr algn="ctr"/>
            <a:r>
              <a:rPr lang="en-US" altLang="zh-CN" sz="1600" dirty="0" smtClean="0">
                <a:latin typeface="Times New Roman" pitchFamily="18" charset="0"/>
                <a:cs typeface="Times New Roman" pitchFamily="18" charset="0"/>
              </a:rPr>
              <a:t>Transmission </a:t>
            </a:r>
            <a:r>
              <a:rPr lang="en-US" altLang="zh-CN" sz="1600" dirty="0">
                <a:latin typeface="Times New Roman" pitchFamily="18" charset="0"/>
                <a:cs typeface="Times New Roman" pitchFamily="18" charset="0"/>
              </a:rPr>
              <a:t>line </a:t>
            </a:r>
            <a:r>
              <a:rPr lang="en-US" altLang="zh-CN" sz="1600" dirty="0" smtClean="0">
                <a:latin typeface="Times New Roman" pitchFamily="18" charset="0"/>
                <a:cs typeface="Times New Roman" pitchFamily="18" charset="0"/>
              </a:rPr>
              <a:t>adder </a:t>
            </a:r>
            <a:r>
              <a:rPr lang="en-US" altLang="zh-CN" sz="1600" dirty="0">
                <a:latin typeface="Times New Roman" pitchFamily="18" charset="0"/>
                <a:cs typeface="Times New Roman" pitchFamily="18" charset="0"/>
              </a:rPr>
              <a:t>t</a:t>
            </a:r>
            <a:r>
              <a:rPr lang="en-US" altLang="zh-CN" sz="1600" dirty="0" smtClean="0">
                <a:latin typeface="Times New Roman" pitchFamily="18" charset="0"/>
                <a:cs typeface="Times New Roman" pitchFamily="18" charset="0"/>
              </a:rPr>
              <a:t>opology</a:t>
            </a:r>
            <a:endParaRPr lang="en-US" altLang="zh-CN" sz="1600" dirty="0">
              <a:latin typeface="Times New Roman" pitchFamily="18" charset="0"/>
              <a:cs typeface="Times New Roman" pitchFamily="18" charset="0"/>
            </a:endParaRPr>
          </a:p>
        </p:txBody>
      </p:sp>
      <p:grpSp>
        <p:nvGrpSpPr>
          <p:cNvPr id="9226" name="组合 15"/>
          <p:cNvGrpSpPr>
            <a:grpSpLocks/>
          </p:cNvGrpSpPr>
          <p:nvPr/>
        </p:nvGrpSpPr>
        <p:grpSpPr bwMode="auto">
          <a:xfrm>
            <a:off x="6248400" y="3172689"/>
            <a:ext cx="2373281" cy="2743110"/>
            <a:chOff x="6248400" y="2220433"/>
            <a:chExt cx="2667000" cy="2971800"/>
          </a:xfrm>
        </p:grpSpPr>
        <p:sp>
          <p:nvSpPr>
            <p:cNvPr id="10" name="矩形 9"/>
            <p:cNvSpPr/>
            <p:nvPr/>
          </p:nvSpPr>
          <p:spPr>
            <a:xfrm>
              <a:off x="6248400" y="2220433"/>
              <a:ext cx="2667000" cy="2971800"/>
            </a:xfrm>
            <a:prstGeom prst="rect">
              <a:avLst/>
            </a:prstGeom>
            <a:noFill/>
            <a:ln>
              <a:solidFill>
                <a:schemeClr val="accent3">
                  <a:lumMod val="65000"/>
                </a:schemeClr>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zh-CN" altLang="en-US"/>
            </a:p>
          </p:txBody>
        </p:sp>
        <p:pic>
          <p:nvPicPr>
            <p:cNvPr id="9228" name="Picture 2"/>
            <p:cNvPicPr>
              <a:picLocks noChangeAspect="1" noChangeArrowheads="1"/>
            </p:cNvPicPr>
            <p:nvPr/>
          </p:nvPicPr>
          <p:blipFill>
            <a:blip r:embed="rId4"/>
            <a:srcRect/>
            <a:stretch>
              <a:fillRect/>
            </a:stretch>
          </p:blipFill>
          <p:spPr bwMode="auto">
            <a:xfrm>
              <a:off x="6324600" y="2819400"/>
              <a:ext cx="2514600" cy="18288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685800" y="-76200"/>
            <a:ext cx="8458200" cy="1295400"/>
          </a:xfrm>
        </p:spPr>
        <p:txBody>
          <a:bodyPr/>
          <a:lstStyle/>
          <a:p>
            <a:pPr eaLnBrk="1" hangingPunct="1">
              <a:defRPr/>
            </a:pPr>
            <a:r>
              <a:rPr lang="en-US" altLang="zh-CN" sz="4000" dirty="0" smtClean="0">
                <a:latin typeface="Times New Roman" pitchFamily="18" charset="0"/>
                <a:cs typeface="Times New Roman" pitchFamily="18" charset="0"/>
              </a:rPr>
              <a:t> Topology study by PSPICE</a:t>
            </a:r>
            <a:endParaRPr lang="zh-CN" altLang="en-US" sz="4000" dirty="0" smtClean="0"/>
          </a:p>
        </p:txBody>
      </p:sp>
      <p:sp>
        <p:nvSpPr>
          <p:cNvPr id="10242" name="灯片编号占位符 4"/>
          <p:cNvSpPr>
            <a:spLocks noGrp="1"/>
          </p:cNvSpPr>
          <p:nvPr>
            <p:ph type="sldNum" sz="quarter" idx="11"/>
          </p:nvPr>
        </p:nvSpPr>
        <p:spPr>
          <a:noFill/>
        </p:spPr>
        <p:txBody>
          <a:bodyPr/>
          <a:lstStyle/>
          <a:p>
            <a:fld id="{85C9A67D-7C2D-4D90-823B-5AE760F9F0FC}" type="slidenum">
              <a:rPr lang="en-US" altLang="zh-CN" smtClean="0"/>
              <a:pPr/>
              <a:t>14</a:t>
            </a:fld>
            <a:endParaRPr lang="en-US" altLang="zh-CN" smtClean="0"/>
          </a:p>
        </p:txBody>
      </p:sp>
      <p:pic>
        <p:nvPicPr>
          <p:cNvPr id="10244" name="Picture 4"/>
          <p:cNvPicPr>
            <a:picLocks noChangeAspect="1" noChangeArrowheads="1"/>
          </p:cNvPicPr>
          <p:nvPr/>
        </p:nvPicPr>
        <p:blipFill>
          <a:blip r:embed="rId3"/>
          <a:srcRect/>
          <a:stretch>
            <a:fillRect/>
          </a:stretch>
        </p:blipFill>
        <p:spPr bwMode="auto">
          <a:xfrm>
            <a:off x="1666881" y="1241425"/>
            <a:ext cx="5876919" cy="4549775"/>
          </a:xfrm>
          <a:prstGeom prst="rect">
            <a:avLst/>
          </a:prstGeom>
          <a:noFill/>
          <a:ln w="9525">
            <a:noFill/>
            <a:miter lim="800000"/>
            <a:headEnd/>
            <a:tailEnd/>
          </a:ln>
        </p:spPr>
      </p:pic>
      <p:sp>
        <p:nvSpPr>
          <p:cNvPr id="5" name="内容占位符 2"/>
          <p:cNvSpPr>
            <a:spLocks noGrp="1"/>
          </p:cNvSpPr>
          <p:nvPr>
            <p:ph idx="1"/>
          </p:nvPr>
        </p:nvSpPr>
        <p:spPr>
          <a:xfrm>
            <a:off x="1898520" y="5562600"/>
            <a:ext cx="5715000" cy="609600"/>
          </a:xfrm>
        </p:spPr>
        <p:txBody>
          <a:bodyPr/>
          <a:lstStyle/>
          <a:p>
            <a:pPr>
              <a:spcBef>
                <a:spcPts val="0"/>
              </a:spcBef>
              <a:buNone/>
            </a:pPr>
            <a:r>
              <a:rPr lang="en-US" altLang="zh-CN" dirty="0" smtClean="0"/>
              <a:t>    </a:t>
            </a:r>
            <a:r>
              <a:rPr lang="en-US" altLang="zh-CN" sz="2000" dirty="0" smtClean="0">
                <a:latin typeface="Times New Roman" pitchFamily="18" charset="0"/>
                <a:cs typeface="Times New Roman" pitchFamily="18" charset="0"/>
              </a:rPr>
              <a:t>10-stage inductive adder schematics in PSPICE</a:t>
            </a:r>
          </a:p>
        </p:txBody>
      </p:sp>
      <p:pic>
        <p:nvPicPr>
          <p:cNvPr id="6" name="Picture 4"/>
          <p:cNvPicPr>
            <a:picLocks noChangeAspect="1" noChangeArrowheads="1"/>
          </p:cNvPicPr>
          <p:nvPr/>
        </p:nvPicPr>
        <p:blipFill>
          <a:blip r:embed="rId4">
            <a:lum bright="-24000"/>
          </a:blip>
          <a:srcRect/>
          <a:stretch>
            <a:fillRect/>
          </a:stretch>
        </p:blipFill>
        <p:spPr bwMode="auto">
          <a:xfrm>
            <a:off x="685800" y="1219200"/>
            <a:ext cx="7853751" cy="4977159"/>
          </a:xfrm>
          <a:prstGeom prst="rect">
            <a:avLst/>
          </a:prstGeom>
          <a:solidFill>
            <a:schemeClr val="bg1"/>
          </a:solid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76200"/>
            <a:ext cx="8458200" cy="1295400"/>
          </a:xfrm>
        </p:spPr>
        <p:txBody>
          <a:bodyPr/>
          <a:lstStyle/>
          <a:p>
            <a:pPr>
              <a:defRPr/>
            </a:pPr>
            <a:r>
              <a:rPr lang="en-US" altLang="zh-CN" sz="4000" dirty="0" smtClean="0">
                <a:latin typeface="Times New Roman" pitchFamily="18" charset="0"/>
                <a:cs typeface="Times New Roman" pitchFamily="18" charset="0"/>
              </a:rPr>
              <a:t>2. Coaxial transformer design</a:t>
            </a:r>
            <a:endParaRPr lang="zh-CN" altLang="en-US" sz="4000" dirty="0">
              <a:latin typeface="Times New Roman" pitchFamily="18" charset="0"/>
              <a:cs typeface="Times New Roman" pitchFamily="18" charset="0"/>
            </a:endParaRPr>
          </a:p>
        </p:txBody>
      </p:sp>
      <p:sp>
        <p:nvSpPr>
          <p:cNvPr id="12291" name="内容占位符 2"/>
          <p:cNvSpPr>
            <a:spLocks noGrp="1"/>
          </p:cNvSpPr>
          <p:nvPr>
            <p:ph idx="1"/>
          </p:nvPr>
        </p:nvSpPr>
        <p:spPr>
          <a:xfrm>
            <a:off x="609600" y="1143000"/>
            <a:ext cx="8229600" cy="2819400"/>
          </a:xfrm>
        </p:spPr>
        <p:txBody>
          <a:bodyPr/>
          <a:lstStyle/>
          <a:p>
            <a:pPr marL="0" indent="0" algn="just">
              <a:buNone/>
            </a:pPr>
            <a:r>
              <a:rPr lang="en-US" altLang="zh-CN" sz="2000" dirty="0" smtClean="0">
                <a:latin typeface="Times New Roman" pitchFamily="18" charset="0"/>
                <a:cs typeface="Times New Roman" pitchFamily="18" charset="0"/>
              </a:rPr>
              <a:t>      The coaxial transformer design is a key to inductive adder. A coaxial structure is an efficient method to reduce the leakage inductance of transformer. Besides it, the magnetic material of core is also critical for the fast pulse transformer. The </a:t>
            </a:r>
            <a:r>
              <a:rPr lang="en-US" altLang="zh-CN" sz="2000" dirty="0" err="1" smtClean="0">
                <a:latin typeface="Times New Roman" pitchFamily="18" charset="0"/>
                <a:cs typeface="Times New Roman" pitchFamily="18" charset="0"/>
              </a:rPr>
              <a:t>nano</a:t>
            </a:r>
            <a:r>
              <a:rPr lang="en-US" altLang="zh-CN" sz="2000" dirty="0" smtClean="0">
                <a:latin typeface="Times New Roman" pitchFamily="18" charset="0"/>
                <a:cs typeface="Times New Roman" pitchFamily="18" charset="0"/>
              </a:rPr>
              <a:t>-crystal core a</a:t>
            </a:r>
            <a:r>
              <a:rPr lang="en-US" sz="2000" dirty="0" smtClean="0">
                <a:latin typeface="Times New Roman" pitchFamily="18" charset="0"/>
                <a:cs typeface="Times New Roman" pitchFamily="18" charset="0"/>
              </a:rPr>
              <a:t>nnealed in transverse magnetic field was selected.</a:t>
            </a:r>
            <a:r>
              <a:rPr lang="en-US" altLang="zh-CN" sz="2000" dirty="0" smtClean="0">
                <a:latin typeface="Times New Roman" pitchFamily="18" charset="0"/>
                <a:cs typeface="Times New Roman" pitchFamily="18" charset="0"/>
              </a:rPr>
              <a:t> </a:t>
            </a:r>
          </a:p>
          <a:p>
            <a:pPr marL="0" indent="0" algn="just">
              <a:buNone/>
            </a:pPr>
            <a:r>
              <a:rPr lang="en-US" altLang="zh-CN" sz="2000" i="1"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  The stacking transformer is a kind of fraction ratio transformer :</a:t>
            </a:r>
          </a:p>
          <a:p>
            <a:pPr marL="0" indent="0" algn="just">
              <a:buNone/>
            </a:pPr>
            <a:r>
              <a:rPr lang="en-US" altLang="zh-CN" sz="2000" dirty="0" smtClean="0">
                <a:latin typeface="Times New Roman" pitchFamily="18" charset="0"/>
                <a:cs typeface="Times New Roman" pitchFamily="18" charset="0"/>
              </a:rPr>
              <a:t>                                     </a:t>
            </a:r>
            <a:r>
              <a:rPr lang="en-US" altLang="zh-CN" sz="2000" i="1" dirty="0" err="1" smtClean="0">
                <a:latin typeface="Times New Roman" pitchFamily="18" charset="0"/>
                <a:cs typeface="Times New Roman" pitchFamily="18" charset="0"/>
              </a:rPr>
              <a:t>T</a:t>
            </a:r>
            <a:r>
              <a:rPr lang="en-US" altLang="zh-CN" sz="2000" i="1" baseline="-25000" dirty="0" err="1" smtClean="0">
                <a:latin typeface="Times New Roman" pitchFamily="18" charset="0"/>
                <a:cs typeface="Times New Roman" pitchFamily="18" charset="0"/>
              </a:rPr>
              <a:t>p</a:t>
            </a:r>
            <a:r>
              <a:rPr lang="en-US" altLang="zh-CN" sz="2000" i="1" dirty="0" err="1" smtClean="0">
                <a:latin typeface="Times New Roman" pitchFamily="18" charset="0"/>
                <a:cs typeface="Times New Roman" pitchFamily="18" charset="0"/>
              </a:rPr>
              <a:t>:T</a:t>
            </a:r>
            <a:r>
              <a:rPr lang="en-US" altLang="zh-CN" sz="2000" i="1" baseline="-25000" dirty="0" err="1" smtClean="0">
                <a:latin typeface="Times New Roman" pitchFamily="18" charset="0"/>
                <a:cs typeface="Times New Roman" pitchFamily="18" charset="0"/>
              </a:rPr>
              <a:t>s</a:t>
            </a:r>
            <a:r>
              <a:rPr lang="en-US" altLang="zh-CN" sz="2000" i="1" dirty="0" smtClean="0">
                <a:latin typeface="Times New Roman" pitchFamily="18" charset="0"/>
                <a:cs typeface="Times New Roman" pitchFamily="18" charset="0"/>
              </a:rPr>
              <a:t>=(1/N):1=1:N</a:t>
            </a:r>
            <a:r>
              <a:rPr lang="en-US" altLang="zh-CN" sz="2000" dirty="0" smtClean="0">
                <a:latin typeface="Times New Roman" pitchFamily="18" charset="0"/>
                <a:cs typeface="Times New Roman" pitchFamily="18" charset="0"/>
              </a:rPr>
              <a:t>.  </a:t>
            </a:r>
            <a:endParaRPr lang="en-US" altLang="zh-CN" sz="2000" i="1" dirty="0" smtClean="0">
              <a:latin typeface="Times New Roman" pitchFamily="18" charset="0"/>
              <a:cs typeface="Times New Roman" pitchFamily="18" charset="0"/>
            </a:endParaRPr>
          </a:p>
        </p:txBody>
      </p:sp>
      <p:sp>
        <p:nvSpPr>
          <p:cNvPr id="12292" name="灯片编号占位符 3"/>
          <p:cNvSpPr>
            <a:spLocks noGrp="1"/>
          </p:cNvSpPr>
          <p:nvPr>
            <p:ph type="sldNum" sz="quarter" idx="11"/>
          </p:nvPr>
        </p:nvSpPr>
        <p:spPr>
          <a:noFill/>
        </p:spPr>
        <p:txBody>
          <a:bodyPr/>
          <a:lstStyle/>
          <a:p>
            <a:fld id="{EC9657F6-C1AC-45E2-9148-2A3708FB7A5D}" type="slidenum">
              <a:rPr lang="en-US" altLang="zh-CN" smtClean="0"/>
              <a:pPr/>
              <a:t>15</a:t>
            </a:fld>
            <a:endParaRPr lang="en-US" altLang="zh-CN" smtClean="0"/>
          </a:p>
        </p:txBody>
      </p:sp>
      <p:pic>
        <p:nvPicPr>
          <p:cNvPr id="12293" name="Picture 5"/>
          <p:cNvPicPr>
            <a:picLocks noChangeAspect="1" noChangeArrowheads="1"/>
          </p:cNvPicPr>
          <p:nvPr/>
        </p:nvPicPr>
        <p:blipFill>
          <a:blip r:embed="rId2"/>
          <a:srcRect l="3857" b="17465"/>
          <a:stretch>
            <a:fillRect/>
          </a:stretch>
        </p:blipFill>
        <p:spPr bwMode="auto">
          <a:xfrm>
            <a:off x="838200" y="3569860"/>
            <a:ext cx="3810000" cy="2449940"/>
          </a:xfrm>
          <a:prstGeom prst="rect">
            <a:avLst/>
          </a:prstGeom>
          <a:noFill/>
          <a:ln w="9525">
            <a:noFill/>
            <a:miter lim="800000"/>
            <a:headEnd/>
            <a:tailEnd/>
          </a:ln>
        </p:spPr>
      </p:pic>
      <p:grpSp>
        <p:nvGrpSpPr>
          <p:cNvPr id="68609" name="Group 1"/>
          <p:cNvGrpSpPr>
            <a:grpSpLocks/>
          </p:cNvGrpSpPr>
          <p:nvPr/>
        </p:nvGrpSpPr>
        <p:grpSpPr bwMode="auto">
          <a:xfrm>
            <a:off x="5029200" y="3429000"/>
            <a:ext cx="3300412" cy="2523844"/>
            <a:chOff x="893" y="822"/>
            <a:chExt cx="7140" cy="5460"/>
          </a:xfrm>
        </p:grpSpPr>
        <p:sp>
          <p:nvSpPr>
            <p:cNvPr id="68610" name="Rectangle 2" descr="浅色上对角线"/>
            <p:cNvSpPr>
              <a:spLocks noChangeArrowheads="1"/>
            </p:cNvSpPr>
            <p:nvPr/>
          </p:nvSpPr>
          <p:spPr bwMode="auto">
            <a:xfrm>
              <a:off x="4145" y="1293"/>
              <a:ext cx="630" cy="4680"/>
            </a:xfrm>
            <a:prstGeom prst="rect">
              <a:avLst/>
            </a:prstGeom>
            <a:pattFill prst="ltUpDiag">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611" name="Rectangle 3" descr="浅色上对角线"/>
            <p:cNvSpPr>
              <a:spLocks noChangeArrowheads="1"/>
            </p:cNvSpPr>
            <p:nvPr/>
          </p:nvSpPr>
          <p:spPr bwMode="auto">
            <a:xfrm>
              <a:off x="4253" y="822"/>
              <a:ext cx="420" cy="468"/>
            </a:xfrm>
            <a:prstGeom prst="rect">
              <a:avLst/>
            </a:prstGeom>
            <a:pattFill prst="ltUpDiag">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612" name="Line 4"/>
            <p:cNvSpPr>
              <a:spLocks noChangeShapeType="1"/>
            </p:cNvSpPr>
            <p:nvPr/>
          </p:nvSpPr>
          <p:spPr bwMode="auto">
            <a:xfrm flipH="1">
              <a:off x="2258" y="5970"/>
              <a:ext cx="189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68613" name="Group 5"/>
            <p:cNvGrpSpPr>
              <a:grpSpLocks/>
            </p:cNvGrpSpPr>
            <p:nvPr/>
          </p:nvGrpSpPr>
          <p:grpSpPr bwMode="auto">
            <a:xfrm>
              <a:off x="2783" y="5190"/>
              <a:ext cx="945" cy="624"/>
              <a:chOff x="2153" y="1755"/>
              <a:chExt cx="1785" cy="1095"/>
            </a:xfrm>
          </p:grpSpPr>
          <p:sp>
            <p:nvSpPr>
              <p:cNvPr id="68614" name="Rectangle 6"/>
              <p:cNvSpPr>
                <a:spLocks noChangeArrowheads="1"/>
              </p:cNvSpPr>
              <p:nvPr/>
            </p:nvSpPr>
            <p:spPr bwMode="auto">
              <a:xfrm>
                <a:off x="2153" y="1755"/>
                <a:ext cx="1785" cy="1095"/>
              </a:xfrm>
              <a:prstGeom prst="rect">
                <a:avLst/>
              </a:prstGeom>
              <a:noFill/>
              <a:ln w="158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615" name="Line 7"/>
              <p:cNvSpPr>
                <a:spLocks noChangeShapeType="1"/>
              </p:cNvSpPr>
              <p:nvPr/>
            </p:nvSpPr>
            <p:spPr bwMode="auto">
              <a:xfrm flipV="1">
                <a:off x="2153" y="1755"/>
                <a:ext cx="1785" cy="1092"/>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616" name="Line 8"/>
              <p:cNvSpPr>
                <a:spLocks noChangeShapeType="1"/>
              </p:cNvSpPr>
              <p:nvPr/>
            </p:nvSpPr>
            <p:spPr bwMode="auto">
              <a:xfrm>
                <a:off x="2153" y="1758"/>
                <a:ext cx="1785" cy="1092"/>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68617" name="Line 9"/>
            <p:cNvSpPr>
              <a:spLocks noChangeShapeType="1"/>
            </p:cNvSpPr>
            <p:nvPr/>
          </p:nvSpPr>
          <p:spPr bwMode="auto">
            <a:xfrm>
              <a:off x="3938" y="5034"/>
              <a:ext cx="0" cy="93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618" name="Line 10"/>
            <p:cNvSpPr>
              <a:spLocks noChangeShapeType="1"/>
            </p:cNvSpPr>
            <p:nvPr/>
          </p:nvSpPr>
          <p:spPr bwMode="auto">
            <a:xfrm>
              <a:off x="2573" y="978"/>
              <a:ext cx="0" cy="499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619" name="Line 11"/>
            <p:cNvSpPr>
              <a:spLocks noChangeShapeType="1"/>
            </p:cNvSpPr>
            <p:nvPr/>
          </p:nvSpPr>
          <p:spPr bwMode="auto">
            <a:xfrm flipH="1">
              <a:off x="2258" y="5034"/>
              <a:ext cx="168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620" name="Line 12"/>
            <p:cNvSpPr>
              <a:spLocks noChangeShapeType="1"/>
            </p:cNvSpPr>
            <p:nvPr/>
          </p:nvSpPr>
          <p:spPr bwMode="auto">
            <a:xfrm flipH="1">
              <a:off x="2258" y="5031"/>
              <a:ext cx="0" cy="315"/>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621" name="Line 13"/>
            <p:cNvSpPr>
              <a:spLocks noChangeShapeType="1"/>
            </p:cNvSpPr>
            <p:nvPr/>
          </p:nvSpPr>
          <p:spPr bwMode="auto">
            <a:xfrm flipH="1">
              <a:off x="2048" y="5343"/>
              <a:ext cx="210" cy="3"/>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622" name="Line 14"/>
            <p:cNvSpPr>
              <a:spLocks noChangeShapeType="1"/>
            </p:cNvSpPr>
            <p:nvPr/>
          </p:nvSpPr>
          <p:spPr bwMode="auto">
            <a:xfrm flipV="1">
              <a:off x="2258" y="5658"/>
              <a:ext cx="0" cy="31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623" name="Line 15"/>
            <p:cNvSpPr>
              <a:spLocks noChangeShapeType="1"/>
            </p:cNvSpPr>
            <p:nvPr/>
          </p:nvSpPr>
          <p:spPr bwMode="auto">
            <a:xfrm flipH="1">
              <a:off x="893" y="5658"/>
              <a:ext cx="1365"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68624" name="Group 16"/>
            <p:cNvGrpSpPr>
              <a:grpSpLocks/>
            </p:cNvGrpSpPr>
            <p:nvPr/>
          </p:nvGrpSpPr>
          <p:grpSpPr bwMode="auto">
            <a:xfrm>
              <a:off x="1943" y="5190"/>
              <a:ext cx="105" cy="312"/>
              <a:chOff x="893" y="3159"/>
              <a:chExt cx="210" cy="627"/>
            </a:xfrm>
          </p:grpSpPr>
          <p:sp>
            <p:nvSpPr>
              <p:cNvPr id="68625" name="Line 17"/>
              <p:cNvSpPr>
                <a:spLocks noChangeShapeType="1"/>
              </p:cNvSpPr>
              <p:nvPr/>
            </p:nvSpPr>
            <p:spPr bwMode="auto">
              <a:xfrm>
                <a:off x="893" y="3159"/>
                <a:ext cx="0" cy="624"/>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626" name="Line 18"/>
              <p:cNvSpPr>
                <a:spLocks noChangeShapeType="1"/>
              </p:cNvSpPr>
              <p:nvPr/>
            </p:nvSpPr>
            <p:spPr bwMode="auto">
              <a:xfrm>
                <a:off x="1103" y="3162"/>
                <a:ext cx="0" cy="624"/>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68627" name="Line 19"/>
            <p:cNvSpPr>
              <a:spLocks noChangeShapeType="1"/>
            </p:cNvSpPr>
            <p:nvPr/>
          </p:nvSpPr>
          <p:spPr bwMode="auto">
            <a:xfrm flipH="1">
              <a:off x="1628" y="5343"/>
              <a:ext cx="315" cy="3"/>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68628" name="Group 20"/>
            <p:cNvGrpSpPr>
              <a:grpSpLocks/>
            </p:cNvGrpSpPr>
            <p:nvPr/>
          </p:nvGrpSpPr>
          <p:grpSpPr bwMode="auto">
            <a:xfrm>
              <a:off x="998" y="5190"/>
              <a:ext cx="627" cy="155"/>
              <a:chOff x="4568" y="978"/>
              <a:chExt cx="1155" cy="156"/>
            </a:xfrm>
          </p:grpSpPr>
          <p:sp>
            <p:nvSpPr>
              <p:cNvPr id="68629" name="Line 21"/>
              <p:cNvSpPr>
                <a:spLocks noChangeShapeType="1"/>
              </p:cNvSpPr>
              <p:nvPr/>
            </p:nvSpPr>
            <p:spPr bwMode="auto">
              <a:xfrm>
                <a:off x="4568" y="1134"/>
                <a:ext cx="420" cy="0"/>
              </a:xfrm>
              <a:prstGeom prst="line">
                <a:avLst/>
              </a:prstGeom>
              <a:noFill/>
              <a:ln w="317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630" name="Line 22"/>
              <p:cNvSpPr>
                <a:spLocks noChangeShapeType="1"/>
              </p:cNvSpPr>
              <p:nvPr/>
            </p:nvSpPr>
            <p:spPr bwMode="auto">
              <a:xfrm flipV="1">
                <a:off x="4988" y="978"/>
                <a:ext cx="315" cy="156"/>
              </a:xfrm>
              <a:prstGeom prst="line">
                <a:avLst/>
              </a:prstGeom>
              <a:noFill/>
              <a:ln w="317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631" name="Line 23"/>
              <p:cNvSpPr>
                <a:spLocks noChangeShapeType="1"/>
              </p:cNvSpPr>
              <p:nvPr/>
            </p:nvSpPr>
            <p:spPr bwMode="auto">
              <a:xfrm>
                <a:off x="5303" y="1134"/>
                <a:ext cx="420" cy="0"/>
              </a:xfrm>
              <a:prstGeom prst="line">
                <a:avLst/>
              </a:prstGeom>
              <a:noFill/>
              <a:ln w="317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68632" name="Line 24"/>
            <p:cNvSpPr>
              <a:spLocks noChangeShapeType="1"/>
            </p:cNvSpPr>
            <p:nvPr/>
          </p:nvSpPr>
          <p:spPr bwMode="auto">
            <a:xfrm flipH="1">
              <a:off x="893" y="5343"/>
              <a:ext cx="105"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633" name="Line 25"/>
            <p:cNvSpPr>
              <a:spLocks noChangeShapeType="1"/>
            </p:cNvSpPr>
            <p:nvPr/>
          </p:nvSpPr>
          <p:spPr bwMode="auto">
            <a:xfrm>
              <a:off x="893" y="5346"/>
              <a:ext cx="0" cy="31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68634" name="Group 26"/>
            <p:cNvGrpSpPr>
              <a:grpSpLocks/>
            </p:cNvGrpSpPr>
            <p:nvPr/>
          </p:nvGrpSpPr>
          <p:grpSpPr bwMode="auto">
            <a:xfrm>
              <a:off x="2783" y="3942"/>
              <a:ext cx="945" cy="624"/>
              <a:chOff x="2153" y="1755"/>
              <a:chExt cx="1785" cy="1095"/>
            </a:xfrm>
          </p:grpSpPr>
          <p:sp>
            <p:nvSpPr>
              <p:cNvPr id="68635" name="Rectangle 27"/>
              <p:cNvSpPr>
                <a:spLocks noChangeArrowheads="1"/>
              </p:cNvSpPr>
              <p:nvPr/>
            </p:nvSpPr>
            <p:spPr bwMode="auto">
              <a:xfrm>
                <a:off x="2153" y="1755"/>
                <a:ext cx="1785" cy="1095"/>
              </a:xfrm>
              <a:prstGeom prst="rect">
                <a:avLst/>
              </a:prstGeom>
              <a:noFill/>
              <a:ln w="158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636" name="Line 28"/>
              <p:cNvSpPr>
                <a:spLocks noChangeShapeType="1"/>
              </p:cNvSpPr>
              <p:nvPr/>
            </p:nvSpPr>
            <p:spPr bwMode="auto">
              <a:xfrm flipV="1">
                <a:off x="2153" y="1755"/>
                <a:ext cx="1785" cy="1092"/>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637" name="Line 29"/>
              <p:cNvSpPr>
                <a:spLocks noChangeShapeType="1"/>
              </p:cNvSpPr>
              <p:nvPr/>
            </p:nvSpPr>
            <p:spPr bwMode="auto">
              <a:xfrm>
                <a:off x="2153" y="1758"/>
                <a:ext cx="1785" cy="1092"/>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68638" name="Line 30"/>
            <p:cNvSpPr>
              <a:spLocks noChangeShapeType="1"/>
            </p:cNvSpPr>
            <p:nvPr/>
          </p:nvSpPr>
          <p:spPr bwMode="auto">
            <a:xfrm>
              <a:off x="3938" y="3786"/>
              <a:ext cx="0" cy="93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639" name="Line 31"/>
            <p:cNvSpPr>
              <a:spLocks noChangeShapeType="1"/>
            </p:cNvSpPr>
            <p:nvPr/>
          </p:nvSpPr>
          <p:spPr bwMode="auto">
            <a:xfrm flipH="1">
              <a:off x="2258" y="4722"/>
              <a:ext cx="168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640" name="Line 32"/>
            <p:cNvSpPr>
              <a:spLocks noChangeShapeType="1"/>
            </p:cNvSpPr>
            <p:nvPr/>
          </p:nvSpPr>
          <p:spPr bwMode="auto">
            <a:xfrm flipH="1">
              <a:off x="2258" y="3786"/>
              <a:ext cx="168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641" name="Line 33"/>
            <p:cNvSpPr>
              <a:spLocks noChangeShapeType="1"/>
            </p:cNvSpPr>
            <p:nvPr/>
          </p:nvSpPr>
          <p:spPr bwMode="auto">
            <a:xfrm flipH="1">
              <a:off x="2258" y="3783"/>
              <a:ext cx="0" cy="315"/>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642" name="Line 34"/>
            <p:cNvSpPr>
              <a:spLocks noChangeShapeType="1"/>
            </p:cNvSpPr>
            <p:nvPr/>
          </p:nvSpPr>
          <p:spPr bwMode="auto">
            <a:xfrm flipH="1">
              <a:off x="2048" y="4095"/>
              <a:ext cx="210" cy="3"/>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643" name="Line 35"/>
            <p:cNvSpPr>
              <a:spLocks noChangeShapeType="1"/>
            </p:cNvSpPr>
            <p:nvPr/>
          </p:nvSpPr>
          <p:spPr bwMode="auto">
            <a:xfrm flipV="1">
              <a:off x="2258" y="4410"/>
              <a:ext cx="0" cy="31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644" name="Line 36"/>
            <p:cNvSpPr>
              <a:spLocks noChangeShapeType="1"/>
            </p:cNvSpPr>
            <p:nvPr/>
          </p:nvSpPr>
          <p:spPr bwMode="auto">
            <a:xfrm flipH="1">
              <a:off x="893" y="4410"/>
              <a:ext cx="1365"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68645" name="Group 37"/>
            <p:cNvGrpSpPr>
              <a:grpSpLocks/>
            </p:cNvGrpSpPr>
            <p:nvPr/>
          </p:nvGrpSpPr>
          <p:grpSpPr bwMode="auto">
            <a:xfrm>
              <a:off x="1943" y="3942"/>
              <a:ext cx="105" cy="312"/>
              <a:chOff x="893" y="3159"/>
              <a:chExt cx="210" cy="627"/>
            </a:xfrm>
          </p:grpSpPr>
          <p:sp>
            <p:nvSpPr>
              <p:cNvPr id="68646" name="Line 38"/>
              <p:cNvSpPr>
                <a:spLocks noChangeShapeType="1"/>
              </p:cNvSpPr>
              <p:nvPr/>
            </p:nvSpPr>
            <p:spPr bwMode="auto">
              <a:xfrm>
                <a:off x="893" y="3159"/>
                <a:ext cx="0" cy="624"/>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647" name="Line 39"/>
              <p:cNvSpPr>
                <a:spLocks noChangeShapeType="1"/>
              </p:cNvSpPr>
              <p:nvPr/>
            </p:nvSpPr>
            <p:spPr bwMode="auto">
              <a:xfrm>
                <a:off x="1103" y="3162"/>
                <a:ext cx="0" cy="624"/>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68648" name="Line 40"/>
            <p:cNvSpPr>
              <a:spLocks noChangeShapeType="1"/>
            </p:cNvSpPr>
            <p:nvPr/>
          </p:nvSpPr>
          <p:spPr bwMode="auto">
            <a:xfrm flipH="1">
              <a:off x="1628" y="4095"/>
              <a:ext cx="315" cy="3"/>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68649" name="Group 41"/>
            <p:cNvGrpSpPr>
              <a:grpSpLocks/>
            </p:cNvGrpSpPr>
            <p:nvPr/>
          </p:nvGrpSpPr>
          <p:grpSpPr bwMode="auto">
            <a:xfrm>
              <a:off x="998" y="3942"/>
              <a:ext cx="627" cy="155"/>
              <a:chOff x="4568" y="978"/>
              <a:chExt cx="1155" cy="156"/>
            </a:xfrm>
          </p:grpSpPr>
          <p:sp>
            <p:nvSpPr>
              <p:cNvPr id="68650" name="Line 42"/>
              <p:cNvSpPr>
                <a:spLocks noChangeShapeType="1"/>
              </p:cNvSpPr>
              <p:nvPr/>
            </p:nvSpPr>
            <p:spPr bwMode="auto">
              <a:xfrm>
                <a:off x="4568" y="1134"/>
                <a:ext cx="420" cy="0"/>
              </a:xfrm>
              <a:prstGeom prst="line">
                <a:avLst/>
              </a:prstGeom>
              <a:noFill/>
              <a:ln w="317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651" name="Line 43"/>
              <p:cNvSpPr>
                <a:spLocks noChangeShapeType="1"/>
              </p:cNvSpPr>
              <p:nvPr/>
            </p:nvSpPr>
            <p:spPr bwMode="auto">
              <a:xfrm flipV="1">
                <a:off x="4988" y="978"/>
                <a:ext cx="315" cy="156"/>
              </a:xfrm>
              <a:prstGeom prst="line">
                <a:avLst/>
              </a:prstGeom>
              <a:noFill/>
              <a:ln w="317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652" name="Line 44"/>
              <p:cNvSpPr>
                <a:spLocks noChangeShapeType="1"/>
              </p:cNvSpPr>
              <p:nvPr/>
            </p:nvSpPr>
            <p:spPr bwMode="auto">
              <a:xfrm>
                <a:off x="5303" y="1134"/>
                <a:ext cx="420" cy="0"/>
              </a:xfrm>
              <a:prstGeom prst="line">
                <a:avLst/>
              </a:prstGeom>
              <a:noFill/>
              <a:ln w="317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68653" name="Line 45"/>
            <p:cNvSpPr>
              <a:spLocks noChangeShapeType="1"/>
            </p:cNvSpPr>
            <p:nvPr/>
          </p:nvSpPr>
          <p:spPr bwMode="auto">
            <a:xfrm flipH="1">
              <a:off x="893" y="4095"/>
              <a:ext cx="105"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654" name="Line 46"/>
            <p:cNvSpPr>
              <a:spLocks noChangeShapeType="1"/>
            </p:cNvSpPr>
            <p:nvPr/>
          </p:nvSpPr>
          <p:spPr bwMode="auto">
            <a:xfrm>
              <a:off x="893" y="4098"/>
              <a:ext cx="0" cy="31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68655" name="Group 47"/>
            <p:cNvGrpSpPr>
              <a:grpSpLocks/>
            </p:cNvGrpSpPr>
            <p:nvPr/>
          </p:nvGrpSpPr>
          <p:grpSpPr bwMode="auto">
            <a:xfrm>
              <a:off x="2783" y="2694"/>
              <a:ext cx="945" cy="624"/>
              <a:chOff x="2153" y="1755"/>
              <a:chExt cx="1785" cy="1095"/>
            </a:xfrm>
          </p:grpSpPr>
          <p:sp>
            <p:nvSpPr>
              <p:cNvPr id="68656" name="Rectangle 48"/>
              <p:cNvSpPr>
                <a:spLocks noChangeArrowheads="1"/>
              </p:cNvSpPr>
              <p:nvPr/>
            </p:nvSpPr>
            <p:spPr bwMode="auto">
              <a:xfrm>
                <a:off x="2153" y="1755"/>
                <a:ext cx="1785" cy="1095"/>
              </a:xfrm>
              <a:prstGeom prst="rect">
                <a:avLst/>
              </a:prstGeom>
              <a:noFill/>
              <a:ln w="158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657" name="Line 49"/>
              <p:cNvSpPr>
                <a:spLocks noChangeShapeType="1"/>
              </p:cNvSpPr>
              <p:nvPr/>
            </p:nvSpPr>
            <p:spPr bwMode="auto">
              <a:xfrm flipV="1">
                <a:off x="2153" y="1755"/>
                <a:ext cx="1785" cy="1092"/>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658" name="Line 50"/>
              <p:cNvSpPr>
                <a:spLocks noChangeShapeType="1"/>
              </p:cNvSpPr>
              <p:nvPr/>
            </p:nvSpPr>
            <p:spPr bwMode="auto">
              <a:xfrm>
                <a:off x="2153" y="1758"/>
                <a:ext cx="1785" cy="1092"/>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68659" name="Line 51"/>
            <p:cNvSpPr>
              <a:spLocks noChangeShapeType="1"/>
            </p:cNvSpPr>
            <p:nvPr/>
          </p:nvSpPr>
          <p:spPr bwMode="auto">
            <a:xfrm>
              <a:off x="3938" y="2538"/>
              <a:ext cx="0" cy="93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660" name="Line 52"/>
            <p:cNvSpPr>
              <a:spLocks noChangeShapeType="1"/>
            </p:cNvSpPr>
            <p:nvPr/>
          </p:nvSpPr>
          <p:spPr bwMode="auto">
            <a:xfrm flipH="1">
              <a:off x="2258" y="3474"/>
              <a:ext cx="168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661" name="Line 53"/>
            <p:cNvSpPr>
              <a:spLocks noChangeShapeType="1"/>
            </p:cNvSpPr>
            <p:nvPr/>
          </p:nvSpPr>
          <p:spPr bwMode="auto">
            <a:xfrm flipH="1">
              <a:off x="2258" y="2538"/>
              <a:ext cx="168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662" name="Line 54"/>
            <p:cNvSpPr>
              <a:spLocks noChangeShapeType="1"/>
            </p:cNvSpPr>
            <p:nvPr/>
          </p:nvSpPr>
          <p:spPr bwMode="auto">
            <a:xfrm flipH="1">
              <a:off x="2258" y="2535"/>
              <a:ext cx="0" cy="315"/>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663" name="Line 55"/>
            <p:cNvSpPr>
              <a:spLocks noChangeShapeType="1"/>
            </p:cNvSpPr>
            <p:nvPr/>
          </p:nvSpPr>
          <p:spPr bwMode="auto">
            <a:xfrm flipH="1">
              <a:off x="2048" y="2847"/>
              <a:ext cx="210" cy="3"/>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664" name="Line 56"/>
            <p:cNvSpPr>
              <a:spLocks noChangeShapeType="1"/>
            </p:cNvSpPr>
            <p:nvPr/>
          </p:nvSpPr>
          <p:spPr bwMode="auto">
            <a:xfrm flipV="1">
              <a:off x="2258" y="3162"/>
              <a:ext cx="0" cy="31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665" name="Line 57"/>
            <p:cNvSpPr>
              <a:spLocks noChangeShapeType="1"/>
            </p:cNvSpPr>
            <p:nvPr/>
          </p:nvSpPr>
          <p:spPr bwMode="auto">
            <a:xfrm flipH="1">
              <a:off x="893" y="3162"/>
              <a:ext cx="1365"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68666" name="Group 58"/>
            <p:cNvGrpSpPr>
              <a:grpSpLocks/>
            </p:cNvGrpSpPr>
            <p:nvPr/>
          </p:nvGrpSpPr>
          <p:grpSpPr bwMode="auto">
            <a:xfrm>
              <a:off x="1943" y="2694"/>
              <a:ext cx="105" cy="312"/>
              <a:chOff x="893" y="3159"/>
              <a:chExt cx="210" cy="627"/>
            </a:xfrm>
          </p:grpSpPr>
          <p:sp>
            <p:nvSpPr>
              <p:cNvPr id="68667" name="Line 59"/>
              <p:cNvSpPr>
                <a:spLocks noChangeShapeType="1"/>
              </p:cNvSpPr>
              <p:nvPr/>
            </p:nvSpPr>
            <p:spPr bwMode="auto">
              <a:xfrm>
                <a:off x="893" y="3159"/>
                <a:ext cx="0" cy="624"/>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668" name="Line 60"/>
              <p:cNvSpPr>
                <a:spLocks noChangeShapeType="1"/>
              </p:cNvSpPr>
              <p:nvPr/>
            </p:nvSpPr>
            <p:spPr bwMode="auto">
              <a:xfrm>
                <a:off x="1103" y="3162"/>
                <a:ext cx="0" cy="624"/>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68669" name="Line 61"/>
            <p:cNvSpPr>
              <a:spLocks noChangeShapeType="1"/>
            </p:cNvSpPr>
            <p:nvPr/>
          </p:nvSpPr>
          <p:spPr bwMode="auto">
            <a:xfrm flipH="1">
              <a:off x="1628" y="2847"/>
              <a:ext cx="315" cy="3"/>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68670" name="Group 62"/>
            <p:cNvGrpSpPr>
              <a:grpSpLocks/>
            </p:cNvGrpSpPr>
            <p:nvPr/>
          </p:nvGrpSpPr>
          <p:grpSpPr bwMode="auto">
            <a:xfrm>
              <a:off x="998" y="2694"/>
              <a:ext cx="627" cy="155"/>
              <a:chOff x="4568" y="978"/>
              <a:chExt cx="1155" cy="156"/>
            </a:xfrm>
          </p:grpSpPr>
          <p:sp>
            <p:nvSpPr>
              <p:cNvPr id="68671" name="Line 63"/>
              <p:cNvSpPr>
                <a:spLocks noChangeShapeType="1"/>
              </p:cNvSpPr>
              <p:nvPr/>
            </p:nvSpPr>
            <p:spPr bwMode="auto">
              <a:xfrm>
                <a:off x="4568" y="1134"/>
                <a:ext cx="420" cy="0"/>
              </a:xfrm>
              <a:prstGeom prst="line">
                <a:avLst/>
              </a:prstGeom>
              <a:noFill/>
              <a:ln w="317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672" name="Line 64"/>
              <p:cNvSpPr>
                <a:spLocks noChangeShapeType="1"/>
              </p:cNvSpPr>
              <p:nvPr/>
            </p:nvSpPr>
            <p:spPr bwMode="auto">
              <a:xfrm flipV="1">
                <a:off x="4988" y="978"/>
                <a:ext cx="315" cy="156"/>
              </a:xfrm>
              <a:prstGeom prst="line">
                <a:avLst/>
              </a:prstGeom>
              <a:noFill/>
              <a:ln w="317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673" name="Line 65"/>
              <p:cNvSpPr>
                <a:spLocks noChangeShapeType="1"/>
              </p:cNvSpPr>
              <p:nvPr/>
            </p:nvSpPr>
            <p:spPr bwMode="auto">
              <a:xfrm>
                <a:off x="5303" y="1134"/>
                <a:ext cx="420" cy="0"/>
              </a:xfrm>
              <a:prstGeom prst="line">
                <a:avLst/>
              </a:prstGeom>
              <a:noFill/>
              <a:ln w="317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68674" name="Line 66"/>
            <p:cNvSpPr>
              <a:spLocks noChangeShapeType="1"/>
            </p:cNvSpPr>
            <p:nvPr/>
          </p:nvSpPr>
          <p:spPr bwMode="auto">
            <a:xfrm flipH="1">
              <a:off x="893" y="2847"/>
              <a:ext cx="105"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675" name="Line 67"/>
            <p:cNvSpPr>
              <a:spLocks noChangeShapeType="1"/>
            </p:cNvSpPr>
            <p:nvPr/>
          </p:nvSpPr>
          <p:spPr bwMode="auto">
            <a:xfrm>
              <a:off x="893" y="2850"/>
              <a:ext cx="0" cy="31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68676" name="Group 68"/>
            <p:cNvGrpSpPr>
              <a:grpSpLocks/>
            </p:cNvGrpSpPr>
            <p:nvPr/>
          </p:nvGrpSpPr>
          <p:grpSpPr bwMode="auto">
            <a:xfrm>
              <a:off x="2783" y="1446"/>
              <a:ext cx="945" cy="624"/>
              <a:chOff x="2153" y="1755"/>
              <a:chExt cx="1785" cy="1095"/>
            </a:xfrm>
          </p:grpSpPr>
          <p:sp>
            <p:nvSpPr>
              <p:cNvPr id="68677" name="Rectangle 69"/>
              <p:cNvSpPr>
                <a:spLocks noChangeArrowheads="1"/>
              </p:cNvSpPr>
              <p:nvPr/>
            </p:nvSpPr>
            <p:spPr bwMode="auto">
              <a:xfrm>
                <a:off x="2153" y="1755"/>
                <a:ext cx="1785" cy="1095"/>
              </a:xfrm>
              <a:prstGeom prst="rect">
                <a:avLst/>
              </a:prstGeom>
              <a:noFill/>
              <a:ln w="158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678" name="Line 70"/>
              <p:cNvSpPr>
                <a:spLocks noChangeShapeType="1"/>
              </p:cNvSpPr>
              <p:nvPr/>
            </p:nvSpPr>
            <p:spPr bwMode="auto">
              <a:xfrm flipV="1">
                <a:off x="2153" y="1755"/>
                <a:ext cx="1785" cy="1092"/>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679" name="Line 71"/>
              <p:cNvSpPr>
                <a:spLocks noChangeShapeType="1"/>
              </p:cNvSpPr>
              <p:nvPr/>
            </p:nvSpPr>
            <p:spPr bwMode="auto">
              <a:xfrm>
                <a:off x="2153" y="1758"/>
                <a:ext cx="1785" cy="1092"/>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68680" name="Line 72"/>
            <p:cNvSpPr>
              <a:spLocks noChangeShapeType="1"/>
            </p:cNvSpPr>
            <p:nvPr/>
          </p:nvSpPr>
          <p:spPr bwMode="auto">
            <a:xfrm>
              <a:off x="3938" y="1290"/>
              <a:ext cx="0" cy="93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681" name="Line 73"/>
            <p:cNvSpPr>
              <a:spLocks noChangeShapeType="1"/>
            </p:cNvSpPr>
            <p:nvPr/>
          </p:nvSpPr>
          <p:spPr bwMode="auto">
            <a:xfrm flipH="1">
              <a:off x="2258" y="2226"/>
              <a:ext cx="168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682" name="Line 74"/>
            <p:cNvSpPr>
              <a:spLocks noChangeShapeType="1"/>
            </p:cNvSpPr>
            <p:nvPr/>
          </p:nvSpPr>
          <p:spPr bwMode="auto">
            <a:xfrm flipH="1">
              <a:off x="2258" y="1290"/>
              <a:ext cx="168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683" name="Line 75"/>
            <p:cNvSpPr>
              <a:spLocks noChangeShapeType="1"/>
            </p:cNvSpPr>
            <p:nvPr/>
          </p:nvSpPr>
          <p:spPr bwMode="auto">
            <a:xfrm flipH="1">
              <a:off x="2258" y="1290"/>
              <a:ext cx="0" cy="31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684" name="Line 76"/>
            <p:cNvSpPr>
              <a:spLocks noChangeShapeType="1"/>
            </p:cNvSpPr>
            <p:nvPr/>
          </p:nvSpPr>
          <p:spPr bwMode="auto">
            <a:xfrm flipH="1">
              <a:off x="2048" y="1599"/>
              <a:ext cx="210" cy="3"/>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685" name="Line 77"/>
            <p:cNvSpPr>
              <a:spLocks noChangeShapeType="1"/>
            </p:cNvSpPr>
            <p:nvPr/>
          </p:nvSpPr>
          <p:spPr bwMode="auto">
            <a:xfrm flipV="1">
              <a:off x="2258" y="1914"/>
              <a:ext cx="0" cy="31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686" name="Line 78"/>
            <p:cNvSpPr>
              <a:spLocks noChangeShapeType="1"/>
            </p:cNvSpPr>
            <p:nvPr/>
          </p:nvSpPr>
          <p:spPr bwMode="auto">
            <a:xfrm flipH="1">
              <a:off x="893" y="1914"/>
              <a:ext cx="1365"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68687" name="Group 79"/>
            <p:cNvGrpSpPr>
              <a:grpSpLocks/>
            </p:cNvGrpSpPr>
            <p:nvPr/>
          </p:nvGrpSpPr>
          <p:grpSpPr bwMode="auto">
            <a:xfrm>
              <a:off x="1943" y="1446"/>
              <a:ext cx="105" cy="312"/>
              <a:chOff x="893" y="3159"/>
              <a:chExt cx="210" cy="627"/>
            </a:xfrm>
          </p:grpSpPr>
          <p:sp>
            <p:nvSpPr>
              <p:cNvPr id="68688" name="Line 80"/>
              <p:cNvSpPr>
                <a:spLocks noChangeShapeType="1"/>
              </p:cNvSpPr>
              <p:nvPr/>
            </p:nvSpPr>
            <p:spPr bwMode="auto">
              <a:xfrm>
                <a:off x="893" y="3159"/>
                <a:ext cx="0" cy="624"/>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689" name="Line 81"/>
              <p:cNvSpPr>
                <a:spLocks noChangeShapeType="1"/>
              </p:cNvSpPr>
              <p:nvPr/>
            </p:nvSpPr>
            <p:spPr bwMode="auto">
              <a:xfrm>
                <a:off x="1103" y="3162"/>
                <a:ext cx="0" cy="624"/>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68690" name="Line 82"/>
            <p:cNvSpPr>
              <a:spLocks noChangeShapeType="1"/>
            </p:cNvSpPr>
            <p:nvPr/>
          </p:nvSpPr>
          <p:spPr bwMode="auto">
            <a:xfrm flipH="1">
              <a:off x="1628" y="1599"/>
              <a:ext cx="315" cy="3"/>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68691" name="Group 83"/>
            <p:cNvGrpSpPr>
              <a:grpSpLocks/>
            </p:cNvGrpSpPr>
            <p:nvPr/>
          </p:nvGrpSpPr>
          <p:grpSpPr bwMode="auto">
            <a:xfrm>
              <a:off x="998" y="1446"/>
              <a:ext cx="627" cy="155"/>
              <a:chOff x="4568" y="978"/>
              <a:chExt cx="1155" cy="156"/>
            </a:xfrm>
          </p:grpSpPr>
          <p:sp>
            <p:nvSpPr>
              <p:cNvPr id="68692" name="Line 84"/>
              <p:cNvSpPr>
                <a:spLocks noChangeShapeType="1"/>
              </p:cNvSpPr>
              <p:nvPr/>
            </p:nvSpPr>
            <p:spPr bwMode="auto">
              <a:xfrm>
                <a:off x="4568" y="1134"/>
                <a:ext cx="420" cy="0"/>
              </a:xfrm>
              <a:prstGeom prst="line">
                <a:avLst/>
              </a:prstGeom>
              <a:noFill/>
              <a:ln w="317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693" name="Line 85"/>
              <p:cNvSpPr>
                <a:spLocks noChangeShapeType="1"/>
              </p:cNvSpPr>
              <p:nvPr/>
            </p:nvSpPr>
            <p:spPr bwMode="auto">
              <a:xfrm flipV="1">
                <a:off x="4988" y="978"/>
                <a:ext cx="315" cy="156"/>
              </a:xfrm>
              <a:prstGeom prst="line">
                <a:avLst/>
              </a:prstGeom>
              <a:noFill/>
              <a:ln w="317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694" name="Line 86"/>
              <p:cNvSpPr>
                <a:spLocks noChangeShapeType="1"/>
              </p:cNvSpPr>
              <p:nvPr/>
            </p:nvSpPr>
            <p:spPr bwMode="auto">
              <a:xfrm>
                <a:off x="5303" y="1134"/>
                <a:ext cx="420" cy="0"/>
              </a:xfrm>
              <a:prstGeom prst="line">
                <a:avLst/>
              </a:prstGeom>
              <a:noFill/>
              <a:ln w="317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68695" name="Line 87"/>
            <p:cNvSpPr>
              <a:spLocks noChangeShapeType="1"/>
            </p:cNvSpPr>
            <p:nvPr/>
          </p:nvSpPr>
          <p:spPr bwMode="auto">
            <a:xfrm flipH="1">
              <a:off x="893" y="1599"/>
              <a:ext cx="105"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696" name="Line 88"/>
            <p:cNvSpPr>
              <a:spLocks noChangeShapeType="1"/>
            </p:cNvSpPr>
            <p:nvPr/>
          </p:nvSpPr>
          <p:spPr bwMode="auto">
            <a:xfrm>
              <a:off x="893" y="1602"/>
              <a:ext cx="0" cy="31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697" name="Line 89"/>
            <p:cNvSpPr>
              <a:spLocks noChangeShapeType="1"/>
            </p:cNvSpPr>
            <p:nvPr/>
          </p:nvSpPr>
          <p:spPr bwMode="auto">
            <a:xfrm>
              <a:off x="2573" y="978"/>
              <a:ext cx="147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698" name="Line 90"/>
            <p:cNvSpPr>
              <a:spLocks noChangeShapeType="1"/>
            </p:cNvSpPr>
            <p:nvPr/>
          </p:nvSpPr>
          <p:spPr bwMode="auto">
            <a:xfrm flipV="1">
              <a:off x="4043" y="822"/>
              <a:ext cx="0" cy="15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699" name="Oval 91"/>
            <p:cNvSpPr>
              <a:spLocks noChangeArrowheads="1"/>
            </p:cNvSpPr>
            <p:nvPr/>
          </p:nvSpPr>
          <p:spPr bwMode="auto">
            <a:xfrm>
              <a:off x="2498" y="5895"/>
              <a:ext cx="160" cy="158"/>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700" name="Oval 92"/>
            <p:cNvSpPr>
              <a:spLocks noChangeArrowheads="1"/>
            </p:cNvSpPr>
            <p:nvPr/>
          </p:nvSpPr>
          <p:spPr bwMode="auto">
            <a:xfrm>
              <a:off x="2483" y="4632"/>
              <a:ext cx="160" cy="158"/>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701" name="Oval 93"/>
            <p:cNvSpPr>
              <a:spLocks noChangeArrowheads="1"/>
            </p:cNvSpPr>
            <p:nvPr/>
          </p:nvSpPr>
          <p:spPr bwMode="auto">
            <a:xfrm>
              <a:off x="2488" y="3378"/>
              <a:ext cx="160" cy="158"/>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702" name="Oval 94"/>
            <p:cNvSpPr>
              <a:spLocks noChangeArrowheads="1"/>
            </p:cNvSpPr>
            <p:nvPr/>
          </p:nvSpPr>
          <p:spPr bwMode="auto">
            <a:xfrm>
              <a:off x="2483" y="2145"/>
              <a:ext cx="160" cy="158"/>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703" name="Line 95"/>
            <p:cNvSpPr>
              <a:spLocks noChangeShapeType="1"/>
            </p:cNvSpPr>
            <p:nvPr/>
          </p:nvSpPr>
          <p:spPr bwMode="auto">
            <a:xfrm>
              <a:off x="4778" y="5970"/>
              <a:ext cx="189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68704" name="Group 96"/>
            <p:cNvGrpSpPr>
              <a:grpSpLocks/>
            </p:cNvGrpSpPr>
            <p:nvPr/>
          </p:nvGrpSpPr>
          <p:grpSpPr bwMode="auto">
            <a:xfrm flipH="1">
              <a:off x="5198" y="5190"/>
              <a:ext cx="945" cy="624"/>
              <a:chOff x="2153" y="1755"/>
              <a:chExt cx="1785" cy="1095"/>
            </a:xfrm>
          </p:grpSpPr>
          <p:sp>
            <p:nvSpPr>
              <p:cNvPr id="68705" name="Rectangle 97"/>
              <p:cNvSpPr>
                <a:spLocks noChangeArrowheads="1"/>
              </p:cNvSpPr>
              <p:nvPr/>
            </p:nvSpPr>
            <p:spPr bwMode="auto">
              <a:xfrm>
                <a:off x="2153" y="1755"/>
                <a:ext cx="1785" cy="1095"/>
              </a:xfrm>
              <a:prstGeom prst="rect">
                <a:avLst/>
              </a:prstGeom>
              <a:noFill/>
              <a:ln w="158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706" name="Line 98"/>
              <p:cNvSpPr>
                <a:spLocks noChangeShapeType="1"/>
              </p:cNvSpPr>
              <p:nvPr/>
            </p:nvSpPr>
            <p:spPr bwMode="auto">
              <a:xfrm flipV="1">
                <a:off x="2153" y="1755"/>
                <a:ext cx="1785" cy="1092"/>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707" name="Line 99"/>
              <p:cNvSpPr>
                <a:spLocks noChangeShapeType="1"/>
              </p:cNvSpPr>
              <p:nvPr/>
            </p:nvSpPr>
            <p:spPr bwMode="auto">
              <a:xfrm>
                <a:off x="2153" y="1758"/>
                <a:ext cx="1785" cy="1092"/>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68708" name="Line 100"/>
            <p:cNvSpPr>
              <a:spLocks noChangeShapeType="1"/>
            </p:cNvSpPr>
            <p:nvPr/>
          </p:nvSpPr>
          <p:spPr bwMode="auto">
            <a:xfrm flipH="1">
              <a:off x="4988" y="5034"/>
              <a:ext cx="0" cy="93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709" name="Line 101"/>
            <p:cNvSpPr>
              <a:spLocks noChangeShapeType="1"/>
            </p:cNvSpPr>
            <p:nvPr/>
          </p:nvSpPr>
          <p:spPr bwMode="auto">
            <a:xfrm flipH="1">
              <a:off x="6353" y="978"/>
              <a:ext cx="0" cy="499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710" name="Line 102"/>
            <p:cNvSpPr>
              <a:spLocks noChangeShapeType="1"/>
            </p:cNvSpPr>
            <p:nvPr/>
          </p:nvSpPr>
          <p:spPr bwMode="auto">
            <a:xfrm>
              <a:off x="4988" y="5034"/>
              <a:ext cx="168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711" name="Line 103"/>
            <p:cNvSpPr>
              <a:spLocks noChangeShapeType="1"/>
            </p:cNvSpPr>
            <p:nvPr/>
          </p:nvSpPr>
          <p:spPr bwMode="auto">
            <a:xfrm>
              <a:off x="6668" y="5031"/>
              <a:ext cx="0" cy="315"/>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712" name="Line 104"/>
            <p:cNvSpPr>
              <a:spLocks noChangeShapeType="1"/>
            </p:cNvSpPr>
            <p:nvPr/>
          </p:nvSpPr>
          <p:spPr bwMode="auto">
            <a:xfrm>
              <a:off x="6668" y="5343"/>
              <a:ext cx="210" cy="3"/>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713" name="Line 105"/>
            <p:cNvSpPr>
              <a:spLocks noChangeShapeType="1"/>
            </p:cNvSpPr>
            <p:nvPr/>
          </p:nvSpPr>
          <p:spPr bwMode="auto">
            <a:xfrm flipH="1" flipV="1">
              <a:off x="6668" y="5658"/>
              <a:ext cx="0" cy="31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714" name="Line 106"/>
            <p:cNvSpPr>
              <a:spLocks noChangeShapeType="1"/>
            </p:cNvSpPr>
            <p:nvPr/>
          </p:nvSpPr>
          <p:spPr bwMode="auto">
            <a:xfrm>
              <a:off x="6668" y="5658"/>
              <a:ext cx="1365"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68715" name="Group 107"/>
            <p:cNvGrpSpPr>
              <a:grpSpLocks/>
            </p:cNvGrpSpPr>
            <p:nvPr/>
          </p:nvGrpSpPr>
          <p:grpSpPr bwMode="auto">
            <a:xfrm flipH="1">
              <a:off x="6878" y="5190"/>
              <a:ext cx="105" cy="312"/>
              <a:chOff x="893" y="3159"/>
              <a:chExt cx="210" cy="627"/>
            </a:xfrm>
          </p:grpSpPr>
          <p:sp>
            <p:nvSpPr>
              <p:cNvPr id="68716" name="Line 108"/>
              <p:cNvSpPr>
                <a:spLocks noChangeShapeType="1"/>
              </p:cNvSpPr>
              <p:nvPr/>
            </p:nvSpPr>
            <p:spPr bwMode="auto">
              <a:xfrm>
                <a:off x="893" y="3159"/>
                <a:ext cx="0" cy="624"/>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717" name="Line 109"/>
              <p:cNvSpPr>
                <a:spLocks noChangeShapeType="1"/>
              </p:cNvSpPr>
              <p:nvPr/>
            </p:nvSpPr>
            <p:spPr bwMode="auto">
              <a:xfrm>
                <a:off x="1103" y="3162"/>
                <a:ext cx="0" cy="624"/>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68718" name="Line 110"/>
            <p:cNvSpPr>
              <a:spLocks noChangeShapeType="1"/>
            </p:cNvSpPr>
            <p:nvPr/>
          </p:nvSpPr>
          <p:spPr bwMode="auto">
            <a:xfrm>
              <a:off x="6983" y="5343"/>
              <a:ext cx="315" cy="3"/>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68719" name="Group 111"/>
            <p:cNvGrpSpPr>
              <a:grpSpLocks/>
            </p:cNvGrpSpPr>
            <p:nvPr/>
          </p:nvGrpSpPr>
          <p:grpSpPr bwMode="auto">
            <a:xfrm flipH="1">
              <a:off x="7301" y="5190"/>
              <a:ext cx="627" cy="155"/>
              <a:chOff x="4568" y="978"/>
              <a:chExt cx="1155" cy="156"/>
            </a:xfrm>
          </p:grpSpPr>
          <p:sp>
            <p:nvSpPr>
              <p:cNvPr id="68720" name="Line 112"/>
              <p:cNvSpPr>
                <a:spLocks noChangeShapeType="1"/>
              </p:cNvSpPr>
              <p:nvPr/>
            </p:nvSpPr>
            <p:spPr bwMode="auto">
              <a:xfrm>
                <a:off x="4568" y="1134"/>
                <a:ext cx="420" cy="0"/>
              </a:xfrm>
              <a:prstGeom prst="line">
                <a:avLst/>
              </a:prstGeom>
              <a:noFill/>
              <a:ln w="317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721" name="Line 113"/>
              <p:cNvSpPr>
                <a:spLocks noChangeShapeType="1"/>
              </p:cNvSpPr>
              <p:nvPr/>
            </p:nvSpPr>
            <p:spPr bwMode="auto">
              <a:xfrm flipV="1">
                <a:off x="4988" y="978"/>
                <a:ext cx="315" cy="156"/>
              </a:xfrm>
              <a:prstGeom prst="line">
                <a:avLst/>
              </a:prstGeom>
              <a:noFill/>
              <a:ln w="317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722" name="Line 114"/>
              <p:cNvSpPr>
                <a:spLocks noChangeShapeType="1"/>
              </p:cNvSpPr>
              <p:nvPr/>
            </p:nvSpPr>
            <p:spPr bwMode="auto">
              <a:xfrm>
                <a:off x="5303" y="1134"/>
                <a:ext cx="420" cy="0"/>
              </a:xfrm>
              <a:prstGeom prst="line">
                <a:avLst/>
              </a:prstGeom>
              <a:noFill/>
              <a:ln w="317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68723" name="Line 115"/>
            <p:cNvSpPr>
              <a:spLocks noChangeShapeType="1"/>
            </p:cNvSpPr>
            <p:nvPr/>
          </p:nvSpPr>
          <p:spPr bwMode="auto">
            <a:xfrm>
              <a:off x="7928" y="5343"/>
              <a:ext cx="105"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724" name="Line 116"/>
            <p:cNvSpPr>
              <a:spLocks noChangeShapeType="1"/>
            </p:cNvSpPr>
            <p:nvPr/>
          </p:nvSpPr>
          <p:spPr bwMode="auto">
            <a:xfrm flipH="1">
              <a:off x="8033" y="5346"/>
              <a:ext cx="0" cy="31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68725" name="Group 117"/>
            <p:cNvGrpSpPr>
              <a:grpSpLocks/>
            </p:cNvGrpSpPr>
            <p:nvPr/>
          </p:nvGrpSpPr>
          <p:grpSpPr bwMode="auto">
            <a:xfrm flipH="1">
              <a:off x="5198" y="3942"/>
              <a:ext cx="945" cy="624"/>
              <a:chOff x="2153" y="1755"/>
              <a:chExt cx="1785" cy="1095"/>
            </a:xfrm>
          </p:grpSpPr>
          <p:sp>
            <p:nvSpPr>
              <p:cNvPr id="68726" name="Rectangle 118"/>
              <p:cNvSpPr>
                <a:spLocks noChangeArrowheads="1"/>
              </p:cNvSpPr>
              <p:nvPr/>
            </p:nvSpPr>
            <p:spPr bwMode="auto">
              <a:xfrm>
                <a:off x="2153" y="1755"/>
                <a:ext cx="1785" cy="1095"/>
              </a:xfrm>
              <a:prstGeom prst="rect">
                <a:avLst/>
              </a:prstGeom>
              <a:noFill/>
              <a:ln w="158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727" name="Line 119"/>
              <p:cNvSpPr>
                <a:spLocks noChangeShapeType="1"/>
              </p:cNvSpPr>
              <p:nvPr/>
            </p:nvSpPr>
            <p:spPr bwMode="auto">
              <a:xfrm flipV="1">
                <a:off x="2153" y="1755"/>
                <a:ext cx="1785" cy="1092"/>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728" name="Line 120"/>
              <p:cNvSpPr>
                <a:spLocks noChangeShapeType="1"/>
              </p:cNvSpPr>
              <p:nvPr/>
            </p:nvSpPr>
            <p:spPr bwMode="auto">
              <a:xfrm>
                <a:off x="2153" y="1758"/>
                <a:ext cx="1785" cy="1092"/>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68729" name="Line 121"/>
            <p:cNvSpPr>
              <a:spLocks noChangeShapeType="1"/>
            </p:cNvSpPr>
            <p:nvPr/>
          </p:nvSpPr>
          <p:spPr bwMode="auto">
            <a:xfrm flipH="1">
              <a:off x="4988" y="3786"/>
              <a:ext cx="0" cy="93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730" name="Line 122"/>
            <p:cNvSpPr>
              <a:spLocks noChangeShapeType="1"/>
            </p:cNvSpPr>
            <p:nvPr/>
          </p:nvSpPr>
          <p:spPr bwMode="auto">
            <a:xfrm>
              <a:off x="4988" y="4722"/>
              <a:ext cx="168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731" name="Line 123"/>
            <p:cNvSpPr>
              <a:spLocks noChangeShapeType="1"/>
            </p:cNvSpPr>
            <p:nvPr/>
          </p:nvSpPr>
          <p:spPr bwMode="auto">
            <a:xfrm>
              <a:off x="4988" y="3786"/>
              <a:ext cx="168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732" name="Line 124"/>
            <p:cNvSpPr>
              <a:spLocks noChangeShapeType="1"/>
            </p:cNvSpPr>
            <p:nvPr/>
          </p:nvSpPr>
          <p:spPr bwMode="auto">
            <a:xfrm>
              <a:off x="6668" y="3783"/>
              <a:ext cx="0" cy="315"/>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733" name="Line 125"/>
            <p:cNvSpPr>
              <a:spLocks noChangeShapeType="1"/>
            </p:cNvSpPr>
            <p:nvPr/>
          </p:nvSpPr>
          <p:spPr bwMode="auto">
            <a:xfrm>
              <a:off x="6668" y="4095"/>
              <a:ext cx="210" cy="3"/>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734" name="Line 126"/>
            <p:cNvSpPr>
              <a:spLocks noChangeShapeType="1"/>
            </p:cNvSpPr>
            <p:nvPr/>
          </p:nvSpPr>
          <p:spPr bwMode="auto">
            <a:xfrm flipH="1" flipV="1">
              <a:off x="6668" y="4410"/>
              <a:ext cx="0" cy="31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735" name="Line 127"/>
            <p:cNvSpPr>
              <a:spLocks noChangeShapeType="1"/>
            </p:cNvSpPr>
            <p:nvPr/>
          </p:nvSpPr>
          <p:spPr bwMode="auto">
            <a:xfrm>
              <a:off x="6668" y="4410"/>
              <a:ext cx="1365"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68736" name="Group 128"/>
            <p:cNvGrpSpPr>
              <a:grpSpLocks/>
            </p:cNvGrpSpPr>
            <p:nvPr/>
          </p:nvGrpSpPr>
          <p:grpSpPr bwMode="auto">
            <a:xfrm flipH="1">
              <a:off x="6878" y="3942"/>
              <a:ext cx="105" cy="312"/>
              <a:chOff x="893" y="3159"/>
              <a:chExt cx="210" cy="627"/>
            </a:xfrm>
          </p:grpSpPr>
          <p:sp>
            <p:nvSpPr>
              <p:cNvPr id="68737" name="Line 129"/>
              <p:cNvSpPr>
                <a:spLocks noChangeShapeType="1"/>
              </p:cNvSpPr>
              <p:nvPr/>
            </p:nvSpPr>
            <p:spPr bwMode="auto">
              <a:xfrm>
                <a:off x="893" y="3159"/>
                <a:ext cx="0" cy="624"/>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738" name="Line 130"/>
              <p:cNvSpPr>
                <a:spLocks noChangeShapeType="1"/>
              </p:cNvSpPr>
              <p:nvPr/>
            </p:nvSpPr>
            <p:spPr bwMode="auto">
              <a:xfrm>
                <a:off x="1103" y="3162"/>
                <a:ext cx="0" cy="624"/>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68739" name="Line 131"/>
            <p:cNvSpPr>
              <a:spLocks noChangeShapeType="1"/>
            </p:cNvSpPr>
            <p:nvPr/>
          </p:nvSpPr>
          <p:spPr bwMode="auto">
            <a:xfrm>
              <a:off x="6983" y="4095"/>
              <a:ext cx="315" cy="3"/>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68740" name="Group 132"/>
            <p:cNvGrpSpPr>
              <a:grpSpLocks/>
            </p:cNvGrpSpPr>
            <p:nvPr/>
          </p:nvGrpSpPr>
          <p:grpSpPr bwMode="auto">
            <a:xfrm flipH="1">
              <a:off x="7301" y="3942"/>
              <a:ext cx="627" cy="155"/>
              <a:chOff x="4568" y="978"/>
              <a:chExt cx="1155" cy="156"/>
            </a:xfrm>
          </p:grpSpPr>
          <p:sp>
            <p:nvSpPr>
              <p:cNvPr id="68741" name="Line 133"/>
              <p:cNvSpPr>
                <a:spLocks noChangeShapeType="1"/>
              </p:cNvSpPr>
              <p:nvPr/>
            </p:nvSpPr>
            <p:spPr bwMode="auto">
              <a:xfrm>
                <a:off x="4568" y="1134"/>
                <a:ext cx="420" cy="0"/>
              </a:xfrm>
              <a:prstGeom prst="line">
                <a:avLst/>
              </a:prstGeom>
              <a:noFill/>
              <a:ln w="317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742" name="Line 134"/>
              <p:cNvSpPr>
                <a:spLocks noChangeShapeType="1"/>
              </p:cNvSpPr>
              <p:nvPr/>
            </p:nvSpPr>
            <p:spPr bwMode="auto">
              <a:xfrm flipV="1">
                <a:off x="4988" y="978"/>
                <a:ext cx="315" cy="156"/>
              </a:xfrm>
              <a:prstGeom prst="line">
                <a:avLst/>
              </a:prstGeom>
              <a:noFill/>
              <a:ln w="317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743" name="Line 135"/>
              <p:cNvSpPr>
                <a:spLocks noChangeShapeType="1"/>
              </p:cNvSpPr>
              <p:nvPr/>
            </p:nvSpPr>
            <p:spPr bwMode="auto">
              <a:xfrm>
                <a:off x="5303" y="1134"/>
                <a:ext cx="420" cy="0"/>
              </a:xfrm>
              <a:prstGeom prst="line">
                <a:avLst/>
              </a:prstGeom>
              <a:noFill/>
              <a:ln w="317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68744" name="Line 136"/>
            <p:cNvSpPr>
              <a:spLocks noChangeShapeType="1"/>
            </p:cNvSpPr>
            <p:nvPr/>
          </p:nvSpPr>
          <p:spPr bwMode="auto">
            <a:xfrm>
              <a:off x="7928" y="4095"/>
              <a:ext cx="105"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745" name="Line 137"/>
            <p:cNvSpPr>
              <a:spLocks noChangeShapeType="1"/>
            </p:cNvSpPr>
            <p:nvPr/>
          </p:nvSpPr>
          <p:spPr bwMode="auto">
            <a:xfrm flipH="1">
              <a:off x="8033" y="4098"/>
              <a:ext cx="0" cy="31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68746" name="Group 138"/>
            <p:cNvGrpSpPr>
              <a:grpSpLocks/>
            </p:cNvGrpSpPr>
            <p:nvPr/>
          </p:nvGrpSpPr>
          <p:grpSpPr bwMode="auto">
            <a:xfrm flipH="1">
              <a:off x="5198" y="2694"/>
              <a:ext cx="945" cy="624"/>
              <a:chOff x="2153" y="1755"/>
              <a:chExt cx="1785" cy="1095"/>
            </a:xfrm>
          </p:grpSpPr>
          <p:sp>
            <p:nvSpPr>
              <p:cNvPr id="68747" name="Rectangle 139"/>
              <p:cNvSpPr>
                <a:spLocks noChangeArrowheads="1"/>
              </p:cNvSpPr>
              <p:nvPr/>
            </p:nvSpPr>
            <p:spPr bwMode="auto">
              <a:xfrm>
                <a:off x="2153" y="1755"/>
                <a:ext cx="1785" cy="1095"/>
              </a:xfrm>
              <a:prstGeom prst="rect">
                <a:avLst/>
              </a:prstGeom>
              <a:noFill/>
              <a:ln w="158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748" name="Line 140"/>
              <p:cNvSpPr>
                <a:spLocks noChangeShapeType="1"/>
              </p:cNvSpPr>
              <p:nvPr/>
            </p:nvSpPr>
            <p:spPr bwMode="auto">
              <a:xfrm flipV="1">
                <a:off x="2153" y="1755"/>
                <a:ext cx="1785" cy="1092"/>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749" name="Line 141"/>
              <p:cNvSpPr>
                <a:spLocks noChangeShapeType="1"/>
              </p:cNvSpPr>
              <p:nvPr/>
            </p:nvSpPr>
            <p:spPr bwMode="auto">
              <a:xfrm>
                <a:off x="2153" y="1758"/>
                <a:ext cx="1785" cy="1092"/>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68750" name="Line 142"/>
            <p:cNvSpPr>
              <a:spLocks noChangeShapeType="1"/>
            </p:cNvSpPr>
            <p:nvPr/>
          </p:nvSpPr>
          <p:spPr bwMode="auto">
            <a:xfrm flipH="1">
              <a:off x="4988" y="2538"/>
              <a:ext cx="0" cy="93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751" name="Line 143"/>
            <p:cNvSpPr>
              <a:spLocks noChangeShapeType="1"/>
            </p:cNvSpPr>
            <p:nvPr/>
          </p:nvSpPr>
          <p:spPr bwMode="auto">
            <a:xfrm>
              <a:off x="4988" y="3474"/>
              <a:ext cx="168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752" name="Line 144"/>
            <p:cNvSpPr>
              <a:spLocks noChangeShapeType="1"/>
            </p:cNvSpPr>
            <p:nvPr/>
          </p:nvSpPr>
          <p:spPr bwMode="auto">
            <a:xfrm>
              <a:off x="4988" y="2538"/>
              <a:ext cx="168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753" name="Line 145"/>
            <p:cNvSpPr>
              <a:spLocks noChangeShapeType="1"/>
            </p:cNvSpPr>
            <p:nvPr/>
          </p:nvSpPr>
          <p:spPr bwMode="auto">
            <a:xfrm>
              <a:off x="6668" y="2535"/>
              <a:ext cx="0" cy="315"/>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754" name="Line 146"/>
            <p:cNvSpPr>
              <a:spLocks noChangeShapeType="1"/>
            </p:cNvSpPr>
            <p:nvPr/>
          </p:nvSpPr>
          <p:spPr bwMode="auto">
            <a:xfrm>
              <a:off x="6668" y="2847"/>
              <a:ext cx="210" cy="3"/>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755" name="Line 147"/>
            <p:cNvSpPr>
              <a:spLocks noChangeShapeType="1"/>
            </p:cNvSpPr>
            <p:nvPr/>
          </p:nvSpPr>
          <p:spPr bwMode="auto">
            <a:xfrm flipH="1" flipV="1">
              <a:off x="6668" y="3162"/>
              <a:ext cx="0" cy="31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756" name="Line 148"/>
            <p:cNvSpPr>
              <a:spLocks noChangeShapeType="1"/>
            </p:cNvSpPr>
            <p:nvPr/>
          </p:nvSpPr>
          <p:spPr bwMode="auto">
            <a:xfrm>
              <a:off x="6668" y="3162"/>
              <a:ext cx="1365"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68757" name="Group 149"/>
            <p:cNvGrpSpPr>
              <a:grpSpLocks/>
            </p:cNvGrpSpPr>
            <p:nvPr/>
          </p:nvGrpSpPr>
          <p:grpSpPr bwMode="auto">
            <a:xfrm flipH="1">
              <a:off x="6878" y="2694"/>
              <a:ext cx="105" cy="312"/>
              <a:chOff x="893" y="3159"/>
              <a:chExt cx="210" cy="627"/>
            </a:xfrm>
          </p:grpSpPr>
          <p:sp>
            <p:nvSpPr>
              <p:cNvPr id="68758" name="Line 150"/>
              <p:cNvSpPr>
                <a:spLocks noChangeShapeType="1"/>
              </p:cNvSpPr>
              <p:nvPr/>
            </p:nvSpPr>
            <p:spPr bwMode="auto">
              <a:xfrm>
                <a:off x="893" y="3159"/>
                <a:ext cx="0" cy="624"/>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759" name="Line 151"/>
              <p:cNvSpPr>
                <a:spLocks noChangeShapeType="1"/>
              </p:cNvSpPr>
              <p:nvPr/>
            </p:nvSpPr>
            <p:spPr bwMode="auto">
              <a:xfrm>
                <a:off x="1103" y="3162"/>
                <a:ext cx="0" cy="624"/>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68760" name="Line 152"/>
            <p:cNvSpPr>
              <a:spLocks noChangeShapeType="1"/>
            </p:cNvSpPr>
            <p:nvPr/>
          </p:nvSpPr>
          <p:spPr bwMode="auto">
            <a:xfrm>
              <a:off x="6983" y="2847"/>
              <a:ext cx="315" cy="3"/>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68761" name="Group 153"/>
            <p:cNvGrpSpPr>
              <a:grpSpLocks/>
            </p:cNvGrpSpPr>
            <p:nvPr/>
          </p:nvGrpSpPr>
          <p:grpSpPr bwMode="auto">
            <a:xfrm flipH="1">
              <a:off x="7301" y="2694"/>
              <a:ext cx="627" cy="155"/>
              <a:chOff x="4568" y="978"/>
              <a:chExt cx="1155" cy="156"/>
            </a:xfrm>
          </p:grpSpPr>
          <p:sp>
            <p:nvSpPr>
              <p:cNvPr id="68762" name="Line 154"/>
              <p:cNvSpPr>
                <a:spLocks noChangeShapeType="1"/>
              </p:cNvSpPr>
              <p:nvPr/>
            </p:nvSpPr>
            <p:spPr bwMode="auto">
              <a:xfrm>
                <a:off x="4568" y="1134"/>
                <a:ext cx="420" cy="0"/>
              </a:xfrm>
              <a:prstGeom prst="line">
                <a:avLst/>
              </a:prstGeom>
              <a:noFill/>
              <a:ln w="317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763" name="Line 155"/>
              <p:cNvSpPr>
                <a:spLocks noChangeShapeType="1"/>
              </p:cNvSpPr>
              <p:nvPr/>
            </p:nvSpPr>
            <p:spPr bwMode="auto">
              <a:xfrm flipV="1">
                <a:off x="4988" y="978"/>
                <a:ext cx="315" cy="156"/>
              </a:xfrm>
              <a:prstGeom prst="line">
                <a:avLst/>
              </a:prstGeom>
              <a:noFill/>
              <a:ln w="317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764" name="Line 156"/>
              <p:cNvSpPr>
                <a:spLocks noChangeShapeType="1"/>
              </p:cNvSpPr>
              <p:nvPr/>
            </p:nvSpPr>
            <p:spPr bwMode="auto">
              <a:xfrm>
                <a:off x="5303" y="1134"/>
                <a:ext cx="420" cy="0"/>
              </a:xfrm>
              <a:prstGeom prst="line">
                <a:avLst/>
              </a:prstGeom>
              <a:noFill/>
              <a:ln w="317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68765" name="Line 157"/>
            <p:cNvSpPr>
              <a:spLocks noChangeShapeType="1"/>
            </p:cNvSpPr>
            <p:nvPr/>
          </p:nvSpPr>
          <p:spPr bwMode="auto">
            <a:xfrm>
              <a:off x="7928" y="2847"/>
              <a:ext cx="105"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766" name="Line 158"/>
            <p:cNvSpPr>
              <a:spLocks noChangeShapeType="1"/>
            </p:cNvSpPr>
            <p:nvPr/>
          </p:nvSpPr>
          <p:spPr bwMode="auto">
            <a:xfrm flipH="1">
              <a:off x="8033" y="2850"/>
              <a:ext cx="0" cy="31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68767" name="Group 159"/>
            <p:cNvGrpSpPr>
              <a:grpSpLocks/>
            </p:cNvGrpSpPr>
            <p:nvPr/>
          </p:nvGrpSpPr>
          <p:grpSpPr bwMode="auto">
            <a:xfrm flipH="1">
              <a:off x="5198" y="1446"/>
              <a:ext cx="945" cy="624"/>
              <a:chOff x="2153" y="1755"/>
              <a:chExt cx="1785" cy="1095"/>
            </a:xfrm>
          </p:grpSpPr>
          <p:sp>
            <p:nvSpPr>
              <p:cNvPr id="68768" name="Rectangle 160"/>
              <p:cNvSpPr>
                <a:spLocks noChangeArrowheads="1"/>
              </p:cNvSpPr>
              <p:nvPr/>
            </p:nvSpPr>
            <p:spPr bwMode="auto">
              <a:xfrm>
                <a:off x="2153" y="1755"/>
                <a:ext cx="1785" cy="1095"/>
              </a:xfrm>
              <a:prstGeom prst="rect">
                <a:avLst/>
              </a:prstGeom>
              <a:noFill/>
              <a:ln w="158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769" name="Line 161"/>
              <p:cNvSpPr>
                <a:spLocks noChangeShapeType="1"/>
              </p:cNvSpPr>
              <p:nvPr/>
            </p:nvSpPr>
            <p:spPr bwMode="auto">
              <a:xfrm flipV="1">
                <a:off x="2153" y="1755"/>
                <a:ext cx="1785" cy="1092"/>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770" name="Line 162"/>
              <p:cNvSpPr>
                <a:spLocks noChangeShapeType="1"/>
              </p:cNvSpPr>
              <p:nvPr/>
            </p:nvSpPr>
            <p:spPr bwMode="auto">
              <a:xfrm>
                <a:off x="2153" y="1758"/>
                <a:ext cx="1785" cy="1092"/>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68771" name="Line 163"/>
            <p:cNvSpPr>
              <a:spLocks noChangeShapeType="1"/>
            </p:cNvSpPr>
            <p:nvPr/>
          </p:nvSpPr>
          <p:spPr bwMode="auto">
            <a:xfrm flipH="1">
              <a:off x="4988" y="1290"/>
              <a:ext cx="0" cy="93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772" name="Line 164"/>
            <p:cNvSpPr>
              <a:spLocks noChangeShapeType="1"/>
            </p:cNvSpPr>
            <p:nvPr/>
          </p:nvSpPr>
          <p:spPr bwMode="auto">
            <a:xfrm>
              <a:off x="4988" y="2226"/>
              <a:ext cx="168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773" name="Line 165"/>
            <p:cNvSpPr>
              <a:spLocks noChangeShapeType="1"/>
            </p:cNvSpPr>
            <p:nvPr/>
          </p:nvSpPr>
          <p:spPr bwMode="auto">
            <a:xfrm>
              <a:off x="4988" y="1290"/>
              <a:ext cx="168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774" name="Line 166"/>
            <p:cNvSpPr>
              <a:spLocks noChangeShapeType="1"/>
            </p:cNvSpPr>
            <p:nvPr/>
          </p:nvSpPr>
          <p:spPr bwMode="auto">
            <a:xfrm>
              <a:off x="6668" y="1290"/>
              <a:ext cx="0" cy="31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775" name="Line 167"/>
            <p:cNvSpPr>
              <a:spLocks noChangeShapeType="1"/>
            </p:cNvSpPr>
            <p:nvPr/>
          </p:nvSpPr>
          <p:spPr bwMode="auto">
            <a:xfrm>
              <a:off x="6668" y="1599"/>
              <a:ext cx="210" cy="3"/>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776" name="Line 168"/>
            <p:cNvSpPr>
              <a:spLocks noChangeShapeType="1"/>
            </p:cNvSpPr>
            <p:nvPr/>
          </p:nvSpPr>
          <p:spPr bwMode="auto">
            <a:xfrm flipH="1" flipV="1">
              <a:off x="6668" y="1914"/>
              <a:ext cx="0" cy="31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777" name="Line 169"/>
            <p:cNvSpPr>
              <a:spLocks noChangeShapeType="1"/>
            </p:cNvSpPr>
            <p:nvPr/>
          </p:nvSpPr>
          <p:spPr bwMode="auto">
            <a:xfrm>
              <a:off x="6668" y="1914"/>
              <a:ext cx="1365"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68778" name="Group 170"/>
            <p:cNvGrpSpPr>
              <a:grpSpLocks/>
            </p:cNvGrpSpPr>
            <p:nvPr/>
          </p:nvGrpSpPr>
          <p:grpSpPr bwMode="auto">
            <a:xfrm flipH="1">
              <a:off x="6878" y="1446"/>
              <a:ext cx="105" cy="312"/>
              <a:chOff x="893" y="3159"/>
              <a:chExt cx="210" cy="627"/>
            </a:xfrm>
          </p:grpSpPr>
          <p:sp>
            <p:nvSpPr>
              <p:cNvPr id="68779" name="Line 171"/>
              <p:cNvSpPr>
                <a:spLocks noChangeShapeType="1"/>
              </p:cNvSpPr>
              <p:nvPr/>
            </p:nvSpPr>
            <p:spPr bwMode="auto">
              <a:xfrm>
                <a:off x="893" y="3159"/>
                <a:ext cx="0" cy="624"/>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780" name="Line 172"/>
              <p:cNvSpPr>
                <a:spLocks noChangeShapeType="1"/>
              </p:cNvSpPr>
              <p:nvPr/>
            </p:nvSpPr>
            <p:spPr bwMode="auto">
              <a:xfrm>
                <a:off x="1103" y="3162"/>
                <a:ext cx="0" cy="624"/>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68781" name="Line 173"/>
            <p:cNvSpPr>
              <a:spLocks noChangeShapeType="1"/>
            </p:cNvSpPr>
            <p:nvPr/>
          </p:nvSpPr>
          <p:spPr bwMode="auto">
            <a:xfrm>
              <a:off x="6983" y="1599"/>
              <a:ext cx="315" cy="3"/>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68782" name="Group 174"/>
            <p:cNvGrpSpPr>
              <a:grpSpLocks/>
            </p:cNvGrpSpPr>
            <p:nvPr/>
          </p:nvGrpSpPr>
          <p:grpSpPr bwMode="auto">
            <a:xfrm flipH="1">
              <a:off x="7301" y="1446"/>
              <a:ext cx="627" cy="155"/>
              <a:chOff x="4568" y="978"/>
              <a:chExt cx="1155" cy="156"/>
            </a:xfrm>
          </p:grpSpPr>
          <p:sp>
            <p:nvSpPr>
              <p:cNvPr id="68783" name="Line 175"/>
              <p:cNvSpPr>
                <a:spLocks noChangeShapeType="1"/>
              </p:cNvSpPr>
              <p:nvPr/>
            </p:nvSpPr>
            <p:spPr bwMode="auto">
              <a:xfrm>
                <a:off x="4568" y="1134"/>
                <a:ext cx="420" cy="0"/>
              </a:xfrm>
              <a:prstGeom prst="line">
                <a:avLst/>
              </a:prstGeom>
              <a:noFill/>
              <a:ln w="317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784" name="Line 176"/>
              <p:cNvSpPr>
                <a:spLocks noChangeShapeType="1"/>
              </p:cNvSpPr>
              <p:nvPr/>
            </p:nvSpPr>
            <p:spPr bwMode="auto">
              <a:xfrm flipV="1">
                <a:off x="4988" y="978"/>
                <a:ext cx="315" cy="156"/>
              </a:xfrm>
              <a:prstGeom prst="line">
                <a:avLst/>
              </a:prstGeom>
              <a:noFill/>
              <a:ln w="317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785" name="Line 177"/>
              <p:cNvSpPr>
                <a:spLocks noChangeShapeType="1"/>
              </p:cNvSpPr>
              <p:nvPr/>
            </p:nvSpPr>
            <p:spPr bwMode="auto">
              <a:xfrm>
                <a:off x="5303" y="1134"/>
                <a:ext cx="420" cy="0"/>
              </a:xfrm>
              <a:prstGeom prst="line">
                <a:avLst/>
              </a:prstGeom>
              <a:noFill/>
              <a:ln w="317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68786" name="Line 178"/>
            <p:cNvSpPr>
              <a:spLocks noChangeShapeType="1"/>
            </p:cNvSpPr>
            <p:nvPr/>
          </p:nvSpPr>
          <p:spPr bwMode="auto">
            <a:xfrm>
              <a:off x="7928" y="1599"/>
              <a:ext cx="105"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787" name="Line 179"/>
            <p:cNvSpPr>
              <a:spLocks noChangeShapeType="1"/>
            </p:cNvSpPr>
            <p:nvPr/>
          </p:nvSpPr>
          <p:spPr bwMode="auto">
            <a:xfrm flipH="1">
              <a:off x="8033" y="1602"/>
              <a:ext cx="0" cy="31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788" name="Line 180"/>
            <p:cNvSpPr>
              <a:spLocks noChangeShapeType="1"/>
            </p:cNvSpPr>
            <p:nvPr/>
          </p:nvSpPr>
          <p:spPr bwMode="auto">
            <a:xfrm flipH="1">
              <a:off x="4883" y="978"/>
              <a:ext cx="147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789" name="Line 181"/>
            <p:cNvSpPr>
              <a:spLocks noChangeShapeType="1"/>
            </p:cNvSpPr>
            <p:nvPr/>
          </p:nvSpPr>
          <p:spPr bwMode="auto">
            <a:xfrm flipH="1" flipV="1">
              <a:off x="4883" y="822"/>
              <a:ext cx="0" cy="15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790" name="Oval 182"/>
            <p:cNvSpPr>
              <a:spLocks noChangeArrowheads="1"/>
            </p:cNvSpPr>
            <p:nvPr/>
          </p:nvSpPr>
          <p:spPr bwMode="auto">
            <a:xfrm flipH="1">
              <a:off x="6268" y="5895"/>
              <a:ext cx="160" cy="158"/>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791" name="Oval 183"/>
            <p:cNvSpPr>
              <a:spLocks noChangeArrowheads="1"/>
            </p:cNvSpPr>
            <p:nvPr/>
          </p:nvSpPr>
          <p:spPr bwMode="auto">
            <a:xfrm flipH="1">
              <a:off x="6283" y="4632"/>
              <a:ext cx="160" cy="158"/>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792" name="Oval 184"/>
            <p:cNvSpPr>
              <a:spLocks noChangeArrowheads="1"/>
            </p:cNvSpPr>
            <p:nvPr/>
          </p:nvSpPr>
          <p:spPr bwMode="auto">
            <a:xfrm flipH="1">
              <a:off x="6278" y="3378"/>
              <a:ext cx="160" cy="158"/>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793" name="Oval 185"/>
            <p:cNvSpPr>
              <a:spLocks noChangeArrowheads="1"/>
            </p:cNvSpPr>
            <p:nvPr/>
          </p:nvSpPr>
          <p:spPr bwMode="auto">
            <a:xfrm flipH="1">
              <a:off x="6283" y="2145"/>
              <a:ext cx="160" cy="158"/>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794" name="Line 186"/>
            <p:cNvSpPr>
              <a:spLocks noChangeShapeType="1"/>
            </p:cNvSpPr>
            <p:nvPr/>
          </p:nvSpPr>
          <p:spPr bwMode="auto">
            <a:xfrm>
              <a:off x="4463" y="2070"/>
              <a:ext cx="0" cy="3120"/>
            </a:xfrm>
            <a:prstGeom prst="line">
              <a:avLst/>
            </a:prstGeom>
            <a:noFill/>
            <a:ln w="952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68795" name="Line 187"/>
            <p:cNvSpPr>
              <a:spLocks noChangeShapeType="1"/>
            </p:cNvSpPr>
            <p:nvPr/>
          </p:nvSpPr>
          <p:spPr bwMode="auto">
            <a:xfrm flipV="1">
              <a:off x="2573" y="1758"/>
              <a:ext cx="0" cy="3744"/>
            </a:xfrm>
            <a:prstGeom prst="line">
              <a:avLst/>
            </a:prstGeom>
            <a:noFill/>
            <a:ln w="952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68796" name="Line 188"/>
            <p:cNvSpPr>
              <a:spLocks noChangeShapeType="1"/>
            </p:cNvSpPr>
            <p:nvPr/>
          </p:nvSpPr>
          <p:spPr bwMode="auto">
            <a:xfrm flipV="1">
              <a:off x="6353" y="1758"/>
              <a:ext cx="0" cy="3744"/>
            </a:xfrm>
            <a:prstGeom prst="line">
              <a:avLst/>
            </a:prstGeom>
            <a:noFill/>
            <a:ln w="952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68797" name="Line 189"/>
            <p:cNvSpPr>
              <a:spLocks noChangeShapeType="1"/>
            </p:cNvSpPr>
            <p:nvPr/>
          </p:nvSpPr>
          <p:spPr bwMode="auto">
            <a:xfrm flipH="1">
              <a:off x="2888" y="5034"/>
              <a:ext cx="735" cy="0"/>
            </a:xfrm>
            <a:prstGeom prst="line">
              <a:avLst/>
            </a:prstGeom>
            <a:noFill/>
            <a:ln w="9525">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68798" name="Line 190"/>
            <p:cNvSpPr>
              <a:spLocks noChangeShapeType="1"/>
            </p:cNvSpPr>
            <p:nvPr/>
          </p:nvSpPr>
          <p:spPr bwMode="auto">
            <a:xfrm flipH="1">
              <a:off x="2888" y="3786"/>
              <a:ext cx="735" cy="0"/>
            </a:xfrm>
            <a:prstGeom prst="line">
              <a:avLst/>
            </a:prstGeom>
            <a:noFill/>
            <a:ln w="9525">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68799" name="Line 191"/>
            <p:cNvSpPr>
              <a:spLocks noChangeShapeType="1"/>
            </p:cNvSpPr>
            <p:nvPr/>
          </p:nvSpPr>
          <p:spPr bwMode="auto">
            <a:xfrm flipH="1">
              <a:off x="2888" y="2538"/>
              <a:ext cx="735" cy="0"/>
            </a:xfrm>
            <a:prstGeom prst="line">
              <a:avLst/>
            </a:prstGeom>
            <a:noFill/>
            <a:ln w="9525">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68800" name="Line 192"/>
            <p:cNvSpPr>
              <a:spLocks noChangeShapeType="1"/>
            </p:cNvSpPr>
            <p:nvPr/>
          </p:nvSpPr>
          <p:spPr bwMode="auto">
            <a:xfrm flipH="1">
              <a:off x="2888" y="1290"/>
              <a:ext cx="735" cy="0"/>
            </a:xfrm>
            <a:prstGeom prst="line">
              <a:avLst/>
            </a:prstGeom>
            <a:noFill/>
            <a:ln w="9525">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68801" name="Line 193"/>
            <p:cNvSpPr>
              <a:spLocks noChangeShapeType="1"/>
            </p:cNvSpPr>
            <p:nvPr/>
          </p:nvSpPr>
          <p:spPr bwMode="auto">
            <a:xfrm>
              <a:off x="5303" y="5034"/>
              <a:ext cx="735" cy="0"/>
            </a:xfrm>
            <a:prstGeom prst="line">
              <a:avLst/>
            </a:prstGeom>
            <a:noFill/>
            <a:ln w="9525">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68802" name="Line 194"/>
            <p:cNvSpPr>
              <a:spLocks noChangeShapeType="1"/>
            </p:cNvSpPr>
            <p:nvPr/>
          </p:nvSpPr>
          <p:spPr bwMode="auto">
            <a:xfrm>
              <a:off x="5303" y="3786"/>
              <a:ext cx="735" cy="0"/>
            </a:xfrm>
            <a:prstGeom prst="line">
              <a:avLst/>
            </a:prstGeom>
            <a:noFill/>
            <a:ln w="9525">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68803" name="Line 195"/>
            <p:cNvSpPr>
              <a:spLocks noChangeShapeType="1"/>
            </p:cNvSpPr>
            <p:nvPr/>
          </p:nvSpPr>
          <p:spPr bwMode="auto">
            <a:xfrm>
              <a:off x="5303" y="2538"/>
              <a:ext cx="735" cy="0"/>
            </a:xfrm>
            <a:prstGeom prst="line">
              <a:avLst/>
            </a:prstGeom>
            <a:noFill/>
            <a:ln w="9525">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68804" name="Line 196"/>
            <p:cNvSpPr>
              <a:spLocks noChangeShapeType="1"/>
            </p:cNvSpPr>
            <p:nvPr/>
          </p:nvSpPr>
          <p:spPr bwMode="auto">
            <a:xfrm>
              <a:off x="5303" y="1290"/>
              <a:ext cx="735" cy="0"/>
            </a:xfrm>
            <a:prstGeom prst="line">
              <a:avLst/>
            </a:prstGeom>
            <a:noFill/>
            <a:ln w="9525">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68805" name="Line 197"/>
            <p:cNvSpPr>
              <a:spLocks noChangeShapeType="1"/>
            </p:cNvSpPr>
            <p:nvPr/>
          </p:nvSpPr>
          <p:spPr bwMode="auto">
            <a:xfrm flipH="1">
              <a:off x="5198" y="5970"/>
              <a:ext cx="735" cy="0"/>
            </a:xfrm>
            <a:prstGeom prst="line">
              <a:avLst/>
            </a:prstGeom>
            <a:noFill/>
            <a:ln w="9525">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68806" name="Line 198"/>
            <p:cNvSpPr>
              <a:spLocks noChangeShapeType="1"/>
            </p:cNvSpPr>
            <p:nvPr/>
          </p:nvSpPr>
          <p:spPr bwMode="auto">
            <a:xfrm flipH="1">
              <a:off x="5198" y="4722"/>
              <a:ext cx="735" cy="0"/>
            </a:xfrm>
            <a:prstGeom prst="line">
              <a:avLst/>
            </a:prstGeom>
            <a:noFill/>
            <a:ln w="9525">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68807" name="Line 199"/>
            <p:cNvSpPr>
              <a:spLocks noChangeShapeType="1"/>
            </p:cNvSpPr>
            <p:nvPr/>
          </p:nvSpPr>
          <p:spPr bwMode="auto">
            <a:xfrm flipH="1">
              <a:off x="5198" y="3474"/>
              <a:ext cx="735" cy="0"/>
            </a:xfrm>
            <a:prstGeom prst="line">
              <a:avLst/>
            </a:prstGeom>
            <a:noFill/>
            <a:ln w="9525">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68808" name="Line 200"/>
            <p:cNvSpPr>
              <a:spLocks noChangeShapeType="1"/>
            </p:cNvSpPr>
            <p:nvPr/>
          </p:nvSpPr>
          <p:spPr bwMode="auto">
            <a:xfrm flipH="1">
              <a:off x="5198" y="2226"/>
              <a:ext cx="735" cy="0"/>
            </a:xfrm>
            <a:prstGeom prst="line">
              <a:avLst/>
            </a:prstGeom>
            <a:noFill/>
            <a:ln w="9525">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68809" name="Line 201"/>
            <p:cNvSpPr>
              <a:spLocks noChangeShapeType="1"/>
            </p:cNvSpPr>
            <p:nvPr/>
          </p:nvSpPr>
          <p:spPr bwMode="auto">
            <a:xfrm>
              <a:off x="2888" y="5970"/>
              <a:ext cx="735" cy="0"/>
            </a:xfrm>
            <a:prstGeom prst="line">
              <a:avLst/>
            </a:prstGeom>
            <a:noFill/>
            <a:ln w="9525">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68810" name="Line 202"/>
            <p:cNvSpPr>
              <a:spLocks noChangeShapeType="1"/>
            </p:cNvSpPr>
            <p:nvPr/>
          </p:nvSpPr>
          <p:spPr bwMode="auto">
            <a:xfrm>
              <a:off x="2888" y="4722"/>
              <a:ext cx="735" cy="0"/>
            </a:xfrm>
            <a:prstGeom prst="line">
              <a:avLst/>
            </a:prstGeom>
            <a:noFill/>
            <a:ln w="9525">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68811" name="Line 203"/>
            <p:cNvSpPr>
              <a:spLocks noChangeShapeType="1"/>
            </p:cNvSpPr>
            <p:nvPr/>
          </p:nvSpPr>
          <p:spPr bwMode="auto">
            <a:xfrm>
              <a:off x="2888" y="3474"/>
              <a:ext cx="735" cy="0"/>
            </a:xfrm>
            <a:prstGeom prst="line">
              <a:avLst/>
            </a:prstGeom>
            <a:noFill/>
            <a:ln w="9525">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68812" name="Line 204"/>
            <p:cNvSpPr>
              <a:spLocks noChangeShapeType="1"/>
            </p:cNvSpPr>
            <p:nvPr/>
          </p:nvSpPr>
          <p:spPr bwMode="auto">
            <a:xfrm>
              <a:off x="2888" y="2226"/>
              <a:ext cx="735" cy="0"/>
            </a:xfrm>
            <a:prstGeom prst="line">
              <a:avLst/>
            </a:prstGeom>
            <a:noFill/>
            <a:ln w="9525">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68813" name="Line 205"/>
            <p:cNvSpPr>
              <a:spLocks noChangeShapeType="1"/>
            </p:cNvSpPr>
            <p:nvPr/>
          </p:nvSpPr>
          <p:spPr bwMode="auto">
            <a:xfrm flipH="1" flipV="1">
              <a:off x="3938" y="4098"/>
              <a:ext cx="0" cy="468"/>
            </a:xfrm>
            <a:prstGeom prst="line">
              <a:avLst/>
            </a:prstGeom>
            <a:noFill/>
            <a:ln w="9525">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68814" name="Line 206"/>
            <p:cNvSpPr>
              <a:spLocks noChangeShapeType="1"/>
            </p:cNvSpPr>
            <p:nvPr/>
          </p:nvSpPr>
          <p:spPr bwMode="auto">
            <a:xfrm flipH="1" flipV="1">
              <a:off x="3938" y="5346"/>
              <a:ext cx="0" cy="468"/>
            </a:xfrm>
            <a:prstGeom prst="line">
              <a:avLst/>
            </a:prstGeom>
            <a:noFill/>
            <a:ln w="9525">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68815" name="Line 207"/>
            <p:cNvSpPr>
              <a:spLocks noChangeShapeType="1"/>
            </p:cNvSpPr>
            <p:nvPr/>
          </p:nvSpPr>
          <p:spPr bwMode="auto">
            <a:xfrm flipH="1" flipV="1">
              <a:off x="3938" y="2850"/>
              <a:ext cx="0" cy="468"/>
            </a:xfrm>
            <a:prstGeom prst="line">
              <a:avLst/>
            </a:prstGeom>
            <a:noFill/>
            <a:ln w="9525">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68816" name="Line 208"/>
            <p:cNvSpPr>
              <a:spLocks noChangeShapeType="1"/>
            </p:cNvSpPr>
            <p:nvPr/>
          </p:nvSpPr>
          <p:spPr bwMode="auto">
            <a:xfrm flipH="1" flipV="1">
              <a:off x="3938" y="1602"/>
              <a:ext cx="0" cy="468"/>
            </a:xfrm>
            <a:prstGeom prst="line">
              <a:avLst/>
            </a:prstGeom>
            <a:noFill/>
            <a:ln w="9525">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68817" name="Line 209"/>
            <p:cNvSpPr>
              <a:spLocks noChangeShapeType="1"/>
            </p:cNvSpPr>
            <p:nvPr/>
          </p:nvSpPr>
          <p:spPr bwMode="auto">
            <a:xfrm flipH="1" flipV="1">
              <a:off x="4988" y="4098"/>
              <a:ext cx="0" cy="468"/>
            </a:xfrm>
            <a:prstGeom prst="line">
              <a:avLst/>
            </a:prstGeom>
            <a:noFill/>
            <a:ln w="9525">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68818" name="Line 210"/>
            <p:cNvSpPr>
              <a:spLocks noChangeShapeType="1"/>
            </p:cNvSpPr>
            <p:nvPr/>
          </p:nvSpPr>
          <p:spPr bwMode="auto">
            <a:xfrm flipH="1" flipV="1">
              <a:off x="4988" y="5346"/>
              <a:ext cx="0" cy="468"/>
            </a:xfrm>
            <a:prstGeom prst="line">
              <a:avLst/>
            </a:prstGeom>
            <a:noFill/>
            <a:ln w="9525">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68819" name="Line 211"/>
            <p:cNvSpPr>
              <a:spLocks noChangeShapeType="1"/>
            </p:cNvSpPr>
            <p:nvPr/>
          </p:nvSpPr>
          <p:spPr bwMode="auto">
            <a:xfrm flipH="1" flipV="1">
              <a:off x="4988" y="2850"/>
              <a:ext cx="0" cy="468"/>
            </a:xfrm>
            <a:prstGeom prst="line">
              <a:avLst/>
            </a:prstGeom>
            <a:noFill/>
            <a:ln w="9525">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68820" name="Line 212"/>
            <p:cNvSpPr>
              <a:spLocks noChangeShapeType="1"/>
            </p:cNvSpPr>
            <p:nvPr/>
          </p:nvSpPr>
          <p:spPr bwMode="auto">
            <a:xfrm flipH="1" flipV="1">
              <a:off x="4988" y="1602"/>
              <a:ext cx="0" cy="468"/>
            </a:xfrm>
            <a:prstGeom prst="line">
              <a:avLst/>
            </a:prstGeom>
            <a:noFill/>
            <a:ln w="9525">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grpSp>
          <p:nvGrpSpPr>
            <p:cNvPr id="68821" name="Group 213"/>
            <p:cNvGrpSpPr>
              <a:grpSpLocks/>
            </p:cNvGrpSpPr>
            <p:nvPr/>
          </p:nvGrpSpPr>
          <p:grpSpPr bwMode="auto">
            <a:xfrm>
              <a:off x="4253" y="5970"/>
              <a:ext cx="420" cy="312"/>
              <a:chOff x="8978" y="3474"/>
              <a:chExt cx="1050" cy="936"/>
            </a:xfrm>
          </p:grpSpPr>
          <p:sp>
            <p:nvSpPr>
              <p:cNvPr id="68822" name="Line 214"/>
              <p:cNvSpPr>
                <a:spLocks noChangeShapeType="1"/>
              </p:cNvSpPr>
              <p:nvPr/>
            </p:nvSpPr>
            <p:spPr bwMode="auto">
              <a:xfrm>
                <a:off x="9503" y="3474"/>
                <a:ext cx="0" cy="309"/>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823" name="Line 215"/>
              <p:cNvSpPr>
                <a:spLocks noChangeShapeType="1"/>
              </p:cNvSpPr>
              <p:nvPr/>
            </p:nvSpPr>
            <p:spPr bwMode="auto">
              <a:xfrm>
                <a:off x="8978" y="3786"/>
                <a:ext cx="105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824" name="Line 216"/>
              <p:cNvSpPr>
                <a:spLocks noChangeShapeType="1"/>
              </p:cNvSpPr>
              <p:nvPr/>
            </p:nvSpPr>
            <p:spPr bwMode="auto">
              <a:xfrm>
                <a:off x="9188" y="4098"/>
                <a:ext cx="63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825" name="Line 217"/>
              <p:cNvSpPr>
                <a:spLocks noChangeShapeType="1"/>
              </p:cNvSpPr>
              <p:nvPr/>
            </p:nvSpPr>
            <p:spPr bwMode="auto">
              <a:xfrm>
                <a:off x="9293" y="4410"/>
                <a:ext cx="42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2000" y="-76200"/>
            <a:ext cx="8610600" cy="1295400"/>
          </a:xfrm>
        </p:spPr>
        <p:txBody>
          <a:bodyPr/>
          <a:lstStyle/>
          <a:p>
            <a:pPr>
              <a:lnSpc>
                <a:spcPts val="4000"/>
              </a:lnSpc>
              <a:defRPr/>
            </a:pPr>
            <a:r>
              <a:rPr lang="en-US" altLang="zh-CN" sz="3600" dirty="0" smtClean="0">
                <a:latin typeface="Times New Roman" pitchFamily="18" charset="0"/>
                <a:cs typeface="Times New Roman" pitchFamily="18" charset="0"/>
              </a:rPr>
              <a:t>Considerations </a:t>
            </a:r>
            <a:r>
              <a:rPr lang="en-US" altLang="zh-CN" sz="3600" u="sng" dirty="0" smtClean="0">
                <a:latin typeface="Times New Roman" pitchFamily="18" charset="0"/>
                <a:cs typeface="Times New Roman" pitchFamily="18" charset="0"/>
              </a:rPr>
              <a:t>from the view of “circuit”</a:t>
            </a:r>
            <a:endParaRPr lang="zh-CN" altLang="en-US" sz="3600" u="sng" dirty="0">
              <a:latin typeface="Times New Roman" pitchFamily="18" charset="0"/>
              <a:cs typeface="Times New Roman" pitchFamily="18" charset="0"/>
            </a:endParaRPr>
          </a:p>
        </p:txBody>
      </p:sp>
      <p:sp>
        <p:nvSpPr>
          <p:cNvPr id="13315" name="内容占位符 2"/>
          <p:cNvSpPr>
            <a:spLocks noGrp="1"/>
          </p:cNvSpPr>
          <p:nvPr>
            <p:ph idx="1"/>
          </p:nvPr>
        </p:nvSpPr>
        <p:spPr>
          <a:xfrm>
            <a:off x="457200" y="1219200"/>
            <a:ext cx="8458200" cy="2286000"/>
          </a:xfrm>
        </p:spPr>
        <p:txBody>
          <a:bodyPr/>
          <a:lstStyle/>
          <a:p>
            <a:r>
              <a:rPr lang="en-US" altLang="zh-CN" sz="2000" dirty="0" smtClean="0">
                <a:latin typeface="Times New Roman" pitchFamily="18" charset="0"/>
                <a:cs typeface="Times New Roman" pitchFamily="18" charset="0"/>
              </a:rPr>
              <a:t>As</a:t>
            </a:r>
            <a:r>
              <a:rPr lang="en-US" altLang="zh-CN" sz="2000" dirty="0" smtClean="0"/>
              <a:t> </a:t>
            </a:r>
            <a:r>
              <a:rPr lang="en-US" altLang="zh-CN" sz="2000" dirty="0" smtClean="0">
                <a:latin typeface="Times New Roman" pitchFamily="18" charset="0"/>
                <a:cs typeface="Times New Roman" pitchFamily="18" charset="0"/>
              </a:rPr>
              <a:t> a lumped component , the length of coaxial transformer cell must  meet:</a:t>
            </a:r>
          </a:p>
          <a:p>
            <a:pPr>
              <a:buFont typeface="Wingdings" pitchFamily="2" charset="2"/>
              <a:buNone/>
            </a:pPr>
            <a:r>
              <a:rPr lang="en-US" altLang="zh-CN" dirty="0" smtClean="0">
                <a:latin typeface="Times New Roman" pitchFamily="18" charset="0"/>
                <a:cs typeface="Times New Roman" pitchFamily="18" charset="0"/>
              </a:rPr>
              <a:t>                                    </a:t>
            </a:r>
          </a:p>
          <a:p>
            <a:r>
              <a:rPr lang="en-US" altLang="zh-CN" sz="2000" dirty="0" smtClean="0">
                <a:latin typeface="Times New Roman" pitchFamily="18" charset="0"/>
                <a:cs typeface="Times New Roman" pitchFamily="18" charset="0"/>
              </a:rPr>
              <a:t>A stacking transformer is equivalent to a LC low-pass filter net, so:</a:t>
            </a:r>
            <a:endParaRPr lang="en-US" altLang="zh-CN" dirty="0" smtClean="0"/>
          </a:p>
          <a:p>
            <a:pPr>
              <a:buFont typeface="Wingdings" pitchFamily="2" charset="2"/>
              <a:buNone/>
            </a:pPr>
            <a:r>
              <a:rPr lang="zh-CN" altLang="en-US" i="1" dirty="0" smtClean="0"/>
              <a:t>                                                        </a:t>
            </a:r>
            <a:endParaRPr lang="en-US" altLang="zh-CN" dirty="0" smtClean="0"/>
          </a:p>
          <a:p>
            <a:endParaRPr lang="zh-CN" altLang="en-US" dirty="0" smtClean="0"/>
          </a:p>
        </p:txBody>
      </p:sp>
      <p:sp>
        <p:nvSpPr>
          <p:cNvPr id="13316" name="灯片编号占位符 3"/>
          <p:cNvSpPr>
            <a:spLocks noGrp="1"/>
          </p:cNvSpPr>
          <p:nvPr>
            <p:ph type="sldNum" sz="quarter" idx="11"/>
          </p:nvPr>
        </p:nvSpPr>
        <p:spPr>
          <a:noFill/>
        </p:spPr>
        <p:txBody>
          <a:bodyPr/>
          <a:lstStyle/>
          <a:p>
            <a:fld id="{A8DDAA96-296C-4250-A416-AA67F28FF4F3}" type="slidenum">
              <a:rPr lang="en-US" altLang="zh-CN" smtClean="0"/>
              <a:pPr/>
              <a:t>16</a:t>
            </a:fld>
            <a:endParaRPr lang="en-US" altLang="zh-CN" smtClean="0"/>
          </a:p>
        </p:txBody>
      </p:sp>
      <p:sp>
        <p:nvSpPr>
          <p:cNvPr id="13319"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13320"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13321"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13322" name="Rectangle 1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zh-CN" altLang="en-US"/>
          </a:p>
        </p:txBody>
      </p:sp>
      <p:sp>
        <p:nvSpPr>
          <p:cNvPr id="13323" name="Rectangle 16"/>
          <p:cNvSpPr>
            <a:spLocks noChangeArrowheads="1"/>
          </p:cNvSpPr>
          <p:nvPr/>
        </p:nvSpPr>
        <p:spPr bwMode="auto">
          <a:xfrm>
            <a:off x="0" y="1047750"/>
            <a:ext cx="9144000" cy="0"/>
          </a:xfrm>
          <a:prstGeom prst="rect">
            <a:avLst/>
          </a:prstGeom>
          <a:noFill/>
          <a:ln w="9525">
            <a:noFill/>
            <a:miter lim="800000"/>
            <a:headEnd/>
            <a:tailEnd/>
          </a:ln>
        </p:spPr>
        <p:txBody>
          <a:bodyPr wrap="none" anchor="ctr">
            <a:spAutoFit/>
          </a:bodyPr>
          <a:lstStyle/>
          <a:p>
            <a:pPr eaLnBrk="0" hangingPunct="0"/>
            <a:endParaRPr lang="zh-CN" altLang="zh-CN"/>
          </a:p>
        </p:txBody>
      </p:sp>
      <p:sp>
        <p:nvSpPr>
          <p:cNvPr id="13324" name="Rectangle 1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zh-CN" altLang="en-US"/>
          </a:p>
        </p:txBody>
      </p:sp>
      <p:sp>
        <p:nvSpPr>
          <p:cNvPr id="13326" name="Rectangle 19"/>
          <p:cNvSpPr>
            <a:spLocks noChangeArrowheads="1"/>
          </p:cNvSpPr>
          <p:nvPr/>
        </p:nvSpPr>
        <p:spPr bwMode="auto">
          <a:xfrm>
            <a:off x="0" y="1247775"/>
            <a:ext cx="9144000" cy="0"/>
          </a:xfrm>
          <a:prstGeom prst="rect">
            <a:avLst/>
          </a:prstGeom>
          <a:noFill/>
          <a:ln w="9525">
            <a:noFill/>
            <a:miter lim="800000"/>
            <a:headEnd/>
            <a:tailEnd/>
          </a:ln>
        </p:spPr>
        <p:txBody>
          <a:bodyPr wrap="none" anchor="ctr">
            <a:spAutoFit/>
          </a:bodyPr>
          <a:lstStyle/>
          <a:p>
            <a:pPr eaLnBrk="0" hangingPunct="0"/>
            <a:endParaRPr lang="zh-CN" altLang="zh-CN"/>
          </a:p>
        </p:txBody>
      </p:sp>
      <p:sp>
        <p:nvSpPr>
          <p:cNvPr id="20" name="右箭头 19"/>
          <p:cNvSpPr/>
          <p:nvPr/>
        </p:nvSpPr>
        <p:spPr>
          <a:xfrm>
            <a:off x="1981200" y="5410200"/>
            <a:ext cx="533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aphicFrame>
        <p:nvGraphicFramePr>
          <p:cNvPr id="16" name="对象 15"/>
          <p:cNvGraphicFramePr>
            <a:graphicFrameLocks noChangeAspect="1"/>
          </p:cNvGraphicFramePr>
          <p:nvPr/>
        </p:nvGraphicFramePr>
        <p:xfrm>
          <a:off x="1981200" y="1676400"/>
          <a:ext cx="4606925" cy="304800"/>
        </p:xfrm>
        <a:graphic>
          <a:graphicData uri="http://schemas.openxmlformats.org/presentationml/2006/ole">
            <p:oleObj spid="_x0000_s57345" name="Equation" r:id="rId3" imgW="2070000" imgH="203040" progId="Equation.DSMT4">
              <p:embed/>
            </p:oleObj>
          </a:graphicData>
        </a:graphic>
      </p:graphicFrame>
      <p:graphicFrame>
        <p:nvGraphicFramePr>
          <p:cNvPr id="57346" name="Object 2"/>
          <p:cNvGraphicFramePr>
            <a:graphicFrameLocks noChangeAspect="1"/>
          </p:cNvGraphicFramePr>
          <p:nvPr/>
        </p:nvGraphicFramePr>
        <p:xfrm>
          <a:off x="1676400" y="2590801"/>
          <a:ext cx="6172200" cy="609600"/>
        </p:xfrm>
        <a:graphic>
          <a:graphicData uri="http://schemas.openxmlformats.org/presentationml/2006/ole">
            <p:oleObj spid="_x0000_s57346" name="Equation" r:id="rId4" imgW="3746160" imgH="457200" progId="Equation.DSMT4">
              <p:embed/>
            </p:oleObj>
          </a:graphicData>
        </a:graphic>
      </p:graphicFrame>
      <p:sp>
        <p:nvSpPr>
          <p:cNvPr id="57377" name="Rectangle 3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7419" name="Rectangle 7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7474" name="Rectangle 13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7516" name="Rectangle 17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57547" name="Rectangle 20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213" name="组合 212"/>
          <p:cNvGrpSpPr/>
          <p:nvPr/>
        </p:nvGrpSpPr>
        <p:grpSpPr>
          <a:xfrm>
            <a:off x="838200" y="3352800"/>
            <a:ext cx="7772400" cy="1524000"/>
            <a:chOff x="838200" y="3505200"/>
            <a:chExt cx="7772400" cy="1524000"/>
          </a:xfrm>
        </p:grpSpPr>
        <p:sp>
          <p:nvSpPr>
            <p:cNvPr id="18" name="右箭头 17"/>
            <p:cNvSpPr/>
            <p:nvPr/>
          </p:nvSpPr>
          <p:spPr>
            <a:xfrm>
              <a:off x="5562600" y="4419600"/>
              <a:ext cx="228600" cy="76200"/>
            </a:xfrm>
            <a:prstGeom prst="rightArrow">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9" name="右箭头 18"/>
            <p:cNvSpPr/>
            <p:nvPr/>
          </p:nvSpPr>
          <p:spPr>
            <a:xfrm>
              <a:off x="7086600" y="4419600"/>
              <a:ext cx="228600" cy="76200"/>
            </a:xfrm>
            <a:prstGeom prst="rightArrow">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1" name="右箭头 20"/>
            <p:cNvSpPr/>
            <p:nvPr/>
          </p:nvSpPr>
          <p:spPr>
            <a:xfrm>
              <a:off x="3581400" y="4419600"/>
              <a:ext cx="228600" cy="76200"/>
            </a:xfrm>
            <a:prstGeom prst="rightArrow">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2" name="右箭头 21"/>
            <p:cNvSpPr/>
            <p:nvPr/>
          </p:nvSpPr>
          <p:spPr>
            <a:xfrm>
              <a:off x="1981200" y="4419600"/>
              <a:ext cx="228600" cy="76200"/>
            </a:xfrm>
            <a:prstGeom prst="rightArrow">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57347" name="Group 3"/>
            <p:cNvGrpSpPr>
              <a:grpSpLocks/>
            </p:cNvGrpSpPr>
            <p:nvPr/>
          </p:nvGrpSpPr>
          <p:grpSpPr bwMode="auto">
            <a:xfrm>
              <a:off x="838200" y="3505200"/>
              <a:ext cx="1076325" cy="1503363"/>
              <a:chOff x="1530" y="1335"/>
              <a:chExt cx="1898" cy="2383"/>
            </a:xfrm>
          </p:grpSpPr>
          <p:sp>
            <p:nvSpPr>
              <p:cNvPr id="57376" name="Line 32"/>
              <p:cNvSpPr>
                <a:spLocks noChangeShapeType="1"/>
              </p:cNvSpPr>
              <p:nvPr/>
            </p:nvSpPr>
            <p:spPr bwMode="auto">
              <a:xfrm>
                <a:off x="1683" y="3198"/>
                <a:ext cx="162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375" name="Line 31"/>
              <p:cNvSpPr>
                <a:spLocks noChangeShapeType="1"/>
              </p:cNvSpPr>
              <p:nvPr/>
            </p:nvSpPr>
            <p:spPr bwMode="auto">
              <a:xfrm>
                <a:off x="1679" y="1742"/>
                <a:ext cx="49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374" name="Line 30"/>
              <p:cNvSpPr>
                <a:spLocks noChangeShapeType="1"/>
              </p:cNvSpPr>
              <p:nvPr/>
            </p:nvSpPr>
            <p:spPr bwMode="auto">
              <a:xfrm>
                <a:off x="2509" y="3198"/>
                <a:ext cx="0" cy="312"/>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57370" name="Group 26"/>
              <p:cNvGrpSpPr>
                <a:grpSpLocks/>
              </p:cNvGrpSpPr>
              <p:nvPr/>
            </p:nvGrpSpPr>
            <p:grpSpPr bwMode="auto">
              <a:xfrm>
                <a:off x="2249" y="3510"/>
                <a:ext cx="520" cy="208"/>
                <a:chOff x="4478" y="6126"/>
                <a:chExt cx="900" cy="312"/>
              </a:xfrm>
            </p:grpSpPr>
            <p:sp>
              <p:nvSpPr>
                <p:cNvPr id="57373" name="Line 29"/>
                <p:cNvSpPr>
                  <a:spLocks noChangeShapeType="1"/>
                </p:cNvSpPr>
                <p:nvPr/>
              </p:nvSpPr>
              <p:spPr bwMode="auto">
                <a:xfrm>
                  <a:off x="4478" y="6126"/>
                  <a:ext cx="9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372" name="Line 28"/>
                <p:cNvSpPr>
                  <a:spLocks noChangeShapeType="1"/>
                </p:cNvSpPr>
                <p:nvPr/>
              </p:nvSpPr>
              <p:spPr bwMode="auto">
                <a:xfrm>
                  <a:off x="4658" y="6282"/>
                  <a:ext cx="54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371" name="Line 27"/>
                <p:cNvSpPr>
                  <a:spLocks noChangeShapeType="1"/>
                </p:cNvSpPr>
                <p:nvPr/>
              </p:nvSpPr>
              <p:spPr bwMode="auto">
                <a:xfrm>
                  <a:off x="4838" y="6438"/>
                  <a:ext cx="18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57369" name="Line 25"/>
              <p:cNvSpPr>
                <a:spLocks noChangeShapeType="1"/>
              </p:cNvSpPr>
              <p:nvPr/>
            </p:nvSpPr>
            <p:spPr bwMode="auto">
              <a:xfrm>
                <a:off x="2559" y="2262"/>
                <a:ext cx="0" cy="52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368" name="Line 24"/>
              <p:cNvSpPr>
                <a:spLocks noChangeShapeType="1"/>
              </p:cNvSpPr>
              <p:nvPr/>
            </p:nvSpPr>
            <p:spPr bwMode="auto">
              <a:xfrm>
                <a:off x="2429" y="2262"/>
                <a:ext cx="0" cy="52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367" name="Arc 23"/>
              <p:cNvSpPr>
                <a:spLocks/>
              </p:cNvSpPr>
              <p:nvPr/>
            </p:nvSpPr>
            <p:spPr bwMode="auto">
              <a:xfrm>
                <a:off x="2106" y="2279"/>
                <a:ext cx="231" cy="493"/>
              </a:xfrm>
              <a:custGeom>
                <a:avLst/>
                <a:gdLst>
                  <a:gd name="G0" fmla="+- 0 0 0"/>
                  <a:gd name="G1" fmla="+- 20231 0 0"/>
                  <a:gd name="G2" fmla="+- 21600 0 0"/>
                  <a:gd name="T0" fmla="*/ 7568 w 21600"/>
                  <a:gd name="T1" fmla="*/ 0 h 41014"/>
                  <a:gd name="T2" fmla="*/ 5885 w 21600"/>
                  <a:gd name="T3" fmla="*/ 41014 h 41014"/>
                  <a:gd name="T4" fmla="*/ 0 w 21600"/>
                  <a:gd name="T5" fmla="*/ 20231 h 41014"/>
                </a:gdLst>
                <a:ahLst/>
                <a:cxnLst>
                  <a:cxn ang="0">
                    <a:pos x="T0" y="T1"/>
                  </a:cxn>
                  <a:cxn ang="0">
                    <a:pos x="T2" y="T3"/>
                  </a:cxn>
                  <a:cxn ang="0">
                    <a:pos x="T4" y="T5"/>
                  </a:cxn>
                </a:cxnLst>
                <a:rect l="0" t="0" r="r" b="b"/>
                <a:pathLst>
                  <a:path w="21600" h="41014" fill="none" extrusionOk="0">
                    <a:moveTo>
                      <a:pt x="7567" y="0"/>
                    </a:moveTo>
                    <a:cubicBezTo>
                      <a:pt x="16007" y="3157"/>
                      <a:pt x="21600" y="11220"/>
                      <a:pt x="21600" y="20231"/>
                    </a:cubicBezTo>
                    <a:cubicBezTo>
                      <a:pt x="21600" y="29893"/>
                      <a:pt x="15182" y="38381"/>
                      <a:pt x="5884" y="41013"/>
                    </a:cubicBezTo>
                  </a:path>
                  <a:path w="21600" h="41014" stroke="0" extrusionOk="0">
                    <a:moveTo>
                      <a:pt x="7567" y="0"/>
                    </a:moveTo>
                    <a:cubicBezTo>
                      <a:pt x="16007" y="3157"/>
                      <a:pt x="21600" y="11220"/>
                      <a:pt x="21600" y="20231"/>
                    </a:cubicBezTo>
                    <a:cubicBezTo>
                      <a:pt x="21600" y="29893"/>
                      <a:pt x="15182" y="38381"/>
                      <a:pt x="5884" y="41013"/>
                    </a:cubicBezTo>
                    <a:lnTo>
                      <a:pt x="0" y="20231"/>
                    </a:lnTo>
                    <a:close/>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366" name="Line 22"/>
              <p:cNvSpPr>
                <a:spLocks noChangeShapeType="1"/>
              </p:cNvSpPr>
              <p:nvPr/>
            </p:nvSpPr>
            <p:spPr bwMode="auto">
              <a:xfrm>
                <a:off x="2169" y="1742"/>
                <a:ext cx="0" cy="52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365" name="Line 21"/>
              <p:cNvSpPr>
                <a:spLocks noChangeShapeType="1"/>
              </p:cNvSpPr>
              <p:nvPr/>
            </p:nvSpPr>
            <p:spPr bwMode="auto">
              <a:xfrm>
                <a:off x="2169" y="2782"/>
                <a:ext cx="0" cy="416"/>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364" name="Arc 20"/>
              <p:cNvSpPr>
                <a:spLocks/>
              </p:cNvSpPr>
              <p:nvPr/>
            </p:nvSpPr>
            <p:spPr bwMode="auto">
              <a:xfrm flipH="1">
                <a:off x="2657" y="2275"/>
                <a:ext cx="231" cy="500"/>
              </a:xfrm>
              <a:custGeom>
                <a:avLst/>
                <a:gdLst>
                  <a:gd name="G0" fmla="+- 0 0 0"/>
                  <a:gd name="G1" fmla="+- 20865 0 0"/>
                  <a:gd name="G2" fmla="+- 21600 0 0"/>
                  <a:gd name="T0" fmla="*/ 5588 w 21600"/>
                  <a:gd name="T1" fmla="*/ 0 h 41627"/>
                  <a:gd name="T2" fmla="*/ 5957 w 21600"/>
                  <a:gd name="T3" fmla="*/ 41627 h 41627"/>
                  <a:gd name="T4" fmla="*/ 0 w 21600"/>
                  <a:gd name="T5" fmla="*/ 20865 h 41627"/>
                </a:gdLst>
                <a:ahLst/>
                <a:cxnLst>
                  <a:cxn ang="0">
                    <a:pos x="T0" y="T1"/>
                  </a:cxn>
                  <a:cxn ang="0">
                    <a:pos x="T2" y="T3"/>
                  </a:cxn>
                  <a:cxn ang="0">
                    <a:pos x="T4" y="T5"/>
                  </a:cxn>
                </a:cxnLst>
                <a:rect l="0" t="0" r="r" b="b"/>
                <a:pathLst>
                  <a:path w="21600" h="41627" fill="none" extrusionOk="0">
                    <a:moveTo>
                      <a:pt x="5587" y="0"/>
                    </a:moveTo>
                    <a:cubicBezTo>
                      <a:pt x="15032" y="2529"/>
                      <a:pt x="21600" y="11087"/>
                      <a:pt x="21600" y="20865"/>
                    </a:cubicBezTo>
                    <a:cubicBezTo>
                      <a:pt x="21600" y="30500"/>
                      <a:pt x="15218" y="38970"/>
                      <a:pt x="5957" y="41627"/>
                    </a:cubicBezTo>
                  </a:path>
                  <a:path w="21600" h="41627" stroke="0" extrusionOk="0">
                    <a:moveTo>
                      <a:pt x="5587" y="0"/>
                    </a:moveTo>
                    <a:cubicBezTo>
                      <a:pt x="15032" y="2529"/>
                      <a:pt x="21600" y="11087"/>
                      <a:pt x="21600" y="20865"/>
                    </a:cubicBezTo>
                    <a:cubicBezTo>
                      <a:pt x="21600" y="30500"/>
                      <a:pt x="15218" y="38970"/>
                      <a:pt x="5957" y="41627"/>
                    </a:cubicBezTo>
                    <a:lnTo>
                      <a:pt x="0" y="20865"/>
                    </a:lnTo>
                    <a:close/>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363" name="Line 19"/>
              <p:cNvSpPr>
                <a:spLocks noChangeShapeType="1"/>
              </p:cNvSpPr>
              <p:nvPr/>
            </p:nvSpPr>
            <p:spPr bwMode="auto">
              <a:xfrm>
                <a:off x="2819" y="1742"/>
                <a:ext cx="0" cy="52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362" name="Line 18"/>
              <p:cNvSpPr>
                <a:spLocks noChangeShapeType="1"/>
              </p:cNvSpPr>
              <p:nvPr/>
            </p:nvSpPr>
            <p:spPr bwMode="auto">
              <a:xfrm>
                <a:off x="2819" y="2782"/>
                <a:ext cx="0" cy="416"/>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361" name="Oval 17"/>
              <p:cNvSpPr>
                <a:spLocks noChangeArrowheads="1"/>
              </p:cNvSpPr>
              <p:nvPr/>
            </p:nvSpPr>
            <p:spPr bwMode="auto">
              <a:xfrm>
                <a:off x="1530" y="1665"/>
                <a:ext cx="143" cy="143"/>
              </a:xfrm>
              <a:prstGeom prst="ellips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360" name="Line 16"/>
              <p:cNvSpPr>
                <a:spLocks noChangeShapeType="1"/>
              </p:cNvSpPr>
              <p:nvPr/>
            </p:nvSpPr>
            <p:spPr bwMode="auto">
              <a:xfrm>
                <a:off x="2819" y="1742"/>
                <a:ext cx="49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359" name="Oval 15"/>
              <p:cNvSpPr>
                <a:spLocks noChangeArrowheads="1"/>
              </p:cNvSpPr>
              <p:nvPr/>
            </p:nvSpPr>
            <p:spPr bwMode="auto">
              <a:xfrm>
                <a:off x="3285" y="1665"/>
                <a:ext cx="143" cy="143"/>
              </a:xfrm>
              <a:prstGeom prst="ellips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358" name="Oval 14"/>
              <p:cNvSpPr>
                <a:spLocks noChangeArrowheads="1"/>
              </p:cNvSpPr>
              <p:nvPr/>
            </p:nvSpPr>
            <p:spPr bwMode="auto">
              <a:xfrm>
                <a:off x="1560" y="3120"/>
                <a:ext cx="143" cy="143"/>
              </a:xfrm>
              <a:prstGeom prst="ellips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357" name="Oval 13"/>
              <p:cNvSpPr>
                <a:spLocks noChangeArrowheads="1"/>
              </p:cNvSpPr>
              <p:nvPr/>
            </p:nvSpPr>
            <p:spPr bwMode="auto">
              <a:xfrm>
                <a:off x="3285" y="3120"/>
                <a:ext cx="143" cy="143"/>
              </a:xfrm>
              <a:prstGeom prst="ellips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356" name="Oval 12"/>
              <p:cNvSpPr>
                <a:spLocks noChangeArrowheads="1"/>
              </p:cNvSpPr>
              <p:nvPr/>
            </p:nvSpPr>
            <p:spPr bwMode="auto">
              <a:xfrm>
                <a:off x="2430" y="3105"/>
                <a:ext cx="143" cy="143"/>
              </a:xfrm>
              <a:prstGeom prst="ellipse">
                <a:avLst/>
              </a:prstGeom>
              <a:solidFill>
                <a:srgbClr val="000000"/>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355" name="Oval 11"/>
              <p:cNvSpPr>
                <a:spLocks noChangeArrowheads="1"/>
              </p:cNvSpPr>
              <p:nvPr/>
            </p:nvSpPr>
            <p:spPr bwMode="auto">
              <a:xfrm>
                <a:off x="2730" y="3120"/>
                <a:ext cx="143" cy="143"/>
              </a:xfrm>
              <a:prstGeom prst="ellipse">
                <a:avLst/>
              </a:prstGeom>
              <a:solidFill>
                <a:srgbClr val="000000"/>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354" name="Oval 10"/>
              <p:cNvSpPr>
                <a:spLocks noChangeArrowheads="1"/>
              </p:cNvSpPr>
              <p:nvPr/>
            </p:nvSpPr>
            <p:spPr bwMode="auto">
              <a:xfrm>
                <a:off x="2085" y="3120"/>
                <a:ext cx="143" cy="143"/>
              </a:xfrm>
              <a:prstGeom prst="ellipse">
                <a:avLst/>
              </a:prstGeom>
              <a:solidFill>
                <a:srgbClr val="000000"/>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57351" name="Group 7"/>
              <p:cNvGrpSpPr>
                <a:grpSpLocks/>
              </p:cNvGrpSpPr>
              <p:nvPr/>
            </p:nvGrpSpPr>
            <p:grpSpPr bwMode="auto">
              <a:xfrm>
                <a:off x="2430" y="1335"/>
                <a:ext cx="150" cy="315"/>
                <a:chOff x="3030" y="885"/>
                <a:chExt cx="135" cy="825"/>
              </a:xfrm>
            </p:grpSpPr>
            <p:sp>
              <p:nvSpPr>
                <p:cNvPr id="57353" name="Line 9"/>
                <p:cNvSpPr>
                  <a:spLocks noChangeShapeType="1"/>
                </p:cNvSpPr>
                <p:nvPr/>
              </p:nvSpPr>
              <p:spPr bwMode="auto">
                <a:xfrm>
                  <a:off x="3030" y="885"/>
                  <a:ext cx="0" cy="825"/>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352" name="Line 8"/>
                <p:cNvSpPr>
                  <a:spLocks noChangeShapeType="1"/>
                </p:cNvSpPr>
                <p:nvPr/>
              </p:nvSpPr>
              <p:spPr bwMode="auto">
                <a:xfrm>
                  <a:off x="3165" y="885"/>
                  <a:ext cx="0" cy="825"/>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57350" name="Freeform 6"/>
              <p:cNvSpPr>
                <a:spLocks/>
              </p:cNvSpPr>
              <p:nvPr/>
            </p:nvSpPr>
            <p:spPr bwMode="auto">
              <a:xfrm>
                <a:off x="1965" y="1470"/>
                <a:ext cx="360" cy="165"/>
              </a:xfrm>
              <a:custGeom>
                <a:avLst/>
                <a:gdLst/>
                <a:ahLst/>
                <a:cxnLst>
                  <a:cxn ang="0">
                    <a:pos x="705" y="0"/>
                  </a:cxn>
                  <a:cxn ang="0">
                    <a:pos x="255" y="135"/>
                  </a:cxn>
                  <a:cxn ang="0">
                    <a:pos x="0" y="330"/>
                  </a:cxn>
                </a:cxnLst>
                <a:rect l="0" t="0" r="r" b="b"/>
                <a:pathLst>
                  <a:path w="705" h="330">
                    <a:moveTo>
                      <a:pt x="705" y="0"/>
                    </a:moveTo>
                    <a:cubicBezTo>
                      <a:pt x="538" y="40"/>
                      <a:pt x="372" y="80"/>
                      <a:pt x="255" y="135"/>
                    </a:cubicBezTo>
                    <a:cubicBezTo>
                      <a:pt x="138" y="190"/>
                      <a:pt x="40" y="300"/>
                      <a:pt x="0" y="330"/>
                    </a:cubicBezTo>
                  </a:path>
                </a:pathLst>
              </a:custGeom>
              <a:noFill/>
              <a:ln w="15875">
                <a:solidFill>
                  <a:srgbClr val="000000"/>
                </a:solidFill>
                <a:prstDash val="lgDash"/>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349" name="Freeform 5"/>
              <p:cNvSpPr>
                <a:spLocks/>
              </p:cNvSpPr>
              <p:nvPr/>
            </p:nvSpPr>
            <p:spPr bwMode="auto">
              <a:xfrm flipH="1">
                <a:off x="2685" y="1455"/>
                <a:ext cx="360" cy="165"/>
              </a:xfrm>
              <a:custGeom>
                <a:avLst/>
                <a:gdLst/>
                <a:ahLst/>
                <a:cxnLst>
                  <a:cxn ang="0">
                    <a:pos x="705" y="0"/>
                  </a:cxn>
                  <a:cxn ang="0">
                    <a:pos x="255" y="135"/>
                  </a:cxn>
                  <a:cxn ang="0">
                    <a:pos x="0" y="330"/>
                  </a:cxn>
                </a:cxnLst>
                <a:rect l="0" t="0" r="r" b="b"/>
                <a:pathLst>
                  <a:path w="705" h="330">
                    <a:moveTo>
                      <a:pt x="705" y="0"/>
                    </a:moveTo>
                    <a:cubicBezTo>
                      <a:pt x="538" y="40"/>
                      <a:pt x="372" y="80"/>
                      <a:pt x="255" y="135"/>
                    </a:cubicBezTo>
                    <a:cubicBezTo>
                      <a:pt x="138" y="190"/>
                      <a:pt x="40" y="300"/>
                      <a:pt x="0" y="330"/>
                    </a:cubicBezTo>
                  </a:path>
                </a:pathLst>
              </a:custGeom>
              <a:noFill/>
              <a:ln w="15875">
                <a:solidFill>
                  <a:srgbClr val="000000"/>
                </a:solidFill>
                <a:prstDash val="lgDash"/>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348" name="Text Box 4"/>
              <p:cNvSpPr txBox="1">
                <a:spLocks noChangeArrowheads="1"/>
              </p:cNvSpPr>
              <p:nvPr/>
            </p:nvSpPr>
            <p:spPr bwMode="auto">
              <a:xfrm>
                <a:off x="2243" y="1534"/>
                <a:ext cx="720" cy="4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9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a:t>
                </a:r>
                <a:r>
                  <a:rPr kumimoji="0" lang="en-US" altLang="zh-CN" sz="900" b="1" i="0" u="none" strike="noStrike" cap="none" normalizeH="0" baseline="-30000" smtClean="0">
                    <a:ln>
                      <a:noFill/>
                    </a:ln>
                    <a:solidFill>
                      <a:schemeClr val="tx1"/>
                    </a:solidFill>
                    <a:effectLst/>
                    <a:latin typeface="Times New Roman" pitchFamily="18" charset="0"/>
                    <a:ea typeface="宋体" pitchFamily="2" charset="-122"/>
                    <a:cs typeface="Times New Roman" pitchFamily="18" charset="0"/>
                  </a:rPr>
                  <a:t>12</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grpSp>
        <p:grpSp>
          <p:nvGrpSpPr>
            <p:cNvPr id="57379" name="Group 35"/>
            <p:cNvGrpSpPr>
              <a:grpSpLocks/>
            </p:cNvGrpSpPr>
            <p:nvPr/>
          </p:nvGrpSpPr>
          <p:grpSpPr bwMode="auto">
            <a:xfrm>
              <a:off x="2057400" y="3733800"/>
              <a:ext cx="1752600" cy="1277938"/>
              <a:chOff x="3938" y="1665"/>
              <a:chExt cx="2820" cy="2053"/>
            </a:xfrm>
          </p:grpSpPr>
          <p:sp>
            <p:nvSpPr>
              <p:cNvPr id="57418" name="Line 74"/>
              <p:cNvSpPr>
                <a:spLocks noChangeShapeType="1"/>
              </p:cNvSpPr>
              <p:nvPr/>
            </p:nvSpPr>
            <p:spPr bwMode="auto">
              <a:xfrm>
                <a:off x="4473" y="3198"/>
                <a:ext cx="162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417" name="Line 73"/>
              <p:cNvSpPr>
                <a:spLocks noChangeShapeType="1"/>
              </p:cNvSpPr>
              <p:nvPr/>
            </p:nvSpPr>
            <p:spPr bwMode="auto">
              <a:xfrm>
                <a:off x="4469" y="1742"/>
                <a:ext cx="49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416" name="Line 72"/>
              <p:cNvSpPr>
                <a:spLocks noChangeShapeType="1"/>
              </p:cNvSpPr>
              <p:nvPr/>
            </p:nvSpPr>
            <p:spPr bwMode="auto">
              <a:xfrm>
                <a:off x="5299" y="3198"/>
                <a:ext cx="0" cy="312"/>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57412" name="Group 68"/>
              <p:cNvGrpSpPr>
                <a:grpSpLocks/>
              </p:cNvGrpSpPr>
              <p:nvPr/>
            </p:nvGrpSpPr>
            <p:grpSpPr bwMode="auto">
              <a:xfrm>
                <a:off x="5039" y="3510"/>
                <a:ext cx="520" cy="208"/>
                <a:chOff x="4478" y="6126"/>
                <a:chExt cx="900" cy="312"/>
              </a:xfrm>
            </p:grpSpPr>
            <p:sp>
              <p:nvSpPr>
                <p:cNvPr id="57415" name="Line 71"/>
                <p:cNvSpPr>
                  <a:spLocks noChangeShapeType="1"/>
                </p:cNvSpPr>
                <p:nvPr/>
              </p:nvSpPr>
              <p:spPr bwMode="auto">
                <a:xfrm>
                  <a:off x="4478" y="6126"/>
                  <a:ext cx="9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414" name="Line 70"/>
                <p:cNvSpPr>
                  <a:spLocks noChangeShapeType="1"/>
                </p:cNvSpPr>
                <p:nvPr/>
              </p:nvSpPr>
              <p:spPr bwMode="auto">
                <a:xfrm>
                  <a:off x="4658" y="6282"/>
                  <a:ext cx="54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413" name="Line 69"/>
                <p:cNvSpPr>
                  <a:spLocks noChangeShapeType="1"/>
                </p:cNvSpPr>
                <p:nvPr/>
              </p:nvSpPr>
              <p:spPr bwMode="auto">
                <a:xfrm>
                  <a:off x="4838" y="6438"/>
                  <a:ext cx="18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57411" name="Line 67"/>
              <p:cNvSpPr>
                <a:spLocks noChangeShapeType="1"/>
              </p:cNvSpPr>
              <p:nvPr/>
            </p:nvSpPr>
            <p:spPr bwMode="auto">
              <a:xfrm>
                <a:off x="5349" y="2262"/>
                <a:ext cx="0" cy="52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410" name="Line 66"/>
              <p:cNvSpPr>
                <a:spLocks noChangeShapeType="1"/>
              </p:cNvSpPr>
              <p:nvPr/>
            </p:nvSpPr>
            <p:spPr bwMode="auto">
              <a:xfrm>
                <a:off x="5219" y="2262"/>
                <a:ext cx="0" cy="52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409" name="Arc 65"/>
              <p:cNvSpPr>
                <a:spLocks/>
              </p:cNvSpPr>
              <p:nvPr/>
            </p:nvSpPr>
            <p:spPr bwMode="auto">
              <a:xfrm>
                <a:off x="4896" y="2279"/>
                <a:ext cx="231" cy="493"/>
              </a:xfrm>
              <a:custGeom>
                <a:avLst/>
                <a:gdLst>
                  <a:gd name="G0" fmla="+- 0 0 0"/>
                  <a:gd name="G1" fmla="+- 20231 0 0"/>
                  <a:gd name="G2" fmla="+- 21600 0 0"/>
                  <a:gd name="T0" fmla="*/ 7568 w 21600"/>
                  <a:gd name="T1" fmla="*/ 0 h 41014"/>
                  <a:gd name="T2" fmla="*/ 5885 w 21600"/>
                  <a:gd name="T3" fmla="*/ 41014 h 41014"/>
                  <a:gd name="T4" fmla="*/ 0 w 21600"/>
                  <a:gd name="T5" fmla="*/ 20231 h 41014"/>
                </a:gdLst>
                <a:ahLst/>
                <a:cxnLst>
                  <a:cxn ang="0">
                    <a:pos x="T0" y="T1"/>
                  </a:cxn>
                  <a:cxn ang="0">
                    <a:pos x="T2" y="T3"/>
                  </a:cxn>
                  <a:cxn ang="0">
                    <a:pos x="T4" y="T5"/>
                  </a:cxn>
                </a:cxnLst>
                <a:rect l="0" t="0" r="r" b="b"/>
                <a:pathLst>
                  <a:path w="21600" h="41014" fill="none" extrusionOk="0">
                    <a:moveTo>
                      <a:pt x="7567" y="0"/>
                    </a:moveTo>
                    <a:cubicBezTo>
                      <a:pt x="16007" y="3157"/>
                      <a:pt x="21600" y="11220"/>
                      <a:pt x="21600" y="20231"/>
                    </a:cubicBezTo>
                    <a:cubicBezTo>
                      <a:pt x="21600" y="29893"/>
                      <a:pt x="15182" y="38381"/>
                      <a:pt x="5884" y="41013"/>
                    </a:cubicBezTo>
                  </a:path>
                  <a:path w="21600" h="41014" stroke="0" extrusionOk="0">
                    <a:moveTo>
                      <a:pt x="7567" y="0"/>
                    </a:moveTo>
                    <a:cubicBezTo>
                      <a:pt x="16007" y="3157"/>
                      <a:pt x="21600" y="11220"/>
                      <a:pt x="21600" y="20231"/>
                    </a:cubicBezTo>
                    <a:cubicBezTo>
                      <a:pt x="21600" y="29893"/>
                      <a:pt x="15182" y="38381"/>
                      <a:pt x="5884" y="41013"/>
                    </a:cubicBezTo>
                    <a:lnTo>
                      <a:pt x="0" y="20231"/>
                    </a:lnTo>
                    <a:close/>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408" name="Line 64"/>
              <p:cNvSpPr>
                <a:spLocks noChangeShapeType="1"/>
              </p:cNvSpPr>
              <p:nvPr/>
            </p:nvSpPr>
            <p:spPr bwMode="auto">
              <a:xfrm>
                <a:off x="4959" y="1742"/>
                <a:ext cx="0" cy="52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407" name="Line 63"/>
              <p:cNvSpPr>
                <a:spLocks noChangeShapeType="1"/>
              </p:cNvSpPr>
              <p:nvPr/>
            </p:nvSpPr>
            <p:spPr bwMode="auto">
              <a:xfrm>
                <a:off x="4959" y="2782"/>
                <a:ext cx="0" cy="416"/>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406" name="Arc 62"/>
              <p:cNvSpPr>
                <a:spLocks/>
              </p:cNvSpPr>
              <p:nvPr/>
            </p:nvSpPr>
            <p:spPr bwMode="auto">
              <a:xfrm flipH="1">
                <a:off x="5447" y="2275"/>
                <a:ext cx="231" cy="500"/>
              </a:xfrm>
              <a:custGeom>
                <a:avLst/>
                <a:gdLst>
                  <a:gd name="G0" fmla="+- 0 0 0"/>
                  <a:gd name="G1" fmla="+- 20865 0 0"/>
                  <a:gd name="G2" fmla="+- 21600 0 0"/>
                  <a:gd name="T0" fmla="*/ 5588 w 21600"/>
                  <a:gd name="T1" fmla="*/ 0 h 41627"/>
                  <a:gd name="T2" fmla="*/ 5957 w 21600"/>
                  <a:gd name="T3" fmla="*/ 41627 h 41627"/>
                  <a:gd name="T4" fmla="*/ 0 w 21600"/>
                  <a:gd name="T5" fmla="*/ 20865 h 41627"/>
                </a:gdLst>
                <a:ahLst/>
                <a:cxnLst>
                  <a:cxn ang="0">
                    <a:pos x="T0" y="T1"/>
                  </a:cxn>
                  <a:cxn ang="0">
                    <a:pos x="T2" y="T3"/>
                  </a:cxn>
                  <a:cxn ang="0">
                    <a:pos x="T4" y="T5"/>
                  </a:cxn>
                </a:cxnLst>
                <a:rect l="0" t="0" r="r" b="b"/>
                <a:pathLst>
                  <a:path w="21600" h="41627" fill="none" extrusionOk="0">
                    <a:moveTo>
                      <a:pt x="5587" y="0"/>
                    </a:moveTo>
                    <a:cubicBezTo>
                      <a:pt x="15032" y="2529"/>
                      <a:pt x="21600" y="11087"/>
                      <a:pt x="21600" y="20865"/>
                    </a:cubicBezTo>
                    <a:cubicBezTo>
                      <a:pt x="21600" y="30500"/>
                      <a:pt x="15218" y="38970"/>
                      <a:pt x="5957" y="41627"/>
                    </a:cubicBezTo>
                  </a:path>
                  <a:path w="21600" h="41627" stroke="0" extrusionOk="0">
                    <a:moveTo>
                      <a:pt x="5587" y="0"/>
                    </a:moveTo>
                    <a:cubicBezTo>
                      <a:pt x="15032" y="2529"/>
                      <a:pt x="21600" y="11087"/>
                      <a:pt x="21600" y="20865"/>
                    </a:cubicBezTo>
                    <a:cubicBezTo>
                      <a:pt x="21600" y="30500"/>
                      <a:pt x="15218" y="38970"/>
                      <a:pt x="5957" y="41627"/>
                    </a:cubicBezTo>
                    <a:lnTo>
                      <a:pt x="0" y="20865"/>
                    </a:lnTo>
                    <a:close/>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405" name="Line 61"/>
              <p:cNvSpPr>
                <a:spLocks noChangeShapeType="1"/>
              </p:cNvSpPr>
              <p:nvPr/>
            </p:nvSpPr>
            <p:spPr bwMode="auto">
              <a:xfrm>
                <a:off x="5609" y="1742"/>
                <a:ext cx="0" cy="52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404" name="Line 60"/>
              <p:cNvSpPr>
                <a:spLocks noChangeShapeType="1"/>
              </p:cNvSpPr>
              <p:nvPr/>
            </p:nvSpPr>
            <p:spPr bwMode="auto">
              <a:xfrm>
                <a:off x="5609" y="2782"/>
                <a:ext cx="0" cy="416"/>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403" name="Oval 59"/>
              <p:cNvSpPr>
                <a:spLocks noChangeArrowheads="1"/>
              </p:cNvSpPr>
              <p:nvPr/>
            </p:nvSpPr>
            <p:spPr bwMode="auto">
              <a:xfrm>
                <a:off x="4320" y="1665"/>
                <a:ext cx="143" cy="143"/>
              </a:xfrm>
              <a:prstGeom prst="ellips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402" name="Line 58"/>
              <p:cNvSpPr>
                <a:spLocks noChangeShapeType="1"/>
              </p:cNvSpPr>
              <p:nvPr/>
            </p:nvSpPr>
            <p:spPr bwMode="auto">
              <a:xfrm>
                <a:off x="5609" y="1742"/>
                <a:ext cx="49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401" name="Oval 57"/>
              <p:cNvSpPr>
                <a:spLocks noChangeArrowheads="1"/>
              </p:cNvSpPr>
              <p:nvPr/>
            </p:nvSpPr>
            <p:spPr bwMode="auto">
              <a:xfrm>
                <a:off x="6075" y="1665"/>
                <a:ext cx="143" cy="143"/>
              </a:xfrm>
              <a:prstGeom prst="ellips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400" name="Oval 56"/>
              <p:cNvSpPr>
                <a:spLocks noChangeArrowheads="1"/>
              </p:cNvSpPr>
              <p:nvPr/>
            </p:nvSpPr>
            <p:spPr bwMode="auto">
              <a:xfrm>
                <a:off x="4350" y="3120"/>
                <a:ext cx="143" cy="143"/>
              </a:xfrm>
              <a:prstGeom prst="ellips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399" name="Oval 55"/>
              <p:cNvSpPr>
                <a:spLocks noChangeArrowheads="1"/>
              </p:cNvSpPr>
              <p:nvPr/>
            </p:nvSpPr>
            <p:spPr bwMode="auto">
              <a:xfrm>
                <a:off x="6075" y="3120"/>
                <a:ext cx="143" cy="143"/>
              </a:xfrm>
              <a:prstGeom prst="ellips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398" name="Oval 54"/>
              <p:cNvSpPr>
                <a:spLocks noChangeArrowheads="1"/>
              </p:cNvSpPr>
              <p:nvPr/>
            </p:nvSpPr>
            <p:spPr bwMode="auto">
              <a:xfrm>
                <a:off x="5220" y="3105"/>
                <a:ext cx="143" cy="143"/>
              </a:xfrm>
              <a:prstGeom prst="ellipse">
                <a:avLst/>
              </a:prstGeom>
              <a:solidFill>
                <a:srgbClr val="000000"/>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397" name="Oval 53"/>
              <p:cNvSpPr>
                <a:spLocks noChangeArrowheads="1"/>
              </p:cNvSpPr>
              <p:nvPr/>
            </p:nvSpPr>
            <p:spPr bwMode="auto">
              <a:xfrm>
                <a:off x="5520" y="3120"/>
                <a:ext cx="143" cy="143"/>
              </a:xfrm>
              <a:prstGeom prst="ellipse">
                <a:avLst/>
              </a:prstGeom>
              <a:solidFill>
                <a:srgbClr val="000000"/>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396" name="Oval 52"/>
              <p:cNvSpPr>
                <a:spLocks noChangeArrowheads="1"/>
              </p:cNvSpPr>
              <p:nvPr/>
            </p:nvSpPr>
            <p:spPr bwMode="auto">
              <a:xfrm>
                <a:off x="4875" y="3120"/>
                <a:ext cx="143" cy="143"/>
              </a:xfrm>
              <a:prstGeom prst="ellipse">
                <a:avLst/>
              </a:prstGeom>
              <a:solidFill>
                <a:srgbClr val="000000"/>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57393" name="Group 49"/>
              <p:cNvGrpSpPr>
                <a:grpSpLocks/>
              </p:cNvGrpSpPr>
              <p:nvPr/>
            </p:nvGrpSpPr>
            <p:grpSpPr bwMode="auto">
              <a:xfrm rot="-5400000">
                <a:off x="4515" y="2310"/>
                <a:ext cx="150" cy="315"/>
                <a:chOff x="3030" y="885"/>
                <a:chExt cx="135" cy="825"/>
              </a:xfrm>
            </p:grpSpPr>
            <p:sp>
              <p:nvSpPr>
                <p:cNvPr id="57395" name="Line 51"/>
                <p:cNvSpPr>
                  <a:spLocks noChangeShapeType="1"/>
                </p:cNvSpPr>
                <p:nvPr/>
              </p:nvSpPr>
              <p:spPr bwMode="auto">
                <a:xfrm>
                  <a:off x="3030" y="885"/>
                  <a:ext cx="0" cy="825"/>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394" name="Line 50"/>
                <p:cNvSpPr>
                  <a:spLocks noChangeShapeType="1"/>
                </p:cNvSpPr>
                <p:nvPr/>
              </p:nvSpPr>
              <p:spPr bwMode="auto">
                <a:xfrm>
                  <a:off x="3165" y="885"/>
                  <a:ext cx="0" cy="825"/>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57392" name="Text Box 48"/>
              <p:cNvSpPr txBox="1">
                <a:spLocks noChangeArrowheads="1"/>
              </p:cNvSpPr>
              <p:nvPr/>
            </p:nvSpPr>
            <p:spPr bwMode="auto">
              <a:xfrm>
                <a:off x="3938" y="2224"/>
                <a:ext cx="720" cy="4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9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2C</a:t>
                </a:r>
                <a:r>
                  <a:rPr kumimoji="0" lang="en-US" altLang="zh-CN" sz="900" b="1" i="0" u="none" strike="noStrike" cap="none" normalizeH="0" baseline="-30000" smtClean="0">
                    <a:ln>
                      <a:noFill/>
                    </a:ln>
                    <a:solidFill>
                      <a:schemeClr val="tx1"/>
                    </a:solidFill>
                    <a:effectLst/>
                    <a:latin typeface="Times New Roman" pitchFamily="18" charset="0"/>
                    <a:ea typeface="宋体" pitchFamily="2" charset="-122"/>
                    <a:cs typeface="Times New Roman" pitchFamily="18" charset="0"/>
                  </a:rPr>
                  <a:t>12</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57391" name="Line 47"/>
              <p:cNvSpPr>
                <a:spLocks noChangeShapeType="1"/>
              </p:cNvSpPr>
              <p:nvPr/>
            </p:nvSpPr>
            <p:spPr bwMode="auto">
              <a:xfrm flipH="1">
                <a:off x="4584" y="1757"/>
                <a:ext cx="0" cy="655"/>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390" name="Line 46"/>
              <p:cNvSpPr>
                <a:spLocks noChangeShapeType="1"/>
              </p:cNvSpPr>
              <p:nvPr/>
            </p:nvSpPr>
            <p:spPr bwMode="auto">
              <a:xfrm flipH="1">
                <a:off x="4584" y="2537"/>
                <a:ext cx="0" cy="655"/>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389" name="Oval 45"/>
              <p:cNvSpPr>
                <a:spLocks noChangeArrowheads="1"/>
              </p:cNvSpPr>
              <p:nvPr/>
            </p:nvSpPr>
            <p:spPr bwMode="auto">
              <a:xfrm>
                <a:off x="4515" y="3120"/>
                <a:ext cx="143" cy="143"/>
              </a:xfrm>
              <a:prstGeom prst="ellipse">
                <a:avLst/>
              </a:prstGeom>
              <a:solidFill>
                <a:srgbClr val="000000"/>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388" name="Oval 44"/>
              <p:cNvSpPr>
                <a:spLocks noChangeArrowheads="1"/>
              </p:cNvSpPr>
              <p:nvPr/>
            </p:nvSpPr>
            <p:spPr bwMode="auto">
              <a:xfrm>
                <a:off x="4500" y="1665"/>
                <a:ext cx="143" cy="143"/>
              </a:xfrm>
              <a:prstGeom prst="ellipse">
                <a:avLst/>
              </a:prstGeom>
              <a:solidFill>
                <a:srgbClr val="000000"/>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57385" name="Group 41"/>
              <p:cNvGrpSpPr>
                <a:grpSpLocks/>
              </p:cNvGrpSpPr>
              <p:nvPr/>
            </p:nvGrpSpPr>
            <p:grpSpPr bwMode="auto">
              <a:xfrm rot="-5400000">
                <a:off x="5910" y="2310"/>
                <a:ext cx="150" cy="315"/>
                <a:chOff x="3030" y="885"/>
                <a:chExt cx="135" cy="825"/>
              </a:xfrm>
            </p:grpSpPr>
            <p:sp>
              <p:nvSpPr>
                <p:cNvPr id="57387" name="Line 43"/>
                <p:cNvSpPr>
                  <a:spLocks noChangeShapeType="1"/>
                </p:cNvSpPr>
                <p:nvPr/>
              </p:nvSpPr>
              <p:spPr bwMode="auto">
                <a:xfrm>
                  <a:off x="3030" y="885"/>
                  <a:ext cx="0" cy="825"/>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386" name="Line 42"/>
                <p:cNvSpPr>
                  <a:spLocks noChangeShapeType="1"/>
                </p:cNvSpPr>
                <p:nvPr/>
              </p:nvSpPr>
              <p:spPr bwMode="auto">
                <a:xfrm>
                  <a:off x="3165" y="885"/>
                  <a:ext cx="0" cy="825"/>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57384" name="Line 40"/>
              <p:cNvSpPr>
                <a:spLocks noChangeShapeType="1"/>
              </p:cNvSpPr>
              <p:nvPr/>
            </p:nvSpPr>
            <p:spPr bwMode="auto">
              <a:xfrm flipH="1">
                <a:off x="5979" y="1757"/>
                <a:ext cx="0" cy="655"/>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383" name="Line 39"/>
              <p:cNvSpPr>
                <a:spLocks noChangeShapeType="1"/>
              </p:cNvSpPr>
              <p:nvPr/>
            </p:nvSpPr>
            <p:spPr bwMode="auto">
              <a:xfrm flipH="1">
                <a:off x="5979" y="2537"/>
                <a:ext cx="0" cy="655"/>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382" name="Oval 38"/>
              <p:cNvSpPr>
                <a:spLocks noChangeArrowheads="1"/>
              </p:cNvSpPr>
              <p:nvPr/>
            </p:nvSpPr>
            <p:spPr bwMode="auto">
              <a:xfrm>
                <a:off x="5910" y="3120"/>
                <a:ext cx="143" cy="143"/>
              </a:xfrm>
              <a:prstGeom prst="ellipse">
                <a:avLst/>
              </a:prstGeom>
              <a:solidFill>
                <a:srgbClr val="000000"/>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381" name="Oval 37"/>
              <p:cNvSpPr>
                <a:spLocks noChangeArrowheads="1"/>
              </p:cNvSpPr>
              <p:nvPr/>
            </p:nvSpPr>
            <p:spPr bwMode="auto">
              <a:xfrm>
                <a:off x="5895" y="1665"/>
                <a:ext cx="143" cy="143"/>
              </a:xfrm>
              <a:prstGeom prst="ellipse">
                <a:avLst/>
              </a:prstGeom>
              <a:solidFill>
                <a:srgbClr val="000000"/>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380" name="Text Box 36"/>
              <p:cNvSpPr txBox="1">
                <a:spLocks noChangeArrowheads="1"/>
              </p:cNvSpPr>
              <p:nvPr/>
            </p:nvSpPr>
            <p:spPr bwMode="auto">
              <a:xfrm>
                <a:off x="6038" y="2224"/>
                <a:ext cx="720" cy="4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9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2C</a:t>
                </a:r>
                <a:r>
                  <a:rPr kumimoji="0" lang="en-US" altLang="zh-CN" sz="900" b="1" i="0" u="none" strike="noStrike" cap="none" normalizeH="0" baseline="-30000" smtClean="0">
                    <a:ln>
                      <a:noFill/>
                    </a:ln>
                    <a:solidFill>
                      <a:schemeClr val="tx1"/>
                    </a:solidFill>
                    <a:effectLst/>
                    <a:latin typeface="Times New Roman" pitchFamily="18" charset="0"/>
                    <a:ea typeface="宋体" pitchFamily="2" charset="-122"/>
                    <a:cs typeface="Times New Roman" pitchFamily="18" charset="0"/>
                  </a:rPr>
                  <a:t>12</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grpSp>
        <p:grpSp>
          <p:nvGrpSpPr>
            <p:cNvPr id="57422" name="Group 78"/>
            <p:cNvGrpSpPr>
              <a:grpSpLocks/>
            </p:cNvGrpSpPr>
            <p:nvPr/>
          </p:nvGrpSpPr>
          <p:grpSpPr bwMode="auto">
            <a:xfrm>
              <a:off x="3695700" y="3725862"/>
              <a:ext cx="2070100" cy="1274763"/>
              <a:chOff x="6188" y="1615"/>
              <a:chExt cx="3630" cy="2103"/>
            </a:xfrm>
          </p:grpSpPr>
          <p:sp>
            <p:nvSpPr>
              <p:cNvPr id="57473" name="Line 129"/>
              <p:cNvSpPr>
                <a:spLocks noChangeShapeType="1"/>
              </p:cNvSpPr>
              <p:nvPr/>
            </p:nvSpPr>
            <p:spPr bwMode="auto">
              <a:xfrm>
                <a:off x="6723" y="3198"/>
                <a:ext cx="234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472" name="Line 128"/>
              <p:cNvSpPr>
                <a:spLocks noChangeShapeType="1"/>
              </p:cNvSpPr>
              <p:nvPr/>
            </p:nvSpPr>
            <p:spPr bwMode="auto">
              <a:xfrm>
                <a:off x="6719" y="1742"/>
                <a:ext cx="49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471" name="Line 127"/>
              <p:cNvSpPr>
                <a:spLocks noChangeShapeType="1"/>
              </p:cNvSpPr>
              <p:nvPr/>
            </p:nvSpPr>
            <p:spPr bwMode="auto">
              <a:xfrm>
                <a:off x="7909" y="3198"/>
                <a:ext cx="0" cy="312"/>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57467" name="Group 123"/>
              <p:cNvGrpSpPr>
                <a:grpSpLocks/>
              </p:cNvGrpSpPr>
              <p:nvPr/>
            </p:nvGrpSpPr>
            <p:grpSpPr bwMode="auto">
              <a:xfrm>
                <a:off x="7649" y="3510"/>
                <a:ext cx="520" cy="208"/>
                <a:chOff x="4478" y="6126"/>
                <a:chExt cx="900" cy="312"/>
              </a:xfrm>
            </p:grpSpPr>
            <p:sp>
              <p:nvSpPr>
                <p:cNvPr id="57470" name="Line 126"/>
                <p:cNvSpPr>
                  <a:spLocks noChangeShapeType="1"/>
                </p:cNvSpPr>
                <p:nvPr/>
              </p:nvSpPr>
              <p:spPr bwMode="auto">
                <a:xfrm>
                  <a:off x="4478" y="6126"/>
                  <a:ext cx="9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469" name="Line 125"/>
                <p:cNvSpPr>
                  <a:spLocks noChangeShapeType="1"/>
                </p:cNvSpPr>
                <p:nvPr/>
              </p:nvSpPr>
              <p:spPr bwMode="auto">
                <a:xfrm>
                  <a:off x="4658" y="6282"/>
                  <a:ext cx="54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468" name="Line 124"/>
                <p:cNvSpPr>
                  <a:spLocks noChangeShapeType="1"/>
                </p:cNvSpPr>
                <p:nvPr/>
              </p:nvSpPr>
              <p:spPr bwMode="auto">
                <a:xfrm>
                  <a:off x="4838" y="6438"/>
                  <a:ext cx="18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57466" name="Line 122"/>
              <p:cNvSpPr>
                <a:spLocks noChangeShapeType="1"/>
              </p:cNvSpPr>
              <p:nvPr/>
            </p:nvSpPr>
            <p:spPr bwMode="auto">
              <a:xfrm flipV="1">
                <a:off x="7704" y="1752"/>
                <a:ext cx="450" cy="5"/>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465" name="Line 121"/>
              <p:cNvSpPr>
                <a:spLocks noChangeShapeType="1"/>
              </p:cNvSpPr>
              <p:nvPr/>
            </p:nvSpPr>
            <p:spPr bwMode="auto">
              <a:xfrm>
                <a:off x="7899" y="2677"/>
                <a:ext cx="0" cy="506"/>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464" name="Line 120"/>
              <p:cNvSpPr>
                <a:spLocks noChangeShapeType="1"/>
              </p:cNvSpPr>
              <p:nvPr/>
            </p:nvSpPr>
            <p:spPr bwMode="auto">
              <a:xfrm>
                <a:off x="7934" y="1757"/>
                <a:ext cx="0" cy="445"/>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463" name="Oval 119"/>
              <p:cNvSpPr>
                <a:spLocks noChangeArrowheads="1"/>
              </p:cNvSpPr>
              <p:nvPr/>
            </p:nvSpPr>
            <p:spPr bwMode="auto">
              <a:xfrm>
                <a:off x="6570" y="1665"/>
                <a:ext cx="143" cy="143"/>
              </a:xfrm>
              <a:prstGeom prst="ellips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462" name="Line 118"/>
              <p:cNvSpPr>
                <a:spLocks noChangeShapeType="1"/>
              </p:cNvSpPr>
              <p:nvPr/>
            </p:nvSpPr>
            <p:spPr bwMode="auto">
              <a:xfrm>
                <a:off x="8669" y="1742"/>
                <a:ext cx="49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461" name="Oval 117"/>
              <p:cNvSpPr>
                <a:spLocks noChangeArrowheads="1"/>
              </p:cNvSpPr>
              <p:nvPr/>
            </p:nvSpPr>
            <p:spPr bwMode="auto">
              <a:xfrm>
                <a:off x="9135" y="1665"/>
                <a:ext cx="143" cy="143"/>
              </a:xfrm>
              <a:prstGeom prst="ellips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460" name="Oval 116"/>
              <p:cNvSpPr>
                <a:spLocks noChangeArrowheads="1"/>
              </p:cNvSpPr>
              <p:nvPr/>
            </p:nvSpPr>
            <p:spPr bwMode="auto">
              <a:xfrm>
                <a:off x="6600" y="3120"/>
                <a:ext cx="143" cy="143"/>
              </a:xfrm>
              <a:prstGeom prst="ellips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459" name="Oval 115"/>
              <p:cNvSpPr>
                <a:spLocks noChangeArrowheads="1"/>
              </p:cNvSpPr>
              <p:nvPr/>
            </p:nvSpPr>
            <p:spPr bwMode="auto">
              <a:xfrm>
                <a:off x="9135" y="3120"/>
                <a:ext cx="143" cy="143"/>
              </a:xfrm>
              <a:prstGeom prst="ellips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458" name="Oval 114"/>
              <p:cNvSpPr>
                <a:spLocks noChangeArrowheads="1"/>
              </p:cNvSpPr>
              <p:nvPr/>
            </p:nvSpPr>
            <p:spPr bwMode="auto">
              <a:xfrm>
                <a:off x="7845" y="1665"/>
                <a:ext cx="143" cy="143"/>
              </a:xfrm>
              <a:prstGeom prst="ellipse">
                <a:avLst/>
              </a:prstGeom>
              <a:solidFill>
                <a:srgbClr val="000000"/>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457" name="Oval 113"/>
              <p:cNvSpPr>
                <a:spLocks noChangeArrowheads="1"/>
              </p:cNvSpPr>
              <p:nvPr/>
            </p:nvSpPr>
            <p:spPr bwMode="auto">
              <a:xfrm>
                <a:off x="7830" y="3120"/>
                <a:ext cx="143" cy="143"/>
              </a:xfrm>
              <a:prstGeom prst="ellipse">
                <a:avLst/>
              </a:prstGeom>
              <a:solidFill>
                <a:srgbClr val="000000"/>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57454" name="Group 110"/>
              <p:cNvGrpSpPr>
                <a:grpSpLocks/>
              </p:cNvGrpSpPr>
              <p:nvPr/>
            </p:nvGrpSpPr>
            <p:grpSpPr bwMode="auto">
              <a:xfrm rot="-5400000">
                <a:off x="6765" y="2310"/>
                <a:ext cx="150" cy="315"/>
                <a:chOff x="3030" y="885"/>
                <a:chExt cx="135" cy="825"/>
              </a:xfrm>
            </p:grpSpPr>
            <p:sp>
              <p:nvSpPr>
                <p:cNvPr id="57456" name="Line 112"/>
                <p:cNvSpPr>
                  <a:spLocks noChangeShapeType="1"/>
                </p:cNvSpPr>
                <p:nvPr/>
              </p:nvSpPr>
              <p:spPr bwMode="auto">
                <a:xfrm>
                  <a:off x="3030" y="885"/>
                  <a:ext cx="0" cy="825"/>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455" name="Line 111"/>
                <p:cNvSpPr>
                  <a:spLocks noChangeShapeType="1"/>
                </p:cNvSpPr>
                <p:nvPr/>
              </p:nvSpPr>
              <p:spPr bwMode="auto">
                <a:xfrm>
                  <a:off x="3165" y="885"/>
                  <a:ext cx="0" cy="825"/>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57453" name="Text Box 109"/>
              <p:cNvSpPr txBox="1">
                <a:spLocks noChangeArrowheads="1"/>
              </p:cNvSpPr>
              <p:nvPr/>
            </p:nvSpPr>
            <p:spPr bwMode="auto">
              <a:xfrm>
                <a:off x="6188" y="2224"/>
                <a:ext cx="720" cy="4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900" b="1"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2C</a:t>
                </a:r>
                <a:r>
                  <a:rPr kumimoji="0" lang="en-US" altLang="zh-CN" sz="900" b="1" i="0" u="none" strike="noStrike" cap="none" normalizeH="0" baseline="-30000" dirty="0" smtClean="0">
                    <a:ln>
                      <a:noFill/>
                    </a:ln>
                    <a:solidFill>
                      <a:schemeClr val="tx1"/>
                    </a:solidFill>
                    <a:effectLst/>
                    <a:latin typeface="Times New Roman" pitchFamily="18" charset="0"/>
                    <a:ea typeface="宋体" pitchFamily="2" charset="-122"/>
                    <a:cs typeface="Times New Roman" pitchFamily="18" charset="0"/>
                  </a:rPr>
                  <a:t>12</a:t>
                </a:r>
                <a:endParaRPr kumimoji="0" lang="en-US" altLang="zh-CN" sz="1800" b="0" i="0" u="none" strike="noStrike" cap="none" normalizeH="0" baseline="0" dirty="0" smtClean="0">
                  <a:ln>
                    <a:noFill/>
                  </a:ln>
                  <a:solidFill>
                    <a:schemeClr val="tx1"/>
                  </a:solidFill>
                  <a:effectLst/>
                  <a:latin typeface="Arial" pitchFamily="34" charset="0"/>
                  <a:ea typeface="宋体" pitchFamily="2" charset="-122"/>
                </a:endParaRPr>
              </a:p>
            </p:txBody>
          </p:sp>
          <p:sp>
            <p:nvSpPr>
              <p:cNvPr id="57452" name="Line 108"/>
              <p:cNvSpPr>
                <a:spLocks noChangeShapeType="1"/>
              </p:cNvSpPr>
              <p:nvPr/>
            </p:nvSpPr>
            <p:spPr bwMode="auto">
              <a:xfrm flipH="1">
                <a:off x="6834" y="1757"/>
                <a:ext cx="0" cy="655"/>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451" name="Line 107"/>
              <p:cNvSpPr>
                <a:spLocks noChangeShapeType="1"/>
              </p:cNvSpPr>
              <p:nvPr/>
            </p:nvSpPr>
            <p:spPr bwMode="auto">
              <a:xfrm flipH="1">
                <a:off x="6834" y="2537"/>
                <a:ext cx="0" cy="655"/>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450" name="Oval 106"/>
              <p:cNvSpPr>
                <a:spLocks noChangeArrowheads="1"/>
              </p:cNvSpPr>
              <p:nvPr/>
            </p:nvSpPr>
            <p:spPr bwMode="auto">
              <a:xfrm>
                <a:off x="6765" y="3120"/>
                <a:ext cx="143" cy="143"/>
              </a:xfrm>
              <a:prstGeom prst="ellipse">
                <a:avLst/>
              </a:prstGeom>
              <a:solidFill>
                <a:srgbClr val="000000"/>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449" name="Oval 105"/>
              <p:cNvSpPr>
                <a:spLocks noChangeArrowheads="1"/>
              </p:cNvSpPr>
              <p:nvPr/>
            </p:nvSpPr>
            <p:spPr bwMode="auto">
              <a:xfrm>
                <a:off x="6750" y="1665"/>
                <a:ext cx="143" cy="143"/>
              </a:xfrm>
              <a:prstGeom prst="ellipse">
                <a:avLst/>
              </a:prstGeom>
              <a:solidFill>
                <a:srgbClr val="000000"/>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57446" name="Group 102"/>
              <p:cNvGrpSpPr>
                <a:grpSpLocks/>
              </p:cNvGrpSpPr>
              <p:nvPr/>
            </p:nvGrpSpPr>
            <p:grpSpPr bwMode="auto">
              <a:xfrm rot="-5400000">
                <a:off x="8970" y="2310"/>
                <a:ext cx="150" cy="315"/>
                <a:chOff x="3030" y="885"/>
                <a:chExt cx="135" cy="825"/>
              </a:xfrm>
            </p:grpSpPr>
            <p:sp>
              <p:nvSpPr>
                <p:cNvPr id="57448" name="Line 104"/>
                <p:cNvSpPr>
                  <a:spLocks noChangeShapeType="1"/>
                </p:cNvSpPr>
                <p:nvPr/>
              </p:nvSpPr>
              <p:spPr bwMode="auto">
                <a:xfrm>
                  <a:off x="3030" y="885"/>
                  <a:ext cx="0" cy="825"/>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447" name="Line 103"/>
                <p:cNvSpPr>
                  <a:spLocks noChangeShapeType="1"/>
                </p:cNvSpPr>
                <p:nvPr/>
              </p:nvSpPr>
              <p:spPr bwMode="auto">
                <a:xfrm>
                  <a:off x="3165" y="885"/>
                  <a:ext cx="0" cy="825"/>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57445" name="Line 101"/>
              <p:cNvSpPr>
                <a:spLocks noChangeShapeType="1"/>
              </p:cNvSpPr>
              <p:nvPr/>
            </p:nvSpPr>
            <p:spPr bwMode="auto">
              <a:xfrm flipH="1">
                <a:off x="9039" y="1757"/>
                <a:ext cx="0" cy="655"/>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444" name="Line 100"/>
              <p:cNvSpPr>
                <a:spLocks noChangeShapeType="1"/>
              </p:cNvSpPr>
              <p:nvPr/>
            </p:nvSpPr>
            <p:spPr bwMode="auto">
              <a:xfrm flipH="1">
                <a:off x="9039" y="2537"/>
                <a:ext cx="0" cy="655"/>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443" name="Oval 99"/>
              <p:cNvSpPr>
                <a:spLocks noChangeArrowheads="1"/>
              </p:cNvSpPr>
              <p:nvPr/>
            </p:nvSpPr>
            <p:spPr bwMode="auto">
              <a:xfrm>
                <a:off x="8970" y="3120"/>
                <a:ext cx="143" cy="143"/>
              </a:xfrm>
              <a:prstGeom prst="ellipse">
                <a:avLst/>
              </a:prstGeom>
              <a:solidFill>
                <a:srgbClr val="000000"/>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442" name="Oval 98"/>
              <p:cNvSpPr>
                <a:spLocks noChangeArrowheads="1"/>
              </p:cNvSpPr>
              <p:nvPr/>
            </p:nvSpPr>
            <p:spPr bwMode="auto">
              <a:xfrm>
                <a:off x="8955" y="1665"/>
                <a:ext cx="143" cy="143"/>
              </a:xfrm>
              <a:prstGeom prst="ellipse">
                <a:avLst/>
              </a:prstGeom>
              <a:solidFill>
                <a:srgbClr val="000000"/>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441" name="Text Box 97"/>
              <p:cNvSpPr txBox="1">
                <a:spLocks noChangeArrowheads="1"/>
              </p:cNvSpPr>
              <p:nvPr/>
            </p:nvSpPr>
            <p:spPr bwMode="auto">
              <a:xfrm>
                <a:off x="9098" y="2224"/>
                <a:ext cx="720" cy="4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9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2C</a:t>
                </a:r>
                <a:r>
                  <a:rPr kumimoji="0" lang="en-US" altLang="zh-CN" sz="900" b="1" i="0" u="none" strike="noStrike" cap="none" normalizeH="0" baseline="-30000" smtClean="0">
                    <a:ln>
                      <a:noFill/>
                    </a:ln>
                    <a:solidFill>
                      <a:schemeClr val="tx1"/>
                    </a:solidFill>
                    <a:effectLst/>
                    <a:latin typeface="Times New Roman" pitchFamily="18" charset="0"/>
                    <a:ea typeface="宋体" pitchFamily="2" charset="-122"/>
                    <a:cs typeface="Times New Roman" pitchFamily="18" charset="0"/>
                  </a:rPr>
                  <a:t>12</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grpSp>
            <p:nvGrpSpPr>
              <p:cNvPr id="57436" name="Group 92"/>
              <p:cNvGrpSpPr>
                <a:grpSpLocks/>
              </p:cNvGrpSpPr>
              <p:nvPr/>
            </p:nvGrpSpPr>
            <p:grpSpPr bwMode="auto">
              <a:xfrm>
                <a:off x="7210" y="1615"/>
                <a:ext cx="493" cy="216"/>
                <a:chOff x="4315" y="5035"/>
                <a:chExt cx="1933" cy="231"/>
              </a:xfrm>
            </p:grpSpPr>
            <p:sp>
              <p:nvSpPr>
                <p:cNvPr id="57440" name="Arc 96"/>
                <p:cNvSpPr>
                  <a:spLocks/>
                </p:cNvSpPr>
                <p:nvPr/>
              </p:nvSpPr>
              <p:spPr bwMode="auto">
                <a:xfrm rot="-5400000">
                  <a:off x="4446" y="4904"/>
                  <a:ext cx="231" cy="493"/>
                </a:xfrm>
                <a:custGeom>
                  <a:avLst/>
                  <a:gdLst>
                    <a:gd name="G0" fmla="+- 0 0 0"/>
                    <a:gd name="G1" fmla="+- 20231 0 0"/>
                    <a:gd name="G2" fmla="+- 21600 0 0"/>
                    <a:gd name="T0" fmla="*/ 7568 w 21600"/>
                    <a:gd name="T1" fmla="*/ 0 h 41014"/>
                    <a:gd name="T2" fmla="*/ 5885 w 21600"/>
                    <a:gd name="T3" fmla="*/ 41014 h 41014"/>
                    <a:gd name="T4" fmla="*/ 0 w 21600"/>
                    <a:gd name="T5" fmla="*/ 20231 h 41014"/>
                  </a:gdLst>
                  <a:ahLst/>
                  <a:cxnLst>
                    <a:cxn ang="0">
                      <a:pos x="T0" y="T1"/>
                    </a:cxn>
                    <a:cxn ang="0">
                      <a:pos x="T2" y="T3"/>
                    </a:cxn>
                    <a:cxn ang="0">
                      <a:pos x="T4" y="T5"/>
                    </a:cxn>
                  </a:cxnLst>
                  <a:rect l="0" t="0" r="r" b="b"/>
                  <a:pathLst>
                    <a:path w="21600" h="41014" fill="none" extrusionOk="0">
                      <a:moveTo>
                        <a:pt x="7567" y="0"/>
                      </a:moveTo>
                      <a:cubicBezTo>
                        <a:pt x="16007" y="3157"/>
                        <a:pt x="21600" y="11220"/>
                        <a:pt x="21600" y="20231"/>
                      </a:cubicBezTo>
                      <a:cubicBezTo>
                        <a:pt x="21600" y="29893"/>
                        <a:pt x="15182" y="38381"/>
                        <a:pt x="5884" y="41013"/>
                      </a:cubicBezTo>
                    </a:path>
                    <a:path w="21600" h="41014" stroke="0" extrusionOk="0">
                      <a:moveTo>
                        <a:pt x="7567" y="0"/>
                      </a:moveTo>
                      <a:cubicBezTo>
                        <a:pt x="16007" y="3157"/>
                        <a:pt x="21600" y="11220"/>
                        <a:pt x="21600" y="20231"/>
                      </a:cubicBezTo>
                      <a:cubicBezTo>
                        <a:pt x="21600" y="29893"/>
                        <a:pt x="15182" y="38381"/>
                        <a:pt x="5884" y="41013"/>
                      </a:cubicBezTo>
                      <a:lnTo>
                        <a:pt x="0" y="20231"/>
                      </a:lnTo>
                      <a:close/>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439" name="Arc 95"/>
                <p:cNvSpPr>
                  <a:spLocks/>
                </p:cNvSpPr>
                <p:nvPr/>
              </p:nvSpPr>
              <p:spPr bwMode="auto">
                <a:xfrm rot="-5400000">
                  <a:off x="4926" y="4904"/>
                  <a:ext cx="231" cy="493"/>
                </a:xfrm>
                <a:custGeom>
                  <a:avLst/>
                  <a:gdLst>
                    <a:gd name="G0" fmla="+- 0 0 0"/>
                    <a:gd name="G1" fmla="+- 20231 0 0"/>
                    <a:gd name="G2" fmla="+- 21600 0 0"/>
                    <a:gd name="T0" fmla="*/ 7568 w 21600"/>
                    <a:gd name="T1" fmla="*/ 0 h 41014"/>
                    <a:gd name="T2" fmla="*/ 5885 w 21600"/>
                    <a:gd name="T3" fmla="*/ 41014 h 41014"/>
                    <a:gd name="T4" fmla="*/ 0 w 21600"/>
                    <a:gd name="T5" fmla="*/ 20231 h 41014"/>
                  </a:gdLst>
                  <a:ahLst/>
                  <a:cxnLst>
                    <a:cxn ang="0">
                      <a:pos x="T0" y="T1"/>
                    </a:cxn>
                    <a:cxn ang="0">
                      <a:pos x="T2" y="T3"/>
                    </a:cxn>
                    <a:cxn ang="0">
                      <a:pos x="T4" y="T5"/>
                    </a:cxn>
                  </a:cxnLst>
                  <a:rect l="0" t="0" r="r" b="b"/>
                  <a:pathLst>
                    <a:path w="21600" h="41014" fill="none" extrusionOk="0">
                      <a:moveTo>
                        <a:pt x="7567" y="0"/>
                      </a:moveTo>
                      <a:cubicBezTo>
                        <a:pt x="16007" y="3157"/>
                        <a:pt x="21600" y="11220"/>
                        <a:pt x="21600" y="20231"/>
                      </a:cubicBezTo>
                      <a:cubicBezTo>
                        <a:pt x="21600" y="29893"/>
                        <a:pt x="15182" y="38381"/>
                        <a:pt x="5884" y="41013"/>
                      </a:cubicBezTo>
                    </a:path>
                    <a:path w="21600" h="41014" stroke="0" extrusionOk="0">
                      <a:moveTo>
                        <a:pt x="7567" y="0"/>
                      </a:moveTo>
                      <a:cubicBezTo>
                        <a:pt x="16007" y="3157"/>
                        <a:pt x="21600" y="11220"/>
                        <a:pt x="21600" y="20231"/>
                      </a:cubicBezTo>
                      <a:cubicBezTo>
                        <a:pt x="21600" y="29893"/>
                        <a:pt x="15182" y="38381"/>
                        <a:pt x="5884" y="41013"/>
                      </a:cubicBezTo>
                      <a:lnTo>
                        <a:pt x="0" y="20231"/>
                      </a:lnTo>
                      <a:close/>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438" name="Arc 94"/>
                <p:cNvSpPr>
                  <a:spLocks/>
                </p:cNvSpPr>
                <p:nvPr/>
              </p:nvSpPr>
              <p:spPr bwMode="auto">
                <a:xfrm rot="-5400000">
                  <a:off x="5406" y="4904"/>
                  <a:ext cx="231" cy="493"/>
                </a:xfrm>
                <a:custGeom>
                  <a:avLst/>
                  <a:gdLst>
                    <a:gd name="G0" fmla="+- 0 0 0"/>
                    <a:gd name="G1" fmla="+- 20231 0 0"/>
                    <a:gd name="G2" fmla="+- 21600 0 0"/>
                    <a:gd name="T0" fmla="*/ 7568 w 21600"/>
                    <a:gd name="T1" fmla="*/ 0 h 41014"/>
                    <a:gd name="T2" fmla="*/ 5885 w 21600"/>
                    <a:gd name="T3" fmla="*/ 41014 h 41014"/>
                    <a:gd name="T4" fmla="*/ 0 w 21600"/>
                    <a:gd name="T5" fmla="*/ 20231 h 41014"/>
                  </a:gdLst>
                  <a:ahLst/>
                  <a:cxnLst>
                    <a:cxn ang="0">
                      <a:pos x="T0" y="T1"/>
                    </a:cxn>
                    <a:cxn ang="0">
                      <a:pos x="T2" y="T3"/>
                    </a:cxn>
                    <a:cxn ang="0">
                      <a:pos x="T4" y="T5"/>
                    </a:cxn>
                  </a:cxnLst>
                  <a:rect l="0" t="0" r="r" b="b"/>
                  <a:pathLst>
                    <a:path w="21600" h="41014" fill="none" extrusionOk="0">
                      <a:moveTo>
                        <a:pt x="7567" y="0"/>
                      </a:moveTo>
                      <a:cubicBezTo>
                        <a:pt x="16007" y="3157"/>
                        <a:pt x="21600" y="11220"/>
                        <a:pt x="21600" y="20231"/>
                      </a:cubicBezTo>
                      <a:cubicBezTo>
                        <a:pt x="21600" y="29893"/>
                        <a:pt x="15182" y="38381"/>
                        <a:pt x="5884" y="41013"/>
                      </a:cubicBezTo>
                    </a:path>
                    <a:path w="21600" h="41014" stroke="0" extrusionOk="0">
                      <a:moveTo>
                        <a:pt x="7567" y="0"/>
                      </a:moveTo>
                      <a:cubicBezTo>
                        <a:pt x="16007" y="3157"/>
                        <a:pt x="21600" y="11220"/>
                        <a:pt x="21600" y="20231"/>
                      </a:cubicBezTo>
                      <a:cubicBezTo>
                        <a:pt x="21600" y="29893"/>
                        <a:pt x="15182" y="38381"/>
                        <a:pt x="5884" y="41013"/>
                      </a:cubicBezTo>
                      <a:lnTo>
                        <a:pt x="0" y="20231"/>
                      </a:lnTo>
                      <a:close/>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437" name="Arc 93"/>
                <p:cNvSpPr>
                  <a:spLocks/>
                </p:cNvSpPr>
                <p:nvPr/>
              </p:nvSpPr>
              <p:spPr bwMode="auto">
                <a:xfrm rot="-5400000">
                  <a:off x="5886" y="4904"/>
                  <a:ext cx="231" cy="493"/>
                </a:xfrm>
                <a:custGeom>
                  <a:avLst/>
                  <a:gdLst>
                    <a:gd name="G0" fmla="+- 0 0 0"/>
                    <a:gd name="G1" fmla="+- 20231 0 0"/>
                    <a:gd name="G2" fmla="+- 21600 0 0"/>
                    <a:gd name="T0" fmla="*/ 7568 w 21600"/>
                    <a:gd name="T1" fmla="*/ 0 h 41014"/>
                    <a:gd name="T2" fmla="*/ 5885 w 21600"/>
                    <a:gd name="T3" fmla="*/ 41014 h 41014"/>
                    <a:gd name="T4" fmla="*/ 0 w 21600"/>
                    <a:gd name="T5" fmla="*/ 20231 h 41014"/>
                  </a:gdLst>
                  <a:ahLst/>
                  <a:cxnLst>
                    <a:cxn ang="0">
                      <a:pos x="T0" y="T1"/>
                    </a:cxn>
                    <a:cxn ang="0">
                      <a:pos x="T2" y="T3"/>
                    </a:cxn>
                    <a:cxn ang="0">
                      <a:pos x="T4" y="T5"/>
                    </a:cxn>
                  </a:cxnLst>
                  <a:rect l="0" t="0" r="r" b="b"/>
                  <a:pathLst>
                    <a:path w="21600" h="41014" fill="none" extrusionOk="0">
                      <a:moveTo>
                        <a:pt x="7567" y="0"/>
                      </a:moveTo>
                      <a:cubicBezTo>
                        <a:pt x="16007" y="3157"/>
                        <a:pt x="21600" y="11220"/>
                        <a:pt x="21600" y="20231"/>
                      </a:cubicBezTo>
                      <a:cubicBezTo>
                        <a:pt x="21600" y="29893"/>
                        <a:pt x="15182" y="38381"/>
                        <a:pt x="5884" y="41013"/>
                      </a:cubicBezTo>
                    </a:path>
                    <a:path w="21600" h="41014" stroke="0" extrusionOk="0">
                      <a:moveTo>
                        <a:pt x="7567" y="0"/>
                      </a:moveTo>
                      <a:cubicBezTo>
                        <a:pt x="16007" y="3157"/>
                        <a:pt x="21600" y="11220"/>
                        <a:pt x="21600" y="20231"/>
                      </a:cubicBezTo>
                      <a:cubicBezTo>
                        <a:pt x="21600" y="29893"/>
                        <a:pt x="15182" y="38381"/>
                        <a:pt x="5884" y="41013"/>
                      </a:cubicBezTo>
                      <a:lnTo>
                        <a:pt x="0" y="20231"/>
                      </a:lnTo>
                      <a:close/>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57431" name="Group 87"/>
              <p:cNvGrpSpPr>
                <a:grpSpLocks/>
              </p:cNvGrpSpPr>
              <p:nvPr/>
            </p:nvGrpSpPr>
            <p:grpSpPr bwMode="auto">
              <a:xfrm>
                <a:off x="8155" y="1630"/>
                <a:ext cx="493" cy="216"/>
                <a:chOff x="4315" y="5035"/>
                <a:chExt cx="1933" cy="231"/>
              </a:xfrm>
            </p:grpSpPr>
            <p:sp>
              <p:nvSpPr>
                <p:cNvPr id="57435" name="Arc 91"/>
                <p:cNvSpPr>
                  <a:spLocks/>
                </p:cNvSpPr>
                <p:nvPr/>
              </p:nvSpPr>
              <p:spPr bwMode="auto">
                <a:xfrm rot="-5400000">
                  <a:off x="4446" y="4904"/>
                  <a:ext cx="231" cy="493"/>
                </a:xfrm>
                <a:custGeom>
                  <a:avLst/>
                  <a:gdLst>
                    <a:gd name="G0" fmla="+- 0 0 0"/>
                    <a:gd name="G1" fmla="+- 20231 0 0"/>
                    <a:gd name="G2" fmla="+- 21600 0 0"/>
                    <a:gd name="T0" fmla="*/ 7568 w 21600"/>
                    <a:gd name="T1" fmla="*/ 0 h 41014"/>
                    <a:gd name="T2" fmla="*/ 5885 w 21600"/>
                    <a:gd name="T3" fmla="*/ 41014 h 41014"/>
                    <a:gd name="T4" fmla="*/ 0 w 21600"/>
                    <a:gd name="T5" fmla="*/ 20231 h 41014"/>
                  </a:gdLst>
                  <a:ahLst/>
                  <a:cxnLst>
                    <a:cxn ang="0">
                      <a:pos x="T0" y="T1"/>
                    </a:cxn>
                    <a:cxn ang="0">
                      <a:pos x="T2" y="T3"/>
                    </a:cxn>
                    <a:cxn ang="0">
                      <a:pos x="T4" y="T5"/>
                    </a:cxn>
                  </a:cxnLst>
                  <a:rect l="0" t="0" r="r" b="b"/>
                  <a:pathLst>
                    <a:path w="21600" h="41014" fill="none" extrusionOk="0">
                      <a:moveTo>
                        <a:pt x="7567" y="0"/>
                      </a:moveTo>
                      <a:cubicBezTo>
                        <a:pt x="16007" y="3157"/>
                        <a:pt x="21600" y="11220"/>
                        <a:pt x="21600" y="20231"/>
                      </a:cubicBezTo>
                      <a:cubicBezTo>
                        <a:pt x="21600" y="29893"/>
                        <a:pt x="15182" y="38381"/>
                        <a:pt x="5884" y="41013"/>
                      </a:cubicBezTo>
                    </a:path>
                    <a:path w="21600" h="41014" stroke="0" extrusionOk="0">
                      <a:moveTo>
                        <a:pt x="7567" y="0"/>
                      </a:moveTo>
                      <a:cubicBezTo>
                        <a:pt x="16007" y="3157"/>
                        <a:pt x="21600" y="11220"/>
                        <a:pt x="21600" y="20231"/>
                      </a:cubicBezTo>
                      <a:cubicBezTo>
                        <a:pt x="21600" y="29893"/>
                        <a:pt x="15182" y="38381"/>
                        <a:pt x="5884" y="41013"/>
                      </a:cubicBezTo>
                      <a:lnTo>
                        <a:pt x="0" y="20231"/>
                      </a:lnTo>
                      <a:close/>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434" name="Arc 90"/>
                <p:cNvSpPr>
                  <a:spLocks/>
                </p:cNvSpPr>
                <p:nvPr/>
              </p:nvSpPr>
              <p:spPr bwMode="auto">
                <a:xfrm rot="-5400000">
                  <a:off x="4926" y="4904"/>
                  <a:ext cx="231" cy="493"/>
                </a:xfrm>
                <a:custGeom>
                  <a:avLst/>
                  <a:gdLst>
                    <a:gd name="G0" fmla="+- 0 0 0"/>
                    <a:gd name="G1" fmla="+- 20231 0 0"/>
                    <a:gd name="G2" fmla="+- 21600 0 0"/>
                    <a:gd name="T0" fmla="*/ 7568 w 21600"/>
                    <a:gd name="T1" fmla="*/ 0 h 41014"/>
                    <a:gd name="T2" fmla="*/ 5885 w 21600"/>
                    <a:gd name="T3" fmla="*/ 41014 h 41014"/>
                    <a:gd name="T4" fmla="*/ 0 w 21600"/>
                    <a:gd name="T5" fmla="*/ 20231 h 41014"/>
                  </a:gdLst>
                  <a:ahLst/>
                  <a:cxnLst>
                    <a:cxn ang="0">
                      <a:pos x="T0" y="T1"/>
                    </a:cxn>
                    <a:cxn ang="0">
                      <a:pos x="T2" y="T3"/>
                    </a:cxn>
                    <a:cxn ang="0">
                      <a:pos x="T4" y="T5"/>
                    </a:cxn>
                  </a:cxnLst>
                  <a:rect l="0" t="0" r="r" b="b"/>
                  <a:pathLst>
                    <a:path w="21600" h="41014" fill="none" extrusionOk="0">
                      <a:moveTo>
                        <a:pt x="7567" y="0"/>
                      </a:moveTo>
                      <a:cubicBezTo>
                        <a:pt x="16007" y="3157"/>
                        <a:pt x="21600" y="11220"/>
                        <a:pt x="21600" y="20231"/>
                      </a:cubicBezTo>
                      <a:cubicBezTo>
                        <a:pt x="21600" y="29893"/>
                        <a:pt x="15182" y="38381"/>
                        <a:pt x="5884" y="41013"/>
                      </a:cubicBezTo>
                    </a:path>
                    <a:path w="21600" h="41014" stroke="0" extrusionOk="0">
                      <a:moveTo>
                        <a:pt x="7567" y="0"/>
                      </a:moveTo>
                      <a:cubicBezTo>
                        <a:pt x="16007" y="3157"/>
                        <a:pt x="21600" y="11220"/>
                        <a:pt x="21600" y="20231"/>
                      </a:cubicBezTo>
                      <a:cubicBezTo>
                        <a:pt x="21600" y="29893"/>
                        <a:pt x="15182" y="38381"/>
                        <a:pt x="5884" y="41013"/>
                      </a:cubicBezTo>
                      <a:lnTo>
                        <a:pt x="0" y="20231"/>
                      </a:lnTo>
                      <a:close/>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433" name="Arc 89"/>
                <p:cNvSpPr>
                  <a:spLocks/>
                </p:cNvSpPr>
                <p:nvPr/>
              </p:nvSpPr>
              <p:spPr bwMode="auto">
                <a:xfrm rot="-5400000">
                  <a:off x="5406" y="4904"/>
                  <a:ext cx="231" cy="493"/>
                </a:xfrm>
                <a:custGeom>
                  <a:avLst/>
                  <a:gdLst>
                    <a:gd name="G0" fmla="+- 0 0 0"/>
                    <a:gd name="G1" fmla="+- 20231 0 0"/>
                    <a:gd name="G2" fmla="+- 21600 0 0"/>
                    <a:gd name="T0" fmla="*/ 7568 w 21600"/>
                    <a:gd name="T1" fmla="*/ 0 h 41014"/>
                    <a:gd name="T2" fmla="*/ 5885 w 21600"/>
                    <a:gd name="T3" fmla="*/ 41014 h 41014"/>
                    <a:gd name="T4" fmla="*/ 0 w 21600"/>
                    <a:gd name="T5" fmla="*/ 20231 h 41014"/>
                  </a:gdLst>
                  <a:ahLst/>
                  <a:cxnLst>
                    <a:cxn ang="0">
                      <a:pos x="T0" y="T1"/>
                    </a:cxn>
                    <a:cxn ang="0">
                      <a:pos x="T2" y="T3"/>
                    </a:cxn>
                    <a:cxn ang="0">
                      <a:pos x="T4" y="T5"/>
                    </a:cxn>
                  </a:cxnLst>
                  <a:rect l="0" t="0" r="r" b="b"/>
                  <a:pathLst>
                    <a:path w="21600" h="41014" fill="none" extrusionOk="0">
                      <a:moveTo>
                        <a:pt x="7567" y="0"/>
                      </a:moveTo>
                      <a:cubicBezTo>
                        <a:pt x="16007" y="3157"/>
                        <a:pt x="21600" y="11220"/>
                        <a:pt x="21600" y="20231"/>
                      </a:cubicBezTo>
                      <a:cubicBezTo>
                        <a:pt x="21600" y="29893"/>
                        <a:pt x="15182" y="38381"/>
                        <a:pt x="5884" y="41013"/>
                      </a:cubicBezTo>
                    </a:path>
                    <a:path w="21600" h="41014" stroke="0" extrusionOk="0">
                      <a:moveTo>
                        <a:pt x="7567" y="0"/>
                      </a:moveTo>
                      <a:cubicBezTo>
                        <a:pt x="16007" y="3157"/>
                        <a:pt x="21600" y="11220"/>
                        <a:pt x="21600" y="20231"/>
                      </a:cubicBezTo>
                      <a:cubicBezTo>
                        <a:pt x="21600" y="29893"/>
                        <a:pt x="15182" y="38381"/>
                        <a:pt x="5884" y="41013"/>
                      </a:cubicBezTo>
                      <a:lnTo>
                        <a:pt x="0" y="20231"/>
                      </a:lnTo>
                      <a:close/>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432" name="Arc 88"/>
                <p:cNvSpPr>
                  <a:spLocks/>
                </p:cNvSpPr>
                <p:nvPr/>
              </p:nvSpPr>
              <p:spPr bwMode="auto">
                <a:xfrm rot="-5400000">
                  <a:off x="5886" y="4904"/>
                  <a:ext cx="231" cy="493"/>
                </a:xfrm>
                <a:custGeom>
                  <a:avLst/>
                  <a:gdLst>
                    <a:gd name="G0" fmla="+- 0 0 0"/>
                    <a:gd name="G1" fmla="+- 20231 0 0"/>
                    <a:gd name="G2" fmla="+- 21600 0 0"/>
                    <a:gd name="T0" fmla="*/ 7568 w 21600"/>
                    <a:gd name="T1" fmla="*/ 0 h 41014"/>
                    <a:gd name="T2" fmla="*/ 5885 w 21600"/>
                    <a:gd name="T3" fmla="*/ 41014 h 41014"/>
                    <a:gd name="T4" fmla="*/ 0 w 21600"/>
                    <a:gd name="T5" fmla="*/ 20231 h 41014"/>
                  </a:gdLst>
                  <a:ahLst/>
                  <a:cxnLst>
                    <a:cxn ang="0">
                      <a:pos x="T0" y="T1"/>
                    </a:cxn>
                    <a:cxn ang="0">
                      <a:pos x="T2" y="T3"/>
                    </a:cxn>
                    <a:cxn ang="0">
                      <a:pos x="T4" y="T5"/>
                    </a:cxn>
                  </a:cxnLst>
                  <a:rect l="0" t="0" r="r" b="b"/>
                  <a:pathLst>
                    <a:path w="21600" h="41014" fill="none" extrusionOk="0">
                      <a:moveTo>
                        <a:pt x="7567" y="0"/>
                      </a:moveTo>
                      <a:cubicBezTo>
                        <a:pt x="16007" y="3157"/>
                        <a:pt x="21600" y="11220"/>
                        <a:pt x="21600" y="20231"/>
                      </a:cubicBezTo>
                      <a:cubicBezTo>
                        <a:pt x="21600" y="29893"/>
                        <a:pt x="15182" y="38381"/>
                        <a:pt x="5884" y="41013"/>
                      </a:cubicBezTo>
                    </a:path>
                    <a:path w="21600" h="41014" stroke="0" extrusionOk="0">
                      <a:moveTo>
                        <a:pt x="7567" y="0"/>
                      </a:moveTo>
                      <a:cubicBezTo>
                        <a:pt x="16007" y="3157"/>
                        <a:pt x="21600" y="11220"/>
                        <a:pt x="21600" y="20231"/>
                      </a:cubicBezTo>
                      <a:cubicBezTo>
                        <a:pt x="21600" y="29893"/>
                        <a:pt x="15182" y="38381"/>
                        <a:pt x="5884" y="41013"/>
                      </a:cubicBezTo>
                      <a:lnTo>
                        <a:pt x="0" y="20231"/>
                      </a:lnTo>
                      <a:close/>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57426" name="Group 82"/>
              <p:cNvGrpSpPr>
                <a:grpSpLocks/>
              </p:cNvGrpSpPr>
              <p:nvPr/>
            </p:nvGrpSpPr>
            <p:grpSpPr bwMode="auto">
              <a:xfrm rot="5400000">
                <a:off x="7690" y="2320"/>
                <a:ext cx="493" cy="216"/>
                <a:chOff x="4315" y="5035"/>
                <a:chExt cx="1933" cy="231"/>
              </a:xfrm>
            </p:grpSpPr>
            <p:sp>
              <p:nvSpPr>
                <p:cNvPr id="57430" name="Arc 86"/>
                <p:cNvSpPr>
                  <a:spLocks/>
                </p:cNvSpPr>
                <p:nvPr/>
              </p:nvSpPr>
              <p:spPr bwMode="auto">
                <a:xfrm rot="-5400000">
                  <a:off x="4446" y="4904"/>
                  <a:ext cx="231" cy="493"/>
                </a:xfrm>
                <a:custGeom>
                  <a:avLst/>
                  <a:gdLst>
                    <a:gd name="G0" fmla="+- 0 0 0"/>
                    <a:gd name="G1" fmla="+- 20231 0 0"/>
                    <a:gd name="G2" fmla="+- 21600 0 0"/>
                    <a:gd name="T0" fmla="*/ 7568 w 21600"/>
                    <a:gd name="T1" fmla="*/ 0 h 41014"/>
                    <a:gd name="T2" fmla="*/ 5885 w 21600"/>
                    <a:gd name="T3" fmla="*/ 41014 h 41014"/>
                    <a:gd name="T4" fmla="*/ 0 w 21600"/>
                    <a:gd name="T5" fmla="*/ 20231 h 41014"/>
                  </a:gdLst>
                  <a:ahLst/>
                  <a:cxnLst>
                    <a:cxn ang="0">
                      <a:pos x="T0" y="T1"/>
                    </a:cxn>
                    <a:cxn ang="0">
                      <a:pos x="T2" y="T3"/>
                    </a:cxn>
                    <a:cxn ang="0">
                      <a:pos x="T4" y="T5"/>
                    </a:cxn>
                  </a:cxnLst>
                  <a:rect l="0" t="0" r="r" b="b"/>
                  <a:pathLst>
                    <a:path w="21600" h="41014" fill="none" extrusionOk="0">
                      <a:moveTo>
                        <a:pt x="7567" y="0"/>
                      </a:moveTo>
                      <a:cubicBezTo>
                        <a:pt x="16007" y="3157"/>
                        <a:pt x="21600" y="11220"/>
                        <a:pt x="21600" y="20231"/>
                      </a:cubicBezTo>
                      <a:cubicBezTo>
                        <a:pt x="21600" y="29893"/>
                        <a:pt x="15182" y="38381"/>
                        <a:pt x="5884" y="41013"/>
                      </a:cubicBezTo>
                    </a:path>
                    <a:path w="21600" h="41014" stroke="0" extrusionOk="0">
                      <a:moveTo>
                        <a:pt x="7567" y="0"/>
                      </a:moveTo>
                      <a:cubicBezTo>
                        <a:pt x="16007" y="3157"/>
                        <a:pt x="21600" y="11220"/>
                        <a:pt x="21600" y="20231"/>
                      </a:cubicBezTo>
                      <a:cubicBezTo>
                        <a:pt x="21600" y="29893"/>
                        <a:pt x="15182" y="38381"/>
                        <a:pt x="5884" y="41013"/>
                      </a:cubicBezTo>
                      <a:lnTo>
                        <a:pt x="0" y="20231"/>
                      </a:lnTo>
                      <a:close/>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429" name="Arc 85"/>
                <p:cNvSpPr>
                  <a:spLocks/>
                </p:cNvSpPr>
                <p:nvPr/>
              </p:nvSpPr>
              <p:spPr bwMode="auto">
                <a:xfrm rot="-5400000">
                  <a:off x="4926" y="4904"/>
                  <a:ext cx="231" cy="493"/>
                </a:xfrm>
                <a:custGeom>
                  <a:avLst/>
                  <a:gdLst>
                    <a:gd name="G0" fmla="+- 0 0 0"/>
                    <a:gd name="G1" fmla="+- 20231 0 0"/>
                    <a:gd name="G2" fmla="+- 21600 0 0"/>
                    <a:gd name="T0" fmla="*/ 7568 w 21600"/>
                    <a:gd name="T1" fmla="*/ 0 h 41014"/>
                    <a:gd name="T2" fmla="*/ 5885 w 21600"/>
                    <a:gd name="T3" fmla="*/ 41014 h 41014"/>
                    <a:gd name="T4" fmla="*/ 0 w 21600"/>
                    <a:gd name="T5" fmla="*/ 20231 h 41014"/>
                  </a:gdLst>
                  <a:ahLst/>
                  <a:cxnLst>
                    <a:cxn ang="0">
                      <a:pos x="T0" y="T1"/>
                    </a:cxn>
                    <a:cxn ang="0">
                      <a:pos x="T2" y="T3"/>
                    </a:cxn>
                    <a:cxn ang="0">
                      <a:pos x="T4" y="T5"/>
                    </a:cxn>
                  </a:cxnLst>
                  <a:rect l="0" t="0" r="r" b="b"/>
                  <a:pathLst>
                    <a:path w="21600" h="41014" fill="none" extrusionOk="0">
                      <a:moveTo>
                        <a:pt x="7567" y="0"/>
                      </a:moveTo>
                      <a:cubicBezTo>
                        <a:pt x="16007" y="3157"/>
                        <a:pt x="21600" y="11220"/>
                        <a:pt x="21600" y="20231"/>
                      </a:cubicBezTo>
                      <a:cubicBezTo>
                        <a:pt x="21600" y="29893"/>
                        <a:pt x="15182" y="38381"/>
                        <a:pt x="5884" y="41013"/>
                      </a:cubicBezTo>
                    </a:path>
                    <a:path w="21600" h="41014" stroke="0" extrusionOk="0">
                      <a:moveTo>
                        <a:pt x="7567" y="0"/>
                      </a:moveTo>
                      <a:cubicBezTo>
                        <a:pt x="16007" y="3157"/>
                        <a:pt x="21600" y="11220"/>
                        <a:pt x="21600" y="20231"/>
                      </a:cubicBezTo>
                      <a:cubicBezTo>
                        <a:pt x="21600" y="29893"/>
                        <a:pt x="15182" y="38381"/>
                        <a:pt x="5884" y="41013"/>
                      </a:cubicBezTo>
                      <a:lnTo>
                        <a:pt x="0" y="20231"/>
                      </a:lnTo>
                      <a:close/>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428" name="Arc 84"/>
                <p:cNvSpPr>
                  <a:spLocks/>
                </p:cNvSpPr>
                <p:nvPr/>
              </p:nvSpPr>
              <p:spPr bwMode="auto">
                <a:xfrm rot="-5400000">
                  <a:off x="5406" y="4904"/>
                  <a:ext cx="231" cy="493"/>
                </a:xfrm>
                <a:custGeom>
                  <a:avLst/>
                  <a:gdLst>
                    <a:gd name="G0" fmla="+- 0 0 0"/>
                    <a:gd name="G1" fmla="+- 20231 0 0"/>
                    <a:gd name="G2" fmla="+- 21600 0 0"/>
                    <a:gd name="T0" fmla="*/ 7568 w 21600"/>
                    <a:gd name="T1" fmla="*/ 0 h 41014"/>
                    <a:gd name="T2" fmla="*/ 5885 w 21600"/>
                    <a:gd name="T3" fmla="*/ 41014 h 41014"/>
                    <a:gd name="T4" fmla="*/ 0 w 21600"/>
                    <a:gd name="T5" fmla="*/ 20231 h 41014"/>
                  </a:gdLst>
                  <a:ahLst/>
                  <a:cxnLst>
                    <a:cxn ang="0">
                      <a:pos x="T0" y="T1"/>
                    </a:cxn>
                    <a:cxn ang="0">
                      <a:pos x="T2" y="T3"/>
                    </a:cxn>
                    <a:cxn ang="0">
                      <a:pos x="T4" y="T5"/>
                    </a:cxn>
                  </a:cxnLst>
                  <a:rect l="0" t="0" r="r" b="b"/>
                  <a:pathLst>
                    <a:path w="21600" h="41014" fill="none" extrusionOk="0">
                      <a:moveTo>
                        <a:pt x="7567" y="0"/>
                      </a:moveTo>
                      <a:cubicBezTo>
                        <a:pt x="16007" y="3157"/>
                        <a:pt x="21600" y="11220"/>
                        <a:pt x="21600" y="20231"/>
                      </a:cubicBezTo>
                      <a:cubicBezTo>
                        <a:pt x="21600" y="29893"/>
                        <a:pt x="15182" y="38381"/>
                        <a:pt x="5884" y="41013"/>
                      </a:cubicBezTo>
                    </a:path>
                    <a:path w="21600" h="41014" stroke="0" extrusionOk="0">
                      <a:moveTo>
                        <a:pt x="7567" y="0"/>
                      </a:moveTo>
                      <a:cubicBezTo>
                        <a:pt x="16007" y="3157"/>
                        <a:pt x="21600" y="11220"/>
                        <a:pt x="21600" y="20231"/>
                      </a:cubicBezTo>
                      <a:cubicBezTo>
                        <a:pt x="21600" y="29893"/>
                        <a:pt x="15182" y="38381"/>
                        <a:pt x="5884" y="41013"/>
                      </a:cubicBezTo>
                      <a:lnTo>
                        <a:pt x="0" y="20231"/>
                      </a:lnTo>
                      <a:close/>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427" name="Arc 83"/>
                <p:cNvSpPr>
                  <a:spLocks/>
                </p:cNvSpPr>
                <p:nvPr/>
              </p:nvSpPr>
              <p:spPr bwMode="auto">
                <a:xfrm rot="-5400000">
                  <a:off x="5886" y="4904"/>
                  <a:ext cx="231" cy="493"/>
                </a:xfrm>
                <a:custGeom>
                  <a:avLst/>
                  <a:gdLst>
                    <a:gd name="G0" fmla="+- 0 0 0"/>
                    <a:gd name="G1" fmla="+- 20231 0 0"/>
                    <a:gd name="G2" fmla="+- 21600 0 0"/>
                    <a:gd name="T0" fmla="*/ 7568 w 21600"/>
                    <a:gd name="T1" fmla="*/ 0 h 41014"/>
                    <a:gd name="T2" fmla="*/ 5885 w 21600"/>
                    <a:gd name="T3" fmla="*/ 41014 h 41014"/>
                    <a:gd name="T4" fmla="*/ 0 w 21600"/>
                    <a:gd name="T5" fmla="*/ 20231 h 41014"/>
                  </a:gdLst>
                  <a:ahLst/>
                  <a:cxnLst>
                    <a:cxn ang="0">
                      <a:pos x="T0" y="T1"/>
                    </a:cxn>
                    <a:cxn ang="0">
                      <a:pos x="T2" y="T3"/>
                    </a:cxn>
                    <a:cxn ang="0">
                      <a:pos x="T4" y="T5"/>
                    </a:cxn>
                  </a:cxnLst>
                  <a:rect l="0" t="0" r="r" b="b"/>
                  <a:pathLst>
                    <a:path w="21600" h="41014" fill="none" extrusionOk="0">
                      <a:moveTo>
                        <a:pt x="7567" y="0"/>
                      </a:moveTo>
                      <a:cubicBezTo>
                        <a:pt x="16007" y="3157"/>
                        <a:pt x="21600" y="11220"/>
                        <a:pt x="21600" y="20231"/>
                      </a:cubicBezTo>
                      <a:cubicBezTo>
                        <a:pt x="21600" y="29893"/>
                        <a:pt x="15182" y="38381"/>
                        <a:pt x="5884" y="41013"/>
                      </a:cubicBezTo>
                    </a:path>
                    <a:path w="21600" h="41014" stroke="0" extrusionOk="0">
                      <a:moveTo>
                        <a:pt x="7567" y="0"/>
                      </a:moveTo>
                      <a:cubicBezTo>
                        <a:pt x="16007" y="3157"/>
                        <a:pt x="21600" y="11220"/>
                        <a:pt x="21600" y="20231"/>
                      </a:cubicBezTo>
                      <a:cubicBezTo>
                        <a:pt x="21600" y="29893"/>
                        <a:pt x="15182" y="38381"/>
                        <a:pt x="5884" y="41013"/>
                      </a:cubicBezTo>
                      <a:lnTo>
                        <a:pt x="0" y="20231"/>
                      </a:lnTo>
                      <a:close/>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57425" name="Text Box 81"/>
              <p:cNvSpPr txBox="1">
                <a:spLocks noChangeArrowheads="1"/>
              </p:cNvSpPr>
              <p:nvPr/>
            </p:nvSpPr>
            <p:spPr bwMode="auto">
              <a:xfrm>
                <a:off x="7223" y="1639"/>
                <a:ext cx="720" cy="4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9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L</a:t>
                </a:r>
                <a:r>
                  <a:rPr kumimoji="0" lang="en-US" altLang="zh-CN" sz="900" b="1" i="0" u="none" strike="noStrike" cap="none" normalizeH="0" baseline="-30000" smtClean="0">
                    <a:ln>
                      <a:noFill/>
                    </a:ln>
                    <a:solidFill>
                      <a:schemeClr val="tx1"/>
                    </a:solidFill>
                    <a:effectLst/>
                    <a:latin typeface="Times New Roman" pitchFamily="18" charset="0"/>
                    <a:ea typeface="宋体" pitchFamily="2" charset="-122"/>
                    <a:cs typeface="Times New Roman" pitchFamily="18" charset="0"/>
                  </a:rPr>
                  <a:t>S1</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57424" name="Text Box 80"/>
              <p:cNvSpPr txBox="1">
                <a:spLocks noChangeArrowheads="1"/>
              </p:cNvSpPr>
              <p:nvPr/>
            </p:nvSpPr>
            <p:spPr bwMode="auto">
              <a:xfrm>
                <a:off x="8153" y="1639"/>
                <a:ext cx="720" cy="4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9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L</a:t>
                </a:r>
                <a:r>
                  <a:rPr kumimoji="0" lang="en-US" altLang="zh-CN" sz="900" b="1" i="0" u="none" strike="noStrike" cap="none" normalizeH="0" baseline="-30000" smtClean="0">
                    <a:ln>
                      <a:noFill/>
                    </a:ln>
                    <a:solidFill>
                      <a:schemeClr val="tx1"/>
                    </a:solidFill>
                    <a:effectLst/>
                    <a:latin typeface="Times New Roman" pitchFamily="18" charset="0"/>
                    <a:ea typeface="宋体" pitchFamily="2" charset="-122"/>
                    <a:cs typeface="Times New Roman" pitchFamily="18" charset="0"/>
                  </a:rPr>
                  <a:t>S2</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57423" name="Text Box 79"/>
              <p:cNvSpPr txBox="1">
                <a:spLocks noChangeArrowheads="1"/>
              </p:cNvSpPr>
              <p:nvPr/>
            </p:nvSpPr>
            <p:spPr bwMode="auto">
              <a:xfrm>
                <a:off x="7493" y="2194"/>
                <a:ext cx="720" cy="4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9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L</a:t>
                </a:r>
                <a:r>
                  <a:rPr kumimoji="0" lang="en-US" altLang="zh-CN" sz="900" b="1" i="0" u="none" strike="noStrike" cap="none" normalizeH="0" baseline="-30000" smtClean="0">
                    <a:ln>
                      <a:noFill/>
                    </a:ln>
                    <a:solidFill>
                      <a:schemeClr val="tx1"/>
                    </a:solidFill>
                    <a:effectLst/>
                    <a:latin typeface="Times New Roman" pitchFamily="18" charset="0"/>
                    <a:ea typeface="宋体" pitchFamily="2" charset="-122"/>
                    <a:cs typeface="Times New Roman" pitchFamily="18" charset="0"/>
                  </a:rPr>
                  <a:t>M</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grpSp>
        <p:grpSp>
          <p:nvGrpSpPr>
            <p:cNvPr id="57480" name="Group 136"/>
            <p:cNvGrpSpPr>
              <a:grpSpLocks/>
            </p:cNvGrpSpPr>
            <p:nvPr/>
          </p:nvGrpSpPr>
          <p:grpSpPr bwMode="auto">
            <a:xfrm>
              <a:off x="5638800" y="3722687"/>
              <a:ext cx="1600200" cy="1277938"/>
              <a:chOff x="1568" y="4300"/>
              <a:chExt cx="2685" cy="2088"/>
            </a:xfrm>
          </p:grpSpPr>
          <p:sp>
            <p:nvSpPr>
              <p:cNvPr id="57515" name="Line 171"/>
              <p:cNvSpPr>
                <a:spLocks noChangeShapeType="1"/>
              </p:cNvSpPr>
              <p:nvPr/>
            </p:nvSpPr>
            <p:spPr bwMode="auto">
              <a:xfrm>
                <a:off x="2103" y="5868"/>
                <a:ext cx="147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514" name="Line 170"/>
              <p:cNvSpPr>
                <a:spLocks noChangeShapeType="1"/>
              </p:cNvSpPr>
              <p:nvPr/>
            </p:nvSpPr>
            <p:spPr bwMode="auto">
              <a:xfrm flipV="1">
                <a:off x="2099" y="4412"/>
                <a:ext cx="52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513" name="Line 169"/>
              <p:cNvSpPr>
                <a:spLocks noChangeShapeType="1"/>
              </p:cNvSpPr>
              <p:nvPr/>
            </p:nvSpPr>
            <p:spPr bwMode="auto">
              <a:xfrm>
                <a:off x="2839" y="5868"/>
                <a:ext cx="0" cy="312"/>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57509" name="Group 165"/>
              <p:cNvGrpSpPr>
                <a:grpSpLocks/>
              </p:cNvGrpSpPr>
              <p:nvPr/>
            </p:nvGrpSpPr>
            <p:grpSpPr bwMode="auto">
              <a:xfrm>
                <a:off x="2579" y="6180"/>
                <a:ext cx="520" cy="208"/>
                <a:chOff x="4478" y="6126"/>
                <a:chExt cx="900" cy="312"/>
              </a:xfrm>
            </p:grpSpPr>
            <p:sp>
              <p:nvSpPr>
                <p:cNvPr id="57512" name="Line 168"/>
                <p:cNvSpPr>
                  <a:spLocks noChangeShapeType="1"/>
                </p:cNvSpPr>
                <p:nvPr/>
              </p:nvSpPr>
              <p:spPr bwMode="auto">
                <a:xfrm>
                  <a:off x="4478" y="6126"/>
                  <a:ext cx="9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511" name="Line 167"/>
                <p:cNvSpPr>
                  <a:spLocks noChangeShapeType="1"/>
                </p:cNvSpPr>
                <p:nvPr/>
              </p:nvSpPr>
              <p:spPr bwMode="auto">
                <a:xfrm>
                  <a:off x="4658" y="6282"/>
                  <a:ext cx="54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510" name="Line 166"/>
                <p:cNvSpPr>
                  <a:spLocks noChangeShapeType="1"/>
                </p:cNvSpPr>
                <p:nvPr/>
              </p:nvSpPr>
              <p:spPr bwMode="auto">
                <a:xfrm>
                  <a:off x="4838" y="6438"/>
                  <a:ext cx="18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57508" name="Oval 164"/>
              <p:cNvSpPr>
                <a:spLocks noChangeArrowheads="1"/>
              </p:cNvSpPr>
              <p:nvPr/>
            </p:nvSpPr>
            <p:spPr bwMode="auto">
              <a:xfrm>
                <a:off x="1950" y="4335"/>
                <a:ext cx="143" cy="143"/>
              </a:xfrm>
              <a:prstGeom prst="ellips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507" name="Line 163"/>
              <p:cNvSpPr>
                <a:spLocks noChangeShapeType="1"/>
              </p:cNvSpPr>
              <p:nvPr/>
            </p:nvSpPr>
            <p:spPr bwMode="auto">
              <a:xfrm flipV="1">
                <a:off x="3074" y="4412"/>
                <a:ext cx="49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506" name="Oval 162"/>
              <p:cNvSpPr>
                <a:spLocks noChangeArrowheads="1"/>
              </p:cNvSpPr>
              <p:nvPr/>
            </p:nvSpPr>
            <p:spPr bwMode="auto">
              <a:xfrm>
                <a:off x="3570" y="4335"/>
                <a:ext cx="143" cy="143"/>
              </a:xfrm>
              <a:prstGeom prst="ellips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505" name="Oval 161"/>
              <p:cNvSpPr>
                <a:spLocks noChangeArrowheads="1"/>
              </p:cNvSpPr>
              <p:nvPr/>
            </p:nvSpPr>
            <p:spPr bwMode="auto">
              <a:xfrm>
                <a:off x="1980" y="5790"/>
                <a:ext cx="143" cy="143"/>
              </a:xfrm>
              <a:prstGeom prst="ellips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504" name="Oval 160"/>
              <p:cNvSpPr>
                <a:spLocks noChangeArrowheads="1"/>
              </p:cNvSpPr>
              <p:nvPr/>
            </p:nvSpPr>
            <p:spPr bwMode="auto">
              <a:xfrm>
                <a:off x="3570" y="5790"/>
                <a:ext cx="143" cy="143"/>
              </a:xfrm>
              <a:prstGeom prst="ellips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503" name="Oval 159"/>
              <p:cNvSpPr>
                <a:spLocks noChangeArrowheads="1"/>
              </p:cNvSpPr>
              <p:nvPr/>
            </p:nvSpPr>
            <p:spPr bwMode="auto">
              <a:xfrm>
                <a:off x="2760" y="5790"/>
                <a:ext cx="143" cy="143"/>
              </a:xfrm>
              <a:prstGeom prst="ellipse">
                <a:avLst/>
              </a:prstGeom>
              <a:solidFill>
                <a:srgbClr val="000000"/>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57500" name="Group 156"/>
              <p:cNvGrpSpPr>
                <a:grpSpLocks/>
              </p:cNvGrpSpPr>
              <p:nvPr/>
            </p:nvGrpSpPr>
            <p:grpSpPr bwMode="auto">
              <a:xfrm rot="-5400000">
                <a:off x="2145" y="4980"/>
                <a:ext cx="150" cy="315"/>
                <a:chOff x="3030" y="885"/>
                <a:chExt cx="135" cy="825"/>
              </a:xfrm>
            </p:grpSpPr>
            <p:sp>
              <p:nvSpPr>
                <p:cNvPr id="57502" name="Line 158"/>
                <p:cNvSpPr>
                  <a:spLocks noChangeShapeType="1"/>
                </p:cNvSpPr>
                <p:nvPr/>
              </p:nvSpPr>
              <p:spPr bwMode="auto">
                <a:xfrm>
                  <a:off x="3030" y="885"/>
                  <a:ext cx="0" cy="825"/>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501" name="Line 157"/>
                <p:cNvSpPr>
                  <a:spLocks noChangeShapeType="1"/>
                </p:cNvSpPr>
                <p:nvPr/>
              </p:nvSpPr>
              <p:spPr bwMode="auto">
                <a:xfrm>
                  <a:off x="3165" y="885"/>
                  <a:ext cx="0" cy="825"/>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57499" name="Text Box 155"/>
              <p:cNvSpPr txBox="1">
                <a:spLocks noChangeArrowheads="1"/>
              </p:cNvSpPr>
              <p:nvPr/>
            </p:nvSpPr>
            <p:spPr bwMode="auto">
              <a:xfrm>
                <a:off x="1568" y="4894"/>
                <a:ext cx="720" cy="4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9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2C</a:t>
                </a:r>
                <a:r>
                  <a:rPr kumimoji="0" lang="en-US" altLang="zh-CN" sz="900" b="1" i="0" u="none" strike="noStrike" cap="none" normalizeH="0" baseline="-30000" smtClean="0">
                    <a:ln>
                      <a:noFill/>
                    </a:ln>
                    <a:solidFill>
                      <a:schemeClr val="tx1"/>
                    </a:solidFill>
                    <a:effectLst/>
                    <a:latin typeface="Times New Roman" pitchFamily="18" charset="0"/>
                    <a:ea typeface="宋体" pitchFamily="2" charset="-122"/>
                    <a:cs typeface="Times New Roman" pitchFamily="18" charset="0"/>
                  </a:rPr>
                  <a:t>12</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57498" name="Line 154"/>
              <p:cNvSpPr>
                <a:spLocks noChangeShapeType="1"/>
              </p:cNvSpPr>
              <p:nvPr/>
            </p:nvSpPr>
            <p:spPr bwMode="auto">
              <a:xfrm flipH="1">
                <a:off x="2214" y="4427"/>
                <a:ext cx="0" cy="655"/>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497" name="Line 153"/>
              <p:cNvSpPr>
                <a:spLocks noChangeShapeType="1"/>
              </p:cNvSpPr>
              <p:nvPr/>
            </p:nvSpPr>
            <p:spPr bwMode="auto">
              <a:xfrm flipH="1">
                <a:off x="2214" y="5207"/>
                <a:ext cx="0" cy="655"/>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496" name="Oval 152"/>
              <p:cNvSpPr>
                <a:spLocks noChangeArrowheads="1"/>
              </p:cNvSpPr>
              <p:nvPr/>
            </p:nvSpPr>
            <p:spPr bwMode="auto">
              <a:xfrm>
                <a:off x="2145" y="5790"/>
                <a:ext cx="143" cy="143"/>
              </a:xfrm>
              <a:prstGeom prst="ellipse">
                <a:avLst/>
              </a:prstGeom>
              <a:solidFill>
                <a:srgbClr val="000000"/>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495" name="Oval 151"/>
              <p:cNvSpPr>
                <a:spLocks noChangeArrowheads="1"/>
              </p:cNvSpPr>
              <p:nvPr/>
            </p:nvSpPr>
            <p:spPr bwMode="auto">
              <a:xfrm>
                <a:off x="2130" y="4335"/>
                <a:ext cx="143" cy="143"/>
              </a:xfrm>
              <a:prstGeom prst="ellipse">
                <a:avLst/>
              </a:prstGeom>
              <a:solidFill>
                <a:srgbClr val="000000"/>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57492" name="Group 148"/>
              <p:cNvGrpSpPr>
                <a:grpSpLocks/>
              </p:cNvGrpSpPr>
              <p:nvPr/>
            </p:nvGrpSpPr>
            <p:grpSpPr bwMode="auto">
              <a:xfrm rot="-5400000">
                <a:off x="3405" y="4980"/>
                <a:ext cx="150" cy="315"/>
                <a:chOff x="3030" y="885"/>
                <a:chExt cx="135" cy="825"/>
              </a:xfrm>
            </p:grpSpPr>
            <p:sp>
              <p:nvSpPr>
                <p:cNvPr id="57494" name="Line 150"/>
                <p:cNvSpPr>
                  <a:spLocks noChangeShapeType="1"/>
                </p:cNvSpPr>
                <p:nvPr/>
              </p:nvSpPr>
              <p:spPr bwMode="auto">
                <a:xfrm>
                  <a:off x="3030" y="885"/>
                  <a:ext cx="0" cy="825"/>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493" name="Line 149"/>
                <p:cNvSpPr>
                  <a:spLocks noChangeShapeType="1"/>
                </p:cNvSpPr>
                <p:nvPr/>
              </p:nvSpPr>
              <p:spPr bwMode="auto">
                <a:xfrm>
                  <a:off x="3165" y="885"/>
                  <a:ext cx="0" cy="825"/>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57491" name="Line 147"/>
              <p:cNvSpPr>
                <a:spLocks noChangeShapeType="1"/>
              </p:cNvSpPr>
              <p:nvPr/>
            </p:nvSpPr>
            <p:spPr bwMode="auto">
              <a:xfrm flipH="1">
                <a:off x="3474" y="4427"/>
                <a:ext cx="0" cy="655"/>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490" name="Line 146"/>
              <p:cNvSpPr>
                <a:spLocks noChangeShapeType="1"/>
              </p:cNvSpPr>
              <p:nvPr/>
            </p:nvSpPr>
            <p:spPr bwMode="auto">
              <a:xfrm flipH="1">
                <a:off x="3474" y="5207"/>
                <a:ext cx="0" cy="655"/>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489" name="Oval 145"/>
              <p:cNvSpPr>
                <a:spLocks noChangeArrowheads="1"/>
              </p:cNvSpPr>
              <p:nvPr/>
            </p:nvSpPr>
            <p:spPr bwMode="auto">
              <a:xfrm>
                <a:off x="3390" y="5790"/>
                <a:ext cx="143" cy="143"/>
              </a:xfrm>
              <a:prstGeom prst="ellipse">
                <a:avLst/>
              </a:prstGeom>
              <a:solidFill>
                <a:srgbClr val="000000"/>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488" name="Oval 144"/>
              <p:cNvSpPr>
                <a:spLocks noChangeArrowheads="1"/>
              </p:cNvSpPr>
              <p:nvPr/>
            </p:nvSpPr>
            <p:spPr bwMode="auto">
              <a:xfrm>
                <a:off x="3390" y="4335"/>
                <a:ext cx="143" cy="143"/>
              </a:xfrm>
              <a:prstGeom prst="ellipse">
                <a:avLst/>
              </a:prstGeom>
              <a:solidFill>
                <a:srgbClr val="000000"/>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487" name="Text Box 143"/>
              <p:cNvSpPr txBox="1">
                <a:spLocks noChangeArrowheads="1"/>
              </p:cNvSpPr>
              <p:nvPr/>
            </p:nvSpPr>
            <p:spPr bwMode="auto">
              <a:xfrm>
                <a:off x="3533" y="4894"/>
                <a:ext cx="720" cy="4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9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2C</a:t>
                </a:r>
                <a:r>
                  <a:rPr kumimoji="0" lang="en-US" altLang="zh-CN" sz="900" b="1" i="0" u="none" strike="noStrike" cap="none" normalizeH="0" baseline="-30000" smtClean="0">
                    <a:ln>
                      <a:noFill/>
                    </a:ln>
                    <a:solidFill>
                      <a:schemeClr val="tx1"/>
                    </a:solidFill>
                    <a:effectLst/>
                    <a:latin typeface="Times New Roman" pitchFamily="18" charset="0"/>
                    <a:ea typeface="宋体" pitchFamily="2" charset="-122"/>
                    <a:cs typeface="Times New Roman" pitchFamily="18" charset="0"/>
                  </a:rPr>
                  <a:t>12</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grpSp>
            <p:nvGrpSpPr>
              <p:cNvPr id="57482" name="Group 138"/>
              <p:cNvGrpSpPr>
                <a:grpSpLocks/>
              </p:cNvGrpSpPr>
              <p:nvPr/>
            </p:nvGrpSpPr>
            <p:grpSpPr bwMode="auto">
              <a:xfrm>
                <a:off x="2620" y="4300"/>
                <a:ext cx="493" cy="216"/>
                <a:chOff x="4315" y="5035"/>
                <a:chExt cx="1933" cy="231"/>
              </a:xfrm>
            </p:grpSpPr>
            <p:sp>
              <p:nvSpPr>
                <p:cNvPr id="57486" name="Arc 142"/>
                <p:cNvSpPr>
                  <a:spLocks/>
                </p:cNvSpPr>
                <p:nvPr/>
              </p:nvSpPr>
              <p:spPr bwMode="auto">
                <a:xfrm rot="-5400000">
                  <a:off x="4446" y="4904"/>
                  <a:ext cx="231" cy="493"/>
                </a:xfrm>
                <a:custGeom>
                  <a:avLst/>
                  <a:gdLst>
                    <a:gd name="G0" fmla="+- 0 0 0"/>
                    <a:gd name="G1" fmla="+- 20231 0 0"/>
                    <a:gd name="G2" fmla="+- 21600 0 0"/>
                    <a:gd name="T0" fmla="*/ 7568 w 21600"/>
                    <a:gd name="T1" fmla="*/ 0 h 41014"/>
                    <a:gd name="T2" fmla="*/ 5885 w 21600"/>
                    <a:gd name="T3" fmla="*/ 41014 h 41014"/>
                    <a:gd name="T4" fmla="*/ 0 w 21600"/>
                    <a:gd name="T5" fmla="*/ 20231 h 41014"/>
                  </a:gdLst>
                  <a:ahLst/>
                  <a:cxnLst>
                    <a:cxn ang="0">
                      <a:pos x="T0" y="T1"/>
                    </a:cxn>
                    <a:cxn ang="0">
                      <a:pos x="T2" y="T3"/>
                    </a:cxn>
                    <a:cxn ang="0">
                      <a:pos x="T4" y="T5"/>
                    </a:cxn>
                  </a:cxnLst>
                  <a:rect l="0" t="0" r="r" b="b"/>
                  <a:pathLst>
                    <a:path w="21600" h="41014" fill="none" extrusionOk="0">
                      <a:moveTo>
                        <a:pt x="7567" y="0"/>
                      </a:moveTo>
                      <a:cubicBezTo>
                        <a:pt x="16007" y="3157"/>
                        <a:pt x="21600" y="11220"/>
                        <a:pt x="21600" y="20231"/>
                      </a:cubicBezTo>
                      <a:cubicBezTo>
                        <a:pt x="21600" y="29893"/>
                        <a:pt x="15182" y="38381"/>
                        <a:pt x="5884" y="41013"/>
                      </a:cubicBezTo>
                    </a:path>
                    <a:path w="21600" h="41014" stroke="0" extrusionOk="0">
                      <a:moveTo>
                        <a:pt x="7567" y="0"/>
                      </a:moveTo>
                      <a:cubicBezTo>
                        <a:pt x="16007" y="3157"/>
                        <a:pt x="21600" y="11220"/>
                        <a:pt x="21600" y="20231"/>
                      </a:cubicBezTo>
                      <a:cubicBezTo>
                        <a:pt x="21600" y="29893"/>
                        <a:pt x="15182" y="38381"/>
                        <a:pt x="5884" y="41013"/>
                      </a:cubicBezTo>
                      <a:lnTo>
                        <a:pt x="0" y="20231"/>
                      </a:lnTo>
                      <a:close/>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485" name="Arc 141"/>
                <p:cNvSpPr>
                  <a:spLocks/>
                </p:cNvSpPr>
                <p:nvPr/>
              </p:nvSpPr>
              <p:spPr bwMode="auto">
                <a:xfrm rot="-5400000">
                  <a:off x="4926" y="4904"/>
                  <a:ext cx="231" cy="493"/>
                </a:xfrm>
                <a:custGeom>
                  <a:avLst/>
                  <a:gdLst>
                    <a:gd name="G0" fmla="+- 0 0 0"/>
                    <a:gd name="G1" fmla="+- 20231 0 0"/>
                    <a:gd name="G2" fmla="+- 21600 0 0"/>
                    <a:gd name="T0" fmla="*/ 7568 w 21600"/>
                    <a:gd name="T1" fmla="*/ 0 h 41014"/>
                    <a:gd name="T2" fmla="*/ 5885 w 21600"/>
                    <a:gd name="T3" fmla="*/ 41014 h 41014"/>
                    <a:gd name="T4" fmla="*/ 0 w 21600"/>
                    <a:gd name="T5" fmla="*/ 20231 h 41014"/>
                  </a:gdLst>
                  <a:ahLst/>
                  <a:cxnLst>
                    <a:cxn ang="0">
                      <a:pos x="T0" y="T1"/>
                    </a:cxn>
                    <a:cxn ang="0">
                      <a:pos x="T2" y="T3"/>
                    </a:cxn>
                    <a:cxn ang="0">
                      <a:pos x="T4" y="T5"/>
                    </a:cxn>
                  </a:cxnLst>
                  <a:rect l="0" t="0" r="r" b="b"/>
                  <a:pathLst>
                    <a:path w="21600" h="41014" fill="none" extrusionOk="0">
                      <a:moveTo>
                        <a:pt x="7567" y="0"/>
                      </a:moveTo>
                      <a:cubicBezTo>
                        <a:pt x="16007" y="3157"/>
                        <a:pt x="21600" y="11220"/>
                        <a:pt x="21600" y="20231"/>
                      </a:cubicBezTo>
                      <a:cubicBezTo>
                        <a:pt x="21600" y="29893"/>
                        <a:pt x="15182" y="38381"/>
                        <a:pt x="5884" y="41013"/>
                      </a:cubicBezTo>
                    </a:path>
                    <a:path w="21600" h="41014" stroke="0" extrusionOk="0">
                      <a:moveTo>
                        <a:pt x="7567" y="0"/>
                      </a:moveTo>
                      <a:cubicBezTo>
                        <a:pt x="16007" y="3157"/>
                        <a:pt x="21600" y="11220"/>
                        <a:pt x="21600" y="20231"/>
                      </a:cubicBezTo>
                      <a:cubicBezTo>
                        <a:pt x="21600" y="29893"/>
                        <a:pt x="15182" y="38381"/>
                        <a:pt x="5884" y="41013"/>
                      </a:cubicBezTo>
                      <a:lnTo>
                        <a:pt x="0" y="20231"/>
                      </a:lnTo>
                      <a:close/>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484" name="Arc 140"/>
                <p:cNvSpPr>
                  <a:spLocks/>
                </p:cNvSpPr>
                <p:nvPr/>
              </p:nvSpPr>
              <p:spPr bwMode="auto">
                <a:xfrm rot="-5400000">
                  <a:off x="5406" y="4904"/>
                  <a:ext cx="231" cy="493"/>
                </a:xfrm>
                <a:custGeom>
                  <a:avLst/>
                  <a:gdLst>
                    <a:gd name="G0" fmla="+- 0 0 0"/>
                    <a:gd name="G1" fmla="+- 20231 0 0"/>
                    <a:gd name="G2" fmla="+- 21600 0 0"/>
                    <a:gd name="T0" fmla="*/ 7568 w 21600"/>
                    <a:gd name="T1" fmla="*/ 0 h 41014"/>
                    <a:gd name="T2" fmla="*/ 5885 w 21600"/>
                    <a:gd name="T3" fmla="*/ 41014 h 41014"/>
                    <a:gd name="T4" fmla="*/ 0 w 21600"/>
                    <a:gd name="T5" fmla="*/ 20231 h 41014"/>
                  </a:gdLst>
                  <a:ahLst/>
                  <a:cxnLst>
                    <a:cxn ang="0">
                      <a:pos x="T0" y="T1"/>
                    </a:cxn>
                    <a:cxn ang="0">
                      <a:pos x="T2" y="T3"/>
                    </a:cxn>
                    <a:cxn ang="0">
                      <a:pos x="T4" y="T5"/>
                    </a:cxn>
                  </a:cxnLst>
                  <a:rect l="0" t="0" r="r" b="b"/>
                  <a:pathLst>
                    <a:path w="21600" h="41014" fill="none" extrusionOk="0">
                      <a:moveTo>
                        <a:pt x="7567" y="0"/>
                      </a:moveTo>
                      <a:cubicBezTo>
                        <a:pt x="16007" y="3157"/>
                        <a:pt x="21600" y="11220"/>
                        <a:pt x="21600" y="20231"/>
                      </a:cubicBezTo>
                      <a:cubicBezTo>
                        <a:pt x="21600" y="29893"/>
                        <a:pt x="15182" y="38381"/>
                        <a:pt x="5884" y="41013"/>
                      </a:cubicBezTo>
                    </a:path>
                    <a:path w="21600" h="41014" stroke="0" extrusionOk="0">
                      <a:moveTo>
                        <a:pt x="7567" y="0"/>
                      </a:moveTo>
                      <a:cubicBezTo>
                        <a:pt x="16007" y="3157"/>
                        <a:pt x="21600" y="11220"/>
                        <a:pt x="21600" y="20231"/>
                      </a:cubicBezTo>
                      <a:cubicBezTo>
                        <a:pt x="21600" y="29893"/>
                        <a:pt x="15182" y="38381"/>
                        <a:pt x="5884" y="41013"/>
                      </a:cubicBezTo>
                      <a:lnTo>
                        <a:pt x="0" y="20231"/>
                      </a:lnTo>
                      <a:close/>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483" name="Arc 139"/>
                <p:cNvSpPr>
                  <a:spLocks/>
                </p:cNvSpPr>
                <p:nvPr/>
              </p:nvSpPr>
              <p:spPr bwMode="auto">
                <a:xfrm rot="-5400000">
                  <a:off x="5886" y="4904"/>
                  <a:ext cx="231" cy="493"/>
                </a:xfrm>
                <a:custGeom>
                  <a:avLst/>
                  <a:gdLst>
                    <a:gd name="G0" fmla="+- 0 0 0"/>
                    <a:gd name="G1" fmla="+- 20231 0 0"/>
                    <a:gd name="G2" fmla="+- 21600 0 0"/>
                    <a:gd name="T0" fmla="*/ 7568 w 21600"/>
                    <a:gd name="T1" fmla="*/ 0 h 41014"/>
                    <a:gd name="T2" fmla="*/ 5885 w 21600"/>
                    <a:gd name="T3" fmla="*/ 41014 h 41014"/>
                    <a:gd name="T4" fmla="*/ 0 w 21600"/>
                    <a:gd name="T5" fmla="*/ 20231 h 41014"/>
                  </a:gdLst>
                  <a:ahLst/>
                  <a:cxnLst>
                    <a:cxn ang="0">
                      <a:pos x="T0" y="T1"/>
                    </a:cxn>
                    <a:cxn ang="0">
                      <a:pos x="T2" y="T3"/>
                    </a:cxn>
                    <a:cxn ang="0">
                      <a:pos x="T4" y="T5"/>
                    </a:cxn>
                  </a:cxnLst>
                  <a:rect l="0" t="0" r="r" b="b"/>
                  <a:pathLst>
                    <a:path w="21600" h="41014" fill="none" extrusionOk="0">
                      <a:moveTo>
                        <a:pt x="7567" y="0"/>
                      </a:moveTo>
                      <a:cubicBezTo>
                        <a:pt x="16007" y="3157"/>
                        <a:pt x="21600" y="11220"/>
                        <a:pt x="21600" y="20231"/>
                      </a:cubicBezTo>
                      <a:cubicBezTo>
                        <a:pt x="21600" y="29893"/>
                        <a:pt x="15182" y="38381"/>
                        <a:pt x="5884" y="41013"/>
                      </a:cubicBezTo>
                    </a:path>
                    <a:path w="21600" h="41014" stroke="0" extrusionOk="0">
                      <a:moveTo>
                        <a:pt x="7567" y="0"/>
                      </a:moveTo>
                      <a:cubicBezTo>
                        <a:pt x="16007" y="3157"/>
                        <a:pt x="21600" y="11220"/>
                        <a:pt x="21600" y="20231"/>
                      </a:cubicBezTo>
                      <a:cubicBezTo>
                        <a:pt x="21600" y="29893"/>
                        <a:pt x="15182" y="38381"/>
                        <a:pt x="5884" y="41013"/>
                      </a:cubicBezTo>
                      <a:lnTo>
                        <a:pt x="0" y="20231"/>
                      </a:lnTo>
                      <a:close/>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57481" name="Text Box 137"/>
              <p:cNvSpPr txBox="1">
                <a:spLocks noChangeArrowheads="1"/>
              </p:cNvSpPr>
              <p:nvPr/>
            </p:nvSpPr>
            <p:spPr bwMode="auto">
              <a:xfrm>
                <a:off x="2588" y="4339"/>
                <a:ext cx="720" cy="4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9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L</a:t>
                </a:r>
                <a:r>
                  <a:rPr kumimoji="0" lang="en-US" altLang="zh-CN" sz="900" b="1" i="0" u="none" strike="noStrike" cap="none" normalizeH="0" baseline="-30000" smtClean="0">
                    <a:ln>
                      <a:noFill/>
                    </a:ln>
                    <a:solidFill>
                      <a:schemeClr val="tx1"/>
                    </a:solidFill>
                    <a:effectLst/>
                    <a:latin typeface="Times New Roman" pitchFamily="18" charset="0"/>
                    <a:ea typeface="宋体" pitchFamily="2" charset="-122"/>
                    <a:cs typeface="Times New Roman" pitchFamily="18" charset="0"/>
                  </a:rPr>
                  <a:t>S2</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grpSp>
        <p:grpSp>
          <p:nvGrpSpPr>
            <p:cNvPr id="57520" name="Group 176"/>
            <p:cNvGrpSpPr>
              <a:grpSpLocks/>
            </p:cNvGrpSpPr>
            <p:nvPr/>
          </p:nvGrpSpPr>
          <p:grpSpPr bwMode="auto">
            <a:xfrm>
              <a:off x="7315200" y="3733800"/>
              <a:ext cx="1295400" cy="1295400"/>
              <a:chOff x="6105" y="4285"/>
              <a:chExt cx="2168" cy="2088"/>
            </a:xfrm>
          </p:grpSpPr>
          <p:sp>
            <p:nvSpPr>
              <p:cNvPr id="57546" name="Line 202"/>
              <p:cNvSpPr>
                <a:spLocks noChangeShapeType="1"/>
              </p:cNvSpPr>
              <p:nvPr/>
            </p:nvSpPr>
            <p:spPr bwMode="auto">
              <a:xfrm>
                <a:off x="6243" y="5853"/>
                <a:ext cx="1821"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545" name="Line 201"/>
              <p:cNvSpPr>
                <a:spLocks noChangeShapeType="1"/>
              </p:cNvSpPr>
              <p:nvPr/>
            </p:nvSpPr>
            <p:spPr bwMode="auto">
              <a:xfrm>
                <a:off x="6239" y="4397"/>
                <a:ext cx="325"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544" name="Line 200"/>
              <p:cNvSpPr>
                <a:spLocks noChangeShapeType="1"/>
              </p:cNvSpPr>
              <p:nvPr/>
            </p:nvSpPr>
            <p:spPr bwMode="auto">
              <a:xfrm>
                <a:off x="7504" y="5853"/>
                <a:ext cx="0" cy="312"/>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57540" name="Group 196"/>
              <p:cNvGrpSpPr>
                <a:grpSpLocks/>
              </p:cNvGrpSpPr>
              <p:nvPr/>
            </p:nvGrpSpPr>
            <p:grpSpPr bwMode="auto">
              <a:xfrm>
                <a:off x="7244" y="6165"/>
                <a:ext cx="520" cy="208"/>
                <a:chOff x="4478" y="6126"/>
                <a:chExt cx="900" cy="312"/>
              </a:xfrm>
            </p:grpSpPr>
            <p:sp>
              <p:nvSpPr>
                <p:cNvPr id="57543" name="Line 199"/>
                <p:cNvSpPr>
                  <a:spLocks noChangeShapeType="1"/>
                </p:cNvSpPr>
                <p:nvPr/>
              </p:nvSpPr>
              <p:spPr bwMode="auto">
                <a:xfrm>
                  <a:off x="4478" y="6126"/>
                  <a:ext cx="9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542" name="Line 198"/>
                <p:cNvSpPr>
                  <a:spLocks noChangeShapeType="1"/>
                </p:cNvSpPr>
                <p:nvPr/>
              </p:nvSpPr>
              <p:spPr bwMode="auto">
                <a:xfrm>
                  <a:off x="4658" y="6282"/>
                  <a:ext cx="54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541" name="Line 197"/>
                <p:cNvSpPr>
                  <a:spLocks noChangeShapeType="1"/>
                </p:cNvSpPr>
                <p:nvPr/>
              </p:nvSpPr>
              <p:spPr bwMode="auto">
                <a:xfrm>
                  <a:off x="4838" y="6438"/>
                  <a:ext cx="18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57539" name="Oval 195"/>
              <p:cNvSpPr>
                <a:spLocks noChangeArrowheads="1"/>
              </p:cNvSpPr>
              <p:nvPr/>
            </p:nvSpPr>
            <p:spPr bwMode="auto">
              <a:xfrm>
                <a:off x="6105" y="4320"/>
                <a:ext cx="143" cy="143"/>
              </a:xfrm>
              <a:prstGeom prst="ellips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538" name="Line 194"/>
              <p:cNvSpPr>
                <a:spLocks noChangeShapeType="1"/>
              </p:cNvSpPr>
              <p:nvPr/>
            </p:nvSpPr>
            <p:spPr bwMode="auto">
              <a:xfrm flipV="1">
                <a:off x="7049" y="4397"/>
                <a:ext cx="103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537" name="Oval 193"/>
              <p:cNvSpPr>
                <a:spLocks noChangeArrowheads="1"/>
              </p:cNvSpPr>
              <p:nvPr/>
            </p:nvSpPr>
            <p:spPr bwMode="auto">
              <a:xfrm>
                <a:off x="8055" y="4320"/>
                <a:ext cx="143" cy="143"/>
              </a:xfrm>
              <a:prstGeom prst="ellips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536" name="Oval 192"/>
              <p:cNvSpPr>
                <a:spLocks noChangeArrowheads="1"/>
              </p:cNvSpPr>
              <p:nvPr/>
            </p:nvSpPr>
            <p:spPr bwMode="auto">
              <a:xfrm>
                <a:off x="6135" y="5775"/>
                <a:ext cx="143" cy="143"/>
              </a:xfrm>
              <a:prstGeom prst="ellips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535" name="Oval 191"/>
              <p:cNvSpPr>
                <a:spLocks noChangeArrowheads="1"/>
              </p:cNvSpPr>
              <p:nvPr/>
            </p:nvSpPr>
            <p:spPr bwMode="auto">
              <a:xfrm>
                <a:off x="8055" y="5775"/>
                <a:ext cx="143" cy="143"/>
              </a:xfrm>
              <a:prstGeom prst="ellips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57532" name="Group 188"/>
              <p:cNvGrpSpPr>
                <a:grpSpLocks/>
              </p:cNvGrpSpPr>
              <p:nvPr/>
            </p:nvGrpSpPr>
            <p:grpSpPr bwMode="auto">
              <a:xfrm rot="-5400000">
                <a:off x="7425" y="4965"/>
                <a:ext cx="150" cy="315"/>
                <a:chOff x="3030" y="885"/>
                <a:chExt cx="135" cy="825"/>
              </a:xfrm>
            </p:grpSpPr>
            <p:sp>
              <p:nvSpPr>
                <p:cNvPr id="57534" name="Line 190"/>
                <p:cNvSpPr>
                  <a:spLocks noChangeShapeType="1"/>
                </p:cNvSpPr>
                <p:nvPr/>
              </p:nvSpPr>
              <p:spPr bwMode="auto">
                <a:xfrm>
                  <a:off x="3030" y="885"/>
                  <a:ext cx="0" cy="825"/>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533" name="Line 189"/>
                <p:cNvSpPr>
                  <a:spLocks noChangeShapeType="1"/>
                </p:cNvSpPr>
                <p:nvPr/>
              </p:nvSpPr>
              <p:spPr bwMode="auto">
                <a:xfrm>
                  <a:off x="3165" y="885"/>
                  <a:ext cx="0" cy="825"/>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57531" name="Line 187"/>
              <p:cNvSpPr>
                <a:spLocks noChangeShapeType="1"/>
              </p:cNvSpPr>
              <p:nvPr/>
            </p:nvSpPr>
            <p:spPr bwMode="auto">
              <a:xfrm flipH="1">
                <a:off x="7494" y="4412"/>
                <a:ext cx="0" cy="655"/>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530" name="Line 186"/>
              <p:cNvSpPr>
                <a:spLocks noChangeShapeType="1"/>
              </p:cNvSpPr>
              <p:nvPr/>
            </p:nvSpPr>
            <p:spPr bwMode="auto">
              <a:xfrm flipH="1">
                <a:off x="7494" y="5192"/>
                <a:ext cx="0" cy="655"/>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529" name="Oval 185"/>
              <p:cNvSpPr>
                <a:spLocks noChangeArrowheads="1"/>
              </p:cNvSpPr>
              <p:nvPr/>
            </p:nvSpPr>
            <p:spPr bwMode="auto">
              <a:xfrm>
                <a:off x="7425" y="5775"/>
                <a:ext cx="143" cy="143"/>
              </a:xfrm>
              <a:prstGeom prst="ellipse">
                <a:avLst/>
              </a:prstGeom>
              <a:solidFill>
                <a:srgbClr val="000000"/>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528" name="Oval 184"/>
              <p:cNvSpPr>
                <a:spLocks noChangeArrowheads="1"/>
              </p:cNvSpPr>
              <p:nvPr/>
            </p:nvSpPr>
            <p:spPr bwMode="auto">
              <a:xfrm>
                <a:off x="7410" y="4320"/>
                <a:ext cx="143" cy="143"/>
              </a:xfrm>
              <a:prstGeom prst="ellipse">
                <a:avLst/>
              </a:prstGeom>
              <a:solidFill>
                <a:srgbClr val="000000"/>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527" name="Text Box 183"/>
              <p:cNvSpPr txBox="1">
                <a:spLocks noChangeArrowheads="1"/>
              </p:cNvSpPr>
              <p:nvPr/>
            </p:nvSpPr>
            <p:spPr bwMode="auto">
              <a:xfrm>
                <a:off x="7553" y="4879"/>
                <a:ext cx="720" cy="4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9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a:t>
                </a:r>
                <a:r>
                  <a:rPr kumimoji="0" lang="en-US" altLang="zh-CN" sz="900" b="1" i="0" u="none" strike="noStrike" cap="none" normalizeH="0" baseline="-30000" smtClean="0">
                    <a:ln>
                      <a:noFill/>
                    </a:ln>
                    <a:solidFill>
                      <a:schemeClr val="tx1"/>
                    </a:solidFill>
                    <a:effectLst/>
                    <a:latin typeface="Times New Roman" pitchFamily="18" charset="0"/>
                    <a:ea typeface="宋体" pitchFamily="2" charset="-122"/>
                    <a:cs typeface="Times New Roman" pitchFamily="18" charset="0"/>
                  </a:rPr>
                  <a:t>12</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grpSp>
            <p:nvGrpSpPr>
              <p:cNvPr id="57522" name="Group 178"/>
              <p:cNvGrpSpPr>
                <a:grpSpLocks/>
              </p:cNvGrpSpPr>
              <p:nvPr/>
            </p:nvGrpSpPr>
            <p:grpSpPr bwMode="auto">
              <a:xfrm>
                <a:off x="6565" y="4285"/>
                <a:ext cx="493" cy="216"/>
                <a:chOff x="4315" y="5035"/>
                <a:chExt cx="1933" cy="231"/>
              </a:xfrm>
            </p:grpSpPr>
            <p:sp>
              <p:nvSpPr>
                <p:cNvPr id="57526" name="Arc 182"/>
                <p:cNvSpPr>
                  <a:spLocks/>
                </p:cNvSpPr>
                <p:nvPr/>
              </p:nvSpPr>
              <p:spPr bwMode="auto">
                <a:xfrm rot="-5400000">
                  <a:off x="4446" y="4904"/>
                  <a:ext cx="231" cy="493"/>
                </a:xfrm>
                <a:custGeom>
                  <a:avLst/>
                  <a:gdLst>
                    <a:gd name="G0" fmla="+- 0 0 0"/>
                    <a:gd name="G1" fmla="+- 20231 0 0"/>
                    <a:gd name="G2" fmla="+- 21600 0 0"/>
                    <a:gd name="T0" fmla="*/ 7568 w 21600"/>
                    <a:gd name="T1" fmla="*/ 0 h 41014"/>
                    <a:gd name="T2" fmla="*/ 5885 w 21600"/>
                    <a:gd name="T3" fmla="*/ 41014 h 41014"/>
                    <a:gd name="T4" fmla="*/ 0 w 21600"/>
                    <a:gd name="T5" fmla="*/ 20231 h 41014"/>
                  </a:gdLst>
                  <a:ahLst/>
                  <a:cxnLst>
                    <a:cxn ang="0">
                      <a:pos x="T0" y="T1"/>
                    </a:cxn>
                    <a:cxn ang="0">
                      <a:pos x="T2" y="T3"/>
                    </a:cxn>
                    <a:cxn ang="0">
                      <a:pos x="T4" y="T5"/>
                    </a:cxn>
                  </a:cxnLst>
                  <a:rect l="0" t="0" r="r" b="b"/>
                  <a:pathLst>
                    <a:path w="21600" h="41014" fill="none" extrusionOk="0">
                      <a:moveTo>
                        <a:pt x="7567" y="0"/>
                      </a:moveTo>
                      <a:cubicBezTo>
                        <a:pt x="16007" y="3157"/>
                        <a:pt x="21600" y="11220"/>
                        <a:pt x="21600" y="20231"/>
                      </a:cubicBezTo>
                      <a:cubicBezTo>
                        <a:pt x="21600" y="29893"/>
                        <a:pt x="15182" y="38381"/>
                        <a:pt x="5884" y="41013"/>
                      </a:cubicBezTo>
                    </a:path>
                    <a:path w="21600" h="41014" stroke="0" extrusionOk="0">
                      <a:moveTo>
                        <a:pt x="7567" y="0"/>
                      </a:moveTo>
                      <a:cubicBezTo>
                        <a:pt x="16007" y="3157"/>
                        <a:pt x="21600" y="11220"/>
                        <a:pt x="21600" y="20231"/>
                      </a:cubicBezTo>
                      <a:cubicBezTo>
                        <a:pt x="21600" y="29893"/>
                        <a:pt x="15182" y="38381"/>
                        <a:pt x="5884" y="41013"/>
                      </a:cubicBezTo>
                      <a:lnTo>
                        <a:pt x="0" y="20231"/>
                      </a:lnTo>
                      <a:close/>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525" name="Arc 181"/>
                <p:cNvSpPr>
                  <a:spLocks/>
                </p:cNvSpPr>
                <p:nvPr/>
              </p:nvSpPr>
              <p:spPr bwMode="auto">
                <a:xfrm rot="-5400000">
                  <a:off x="4926" y="4904"/>
                  <a:ext cx="231" cy="493"/>
                </a:xfrm>
                <a:custGeom>
                  <a:avLst/>
                  <a:gdLst>
                    <a:gd name="G0" fmla="+- 0 0 0"/>
                    <a:gd name="G1" fmla="+- 20231 0 0"/>
                    <a:gd name="G2" fmla="+- 21600 0 0"/>
                    <a:gd name="T0" fmla="*/ 7568 w 21600"/>
                    <a:gd name="T1" fmla="*/ 0 h 41014"/>
                    <a:gd name="T2" fmla="*/ 5885 w 21600"/>
                    <a:gd name="T3" fmla="*/ 41014 h 41014"/>
                    <a:gd name="T4" fmla="*/ 0 w 21600"/>
                    <a:gd name="T5" fmla="*/ 20231 h 41014"/>
                  </a:gdLst>
                  <a:ahLst/>
                  <a:cxnLst>
                    <a:cxn ang="0">
                      <a:pos x="T0" y="T1"/>
                    </a:cxn>
                    <a:cxn ang="0">
                      <a:pos x="T2" y="T3"/>
                    </a:cxn>
                    <a:cxn ang="0">
                      <a:pos x="T4" y="T5"/>
                    </a:cxn>
                  </a:cxnLst>
                  <a:rect l="0" t="0" r="r" b="b"/>
                  <a:pathLst>
                    <a:path w="21600" h="41014" fill="none" extrusionOk="0">
                      <a:moveTo>
                        <a:pt x="7567" y="0"/>
                      </a:moveTo>
                      <a:cubicBezTo>
                        <a:pt x="16007" y="3157"/>
                        <a:pt x="21600" y="11220"/>
                        <a:pt x="21600" y="20231"/>
                      </a:cubicBezTo>
                      <a:cubicBezTo>
                        <a:pt x="21600" y="29893"/>
                        <a:pt x="15182" y="38381"/>
                        <a:pt x="5884" y="41013"/>
                      </a:cubicBezTo>
                    </a:path>
                    <a:path w="21600" h="41014" stroke="0" extrusionOk="0">
                      <a:moveTo>
                        <a:pt x="7567" y="0"/>
                      </a:moveTo>
                      <a:cubicBezTo>
                        <a:pt x="16007" y="3157"/>
                        <a:pt x="21600" y="11220"/>
                        <a:pt x="21600" y="20231"/>
                      </a:cubicBezTo>
                      <a:cubicBezTo>
                        <a:pt x="21600" y="29893"/>
                        <a:pt x="15182" y="38381"/>
                        <a:pt x="5884" y="41013"/>
                      </a:cubicBezTo>
                      <a:lnTo>
                        <a:pt x="0" y="20231"/>
                      </a:lnTo>
                      <a:close/>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524" name="Arc 180"/>
                <p:cNvSpPr>
                  <a:spLocks/>
                </p:cNvSpPr>
                <p:nvPr/>
              </p:nvSpPr>
              <p:spPr bwMode="auto">
                <a:xfrm rot="-5400000">
                  <a:off x="5406" y="4904"/>
                  <a:ext cx="231" cy="493"/>
                </a:xfrm>
                <a:custGeom>
                  <a:avLst/>
                  <a:gdLst>
                    <a:gd name="G0" fmla="+- 0 0 0"/>
                    <a:gd name="G1" fmla="+- 20231 0 0"/>
                    <a:gd name="G2" fmla="+- 21600 0 0"/>
                    <a:gd name="T0" fmla="*/ 7568 w 21600"/>
                    <a:gd name="T1" fmla="*/ 0 h 41014"/>
                    <a:gd name="T2" fmla="*/ 5885 w 21600"/>
                    <a:gd name="T3" fmla="*/ 41014 h 41014"/>
                    <a:gd name="T4" fmla="*/ 0 w 21600"/>
                    <a:gd name="T5" fmla="*/ 20231 h 41014"/>
                  </a:gdLst>
                  <a:ahLst/>
                  <a:cxnLst>
                    <a:cxn ang="0">
                      <a:pos x="T0" y="T1"/>
                    </a:cxn>
                    <a:cxn ang="0">
                      <a:pos x="T2" y="T3"/>
                    </a:cxn>
                    <a:cxn ang="0">
                      <a:pos x="T4" y="T5"/>
                    </a:cxn>
                  </a:cxnLst>
                  <a:rect l="0" t="0" r="r" b="b"/>
                  <a:pathLst>
                    <a:path w="21600" h="41014" fill="none" extrusionOk="0">
                      <a:moveTo>
                        <a:pt x="7567" y="0"/>
                      </a:moveTo>
                      <a:cubicBezTo>
                        <a:pt x="16007" y="3157"/>
                        <a:pt x="21600" y="11220"/>
                        <a:pt x="21600" y="20231"/>
                      </a:cubicBezTo>
                      <a:cubicBezTo>
                        <a:pt x="21600" y="29893"/>
                        <a:pt x="15182" y="38381"/>
                        <a:pt x="5884" y="41013"/>
                      </a:cubicBezTo>
                    </a:path>
                    <a:path w="21600" h="41014" stroke="0" extrusionOk="0">
                      <a:moveTo>
                        <a:pt x="7567" y="0"/>
                      </a:moveTo>
                      <a:cubicBezTo>
                        <a:pt x="16007" y="3157"/>
                        <a:pt x="21600" y="11220"/>
                        <a:pt x="21600" y="20231"/>
                      </a:cubicBezTo>
                      <a:cubicBezTo>
                        <a:pt x="21600" y="29893"/>
                        <a:pt x="15182" y="38381"/>
                        <a:pt x="5884" y="41013"/>
                      </a:cubicBezTo>
                      <a:lnTo>
                        <a:pt x="0" y="20231"/>
                      </a:lnTo>
                      <a:close/>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523" name="Arc 179"/>
                <p:cNvSpPr>
                  <a:spLocks/>
                </p:cNvSpPr>
                <p:nvPr/>
              </p:nvSpPr>
              <p:spPr bwMode="auto">
                <a:xfrm rot="-5400000">
                  <a:off x="5886" y="4904"/>
                  <a:ext cx="231" cy="493"/>
                </a:xfrm>
                <a:custGeom>
                  <a:avLst/>
                  <a:gdLst>
                    <a:gd name="G0" fmla="+- 0 0 0"/>
                    <a:gd name="G1" fmla="+- 20231 0 0"/>
                    <a:gd name="G2" fmla="+- 21600 0 0"/>
                    <a:gd name="T0" fmla="*/ 7568 w 21600"/>
                    <a:gd name="T1" fmla="*/ 0 h 41014"/>
                    <a:gd name="T2" fmla="*/ 5885 w 21600"/>
                    <a:gd name="T3" fmla="*/ 41014 h 41014"/>
                    <a:gd name="T4" fmla="*/ 0 w 21600"/>
                    <a:gd name="T5" fmla="*/ 20231 h 41014"/>
                  </a:gdLst>
                  <a:ahLst/>
                  <a:cxnLst>
                    <a:cxn ang="0">
                      <a:pos x="T0" y="T1"/>
                    </a:cxn>
                    <a:cxn ang="0">
                      <a:pos x="T2" y="T3"/>
                    </a:cxn>
                    <a:cxn ang="0">
                      <a:pos x="T4" y="T5"/>
                    </a:cxn>
                  </a:cxnLst>
                  <a:rect l="0" t="0" r="r" b="b"/>
                  <a:pathLst>
                    <a:path w="21600" h="41014" fill="none" extrusionOk="0">
                      <a:moveTo>
                        <a:pt x="7567" y="0"/>
                      </a:moveTo>
                      <a:cubicBezTo>
                        <a:pt x="16007" y="3157"/>
                        <a:pt x="21600" y="11220"/>
                        <a:pt x="21600" y="20231"/>
                      </a:cubicBezTo>
                      <a:cubicBezTo>
                        <a:pt x="21600" y="29893"/>
                        <a:pt x="15182" y="38381"/>
                        <a:pt x="5884" y="41013"/>
                      </a:cubicBezTo>
                    </a:path>
                    <a:path w="21600" h="41014" stroke="0" extrusionOk="0">
                      <a:moveTo>
                        <a:pt x="7567" y="0"/>
                      </a:moveTo>
                      <a:cubicBezTo>
                        <a:pt x="16007" y="3157"/>
                        <a:pt x="21600" y="11220"/>
                        <a:pt x="21600" y="20231"/>
                      </a:cubicBezTo>
                      <a:cubicBezTo>
                        <a:pt x="21600" y="29893"/>
                        <a:pt x="15182" y="38381"/>
                        <a:pt x="5884" y="41013"/>
                      </a:cubicBezTo>
                      <a:lnTo>
                        <a:pt x="0" y="20231"/>
                      </a:lnTo>
                      <a:close/>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57521" name="Text Box 177"/>
              <p:cNvSpPr txBox="1">
                <a:spLocks noChangeArrowheads="1"/>
              </p:cNvSpPr>
              <p:nvPr/>
            </p:nvSpPr>
            <p:spPr bwMode="auto">
              <a:xfrm>
                <a:off x="6593" y="4294"/>
                <a:ext cx="720" cy="4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9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L</a:t>
                </a:r>
                <a:r>
                  <a:rPr kumimoji="0" lang="en-US" altLang="zh-CN" sz="900" b="1" i="0" u="none" strike="noStrike" cap="none" normalizeH="0" baseline="-30000" smtClean="0">
                    <a:ln>
                      <a:noFill/>
                    </a:ln>
                    <a:solidFill>
                      <a:schemeClr val="tx1"/>
                    </a:solidFill>
                    <a:effectLst/>
                    <a:latin typeface="Times New Roman" pitchFamily="18" charset="0"/>
                    <a:ea typeface="宋体" pitchFamily="2" charset="-122"/>
                    <a:cs typeface="Times New Roman" pitchFamily="18" charset="0"/>
                  </a:rPr>
                  <a:t>S2</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grpSp>
      </p:grpSp>
      <p:sp>
        <p:nvSpPr>
          <p:cNvPr id="57612" name="Rectangle 26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57550" name="Group 206"/>
          <p:cNvGrpSpPr>
            <a:grpSpLocks/>
          </p:cNvGrpSpPr>
          <p:nvPr/>
        </p:nvGrpSpPr>
        <p:grpSpPr bwMode="auto">
          <a:xfrm>
            <a:off x="2762250" y="5133975"/>
            <a:ext cx="3581400" cy="990600"/>
            <a:chOff x="1725" y="6745"/>
            <a:chExt cx="5768" cy="2118"/>
          </a:xfrm>
        </p:grpSpPr>
        <p:sp>
          <p:nvSpPr>
            <p:cNvPr id="57611" name="Line 267"/>
            <p:cNvSpPr>
              <a:spLocks noChangeShapeType="1"/>
            </p:cNvSpPr>
            <p:nvPr/>
          </p:nvSpPr>
          <p:spPr bwMode="auto">
            <a:xfrm>
              <a:off x="1863" y="8313"/>
              <a:ext cx="2571"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610" name="Line 266"/>
            <p:cNvSpPr>
              <a:spLocks noChangeShapeType="1"/>
            </p:cNvSpPr>
            <p:nvPr/>
          </p:nvSpPr>
          <p:spPr bwMode="auto">
            <a:xfrm>
              <a:off x="1859" y="6857"/>
              <a:ext cx="325"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609" name="Line 265"/>
            <p:cNvSpPr>
              <a:spLocks noChangeShapeType="1"/>
            </p:cNvSpPr>
            <p:nvPr/>
          </p:nvSpPr>
          <p:spPr bwMode="auto">
            <a:xfrm>
              <a:off x="4444" y="8343"/>
              <a:ext cx="0" cy="312"/>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57605" name="Group 261"/>
            <p:cNvGrpSpPr>
              <a:grpSpLocks/>
            </p:cNvGrpSpPr>
            <p:nvPr/>
          </p:nvGrpSpPr>
          <p:grpSpPr bwMode="auto">
            <a:xfrm>
              <a:off x="4184" y="8655"/>
              <a:ext cx="520" cy="208"/>
              <a:chOff x="4478" y="6126"/>
              <a:chExt cx="900" cy="312"/>
            </a:xfrm>
          </p:grpSpPr>
          <p:sp>
            <p:nvSpPr>
              <p:cNvPr id="57608" name="Line 264"/>
              <p:cNvSpPr>
                <a:spLocks noChangeShapeType="1"/>
              </p:cNvSpPr>
              <p:nvPr/>
            </p:nvSpPr>
            <p:spPr bwMode="auto">
              <a:xfrm>
                <a:off x="4478" y="6126"/>
                <a:ext cx="9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607" name="Line 263"/>
              <p:cNvSpPr>
                <a:spLocks noChangeShapeType="1"/>
              </p:cNvSpPr>
              <p:nvPr/>
            </p:nvSpPr>
            <p:spPr bwMode="auto">
              <a:xfrm>
                <a:off x="4658" y="6282"/>
                <a:ext cx="54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606" name="Line 262"/>
              <p:cNvSpPr>
                <a:spLocks noChangeShapeType="1"/>
              </p:cNvSpPr>
              <p:nvPr/>
            </p:nvSpPr>
            <p:spPr bwMode="auto">
              <a:xfrm>
                <a:off x="4838" y="6438"/>
                <a:ext cx="18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57604" name="Oval 260"/>
            <p:cNvSpPr>
              <a:spLocks noChangeArrowheads="1"/>
            </p:cNvSpPr>
            <p:nvPr/>
          </p:nvSpPr>
          <p:spPr bwMode="auto">
            <a:xfrm>
              <a:off x="1725" y="6780"/>
              <a:ext cx="143" cy="143"/>
            </a:xfrm>
            <a:prstGeom prst="ellips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603" name="Line 259"/>
            <p:cNvSpPr>
              <a:spLocks noChangeShapeType="1"/>
            </p:cNvSpPr>
            <p:nvPr/>
          </p:nvSpPr>
          <p:spPr bwMode="auto">
            <a:xfrm flipV="1">
              <a:off x="2669" y="6857"/>
              <a:ext cx="445"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602" name="Oval 258"/>
            <p:cNvSpPr>
              <a:spLocks noChangeArrowheads="1"/>
            </p:cNvSpPr>
            <p:nvPr/>
          </p:nvSpPr>
          <p:spPr bwMode="auto">
            <a:xfrm>
              <a:off x="1740" y="8235"/>
              <a:ext cx="143" cy="143"/>
            </a:xfrm>
            <a:prstGeom prst="ellips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57599" name="Group 255"/>
            <p:cNvGrpSpPr>
              <a:grpSpLocks/>
            </p:cNvGrpSpPr>
            <p:nvPr/>
          </p:nvGrpSpPr>
          <p:grpSpPr bwMode="auto">
            <a:xfrm rot="-5400000">
              <a:off x="3045" y="7425"/>
              <a:ext cx="150" cy="315"/>
              <a:chOff x="3030" y="885"/>
              <a:chExt cx="135" cy="825"/>
            </a:xfrm>
          </p:grpSpPr>
          <p:sp>
            <p:nvSpPr>
              <p:cNvPr id="57601" name="Line 257"/>
              <p:cNvSpPr>
                <a:spLocks noChangeShapeType="1"/>
              </p:cNvSpPr>
              <p:nvPr/>
            </p:nvSpPr>
            <p:spPr bwMode="auto">
              <a:xfrm>
                <a:off x="3030" y="885"/>
                <a:ext cx="0" cy="825"/>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600" name="Line 256"/>
              <p:cNvSpPr>
                <a:spLocks noChangeShapeType="1"/>
              </p:cNvSpPr>
              <p:nvPr/>
            </p:nvSpPr>
            <p:spPr bwMode="auto">
              <a:xfrm>
                <a:off x="3165" y="885"/>
                <a:ext cx="0" cy="825"/>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57598" name="Line 254"/>
            <p:cNvSpPr>
              <a:spLocks noChangeShapeType="1"/>
            </p:cNvSpPr>
            <p:nvPr/>
          </p:nvSpPr>
          <p:spPr bwMode="auto">
            <a:xfrm flipH="1">
              <a:off x="3114" y="6872"/>
              <a:ext cx="0" cy="655"/>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597" name="Line 253"/>
            <p:cNvSpPr>
              <a:spLocks noChangeShapeType="1"/>
            </p:cNvSpPr>
            <p:nvPr/>
          </p:nvSpPr>
          <p:spPr bwMode="auto">
            <a:xfrm flipH="1">
              <a:off x="3114" y="7652"/>
              <a:ext cx="0" cy="655"/>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596" name="Oval 252"/>
            <p:cNvSpPr>
              <a:spLocks noChangeArrowheads="1"/>
            </p:cNvSpPr>
            <p:nvPr/>
          </p:nvSpPr>
          <p:spPr bwMode="auto">
            <a:xfrm>
              <a:off x="3045" y="8235"/>
              <a:ext cx="143" cy="143"/>
            </a:xfrm>
            <a:prstGeom prst="ellipse">
              <a:avLst/>
            </a:prstGeom>
            <a:solidFill>
              <a:srgbClr val="000000"/>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595" name="Oval 251"/>
            <p:cNvSpPr>
              <a:spLocks noChangeArrowheads="1"/>
            </p:cNvSpPr>
            <p:nvPr/>
          </p:nvSpPr>
          <p:spPr bwMode="auto">
            <a:xfrm>
              <a:off x="3045" y="6780"/>
              <a:ext cx="143" cy="143"/>
            </a:xfrm>
            <a:prstGeom prst="ellipse">
              <a:avLst/>
            </a:prstGeom>
            <a:solidFill>
              <a:srgbClr val="000000"/>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594" name="Text Box 250"/>
            <p:cNvSpPr txBox="1">
              <a:spLocks noChangeArrowheads="1"/>
            </p:cNvSpPr>
            <p:nvPr/>
          </p:nvSpPr>
          <p:spPr bwMode="auto">
            <a:xfrm>
              <a:off x="3173" y="7339"/>
              <a:ext cx="720" cy="4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9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a:t>
              </a:r>
              <a:r>
                <a:rPr kumimoji="0" lang="en-US" altLang="zh-CN" sz="900" b="1" i="0" u="none" strike="noStrike" cap="none" normalizeH="0" baseline="-30000" smtClean="0">
                  <a:ln>
                    <a:noFill/>
                  </a:ln>
                  <a:solidFill>
                    <a:schemeClr val="tx1"/>
                  </a:solidFill>
                  <a:effectLst/>
                  <a:latin typeface="Times New Roman" pitchFamily="18" charset="0"/>
                  <a:ea typeface="宋体" pitchFamily="2" charset="-122"/>
                  <a:cs typeface="Times New Roman" pitchFamily="18" charset="0"/>
                </a:rPr>
                <a:t>12</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grpSp>
          <p:nvGrpSpPr>
            <p:cNvPr id="57589" name="Group 245"/>
            <p:cNvGrpSpPr>
              <a:grpSpLocks/>
            </p:cNvGrpSpPr>
            <p:nvPr/>
          </p:nvGrpSpPr>
          <p:grpSpPr bwMode="auto">
            <a:xfrm>
              <a:off x="2185" y="6745"/>
              <a:ext cx="493" cy="216"/>
              <a:chOff x="4315" y="5035"/>
              <a:chExt cx="1933" cy="231"/>
            </a:xfrm>
          </p:grpSpPr>
          <p:sp>
            <p:nvSpPr>
              <p:cNvPr id="57593" name="Arc 249"/>
              <p:cNvSpPr>
                <a:spLocks/>
              </p:cNvSpPr>
              <p:nvPr/>
            </p:nvSpPr>
            <p:spPr bwMode="auto">
              <a:xfrm rot="-5400000">
                <a:off x="4446" y="4904"/>
                <a:ext cx="231" cy="493"/>
              </a:xfrm>
              <a:custGeom>
                <a:avLst/>
                <a:gdLst>
                  <a:gd name="G0" fmla="+- 0 0 0"/>
                  <a:gd name="G1" fmla="+- 20231 0 0"/>
                  <a:gd name="G2" fmla="+- 21600 0 0"/>
                  <a:gd name="T0" fmla="*/ 7568 w 21600"/>
                  <a:gd name="T1" fmla="*/ 0 h 41014"/>
                  <a:gd name="T2" fmla="*/ 5885 w 21600"/>
                  <a:gd name="T3" fmla="*/ 41014 h 41014"/>
                  <a:gd name="T4" fmla="*/ 0 w 21600"/>
                  <a:gd name="T5" fmla="*/ 20231 h 41014"/>
                </a:gdLst>
                <a:ahLst/>
                <a:cxnLst>
                  <a:cxn ang="0">
                    <a:pos x="T0" y="T1"/>
                  </a:cxn>
                  <a:cxn ang="0">
                    <a:pos x="T2" y="T3"/>
                  </a:cxn>
                  <a:cxn ang="0">
                    <a:pos x="T4" y="T5"/>
                  </a:cxn>
                </a:cxnLst>
                <a:rect l="0" t="0" r="r" b="b"/>
                <a:pathLst>
                  <a:path w="21600" h="41014" fill="none" extrusionOk="0">
                    <a:moveTo>
                      <a:pt x="7567" y="0"/>
                    </a:moveTo>
                    <a:cubicBezTo>
                      <a:pt x="16007" y="3157"/>
                      <a:pt x="21600" y="11220"/>
                      <a:pt x="21600" y="20231"/>
                    </a:cubicBezTo>
                    <a:cubicBezTo>
                      <a:pt x="21600" y="29893"/>
                      <a:pt x="15182" y="38381"/>
                      <a:pt x="5884" y="41013"/>
                    </a:cubicBezTo>
                  </a:path>
                  <a:path w="21600" h="41014" stroke="0" extrusionOk="0">
                    <a:moveTo>
                      <a:pt x="7567" y="0"/>
                    </a:moveTo>
                    <a:cubicBezTo>
                      <a:pt x="16007" y="3157"/>
                      <a:pt x="21600" y="11220"/>
                      <a:pt x="21600" y="20231"/>
                    </a:cubicBezTo>
                    <a:cubicBezTo>
                      <a:pt x="21600" y="29893"/>
                      <a:pt x="15182" y="38381"/>
                      <a:pt x="5884" y="41013"/>
                    </a:cubicBezTo>
                    <a:lnTo>
                      <a:pt x="0" y="20231"/>
                    </a:lnTo>
                    <a:close/>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592" name="Arc 248"/>
              <p:cNvSpPr>
                <a:spLocks/>
              </p:cNvSpPr>
              <p:nvPr/>
            </p:nvSpPr>
            <p:spPr bwMode="auto">
              <a:xfrm rot="-5400000">
                <a:off x="4926" y="4904"/>
                <a:ext cx="231" cy="493"/>
              </a:xfrm>
              <a:custGeom>
                <a:avLst/>
                <a:gdLst>
                  <a:gd name="G0" fmla="+- 0 0 0"/>
                  <a:gd name="G1" fmla="+- 20231 0 0"/>
                  <a:gd name="G2" fmla="+- 21600 0 0"/>
                  <a:gd name="T0" fmla="*/ 7568 w 21600"/>
                  <a:gd name="T1" fmla="*/ 0 h 41014"/>
                  <a:gd name="T2" fmla="*/ 5885 w 21600"/>
                  <a:gd name="T3" fmla="*/ 41014 h 41014"/>
                  <a:gd name="T4" fmla="*/ 0 w 21600"/>
                  <a:gd name="T5" fmla="*/ 20231 h 41014"/>
                </a:gdLst>
                <a:ahLst/>
                <a:cxnLst>
                  <a:cxn ang="0">
                    <a:pos x="T0" y="T1"/>
                  </a:cxn>
                  <a:cxn ang="0">
                    <a:pos x="T2" y="T3"/>
                  </a:cxn>
                  <a:cxn ang="0">
                    <a:pos x="T4" y="T5"/>
                  </a:cxn>
                </a:cxnLst>
                <a:rect l="0" t="0" r="r" b="b"/>
                <a:pathLst>
                  <a:path w="21600" h="41014" fill="none" extrusionOk="0">
                    <a:moveTo>
                      <a:pt x="7567" y="0"/>
                    </a:moveTo>
                    <a:cubicBezTo>
                      <a:pt x="16007" y="3157"/>
                      <a:pt x="21600" y="11220"/>
                      <a:pt x="21600" y="20231"/>
                    </a:cubicBezTo>
                    <a:cubicBezTo>
                      <a:pt x="21600" y="29893"/>
                      <a:pt x="15182" y="38381"/>
                      <a:pt x="5884" y="41013"/>
                    </a:cubicBezTo>
                  </a:path>
                  <a:path w="21600" h="41014" stroke="0" extrusionOk="0">
                    <a:moveTo>
                      <a:pt x="7567" y="0"/>
                    </a:moveTo>
                    <a:cubicBezTo>
                      <a:pt x="16007" y="3157"/>
                      <a:pt x="21600" y="11220"/>
                      <a:pt x="21600" y="20231"/>
                    </a:cubicBezTo>
                    <a:cubicBezTo>
                      <a:pt x="21600" y="29893"/>
                      <a:pt x="15182" y="38381"/>
                      <a:pt x="5884" y="41013"/>
                    </a:cubicBezTo>
                    <a:lnTo>
                      <a:pt x="0" y="20231"/>
                    </a:lnTo>
                    <a:close/>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591" name="Arc 247"/>
              <p:cNvSpPr>
                <a:spLocks/>
              </p:cNvSpPr>
              <p:nvPr/>
            </p:nvSpPr>
            <p:spPr bwMode="auto">
              <a:xfrm rot="-5400000">
                <a:off x="5406" y="4904"/>
                <a:ext cx="231" cy="493"/>
              </a:xfrm>
              <a:custGeom>
                <a:avLst/>
                <a:gdLst>
                  <a:gd name="G0" fmla="+- 0 0 0"/>
                  <a:gd name="G1" fmla="+- 20231 0 0"/>
                  <a:gd name="G2" fmla="+- 21600 0 0"/>
                  <a:gd name="T0" fmla="*/ 7568 w 21600"/>
                  <a:gd name="T1" fmla="*/ 0 h 41014"/>
                  <a:gd name="T2" fmla="*/ 5885 w 21600"/>
                  <a:gd name="T3" fmla="*/ 41014 h 41014"/>
                  <a:gd name="T4" fmla="*/ 0 w 21600"/>
                  <a:gd name="T5" fmla="*/ 20231 h 41014"/>
                </a:gdLst>
                <a:ahLst/>
                <a:cxnLst>
                  <a:cxn ang="0">
                    <a:pos x="T0" y="T1"/>
                  </a:cxn>
                  <a:cxn ang="0">
                    <a:pos x="T2" y="T3"/>
                  </a:cxn>
                  <a:cxn ang="0">
                    <a:pos x="T4" y="T5"/>
                  </a:cxn>
                </a:cxnLst>
                <a:rect l="0" t="0" r="r" b="b"/>
                <a:pathLst>
                  <a:path w="21600" h="41014" fill="none" extrusionOk="0">
                    <a:moveTo>
                      <a:pt x="7567" y="0"/>
                    </a:moveTo>
                    <a:cubicBezTo>
                      <a:pt x="16007" y="3157"/>
                      <a:pt x="21600" y="11220"/>
                      <a:pt x="21600" y="20231"/>
                    </a:cubicBezTo>
                    <a:cubicBezTo>
                      <a:pt x="21600" y="29893"/>
                      <a:pt x="15182" y="38381"/>
                      <a:pt x="5884" y="41013"/>
                    </a:cubicBezTo>
                  </a:path>
                  <a:path w="21600" h="41014" stroke="0" extrusionOk="0">
                    <a:moveTo>
                      <a:pt x="7567" y="0"/>
                    </a:moveTo>
                    <a:cubicBezTo>
                      <a:pt x="16007" y="3157"/>
                      <a:pt x="21600" y="11220"/>
                      <a:pt x="21600" y="20231"/>
                    </a:cubicBezTo>
                    <a:cubicBezTo>
                      <a:pt x="21600" y="29893"/>
                      <a:pt x="15182" y="38381"/>
                      <a:pt x="5884" y="41013"/>
                    </a:cubicBezTo>
                    <a:lnTo>
                      <a:pt x="0" y="20231"/>
                    </a:lnTo>
                    <a:close/>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590" name="Arc 246"/>
              <p:cNvSpPr>
                <a:spLocks/>
              </p:cNvSpPr>
              <p:nvPr/>
            </p:nvSpPr>
            <p:spPr bwMode="auto">
              <a:xfrm rot="-5400000">
                <a:off x="5886" y="4904"/>
                <a:ext cx="231" cy="493"/>
              </a:xfrm>
              <a:custGeom>
                <a:avLst/>
                <a:gdLst>
                  <a:gd name="G0" fmla="+- 0 0 0"/>
                  <a:gd name="G1" fmla="+- 20231 0 0"/>
                  <a:gd name="G2" fmla="+- 21600 0 0"/>
                  <a:gd name="T0" fmla="*/ 7568 w 21600"/>
                  <a:gd name="T1" fmla="*/ 0 h 41014"/>
                  <a:gd name="T2" fmla="*/ 5885 w 21600"/>
                  <a:gd name="T3" fmla="*/ 41014 h 41014"/>
                  <a:gd name="T4" fmla="*/ 0 w 21600"/>
                  <a:gd name="T5" fmla="*/ 20231 h 41014"/>
                </a:gdLst>
                <a:ahLst/>
                <a:cxnLst>
                  <a:cxn ang="0">
                    <a:pos x="T0" y="T1"/>
                  </a:cxn>
                  <a:cxn ang="0">
                    <a:pos x="T2" y="T3"/>
                  </a:cxn>
                  <a:cxn ang="0">
                    <a:pos x="T4" y="T5"/>
                  </a:cxn>
                </a:cxnLst>
                <a:rect l="0" t="0" r="r" b="b"/>
                <a:pathLst>
                  <a:path w="21600" h="41014" fill="none" extrusionOk="0">
                    <a:moveTo>
                      <a:pt x="7567" y="0"/>
                    </a:moveTo>
                    <a:cubicBezTo>
                      <a:pt x="16007" y="3157"/>
                      <a:pt x="21600" y="11220"/>
                      <a:pt x="21600" y="20231"/>
                    </a:cubicBezTo>
                    <a:cubicBezTo>
                      <a:pt x="21600" y="29893"/>
                      <a:pt x="15182" y="38381"/>
                      <a:pt x="5884" y="41013"/>
                    </a:cubicBezTo>
                  </a:path>
                  <a:path w="21600" h="41014" stroke="0" extrusionOk="0">
                    <a:moveTo>
                      <a:pt x="7567" y="0"/>
                    </a:moveTo>
                    <a:cubicBezTo>
                      <a:pt x="16007" y="3157"/>
                      <a:pt x="21600" y="11220"/>
                      <a:pt x="21600" y="20231"/>
                    </a:cubicBezTo>
                    <a:cubicBezTo>
                      <a:pt x="21600" y="29893"/>
                      <a:pt x="15182" y="38381"/>
                      <a:pt x="5884" y="41013"/>
                    </a:cubicBezTo>
                    <a:lnTo>
                      <a:pt x="0" y="20231"/>
                    </a:lnTo>
                    <a:close/>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57588" name="Text Box 244"/>
            <p:cNvSpPr txBox="1">
              <a:spLocks noChangeArrowheads="1"/>
            </p:cNvSpPr>
            <p:nvPr/>
          </p:nvSpPr>
          <p:spPr bwMode="auto">
            <a:xfrm>
              <a:off x="2213" y="6754"/>
              <a:ext cx="720" cy="4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9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L</a:t>
              </a:r>
              <a:r>
                <a:rPr kumimoji="0" lang="en-US" altLang="zh-CN" sz="900" b="1" i="0" u="none" strike="noStrike" cap="none" normalizeH="0" baseline="-30000" smtClean="0">
                  <a:ln>
                    <a:noFill/>
                  </a:ln>
                  <a:solidFill>
                    <a:schemeClr val="tx1"/>
                  </a:solidFill>
                  <a:effectLst/>
                  <a:latin typeface="Times New Roman" pitchFamily="18" charset="0"/>
                  <a:ea typeface="宋体" pitchFamily="2" charset="-122"/>
                  <a:cs typeface="Times New Roman" pitchFamily="18" charset="0"/>
                </a:rPr>
                <a:t>S2</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57587" name="Line 243"/>
            <p:cNvSpPr>
              <a:spLocks noChangeShapeType="1"/>
            </p:cNvSpPr>
            <p:nvPr/>
          </p:nvSpPr>
          <p:spPr bwMode="auto">
            <a:xfrm>
              <a:off x="4443" y="6858"/>
              <a:ext cx="1551" cy="0"/>
            </a:xfrm>
            <a:prstGeom prst="line">
              <a:avLst/>
            </a:prstGeom>
            <a:noFill/>
            <a:ln w="19050">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586" name="Line 242"/>
            <p:cNvSpPr>
              <a:spLocks noChangeShapeType="1"/>
            </p:cNvSpPr>
            <p:nvPr/>
          </p:nvSpPr>
          <p:spPr bwMode="auto">
            <a:xfrm>
              <a:off x="3089" y="6857"/>
              <a:ext cx="475"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57581" name="Group 237"/>
            <p:cNvGrpSpPr>
              <a:grpSpLocks/>
            </p:cNvGrpSpPr>
            <p:nvPr/>
          </p:nvGrpSpPr>
          <p:grpSpPr bwMode="auto">
            <a:xfrm>
              <a:off x="3565" y="6745"/>
              <a:ext cx="493" cy="216"/>
              <a:chOff x="4315" y="5035"/>
              <a:chExt cx="1933" cy="231"/>
            </a:xfrm>
          </p:grpSpPr>
          <p:sp>
            <p:nvSpPr>
              <p:cNvPr id="57585" name="Arc 241"/>
              <p:cNvSpPr>
                <a:spLocks/>
              </p:cNvSpPr>
              <p:nvPr/>
            </p:nvSpPr>
            <p:spPr bwMode="auto">
              <a:xfrm rot="-5400000">
                <a:off x="4446" y="4904"/>
                <a:ext cx="231" cy="493"/>
              </a:xfrm>
              <a:custGeom>
                <a:avLst/>
                <a:gdLst>
                  <a:gd name="G0" fmla="+- 0 0 0"/>
                  <a:gd name="G1" fmla="+- 20231 0 0"/>
                  <a:gd name="G2" fmla="+- 21600 0 0"/>
                  <a:gd name="T0" fmla="*/ 7568 w 21600"/>
                  <a:gd name="T1" fmla="*/ 0 h 41014"/>
                  <a:gd name="T2" fmla="*/ 5885 w 21600"/>
                  <a:gd name="T3" fmla="*/ 41014 h 41014"/>
                  <a:gd name="T4" fmla="*/ 0 w 21600"/>
                  <a:gd name="T5" fmla="*/ 20231 h 41014"/>
                </a:gdLst>
                <a:ahLst/>
                <a:cxnLst>
                  <a:cxn ang="0">
                    <a:pos x="T0" y="T1"/>
                  </a:cxn>
                  <a:cxn ang="0">
                    <a:pos x="T2" y="T3"/>
                  </a:cxn>
                  <a:cxn ang="0">
                    <a:pos x="T4" y="T5"/>
                  </a:cxn>
                </a:cxnLst>
                <a:rect l="0" t="0" r="r" b="b"/>
                <a:pathLst>
                  <a:path w="21600" h="41014" fill="none" extrusionOk="0">
                    <a:moveTo>
                      <a:pt x="7567" y="0"/>
                    </a:moveTo>
                    <a:cubicBezTo>
                      <a:pt x="16007" y="3157"/>
                      <a:pt x="21600" y="11220"/>
                      <a:pt x="21600" y="20231"/>
                    </a:cubicBezTo>
                    <a:cubicBezTo>
                      <a:pt x="21600" y="29893"/>
                      <a:pt x="15182" y="38381"/>
                      <a:pt x="5884" y="41013"/>
                    </a:cubicBezTo>
                  </a:path>
                  <a:path w="21600" h="41014" stroke="0" extrusionOk="0">
                    <a:moveTo>
                      <a:pt x="7567" y="0"/>
                    </a:moveTo>
                    <a:cubicBezTo>
                      <a:pt x="16007" y="3157"/>
                      <a:pt x="21600" y="11220"/>
                      <a:pt x="21600" y="20231"/>
                    </a:cubicBezTo>
                    <a:cubicBezTo>
                      <a:pt x="21600" y="29893"/>
                      <a:pt x="15182" y="38381"/>
                      <a:pt x="5884" y="41013"/>
                    </a:cubicBezTo>
                    <a:lnTo>
                      <a:pt x="0" y="20231"/>
                    </a:lnTo>
                    <a:close/>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584" name="Arc 240"/>
              <p:cNvSpPr>
                <a:spLocks/>
              </p:cNvSpPr>
              <p:nvPr/>
            </p:nvSpPr>
            <p:spPr bwMode="auto">
              <a:xfrm rot="-5400000">
                <a:off x="4926" y="4904"/>
                <a:ext cx="231" cy="493"/>
              </a:xfrm>
              <a:custGeom>
                <a:avLst/>
                <a:gdLst>
                  <a:gd name="G0" fmla="+- 0 0 0"/>
                  <a:gd name="G1" fmla="+- 20231 0 0"/>
                  <a:gd name="G2" fmla="+- 21600 0 0"/>
                  <a:gd name="T0" fmla="*/ 7568 w 21600"/>
                  <a:gd name="T1" fmla="*/ 0 h 41014"/>
                  <a:gd name="T2" fmla="*/ 5885 w 21600"/>
                  <a:gd name="T3" fmla="*/ 41014 h 41014"/>
                  <a:gd name="T4" fmla="*/ 0 w 21600"/>
                  <a:gd name="T5" fmla="*/ 20231 h 41014"/>
                </a:gdLst>
                <a:ahLst/>
                <a:cxnLst>
                  <a:cxn ang="0">
                    <a:pos x="T0" y="T1"/>
                  </a:cxn>
                  <a:cxn ang="0">
                    <a:pos x="T2" y="T3"/>
                  </a:cxn>
                  <a:cxn ang="0">
                    <a:pos x="T4" y="T5"/>
                  </a:cxn>
                </a:cxnLst>
                <a:rect l="0" t="0" r="r" b="b"/>
                <a:pathLst>
                  <a:path w="21600" h="41014" fill="none" extrusionOk="0">
                    <a:moveTo>
                      <a:pt x="7567" y="0"/>
                    </a:moveTo>
                    <a:cubicBezTo>
                      <a:pt x="16007" y="3157"/>
                      <a:pt x="21600" y="11220"/>
                      <a:pt x="21600" y="20231"/>
                    </a:cubicBezTo>
                    <a:cubicBezTo>
                      <a:pt x="21600" y="29893"/>
                      <a:pt x="15182" y="38381"/>
                      <a:pt x="5884" y="41013"/>
                    </a:cubicBezTo>
                  </a:path>
                  <a:path w="21600" h="41014" stroke="0" extrusionOk="0">
                    <a:moveTo>
                      <a:pt x="7567" y="0"/>
                    </a:moveTo>
                    <a:cubicBezTo>
                      <a:pt x="16007" y="3157"/>
                      <a:pt x="21600" y="11220"/>
                      <a:pt x="21600" y="20231"/>
                    </a:cubicBezTo>
                    <a:cubicBezTo>
                      <a:pt x="21600" y="29893"/>
                      <a:pt x="15182" y="38381"/>
                      <a:pt x="5884" y="41013"/>
                    </a:cubicBezTo>
                    <a:lnTo>
                      <a:pt x="0" y="20231"/>
                    </a:lnTo>
                    <a:close/>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583" name="Arc 239"/>
              <p:cNvSpPr>
                <a:spLocks/>
              </p:cNvSpPr>
              <p:nvPr/>
            </p:nvSpPr>
            <p:spPr bwMode="auto">
              <a:xfrm rot="-5400000">
                <a:off x="5406" y="4904"/>
                <a:ext cx="231" cy="493"/>
              </a:xfrm>
              <a:custGeom>
                <a:avLst/>
                <a:gdLst>
                  <a:gd name="G0" fmla="+- 0 0 0"/>
                  <a:gd name="G1" fmla="+- 20231 0 0"/>
                  <a:gd name="G2" fmla="+- 21600 0 0"/>
                  <a:gd name="T0" fmla="*/ 7568 w 21600"/>
                  <a:gd name="T1" fmla="*/ 0 h 41014"/>
                  <a:gd name="T2" fmla="*/ 5885 w 21600"/>
                  <a:gd name="T3" fmla="*/ 41014 h 41014"/>
                  <a:gd name="T4" fmla="*/ 0 w 21600"/>
                  <a:gd name="T5" fmla="*/ 20231 h 41014"/>
                </a:gdLst>
                <a:ahLst/>
                <a:cxnLst>
                  <a:cxn ang="0">
                    <a:pos x="T0" y="T1"/>
                  </a:cxn>
                  <a:cxn ang="0">
                    <a:pos x="T2" y="T3"/>
                  </a:cxn>
                  <a:cxn ang="0">
                    <a:pos x="T4" y="T5"/>
                  </a:cxn>
                </a:cxnLst>
                <a:rect l="0" t="0" r="r" b="b"/>
                <a:pathLst>
                  <a:path w="21600" h="41014" fill="none" extrusionOk="0">
                    <a:moveTo>
                      <a:pt x="7567" y="0"/>
                    </a:moveTo>
                    <a:cubicBezTo>
                      <a:pt x="16007" y="3157"/>
                      <a:pt x="21600" y="11220"/>
                      <a:pt x="21600" y="20231"/>
                    </a:cubicBezTo>
                    <a:cubicBezTo>
                      <a:pt x="21600" y="29893"/>
                      <a:pt x="15182" y="38381"/>
                      <a:pt x="5884" y="41013"/>
                    </a:cubicBezTo>
                  </a:path>
                  <a:path w="21600" h="41014" stroke="0" extrusionOk="0">
                    <a:moveTo>
                      <a:pt x="7567" y="0"/>
                    </a:moveTo>
                    <a:cubicBezTo>
                      <a:pt x="16007" y="3157"/>
                      <a:pt x="21600" y="11220"/>
                      <a:pt x="21600" y="20231"/>
                    </a:cubicBezTo>
                    <a:cubicBezTo>
                      <a:pt x="21600" y="29893"/>
                      <a:pt x="15182" y="38381"/>
                      <a:pt x="5884" y="41013"/>
                    </a:cubicBezTo>
                    <a:lnTo>
                      <a:pt x="0" y="20231"/>
                    </a:lnTo>
                    <a:close/>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582" name="Arc 238"/>
              <p:cNvSpPr>
                <a:spLocks/>
              </p:cNvSpPr>
              <p:nvPr/>
            </p:nvSpPr>
            <p:spPr bwMode="auto">
              <a:xfrm rot="-5400000">
                <a:off x="5886" y="4904"/>
                <a:ext cx="231" cy="493"/>
              </a:xfrm>
              <a:custGeom>
                <a:avLst/>
                <a:gdLst>
                  <a:gd name="G0" fmla="+- 0 0 0"/>
                  <a:gd name="G1" fmla="+- 20231 0 0"/>
                  <a:gd name="G2" fmla="+- 21600 0 0"/>
                  <a:gd name="T0" fmla="*/ 7568 w 21600"/>
                  <a:gd name="T1" fmla="*/ 0 h 41014"/>
                  <a:gd name="T2" fmla="*/ 5885 w 21600"/>
                  <a:gd name="T3" fmla="*/ 41014 h 41014"/>
                  <a:gd name="T4" fmla="*/ 0 w 21600"/>
                  <a:gd name="T5" fmla="*/ 20231 h 41014"/>
                </a:gdLst>
                <a:ahLst/>
                <a:cxnLst>
                  <a:cxn ang="0">
                    <a:pos x="T0" y="T1"/>
                  </a:cxn>
                  <a:cxn ang="0">
                    <a:pos x="T2" y="T3"/>
                  </a:cxn>
                  <a:cxn ang="0">
                    <a:pos x="T4" y="T5"/>
                  </a:cxn>
                </a:cxnLst>
                <a:rect l="0" t="0" r="r" b="b"/>
                <a:pathLst>
                  <a:path w="21600" h="41014" fill="none" extrusionOk="0">
                    <a:moveTo>
                      <a:pt x="7567" y="0"/>
                    </a:moveTo>
                    <a:cubicBezTo>
                      <a:pt x="16007" y="3157"/>
                      <a:pt x="21600" y="11220"/>
                      <a:pt x="21600" y="20231"/>
                    </a:cubicBezTo>
                    <a:cubicBezTo>
                      <a:pt x="21600" y="29893"/>
                      <a:pt x="15182" y="38381"/>
                      <a:pt x="5884" y="41013"/>
                    </a:cubicBezTo>
                  </a:path>
                  <a:path w="21600" h="41014" stroke="0" extrusionOk="0">
                    <a:moveTo>
                      <a:pt x="7567" y="0"/>
                    </a:moveTo>
                    <a:cubicBezTo>
                      <a:pt x="16007" y="3157"/>
                      <a:pt x="21600" y="11220"/>
                      <a:pt x="21600" y="20231"/>
                    </a:cubicBezTo>
                    <a:cubicBezTo>
                      <a:pt x="21600" y="29893"/>
                      <a:pt x="15182" y="38381"/>
                      <a:pt x="5884" y="41013"/>
                    </a:cubicBezTo>
                    <a:lnTo>
                      <a:pt x="0" y="20231"/>
                    </a:lnTo>
                    <a:close/>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57580" name="Text Box 236"/>
            <p:cNvSpPr txBox="1">
              <a:spLocks noChangeArrowheads="1"/>
            </p:cNvSpPr>
            <p:nvPr/>
          </p:nvSpPr>
          <p:spPr bwMode="auto">
            <a:xfrm>
              <a:off x="3593" y="6754"/>
              <a:ext cx="720" cy="4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9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L</a:t>
              </a:r>
              <a:r>
                <a:rPr kumimoji="0" lang="en-US" altLang="zh-CN" sz="900" b="1" i="0" u="none" strike="noStrike" cap="none" normalizeH="0" baseline="-30000" smtClean="0">
                  <a:ln>
                    <a:noFill/>
                  </a:ln>
                  <a:solidFill>
                    <a:schemeClr val="tx1"/>
                  </a:solidFill>
                  <a:effectLst/>
                  <a:latin typeface="Times New Roman" pitchFamily="18" charset="0"/>
                  <a:ea typeface="宋体" pitchFamily="2" charset="-122"/>
                  <a:cs typeface="Times New Roman" pitchFamily="18" charset="0"/>
                </a:rPr>
                <a:t>S2</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grpSp>
          <p:nvGrpSpPr>
            <p:cNvPr id="57577" name="Group 233"/>
            <p:cNvGrpSpPr>
              <a:grpSpLocks/>
            </p:cNvGrpSpPr>
            <p:nvPr/>
          </p:nvGrpSpPr>
          <p:grpSpPr bwMode="auto">
            <a:xfrm rot="-5400000">
              <a:off x="4365" y="7425"/>
              <a:ext cx="150" cy="315"/>
              <a:chOff x="3030" y="885"/>
              <a:chExt cx="135" cy="825"/>
            </a:xfrm>
          </p:grpSpPr>
          <p:sp>
            <p:nvSpPr>
              <p:cNvPr id="57579" name="Line 235"/>
              <p:cNvSpPr>
                <a:spLocks noChangeShapeType="1"/>
              </p:cNvSpPr>
              <p:nvPr/>
            </p:nvSpPr>
            <p:spPr bwMode="auto">
              <a:xfrm>
                <a:off x="3030" y="885"/>
                <a:ext cx="0" cy="825"/>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578" name="Line 234"/>
              <p:cNvSpPr>
                <a:spLocks noChangeShapeType="1"/>
              </p:cNvSpPr>
              <p:nvPr/>
            </p:nvSpPr>
            <p:spPr bwMode="auto">
              <a:xfrm>
                <a:off x="3165" y="885"/>
                <a:ext cx="0" cy="825"/>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57576" name="Line 232"/>
            <p:cNvSpPr>
              <a:spLocks noChangeShapeType="1"/>
            </p:cNvSpPr>
            <p:nvPr/>
          </p:nvSpPr>
          <p:spPr bwMode="auto">
            <a:xfrm flipH="1">
              <a:off x="4434" y="6872"/>
              <a:ext cx="0" cy="655"/>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575" name="Line 231"/>
            <p:cNvSpPr>
              <a:spLocks noChangeShapeType="1"/>
            </p:cNvSpPr>
            <p:nvPr/>
          </p:nvSpPr>
          <p:spPr bwMode="auto">
            <a:xfrm flipH="1">
              <a:off x="4434" y="7652"/>
              <a:ext cx="0" cy="655"/>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574" name="Oval 230"/>
            <p:cNvSpPr>
              <a:spLocks noChangeArrowheads="1"/>
            </p:cNvSpPr>
            <p:nvPr/>
          </p:nvSpPr>
          <p:spPr bwMode="auto">
            <a:xfrm>
              <a:off x="4365" y="8235"/>
              <a:ext cx="143" cy="143"/>
            </a:xfrm>
            <a:prstGeom prst="ellipse">
              <a:avLst/>
            </a:prstGeom>
            <a:solidFill>
              <a:srgbClr val="000000"/>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573" name="Oval 229"/>
            <p:cNvSpPr>
              <a:spLocks noChangeArrowheads="1"/>
            </p:cNvSpPr>
            <p:nvPr/>
          </p:nvSpPr>
          <p:spPr bwMode="auto">
            <a:xfrm>
              <a:off x="4365" y="6780"/>
              <a:ext cx="143" cy="143"/>
            </a:xfrm>
            <a:prstGeom prst="ellipse">
              <a:avLst/>
            </a:prstGeom>
            <a:solidFill>
              <a:srgbClr val="000000"/>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572" name="Text Box 228"/>
            <p:cNvSpPr txBox="1">
              <a:spLocks noChangeArrowheads="1"/>
            </p:cNvSpPr>
            <p:nvPr/>
          </p:nvSpPr>
          <p:spPr bwMode="auto">
            <a:xfrm>
              <a:off x="4493" y="7339"/>
              <a:ext cx="720" cy="4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9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a:t>
              </a:r>
              <a:r>
                <a:rPr kumimoji="0" lang="en-US" altLang="zh-CN" sz="900" b="1" i="0" u="none" strike="noStrike" cap="none" normalizeH="0" baseline="-30000" smtClean="0">
                  <a:ln>
                    <a:noFill/>
                  </a:ln>
                  <a:solidFill>
                    <a:schemeClr val="tx1"/>
                  </a:solidFill>
                  <a:effectLst/>
                  <a:latin typeface="Times New Roman" pitchFamily="18" charset="0"/>
                  <a:ea typeface="宋体" pitchFamily="2" charset="-122"/>
                  <a:cs typeface="Times New Roman" pitchFamily="18" charset="0"/>
                </a:rPr>
                <a:t>12</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57571" name="Line 227"/>
            <p:cNvSpPr>
              <a:spLocks noChangeShapeType="1"/>
            </p:cNvSpPr>
            <p:nvPr/>
          </p:nvSpPr>
          <p:spPr bwMode="auto">
            <a:xfrm>
              <a:off x="4034" y="6857"/>
              <a:ext cx="415"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570" name="Line 226"/>
            <p:cNvSpPr>
              <a:spLocks noChangeShapeType="1"/>
            </p:cNvSpPr>
            <p:nvPr/>
          </p:nvSpPr>
          <p:spPr bwMode="auto">
            <a:xfrm>
              <a:off x="4443" y="8313"/>
              <a:ext cx="1506" cy="0"/>
            </a:xfrm>
            <a:prstGeom prst="line">
              <a:avLst/>
            </a:prstGeom>
            <a:noFill/>
            <a:ln w="19050">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57567" name="Group 223"/>
            <p:cNvGrpSpPr>
              <a:grpSpLocks/>
            </p:cNvGrpSpPr>
            <p:nvPr/>
          </p:nvGrpSpPr>
          <p:grpSpPr bwMode="auto">
            <a:xfrm rot="-5400000">
              <a:off x="5895" y="7425"/>
              <a:ext cx="150" cy="315"/>
              <a:chOff x="3030" y="885"/>
              <a:chExt cx="135" cy="825"/>
            </a:xfrm>
          </p:grpSpPr>
          <p:sp>
            <p:nvSpPr>
              <p:cNvPr id="57569" name="Line 225"/>
              <p:cNvSpPr>
                <a:spLocks noChangeShapeType="1"/>
              </p:cNvSpPr>
              <p:nvPr/>
            </p:nvSpPr>
            <p:spPr bwMode="auto">
              <a:xfrm>
                <a:off x="3030" y="885"/>
                <a:ext cx="0" cy="825"/>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568" name="Line 224"/>
              <p:cNvSpPr>
                <a:spLocks noChangeShapeType="1"/>
              </p:cNvSpPr>
              <p:nvPr/>
            </p:nvSpPr>
            <p:spPr bwMode="auto">
              <a:xfrm>
                <a:off x="3165" y="885"/>
                <a:ext cx="0" cy="825"/>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57566" name="Line 222"/>
            <p:cNvSpPr>
              <a:spLocks noChangeShapeType="1"/>
            </p:cNvSpPr>
            <p:nvPr/>
          </p:nvSpPr>
          <p:spPr bwMode="auto">
            <a:xfrm flipH="1">
              <a:off x="5964" y="6872"/>
              <a:ext cx="0" cy="655"/>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565" name="Line 221"/>
            <p:cNvSpPr>
              <a:spLocks noChangeShapeType="1"/>
            </p:cNvSpPr>
            <p:nvPr/>
          </p:nvSpPr>
          <p:spPr bwMode="auto">
            <a:xfrm flipH="1">
              <a:off x="5964" y="7652"/>
              <a:ext cx="0" cy="655"/>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564" name="Oval 220"/>
            <p:cNvSpPr>
              <a:spLocks noChangeArrowheads="1"/>
            </p:cNvSpPr>
            <p:nvPr/>
          </p:nvSpPr>
          <p:spPr bwMode="auto">
            <a:xfrm>
              <a:off x="5895" y="8235"/>
              <a:ext cx="143" cy="143"/>
            </a:xfrm>
            <a:prstGeom prst="ellipse">
              <a:avLst/>
            </a:prstGeom>
            <a:solidFill>
              <a:srgbClr val="000000"/>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563" name="Oval 219"/>
            <p:cNvSpPr>
              <a:spLocks noChangeArrowheads="1"/>
            </p:cNvSpPr>
            <p:nvPr/>
          </p:nvSpPr>
          <p:spPr bwMode="auto">
            <a:xfrm>
              <a:off x="5895" y="6780"/>
              <a:ext cx="143" cy="143"/>
            </a:xfrm>
            <a:prstGeom prst="ellipse">
              <a:avLst/>
            </a:prstGeom>
            <a:solidFill>
              <a:srgbClr val="000000"/>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562" name="Text Box 218"/>
            <p:cNvSpPr txBox="1">
              <a:spLocks noChangeArrowheads="1"/>
            </p:cNvSpPr>
            <p:nvPr/>
          </p:nvSpPr>
          <p:spPr bwMode="auto">
            <a:xfrm>
              <a:off x="6023" y="7339"/>
              <a:ext cx="720" cy="4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9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C</a:t>
              </a:r>
              <a:r>
                <a:rPr kumimoji="0" lang="en-US" altLang="zh-CN" sz="900" b="1" i="0" u="none" strike="noStrike" cap="none" normalizeH="0" baseline="-30000" smtClean="0">
                  <a:ln>
                    <a:noFill/>
                  </a:ln>
                  <a:solidFill>
                    <a:schemeClr val="tx1"/>
                  </a:solidFill>
                  <a:effectLst/>
                  <a:latin typeface="Times New Roman" pitchFamily="18" charset="0"/>
                  <a:ea typeface="宋体" pitchFamily="2" charset="-122"/>
                  <a:cs typeface="Times New Roman" pitchFamily="18" charset="0"/>
                </a:rPr>
                <a:t>12</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57561" name="Line 217"/>
            <p:cNvSpPr>
              <a:spLocks noChangeShapeType="1"/>
            </p:cNvSpPr>
            <p:nvPr/>
          </p:nvSpPr>
          <p:spPr bwMode="auto">
            <a:xfrm>
              <a:off x="5939" y="6857"/>
              <a:ext cx="475"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57556" name="Group 212"/>
            <p:cNvGrpSpPr>
              <a:grpSpLocks/>
            </p:cNvGrpSpPr>
            <p:nvPr/>
          </p:nvGrpSpPr>
          <p:grpSpPr bwMode="auto">
            <a:xfrm>
              <a:off x="6415" y="6745"/>
              <a:ext cx="493" cy="216"/>
              <a:chOff x="4315" y="5035"/>
              <a:chExt cx="1933" cy="231"/>
            </a:xfrm>
          </p:grpSpPr>
          <p:sp>
            <p:nvSpPr>
              <p:cNvPr id="57560" name="Arc 216"/>
              <p:cNvSpPr>
                <a:spLocks/>
              </p:cNvSpPr>
              <p:nvPr/>
            </p:nvSpPr>
            <p:spPr bwMode="auto">
              <a:xfrm rot="-5400000">
                <a:off x="4446" y="4904"/>
                <a:ext cx="231" cy="493"/>
              </a:xfrm>
              <a:custGeom>
                <a:avLst/>
                <a:gdLst>
                  <a:gd name="G0" fmla="+- 0 0 0"/>
                  <a:gd name="G1" fmla="+- 20231 0 0"/>
                  <a:gd name="G2" fmla="+- 21600 0 0"/>
                  <a:gd name="T0" fmla="*/ 7568 w 21600"/>
                  <a:gd name="T1" fmla="*/ 0 h 41014"/>
                  <a:gd name="T2" fmla="*/ 5885 w 21600"/>
                  <a:gd name="T3" fmla="*/ 41014 h 41014"/>
                  <a:gd name="T4" fmla="*/ 0 w 21600"/>
                  <a:gd name="T5" fmla="*/ 20231 h 41014"/>
                </a:gdLst>
                <a:ahLst/>
                <a:cxnLst>
                  <a:cxn ang="0">
                    <a:pos x="T0" y="T1"/>
                  </a:cxn>
                  <a:cxn ang="0">
                    <a:pos x="T2" y="T3"/>
                  </a:cxn>
                  <a:cxn ang="0">
                    <a:pos x="T4" y="T5"/>
                  </a:cxn>
                </a:cxnLst>
                <a:rect l="0" t="0" r="r" b="b"/>
                <a:pathLst>
                  <a:path w="21600" h="41014" fill="none" extrusionOk="0">
                    <a:moveTo>
                      <a:pt x="7567" y="0"/>
                    </a:moveTo>
                    <a:cubicBezTo>
                      <a:pt x="16007" y="3157"/>
                      <a:pt x="21600" y="11220"/>
                      <a:pt x="21600" y="20231"/>
                    </a:cubicBezTo>
                    <a:cubicBezTo>
                      <a:pt x="21600" y="29893"/>
                      <a:pt x="15182" y="38381"/>
                      <a:pt x="5884" y="41013"/>
                    </a:cubicBezTo>
                  </a:path>
                  <a:path w="21600" h="41014" stroke="0" extrusionOk="0">
                    <a:moveTo>
                      <a:pt x="7567" y="0"/>
                    </a:moveTo>
                    <a:cubicBezTo>
                      <a:pt x="16007" y="3157"/>
                      <a:pt x="21600" y="11220"/>
                      <a:pt x="21600" y="20231"/>
                    </a:cubicBezTo>
                    <a:cubicBezTo>
                      <a:pt x="21600" y="29893"/>
                      <a:pt x="15182" y="38381"/>
                      <a:pt x="5884" y="41013"/>
                    </a:cubicBezTo>
                    <a:lnTo>
                      <a:pt x="0" y="20231"/>
                    </a:lnTo>
                    <a:close/>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559" name="Arc 215"/>
              <p:cNvSpPr>
                <a:spLocks/>
              </p:cNvSpPr>
              <p:nvPr/>
            </p:nvSpPr>
            <p:spPr bwMode="auto">
              <a:xfrm rot="-5400000">
                <a:off x="4926" y="4904"/>
                <a:ext cx="231" cy="493"/>
              </a:xfrm>
              <a:custGeom>
                <a:avLst/>
                <a:gdLst>
                  <a:gd name="G0" fmla="+- 0 0 0"/>
                  <a:gd name="G1" fmla="+- 20231 0 0"/>
                  <a:gd name="G2" fmla="+- 21600 0 0"/>
                  <a:gd name="T0" fmla="*/ 7568 w 21600"/>
                  <a:gd name="T1" fmla="*/ 0 h 41014"/>
                  <a:gd name="T2" fmla="*/ 5885 w 21600"/>
                  <a:gd name="T3" fmla="*/ 41014 h 41014"/>
                  <a:gd name="T4" fmla="*/ 0 w 21600"/>
                  <a:gd name="T5" fmla="*/ 20231 h 41014"/>
                </a:gdLst>
                <a:ahLst/>
                <a:cxnLst>
                  <a:cxn ang="0">
                    <a:pos x="T0" y="T1"/>
                  </a:cxn>
                  <a:cxn ang="0">
                    <a:pos x="T2" y="T3"/>
                  </a:cxn>
                  <a:cxn ang="0">
                    <a:pos x="T4" y="T5"/>
                  </a:cxn>
                </a:cxnLst>
                <a:rect l="0" t="0" r="r" b="b"/>
                <a:pathLst>
                  <a:path w="21600" h="41014" fill="none" extrusionOk="0">
                    <a:moveTo>
                      <a:pt x="7567" y="0"/>
                    </a:moveTo>
                    <a:cubicBezTo>
                      <a:pt x="16007" y="3157"/>
                      <a:pt x="21600" y="11220"/>
                      <a:pt x="21600" y="20231"/>
                    </a:cubicBezTo>
                    <a:cubicBezTo>
                      <a:pt x="21600" y="29893"/>
                      <a:pt x="15182" y="38381"/>
                      <a:pt x="5884" y="41013"/>
                    </a:cubicBezTo>
                  </a:path>
                  <a:path w="21600" h="41014" stroke="0" extrusionOk="0">
                    <a:moveTo>
                      <a:pt x="7567" y="0"/>
                    </a:moveTo>
                    <a:cubicBezTo>
                      <a:pt x="16007" y="3157"/>
                      <a:pt x="21600" y="11220"/>
                      <a:pt x="21600" y="20231"/>
                    </a:cubicBezTo>
                    <a:cubicBezTo>
                      <a:pt x="21600" y="29893"/>
                      <a:pt x="15182" y="38381"/>
                      <a:pt x="5884" y="41013"/>
                    </a:cubicBezTo>
                    <a:lnTo>
                      <a:pt x="0" y="20231"/>
                    </a:lnTo>
                    <a:close/>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558" name="Arc 214"/>
              <p:cNvSpPr>
                <a:spLocks/>
              </p:cNvSpPr>
              <p:nvPr/>
            </p:nvSpPr>
            <p:spPr bwMode="auto">
              <a:xfrm rot="-5400000">
                <a:off x="5406" y="4904"/>
                <a:ext cx="231" cy="493"/>
              </a:xfrm>
              <a:custGeom>
                <a:avLst/>
                <a:gdLst>
                  <a:gd name="G0" fmla="+- 0 0 0"/>
                  <a:gd name="G1" fmla="+- 20231 0 0"/>
                  <a:gd name="G2" fmla="+- 21600 0 0"/>
                  <a:gd name="T0" fmla="*/ 7568 w 21600"/>
                  <a:gd name="T1" fmla="*/ 0 h 41014"/>
                  <a:gd name="T2" fmla="*/ 5885 w 21600"/>
                  <a:gd name="T3" fmla="*/ 41014 h 41014"/>
                  <a:gd name="T4" fmla="*/ 0 w 21600"/>
                  <a:gd name="T5" fmla="*/ 20231 h 41014"/>
                </a:gdLst>
                <a:ahLst/>
                <a:cxnLst>
                  <a:cxn ang="0">
                    <a:pos x="T0" y="T1"/>
                  </a:cxn>
                  <a:cxn ang="0">
                    <a:pos x="T2" y="T3"/>
                  </a:cxn>
                  <a:cxn ang="0">
                    <a:pos x="T4" y="T5"/>
                  </a:cxn>
                </a:cxnLst>
                <a:rect l="0" t="0" r="r" b="b"/>
                <a:pathLst>
                  <a:path w="21600" h="41014" fill="none" extrusionOk="0">
                    <a:moveTo>
                      <a:pt x="7567" y="0"/>
                    </a:moveTo>
                    <a:cubicBezTo>
                      <a:pt x="16007" y="3157"/>
                      <a:pt x="21600" y="11220"/>
                      <a:pt x="21600" y="20231"/>
                    </a:cubicBezTo>
                    <a:cubicBezTo>
                      <a:pt x="21600" y="29893"/>
                      <a:pt x="15182" y="38381"/>
                      <a:pt x="5884" y="41013"/>
                    </a:cubicBezTo>
                  </a:path>
                  <a:path w="21600" h="41014" stroke="0" extrusionOk="0">
                    <a:moveTo>
                      <a:pt x="7567" y="0"/>
                    </a:moveTo>
                    <a:cubicBezTo>
                      <a:pt x="16007" y="3157"/>
                      <a:pt x="21600" y="11220"/>
                      <a:pt x="21600" y="20231"/>
                    </a:cubicBezTo>
                    <a:cubicBezTo>
                      <a:pt x="21600" y="29893"/>
                      <a:pt x="15182" y="38381"/>
                      <a:pt x="5884" y="41013"/>
                    </a:cubicBezTo>
                    <a:lnTo>
                      <a:pt x="0" y="20231"/>
                    </a:lnTo>
                    <a:close/>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557" name="Arc 213"/>
              <p:cNvSpPr>
                <a:spLocks/>
              </p:cNvSpPr>
              <p:nvPr/>
            </p:nvSpPr>
            <p:spPr bwMode="auto">
              <a:xfrm rot="-5400000">
                <a:off x="5886" y="4904"/>
                <a:ext cx="231" cy="493"/>
              </a:xfrm>
              <a:custGeom>
                <a:avLst/>
                <a:gdLst>
                  <a:gd name="G0" fmla="+- 0 0 0"/>
                  <a:gd name="G1" fmla="+- 20231 0 0"/>
                  <a:gd name="G2" fmla="+- 21600 0 0"/>
                  <a:gd name="T0" fmla="*/ 7568 w 21600"/>
                  <a:gd name="T1" fmla="*/ 0 h 41014"/>
                  <a:gd name="T2" fmla="*/ 5885 w 21600"/>
                  <a:gd name="T3" fmla="*/ 41014 h 41014"/>
                  <a:gd name="T4" fmla="*/ 0 w 21600"/>
                  <a:gd name="T5" fmla="*/ 20231 h 41014"/>
                </a:gdLst>
                <a:ahLst/>
                <a:cxnLst>
                  <a:cxn ang="0">
                    <a:pos x="T0" y="T1"/>
                  </a:cxn>
                  <a:cxn ang="0">
                    <a:pos x="T2" y="T3"/>
                  </a:cxn>
                  <a:cxn ang="0">
                    <a:pos x="T4" y="T5"/>
                  </a:cxn>
                </a:cxnLst>
                <a:rect l="0" t="0" r="r" b="b"/>
                <a:pathLst>
                  <a:path w="21600" h="41014" fill="none" extrusionOk="0">
                    <a:moveTo>
                      <a:pt x="7567" y="0"/>
                    </a:moveTo>
                    <a:cubicBezTo>
                      <a:pt x="16007" y="3157"/>
                      <a:pt x="21600" y="11220"/>
                      <a:pt x="21600" y="20231"/>
                    </a:cubicBezTo>
                    <a:cubicBezTo>
                      <a:pt x="21600" y="29893"/>
                      <a:pt x="15182" y="38381"/>
                      <a:pt x="5884" y="41013"/>
                    </a:cubicBezTo>
                  </a:path>
                  <a:path w="21600" h="41014" stroke="0" extrusionOk="0">
                    <a:moveTo>
                      <a:pt x="7567" y="0"/>
                    </a:moveTo>
                    <a:cubicBezTo>
                      <a:pt x="16007" y="3157"/>
                      <a:pt x="21600" y="11220"/>
                      <a:pt x="21600" y="20231"/>
                    </a:cubicBezTo>
                    <a:cubicBezTo>
                      <a:pt x="21600" y="29893"/>
                      <a:pt x="15182" y="38381"/>
                      <a:pt x="5884" y="41013"/>
                    </a:cubicBezTo>
                    <a:lnTo>
                      <a:pt x="0" y="20231"/>
                    </a:lnTo>
                    <a:close/>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57555" name="Text Box 211"/>
            <p:cNvSpPr txBox="1">
              <a:spLocks noChangeArrowheads="1"/>
            </p:cNvSpPr>
            <p:nvPr/>
          </p:nvSpPr>
          <p:spPr bwMode="auto">
            <a:xfrm>
              <a:off x="6443" y="6754"/>
              <a:ext cx="720" cy="4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9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L</a:t>
              </a:r>
              <a:r>
                <a:rPr kumimoji="0" lang="en-US" altLang="zh-CN" sz="900" b="1" i="0" u="none" strike="noStrike" cap="none" normalizeH="0" baseline="-30000" smtClean="0">
                  <a:ln>
                    <a:noFill/>
                  </a:ln>
                  <a:solidFill>
                    <a:schemeClr val="tx1"/>
                  </a:solidFill>
                  <a:effectLst/>
                  <a:latin typeface="Times New Roman" pitchFamily="18" charset="0"/>
                  <a:ea typeface="宋体" pitchFamily="2" charset="-122"/>
                  <a:cs typeface="Times New Roman" pitchFamily="18" charset="0"/>
                </a:rPr>
                <a:t>S2</a:t>
              </a:r>
              <a:endParaRPr kumimoji="0" lang="en-US"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57554" name="Line 210"/>
            <p:cNvSpPr>
              <a:spLocks noChangeShapeType="1"/>
            </p:cNvSpPr>
            <p:nvPr/>
          </p:nvSpPr>
          <p:spPr bwMode="auto">
            <a:xfrm>
              <a:off x="5973" y="8298"/>
              <a:ext cx="1371"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553" name="Line 209"/>
            <p:cNvSpPr>
              <a:spLocks noChangeShapeType="1"/>
            </p:cNvSpPr>
            <p:nvPr/>
          </p:nvSpPr>
          <p:spPr bwMode="auto">
            <a:xfrm>
              <a:off x="6903" y="6858"/>
              <a:ext cx="441"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552" name="Oval 208"/>
            <p:cNvSpPr>
              <a:spLocks noChangeArrowheads="1"/>
            </p:cNvSpPr>
            <p:nvPr/>
          </p:nvSpPr>
          <p:spPr bwMode="auto">
            <a:xfrm>
              <a:off x="7335" y="6780"/>
              <a:ext cx="143" cy="143"/>
            </a:xfrm>
            <a:prstGeom prst="ellips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551" name="Oval 207"/>
            <p:cNvSpPr>
              <a:spLocks noChangeArrowheads="1"/>
            </p:cNvSpPr>
            <p:nvPr/>
          </p:nvSpPr>
          <p:spPr bwMode="auto">
            <a:xfrm>
              <a:off x="7350" y="8220"/>
              <a:ext cx="143" cy="143"/>
            </a:xfrm>
            <a:prstGeom prst="ellips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2000" y="-76200"/>
            <a:ext cx="8686800" cy="1295400"/>
          </a:xfrm>
        </p:spPr>
        <p:txBody>
          <a:bodyPr/>
          <a:lstStyle/>
          <a:p>
            <a:pPr>
              <a:lnSpc>
                <a:spcPts val="4000"/>
              </a:lnSpc>
              <a:defRPr/>
            </a:pPr>
            <a:r>
              <a:rPr lang="en-US" altLang="zh-CN" sz="3600" dirty="0" smtClean="0">
                <a:latin typeface="Times New Roman" pitchFamily="18" charset="0"/>
                <a:cs typeface="Times New Roman" pitchFamily="18" charset="0"/>
              </a:rPr>
              <a:t>Considerations </a:t>
            </a:r>
            <a:r>
              <a:rPr lang="en-US" altLang="zh-CN" sz="3600" u="sng" dirty="0" smtClean="0">
                <a:latin typeface="Times New Roman" pitchFamily="18" charset="0"/>
                <a:cs typeface="Times New Roman" pitchFamily="18" charset="0"/>
              </a:rPr>
              <a:t>from the view of “wave”</a:t>
            </a:r>
            <a:r>
              <a:rPr lang="en-US" altLang="zh-CN" sz="3600" dirty="0" smtClean="0">
                <a:latin typeface="Times New Roman" pitchFamily="18" charset="0"/>
                <a:cs typeface="Times New Roman" pitchFamily="18" charset="0"/>
              </a:rPr>
              <a:t> </a:t>
            </a:r>
            <a:endParaRPr lang="zh-CN" altLang="en-US" sz="3600" dirty="0"/>
          </a:p>
        </p:txBody>
      </p:sp>
      <p:sp>
        <p:nvSpPr>
          <p:cNvPr id="12291" name="内容占位符 2"/>
          <p:cNvSpPr>
            <a:spLocks noGrp="1"/>
          </p:cNvSpPr>
          <p:nvPr>
            <p:ph idx="1"/>
          </p:nvPr>
        </p:nvSpPr>
        <p:spPr>
          <a:xfrm>
            <a:off x="533400" y="1066800"/>
            <a:ext cx="8458200" cy="5410200"/>
          </a:xfrm>
        </p:spPr>
        <p:txBody>
          <a:bodyPr/>
          <a:lstStyle/>
          <a:p>
            <a:pPr marL="0" indent="0" algn="just">
              <a:spcBef>
                <a:spcPts val="0"/>
              </a:spcBef>
              <a:buNone/>
              <a:defRPr/>
            </a:pPr>
            <a:r>
              <a:rPr lang="en-US" altLang="zh-CN" sz="2000" dirty="0" smtClean="0">
                <a:latin typeface="Times New Roman" pitchFamily="18" charset="0"/>
                <a:cs typeface="Times New Roman" pitchFamily="18" charset="0"/>
              </a:rPr>
              <a:t>       Every cell of the coaxial transformer can be regarded as a pulse source, which drives into the load by a length of coaxial transmission line. So, the transmission line effect of the coaxial transformer must be considered: </a:t>
            </a:r>
          </a:p>
          <a:p>
            <a:pPr marL="0" indent="447675" algn="just">
              <a:spcBef>
                <a:spcPts val="800"/>
              </a:spcBef>
              <a:defRPr/>
            </a:pPr>
            <a:r>
              <a:rPr lang="en-US" altLang="zh-CN" sz="1800" dirty="0" smtClean="0">
                <a:latin typeface="Times New Roman" pitchFamily="18" charset="0"/>
                <a:cs typeface="Times New Roman" pitchFamily="18" charset="0"/>
              </a:rPr>
              <a:t>At the load end, the superposed pulse must be slowed down because of the deference of transmission delay </a:t>
            </a:r>
            <a:r>
              <a:rPr lang="el-GR" altLang="zh-CN" sz="1800" dirty="0" smtClean="0">
                <a:latin typeface="Times New Roman" pitchFamily="18" charset="0"/>
                <a:cs typeface="Times New Roman" pitchFamily="18" charset="0"/>
              </a:rPr>
              <a:t>Δτ</a:t>
            </a:r>
            <a:r>
              <a:rPr lang="en-US" altLang="zh-CN" sz="1800" dirty="0" smtClean="0">
                <a:latin typeface="Times New Roman" pitchFamily="18" charset="0"/>
                <a:cs typeface="Times New Roman" pitchFamily="18" charset="0"/>
              </a:rPr>
              <a:t>. </a:t>
            </a:r>
          </a:p>
          <a:p>
            <a:pPr marL="0" indent="447675" algn="just">
              <a:spcBef>
                <a:spcPts val="0"/>
              </a:spcBef>
              <a:defRPr/>
            </a:pPr>
            <a:endParaRPr lang="en-US" altLang="zh-CN" sz="2000" dirty="0" smtClean="0">
              <a:latin typeface="Times New Roman" pitchFamily="18" charset="0"/>
              <a:cs typeface="Times New Roman" pitchFamily="18" charset="0"/>
            </a:endParaRPr>
          </a:p>
          <a:p>
            <a:pPr marL="0" indent="447675" algn="just">
              <a:spcBef>
                <a:spcPts val="0"/>
              </a:spcBef>
              <a:defRPr/>
            </a:pPr>
            <a:endParaRPr lang="en-US" altLang="zh-CN" sz="2000" dirty="0" smtClean="0">
              <a:latin typeface="Times New Roman" pitchFamily="18" charset="0"/>
              <a:cs typeface="Times New Roman" pitchFamily="18" charset="0"/>
            </a:endParaRPr>
          </a:p>
          <a:p>
            <a:pPr marL="0" indent="447675" algn="just">
              <a:spcBef>
                <a:spcPts val="0"/>
              </a:spcBef>
              <a:defRPr/>
            </a:pPr>
            <a:endParaRPr lang="en-US" altLang="zh-CN" sz="2000" dirty="0" smtClean="0">
              <a:latin typeface="Times New Roman" pitchFamily="18" charset="0"/>
              <a:cs typeface="Times New Roman" pitchFamily="18" charset="0"/>
            </a:endParaRPr>
          </a:p>
          <a:p>
            <a:pPr marL="0" indent="447675" algn="just">
              <a:spcBef>
                <a:spcPts val="0"/>
              </a:spcBef>
              <a:defRPr/>
            </a:pPr>
            <a:endParaRPr lang="en-US" altLang="zh-CN" sz="2000" dirty="0" smtClean="0">
              <a:latin typeface="Times New Roman" pitchFamily="18" charset="0"/>
              <a:cs typeface="Times New Roman" pitchFamily="18" charset="0"/>
            </a:endParaRPr>
          </a:p>
          <a:p>
            <a:pPr marL="0" indent="447675" algn="just">
              <a:spcBef>
                <a:spcPts val="0"/>
              </a:spcBef>
              <a:defRPr/>
            </a:pPr>
            <a:endParaRPr lang="en-US" altLang="zh-CN" sz="2000" dirty="0" smtClean="0">
              <a:latin typeface="Times New Roman" pitchFamily="18" charset="0"/>
              <a:cs typeface="Times New Roman" pitchFamily="18" charset="0"/>
            </a:endParaRPr>
          </a:p>
          <a:p>
            <a:pPr marL="0" indent="447675" algn="just">
              <a:spcBef>
                <a:spcPts val="0"/>
              </a:spcBef>
              <a:defRPr/>
            </a:pPr>
            <a:endParaRPr lang="en-US" altLang="zh-CN" sz="2000" dirty="0" smtClean="0">
              <a:latin typeface="Times New Roman" pitchFamily="18" charset="0"/>
              <a:cs typeface="Times New Roman" pitchFamily="18" charset="0"/>
            </a:endParaRPr>
          </a:p>
          <a:p>
            <a:pPr marL="0" indent="447675" algn="just">
              <a:spcBef>
                <a:spcPts val="0"/>
              </a:spcBef>
              <a:defRPr/>
            </a:pPr>
            <a:endParaRPr lang="en-US" altLang="zh-CN" sz="2000" dirty="0" smtClean="0">
              <a:latin typeface="Times New Roman" pitchFamily="18" charset="0"/>
              <a:cs typeface="Times New Roman" pitchFamily="18" charset="0"/>
            </a:endParaRPr>
          </a:p>
          <a:p>
            <a:pPr marL="0" indent="447675" algn="just">
              <a:spcBef>
                <a:spcPts val="0"/>
              </a:spcBef>
              <a:defRPr/>
            </a:pPr>
            <a:r>
              <a:rPr lang="en-US" altLang="zh-CN" sz="1800" dirty="0" smtClean="0">
                <a:latin typeface="Times New Roman" pitchFamily="18" charset="0"/>
                <a:cs typeface="Times New Roman" pitchFamily="18" charset="0"/>
              </a:rPr>
              <a:t>The coaxial structure must meet TEM mode transmission condition:</a:t>
            </a:r>
          </a:p>
          <a:p>
            <a:pPr marL="0" indent="447675" algn="just">
              <a:spcBef>
                <a:spcPts val="0"/>
              </a:spcBef>
              <a:buNone/>
              <a:defRPr/>
            </a:pPr>
            <a:endParaRPr lang="en-US" altLang="zh-CN" sz="1800" dirty="0" smtClean="0">
              <a:latin typeface="Times New Roman" pitchFamily="18" charset="0"/>
              <a:cs typeface="Times New Roman" pitchFamily="18" charset="0"/>
            </a:endParaRPr>
          </a:p>
          <a:p>
            <a:pPr marL="0" indent="447675" algn="just">
              <a:spcBef>
                <a:spcPts val="600"/>
              </a:spcBef>
              <a:defRPr/>
            </a:pPr>
            <a:r>
              <a:rPr lang="en-US" altLang="zh-CN" sz="1800" dirty="0" smtClean="0">
                <a:latin typeface="Times New Roman" pitchFamily="18" charset="0"/>
                <a:cs typeface="Times New Roman" pitchFamily="18" charset="0"/>
              </a:rPr>
              <a:t>Impedance of coaxial structure must match to the load:  </a:t>
            </a:r>
          </a:p>
          <a:p>
            <a:pPr marL="0" indent="447675" algn="just">
              <a:defRPr/>
            </a:pPr>
            <a:endParaRPr lang="en-US" altLang="zh-CN" dirty="0" smtClean="0"/>
          </a:p>
          <a:p>
            <a:pPr>
              <a:buFont typeface="Wingdings" pitchFamily="2" charset="2"/>
              <a:buNone/>
              <a:defRPr/>
            </a:pPr>
            <a:endParaRPr lang="en-US" altLang="zh-CN" dirty="0" smtClean="0"/>
          </a:p>
          <a:p>
            <a:pPr>
              <a:buFont typeface="Wingdings" pitchFamily="2" charset="2"/>
              <a:buNone/>
              <a:defRPr/>
            </a:pPr>
            <a:endParaRPr lang="en-US" altLang="zh-CN" dirty="0" smtClean="0"/>
          </a:p>
          <a:p>
            <a:pPr>
              <a:buFont typeface="Wingdings" pitchFamily="2" charset="2"/>
              <a:buNone/>
              <a:defRPr/>
            </a:pPr>
            <a:endParaRPr lang="en-US" altLang="zh-CN" dirty="0" smtClean="0"/>
          </a:p>
          <a:p>
            <a:pPr>
              <a:buFont typeface="Wingdings" pitchFamily="2" charset="2"/>
              <a:buNone/>
              <a:defRPr/>
            </a:pPr>
            <a:endParaRPr lang="en-US" altLang="zh-CN" dirty="0" smtClean="0"/>
          </a:p>
          <a:p>
            <a:pPr>
              <a:buFont typeface="Wingdings" pitchFamily="2" charset="2"/>
              <a:buNone/>
              <a:defRPr/>
            </a:pPr>
            <a:endParaRPr lang="en-US" altLang="zh-CN" dirty="0" smtClean="0"/>
          </a:p>
          <a:p>
            <a:pPr lvl="1">
              <a:buFont typeface="Wingdings" pitchFamily="2" charset="2"/>
              <a:buNone/>
              <a:defRPr/>
            </a:pPr>
            <a:endParaRPr lang="en-US" sz="2000" dirty="0" smtClean="0">
              <a:cs typeface="+mn-cs"/>
            </a:endParaRPr>
          </a:p>
          <a:p>
            <a:pPr lvl="1">
              <a:buFont typeface="Wingdings" pitchFamily="2" charset="2"/>
              <a:buNone/>
              <a:defRPr/>
            </a:pPr>
            <a:endParaRPr lang="en-US" altLang="zh-CN" sz="2000" dirty="0" smtClean="0"/>
          </a:p>
          <a:p>
            <a:pPr lvl="1">
              <a:buFont typeface="Wingdings" pitchFamily="2" charset="2"/>
              <a:buNone/>
              <a:defRPr/>
            </a:pPr>
            <a:endParaRPr lang="en-US" altLang="zh-CN" sz="2000" dirty="0" smtClean="0"/>
          </a:p>
          <a:p>
            <a:pPr lvl="1">
              <a:buFont typeface="Wingdings" pitchFamily="2" charset="2"/>
              <a:buNone/>
              <a:defRPr/>
            </a:pPr>
            <a:endParaRPr lang="en-US" altLang="zh-CN" sz="2000" dirty="0" smtClean="0"/>
          </a:p>
          <a:p>
            <a:pPr lvl="1">
              <a:buFont typeface="Wingdings" pitchFamily="2" charset="2"/>
              <a:buNone/>
              <a:defRPr/>
            </a:pPr>
            <a:endParaRPr lang="en-US" altLang="zh-CN" sz="2000" i="1" dirty="0" smtClean="0"/>
          </a:p>
          <a:p>
            <a:pPr lvl="1">
              <a:buFont typeface="Wingdings" pitchFamily="2" charset="2"/>
              <a:buNone/>
              <a:defRPr/>
            </a:pPr>
            <a:endParaRPr lang="zh-CN" sz="2000" dirty="0" smtClean="0"/>
          </a:p>
        </p:txBody>
      </p:sp>
      <p:sp>
        <p:nvSpPr>
          <p:cNvPr id="14340" name="灯片编号占位符 3"/>
          <p:cNvSpPr>
            <a:spLocks noGrp="1"/>
          </p:cNvSpPr>
          <p:nvPr>
            <p:ph type="sldNum" sz="quarter" idx="11"/>
          </p:nvPr>
        </p:nvSpPr>
        <p:spPr>
          <a:noFill/>
        </p:spPr>
        <p:txBody>
          <a:bodyPr/>
          <a:lstStyle/>
          <a:p>
            <a:fld id="{CD9534C5-D3A1-4DDE-A27D-415FD04D8F8D}" type="slidenum">
              <a:rPr lang="en-US" altLang="zh-CN" smtClean="0"/>
              <a:pPr/>
              <a:t>17</a:t>
            </a:fld>
            <a:endParaRPr lang="en-US" altLang="zh-CN" dirty="0" smtClean="0"/>
          </a:p>
        </p:txBody>
      </p:sp>
      <p:sp>
        <p:nvSpPr>
          <p:cNvPr id="14341" name="Rectangle 25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14343" name="Rectangle 26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14344" name="Rectangle 26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14345" name="Rectangle 36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pSp>
        <p:nvGrpSpPr>
          <p:cNvPr id="3" name="Group 1"/>
          <p:cNvGrpSpPr>
            <a:grpSpLocks/>
          </p:cNvGrpSpPr>
          <p:nvPr/>
        </p:nvGrpSpPr>
        <p:grpSpPr bwMode="auto">
          <a:xfrm>
            <a:off x="1676400" y="3006641"/>
            <a:ext cx="2209800" cy="1732714"/>
            <a:chOff x="1478" y="7826"/>
            <a:chExt cx="6102" cy="4784"/>
          </a:xfrm>
        </p:grpSpPr>
        <p:grpSp>
          <p:nvGrpSpPr>
            <p:cNvPr id="4" name="Group 2"/>
            <p:cNvGrpSpPr>
              <a:grpSpLocks/>
            </p:cNvGrpSpPr>
            <p:nvPr/>
          </p:nvGrpSpPr>
          <p:grpSpPr bwMode="auto">
            <a:xfrm>
              <a:off x="2160" y="10605"/>
              <a:ext cx="5265" cy="2005"/>
              <a:chOff x="2160" y="10605"/>
              <a:chExt cx="5265" cy="2005"/>
            </a:xfrm>
          </p:grpSpPr>
          <p:grpSp>
            <p:nvGrpSpPr>
              <p:cNvPr id="5" name="Group 3"/>
              <p:cNvGrpSpPr>
                <a:grpSpLocks/>
              </p:cNvGrpSpPr>
              <p:nvPr/>
            </p:nvGrpSpPr>
            <p:grpSpPr bwMode="auto">
              <a:xfrm>
                <a:off x="2160" y="10605"/>
                <a:ext cx="390" cy="390"/>
                <a:chOff x="1995" y="12435"/>
                <a:chExt cx="675" cy="675"/>
              </a:xfrm>
            </p:grpSpPr>
            <p:sp>
              <p:nvSpPr>
                <p:cNvPr id="56324" name="Oval 4"/>
                <p:cNvSpPr>
                  <a:spLocks noChangeArrowheads="1"/>
                </p:cNvSpPr>
                <p:nvPr/>
              </p:nvSpPr>
              <p:spPr bwMode="auto">
                <a:xfrm>
                  <a:off x="1995" y="12435"/>
                  <a:ext cx="675" cy="675"/>
                </a:xfrm>
                <a:prstGeom prst="ellips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6" name="Group 5"/>
                <p:cNvGrpSpPr>
                  <a:grpSpLocks/>
                </p:cNvGrpSpPr>
                <p:nvPr/>
              </p:nvGrpSpPr>
              <p:grpSpPr bwMode="auto">
                <a:xfrm>
                  <a:off x="2115" y="12690"/>
                  <a:ext cx="450" cy="255"/>
                  <a:chOff x="1980" y="14145"/>
                  <a:chExt cx="900" cy="495"/>
                </a:xfrm>
              </p:grpSpPr>
              <p:sp>
                <p:nvSpPr>
                  <p:cNvPr id="56326" name="Line 6"/>
                  <p:cNvSpPr>
                    <a:spLocks noChangeShapeType="1"/>
                  </p:cNvSpPr>
                  <p:nvPr/>
                </p:nvSpPr>
                <p:spPr bwMode="auto">
                  <a:xfrm>
                    <a:off x="1980" y="14145"/>
                    <a:ext cx="300"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327" name="Line 7"/>
                  <p:cNvSpPr>
                    <a:spLocks noChangeShapeType="1"/>
                  </p:cNvSpPr>
                  <p:nvPr/>
                </p:nvSpPr>
                <p:spPr bwMode="auto">
                  <a:xfrm>
                    <a:off x="2580" y="14145"/>
                    <a:ext cx="300"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328" name="Line 8"/>
                  <p:cNvSpPr>
                    <a:spLocks noChangeShapeType="1"/>
                  </p:cNvSpPr>
                  <p:nvPr/>
                </p:nvSpPr>
                <p:spPr bwMode="auto">
                  <a:xfrm flipV="1">
                    <a:off x="2280" y="14145"/>
                    <a:ext cx="0" cy="48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329" name="Line 9"/>
                  <p:cNvSpPr>
                    <a:spLocks noChangeShapeType="1"/>
                  </p:cNvSpPr>
                  <p:nvPr/>
                </p:nvSpPr>
                <p:spPr bwMode="auto">
                  <a:xfrm flipV="1">
                    <a:off x="2580" y="14145"/>
                    <a:ext cx="0" cy="48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330" name="Line 10"/>
                  <p:cNvSpPr>
                    <a:spLocks noChangeShapeType="1"/>
                  </p:cNvSpPr>
                  <p:nvPr/>
                </p:nvSpPr>
                <p:spPr bwMode="auto">
                  <a:xfrm>
                    <a:off x="2280" y="14640"/>
                    <a:ext cx="300"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sp>
            <p:nvSpPr>
              <p:cNvPr id="56331" name="AutoShape 11"/>
              <p:cNvSpPr>
                <a:spLocks noChangeArrowheads="1"/>
              </p:cNvSpPr>
              <p:nvPr/>
            </p:nvSpPr>
            <p:spPr bwMode="auto">
              <a:xfrm rot="-5400000">
                <a:off x="4724" y="8851"/>
                <a:ext cx="255" cy="3900"/>
              </a:xfrm>
              <a:prstGeom prst="can">
                <a:avLst>
                  <a:gd name="adj" fmla="val 43404"/>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332" name="Line 12"/>
              <p:cNvSpPr>
                <a:spLocks noChangeShapeType="1"/>
              </p:cNvSpPr>
              <p:nvPr/>
            </p:nvSpPr>
            <p:spPr bwMode="auto">
              <a:xfrm>
                <a:off x="2550" y="10800"/>
                <a:ext cx="42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333" name="Line 13"/>
              <p:cNvSpPr>
                <a:spLocks noChangeShapeType="1"/>
              </p:cNvSpPr>
              <p:nvPr/>
            </p:nvSpPr>
            <p:spPr bwMode="auto">
              <a:xfrm flipH="1">
                <a:off x="2355" y="10995"/>
                <a:ext cx="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334" name="Line 14"/>
              <p:cNvSpPr>
                <a:spLocks noChangeShapeType="1"/>
              </p:cNvSpPr>
              <p:nvPr/>
            </p:nvSpPr>
            <p:spPr bwMode="auto">
              <a:xfrm>
                <a:off x="2355" y="11190"/>
                <a:ext cx="615"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335" name="Line 15"/>
              <p:cNvSpPr>
                <a:spLocks noChangeShapeType="1"/>
              </p:cNvSpPr>
              <p:nvPr/>
            </p:nvSpPr>
            <p:spPr bwMode="auto">
              <a:xfrm flipH="1">
                <a:off x="2970" y="10905"/>
                <a:ext cx="0" cy="285"/>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336" name="Line 16"/>
              <p:cNvSpPr>
                <a:spLocks noChangeShapeType="1"/>
              </p:cNvSpPr>
              <p:nvPr/>
            </p:nvSpPr>
            <p:spPr bwMode="auto">
              <a:xfrm>
                <a:off x="6810" y="10785"/>
                <a:ext cx="54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7" name="Group 17"/>
              <p:cNvGrpSpPr>
                <a:grpSpLocks/>
              </p:cNvGrpSpPr>
              <p:nvPr/>
            </p:nvGrpSpPr>
            <p:grpSpPr bwMode="auto">
              <a:xfrm>
                <a:off x="3180" y="11010"/>
                <a:ext cx="390" cy="390"/>
                <a:chOff x="1995" y="12435"/>
                <a:chExt cx="675" cy="675"/>
              </a:xfrm>
            </p:grpSpPr>
            <p:sp>
              <p:nvSpPr>
                <p:cNvPr id="56338" name="Oval 18"/>
                <p:cNvSpPr>
                  <a:spLocks noChangeArrowheads="1"/>
                </p:cNvSpPr>
                <p:nvPr/>
              </p:nvSpPr>
              <p:spPr bwMode="auto">
                <a:xfrm>
                  <a:off x="1995" y="12435"/>
                  <a:ext cx="675" cy="675"/>
                </a:xfrm>
                <a:prstGeom prst="ellips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8" name="Group 19"/>
                <p:cNvGrpSpPr>
                  <a:grpSpLocks/>
                </p:cNvGrpSpPr>
                <p:nvPr/>
              </p:nvGrpSpPr>
              <p:grpSpPr bwMode="auto">
                <a:xfrm>
                  <a:off x="2115" y="12690"/>
                  <a:ext cx="450" cy="255"/>
                  <a:chOff x="1980" y="14145"/>
                  <a:chExt cx="900" cy="495"/>
                </a:xfrm>
              </p:grpSpPr>
              <p:sp>
                <p:nvSpPr>
                  <p:cNvPr id="56340" name="Line 20"/>
                  <p:cNvSpPr>
                    <a:spLocks noChangeShapeType="1"/>
                  </p:cNvSpPr>
                  <p:nvPr/>
                </p:nvSpPr>
                <p:spPr bwMode="auto">
                  <a:xfrm>
                    <a:off x="1980" y="14145"/>
                    <a:ext cx="300"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341" name="Line 21"/>
                  <p:cNvSpPr>
                    <a:spLocks noChangeShapeType="1"/>
                  </p:cNvSpPr>
                  <p:nvPr/>
                </p:nvSpPr>
                <p:spPr bwMode="auto">
                  <a:xfrm>
                    <a:off x="2580" y="14145"/>
                    <a:ext cx="300"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342" name="Line 22"/>
                  <p:cNvSpPr>
                    <a:spLocks noChangeShapeType="1"/>
                  </p:cNvSpPr>
                  <p:nvPr/>
                </p:nvSpPr>
                <p:spPr bwMode="auto">
                  <a:xfrm flipV="1">
                    <a:off x="2280" y="14145"/>
                    <a:ext cx="0" cy="48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343" name="Line 23"/>
                  <p:cNvSpPr>
                    <a:spLocks noChangeShapeType="1"/>
                  </p:cNvSpPr>
                  <p:nvPr/>
                </p:nvSpPr>
                <p:spPr bwMode="auto">
                  <a:xfrm flipV="1">
                    <a:off x="2580" y="14145"/>
                    <a:ext cx="0" cy="48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344" name="Line 24"/>
                  <p:cNvSpPr>
                    <a:spLocks noChangeShapeType="1"/>
                  </p:cNvSpPr>
                  <p:nvPr/>
                </p:nvSpPr>
                <p:spPr bwMode="auto">
                  <a:xfrm>
                    <a:off x="2280" y="14640"/>
                    <a:ext cx="300"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sp>
            <p:nvSpPr>
              <p:cNvPr id="56345" name="AutoShape 25"/>
              <p:cNvSpPr>
                <a:spLocks noChangeArrowheads="1"/>
              </p:cNvSpPr>
              <p:nvPr/>
            </p:nvSpPr>
            <p:spPr bwMode="auto">
              <a:xfrm rot="-5400000">
                <a:off x="5223" y="9795"/>
                <a:ext cx="270" cy="2835"/>
              </a:xfrm>
              <a:prstGeom prst="can">
                <a:avLst>
                  <a:gd name="adj" fmla="val 38451"/>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346" name="Line 26"/>
              <p:cNvSpPr>
                <a:spLocks noChangeShapeType="1"/>
              </p:cNvSpPr>
              <p:nvPr/>
            </p:nvSpPr>
            <p:spPr bwMode="auto">
              <a:xfrm>
                <a:off x="3555" y="11205"/>
                <a:ext cx="435"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347" name="Line 27"/>
              <p:cNvSpPr>
                <a:spLocks noChangeShapeType="1"/>
              </p:cNvSpPr>
              <p:nvPr/>
            </p:nvSpPr>
            <p:spPr bwMode="auto">
              <a:xfrm flipH="1">
                <a:off x="3375" y="11415"/>
                <a:ext cx="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348" name="Line 28"/>
              <p:cNvSpPr>
                <a:spLocks noChangeShapeType="1"/>
              </p:cNvSpPr>
              <p:nvPr/>
            </p:nvSpPr>
            <p:spPr bwMode="auto">
              <a:xfrm>
                <a:off x="3390" y="11595"/>
                <a:ext cx="585"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349" name="Line 29"/>
              <p:cNvSpPr>
                <a:spLocks noChangeShapeType="1"/>
              </p:cNvSpPr>
              <p:nvPr/>
            </p:nvSpPr>
            <p:spPr bwMode="auto">
              <a:xfrm flipH="1">
                <a:off x="3990" y="11340"/>
                <a:ext cx="0" cy="255"/>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350" name="Line 30"/>
              <p:cNvSpPr>
                <a:spLocks noChangeShapeType="1"/>
              </p:cNvSpPr>
              <p:nvPr/>
            </p:nvSpPr>
            <p:spPr bwMode="auto">
              <a:xfrm>
                <a:off x="6765" y="11205"/>
                <a:ext cx="225"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351" name="Line 31"/>
              <p:cNvSpPr>
                <a:spLocks noChangeShapeType="1"/>
              </p:cNvSpPr>
              <p:nvPr/>
            </p:nvSpPr>
            <p:spPr bwMode="auto">
              <a:xfrm>
                <a:off x="6750" y="10935"/>
                <a:ext cx="24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352" name="Line 32"/>
              <p:cNvSpPr>
                <a:spLocks noChangeShapeType="1"/>
              </p:cNvSpPr>
              <p:nvPr/>
            </p:nvSpPr>
            <p:spPr bwMode="auto">
              <a:xfrm>
                <a:off x="6990" y="10935"/>
                <a:ext cx="0" cy="27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9" name="Group 33"/>
              <p:cNvGrpSpPr>
                <a:grpSpLocks/>
              </p:cNvGrpSpPr>
              <p:nvPr/>
            </p:nvGrpSpPr>
            <p:grpSpPr bwMode="auto">
              <a:xfrm>
                <a:off x="4200" y="11400"/>
                <a:ext cx="390" cy="390"/>
                <a:chOff x="1995" y="12435"/>
                <a:chExt cx="675" cy="675"/>
              </a:xfrm>
            </p:grpSpPr>
            <p:sp>
              <p:nvSpPr>
                <p:cNvPr id="56354" name="Oval 34"/>
                <p:cNvSpPr>
                  <a:spLocks noChangeArrowheads="1"/>
                </p:cNvSpPr>
                <p:nvPr/>
              </p:nvSpPr>
              <p:spPr bwMode="auto">
                <a:xfrm>
                  <a:off x="1995" y="12435"/>
                  <a:ext cx="675" cy="675"/>
                </a:xfrm>
                <a:prstGeom prst="ellips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10" name="Group 35"/>
                <p:cNvGrpSpPr>
                  <a:grpSpLocks/>
                </p:cNvGrpSpPr>
                <p:nvPr/>
              </p:nvGrpSpPr>
              <p:grpSpPr bwMode="auto">
                <a:xfrm>
                  <a:off x="2115" y="12690"/>
                  <a:ext cx="450" cy="255"/>
                  <a:chOff x="1980" y="14145"/>
                  <a:chExt cx="900" cy="495"/>
                </a:xfrm>
              </p:grpSpPr>
              <p:sp>
                <p:nvSpPr>
                  <p:cNvPr id="56356" name="Line 36"/>
                  <p:cNvSpPr>
                    <a:spLocks noChangeShapeType="1"/>
                  </p:cNvSpPr>
                  <p:nvPr/>
                </p:nvSpPr>
                <p:spPr bwMode="auto">
                  <a:xfrm>
                    <a:off x="1980" y="14145"/>
                    <a:ext cx="300"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357" name="Line 37"/>
                  <p:cNvSpPr>
                    <a:spLocks noChangeShapeType="1"/>
                  </p:cNvSpPr>
                  <p:nvPr/>
                </p:nvSpPr>
                <p:spPr bwMode="auto">
                  <a:xfrm>
                    <a:off x="2580" y="14145"/>
                    <a:ext cx="300"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358" name="Line 38"/>
                  <p:cNvSpPr>
                    <a:spLocks noChangeShapeType="1"/>
                  </p:cNvSpPr>
                  <p:nvPr/>
                </p:nvSpPr>
                <p:spPr bwMode="auto">
                  <a:xfrm flipV="1">
                    <a:off x="2280" y="14145"/>
                    <a:ext cx="0" cy="48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359" name="Line 39"/>
                  <p:cNvSpPr>
                    <a:spLocks noChangeShapeType="1"/>
                  </p:cNvSpPr>
                  <p:nvPr/>
                </p:nvSpPr>
                <p:spPr bwMode="auto">
                  <a:xfrm flipV="1">
                    <a:off x="2580" y="14145"/>
                    <a:ext cx="0" cy="48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360" name="Line 40"/>
                  <p:cNvSpPr>
                    <a:spLocks noChangeShapeType="1"/>
                  </p:cNvSpPr>
                  <p:nvPr/>
                </p:nvSpPr>
                <p:spPr bwMode="auto">
                  <a:xfrm>
                    <a:off x="2280" y="14640"/>
                    <a:ext cx="300"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sp>
            <p:nvSpPr>
              <p:cNvPr id="56361" name="AutoShape 41"/>
              <p:cNvSpPr>
                <a:spLocks noChangeArrowheads="1"/>
              </p:cNvSpPr>
              <p:nvPr/>
            </p:nvSpPr>
            <p:spPr bwMode="auto">
              <a:xfrm rot="-5400000">
                <a:off x="5774" y="10741"/>
                <a:ext cx="255" cy="1740"/>
              </a:xfrm>
              <a:prstGeom prst="can">
                <a:avLst>
                  <a:gd name="adj" fmla="val 46027"/>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362" name="Line 42"/>
              <p:cNvSpPr>
                <a:spLocks noChangeShapeType="1"/>
              </p:cNvSpPr>
              <p:nvPr/>
            </p:nvSpPr>
            <p:spPr bwMode="auto">
              <a:xfrm>
                <a:off x="4560" y="11595"/>
                <a:ext cx="525"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363" name="Line 43"/>
              <p:cNvSpPr>
                <a:spLocks noChangeShapeType="1"/>
              </p:cNvSpPr>
              <p:nvPr/>
            </p:nvSpPr>
            <p:spPr bwMode="auto">
              <a:xfrm flipH="1">
                <a:off x="4380" y="11790"/>
                <a:ext cx="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364" name="Line 44"/>
              <p:cNvSpPr>
                <a:spLocks noChangeShapeType="1"/>
              </p:cNvSpPr>
              <p:nvPr/>
            </p:nvSpPr>
            <p:spPr bwMode="auto">
              <a:xfrm>
                <a:off x="4380" y="11985"/>
                <a:ext cx="705"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365" name="Line 45"/>
              <p:cNvSpPr>
                <a:spLocks noChangeShapeType="1"/>
              </p:cNvSpPr>
              <p:nvPr/>
            </p:nvSpPr>
            <p:spPr bwMode="auto">
              <a:xfrm flipH="1">
                <a:off x="5100" y="11730"/>
                <a:ext cx="0" cy="255"/>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366" name="Line 46"/>
              <p:cNvSpPr>
                <a:spLocks noChangeShapeType="1"/>
              </p:cNvSpPr>
              <p:nvPr/>
            </p:nvSpPr>
            <p:spPr bwMode="auto">
              <a:xfrm>
                <a:off x="6765" y="11595"/>
                <a:ext cx="225"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367" name="Line 47"/>
              <p:cNvSpPr>
                <a:spLocks noChangeShapeType="1"/>
              </p:cNvSpPr>
              <p:nvPr/>
            </p:nvSpPr>
            <p:spPr bwMode="auto">
              <a:xfrm>
                <a:off x="6765" y="11325"/>
                <a:ext cx="24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368" name="Line 48"/>
              <p:cNvSpPr>
                <a:spLocks noChangeShapeType="1"/>
              </p:cNvSpPr>
              <p:nvPr/>
            </p:nvSpPr>
            <p:spPr bwMode="auto">
              <a:xfrm>
                <a:off x="7005" y="11325"/>
                <a:ext cx="0" cy="27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11" name="Group 49"/>
              <p:cNvGrpSpPr>
                <a:grpSpLocks/>
              </p:cNvGrpSpPr>
              <p:nvPr/>
            </p:nvGrpSpPr>
            <p:grpSpPr bwMode="auto">
              <a:xfrm>
                <a:off x="5235" y="11805"/>
                <a:ext cx="390" cy="390"/>
                <a:chOff x="1995" y="12435"/>
                <a:chExt cx="675" cy="675"/>
              </a:xfrm>
            </p:grpSpPr>
            <p:sp>
              <p:nvSpPr>
                <p:cNvPr id="56370" name="Oval 50"/>
                <p:cNvSpPr>
                  <a:spLocks noChangeArrowheads="1"/>
                </p:cNvSpPr>
                <p:nvPr/>
              </p:nvSpPr>
              <p:spPr bwMode="auto">
                <a:xfrm>
                  <a:off x="1995" y="12435"/>
                  <a:ext cx="675" cy="675"/>
                </a:xfrm>
                <a:prstGeom prst="ellips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12" name="Group 51"/>
                <p:cNvGrpSpPr>
                  <a:grpSpLocks/>
                </p:cNvGrpSpPr>
                <p:nvPr/>
              </p:nvGrpSpPr>
              <p:grpSpPr bwMode="auto">
                <a:xfrm>
                  <a:off x="2115" y="12690"/>
                  <a:ext cx="450" cy="255"/>
                  <a:chOff x="1980" y="14145"/>
                  <a:chExt cx="900" cy="495"/>
                </a:xfrm>
              </p:grpSpPr>
              <p:sp>
                <p:nvSpPr>
                  <p:cNvPr id="56372" name="Line 52"/>
                  <p:cNvSpPr>
                    <a:spLocks noChangeShapeType="1"/>
                  </p:cNvSpPr>
                  <p:nvPr/>
                </p:nvSpPr>
                <p:spPr bwMode="auto">
                  <a:xfrm>
                    <a:off x="1980" y="14145"/>
                    <a:ext cx="300"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373" name="Line 53"/>
                  <p:cNvSpPr>
                    <a:spLocks noChangeShapeType="1"/>
                  </p:cNvSpPr>
                  <p:nvPr/>
                </p:nvSpPr>
                <p:spPr bwMode="auto">
                  <a:xfrm>
                    <a:off x="2580" y="14145"/>
                    <a:ext cx="300"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374" name="Line 54"/>
                  <p:cNvSpPr>
                    <a:spLocks noChangeShapeType="1"/>
                  </p:cNvSpPr>
                  <p:nvPr/>
                </p:nvSpPr>
                <p:spPr bwMode="auto">
                  <a:xfrm flipV="1">
                    <a:off x="2280" y="14145"/>
                    <a:ext cx="0" cy="48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375" name="Line 55"/>
                  <p:cNvSpPr>
                    <a:spLocks noChangeShapeType="1"/>
                  </p:cNvSpPr>
                  <p:nvPr/>
                </p:nvSpPr>
                <p:spPr bwMode="auto">
                  <a:xfrm flipV="1">
                    <a:off x="2580" y="14145"/>
                    <a:ext cx="0" cy="48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376" name="Line 56"/>
                  <p:cNvSpPr>
                    <a:spLocks noChangeShapeType="1"/>
                  </p:cNvSpPr>
                  <p:nvPr/>
                </p:nvSpPr>
                <p:spPr bwMode="auto">
                  <a:xfrm>
                    <a:off x="2280" y="14640"/>
                    <a:ext cx="300"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sp>
            <p:nvSpPr>
              <p:cNvPr id="56377" name="AutoShape 57"/>
              <p:cNvSpPr>
                <a:spLocks noChangeArrowheads="1"/>
              </p:cNvSpPr>
              <p:nvPr/>
            </p:nvSpPr>
            <p:spPr bwMode="auto">
              <a:xfrm rot="-5400000">
                <a:off x="6270" y="11667"/>
                <a:ext cx="270" cy="675"/>
              </a:xfrm>
              <a:prstGeom prst="can">
                <a:avLst>
                  <a:gd name="adj" fmla="val 40000"/>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378" name="Line 58"/>
              <p:cNvSpPr>
                <a:spLocks noChangeShapeType="1"/>
              </p:cNvSpPr>
              <p:nvPr/>
            </p:nvSpPr>
            <p:spPr bwMode="auto">
              <a:xfrm>
                <a:off x="5595" y="12000"/>
                <a:ext cx="525"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379" name="Line 59"/>
              <p:cNvSpPr>
                <a:spLocks noChangeShapeType="1"/>
              </p:cNvSpPr>
              <p:nvPr/>
            </p:nvSpPr>
            <p:spPr bwMode="auto">
              <a:xfrm flipH="1">
                <a:off x="5415" y="12195"/>
                <a:ext cx="0" cy="18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380" name="Line 60"/>
              <p:cNvSpPr>
                <a:spLocks noChangeShapeType="1"/>
              </p:cNvSpPr>
              <p:nvPr/>
            </p:nvSpPr>
            <p:spPr bwMode="auto">
              <a:xfrm>
                <a:off x="5415" y="12390"/>
                <a:ext cx="705"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381" name="Line 61"/>
              <p:cNvSpPr>
                <a:spLocks noChangeShapeType="1"/>
              </p:cNvSpPr>
              <p:nvPr/>
            </p:nvSpPr>
            <p:spPr bwMode="auto">
              <a:xfrm flipH="1">
                <a:off x="6135" y="12135"/>
                <a:ext cx="0" cy="255"/>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382" name="Line 62"/>
              <p:cNvSpPr>
                <a:spLocks noChangeShapeType="1"/>
              </p:cNvSpPr>
              <p:nvPr/>
            </p:nvSpPr>
            <p:spPr bwMode="auto">
              <a:xfrm>
                <a:off x="6735" y="12000"/>
                <a:ext cx="225"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383" name="Line 63"/>
              <p:cNvSpPr>
                <a:spLocks noChangeShapeType="1"/>
              </p:cNvSpPr>
              <p:nvPr/>
            </p:nvSpPr>
            <p:spPr bwMode="auto">
              <a:xfrm>
                <a:off x="6735" y="11730"/>
                <a:ext cx="24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384" name="Line 64"/>
              <p:cNvSpPr>
                <a:spLocks noChangeShapeType="1"/>
              </p:cNvSpPr>
              <p:nvPr/>
            </p:nvSpPr>
            <p:spPr bwMode="auto">
              <a:xfrm>
                <a:off x="6975" y="11730"/>
                <a:ext cx="0" cy="27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385" name="Line 65"/>
              <p:cNvSpPr>
                <a:spLocks noChangeShapeType="1"/>
              </p:cNvSpPr>
              <p:nvPr/>
            </p:nvSpPr>
            <p:spPr bwMode="auto">
              <a:xfrm>
                <a:off x="6690" y="12150"/>
                <a:ext cx="63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13" name="Group 66"/>
              <p:cNvGrpSpPr>
                <a:grpSpLocks/>
              </p:cNvGrpSpPr>
              <p:nvPr/>
            </p:nvGrpSpPr>
            <p:grpSpPr bwMode="auto">
              <a:xfrm>
                <a:off x="6340" y="10620"/>
                <a:ext cx="200" cy="330"/>
                <a:chOff x="2800" y="12585"/>
                <a:chExt cx="335" cy="435"/>
              </a:xfrm>
            </p:grpSpPr>
            <p:sp>
              <p:nvSpPr>
                <p:cNvPr id="56387" name="Freeform 67"/>
                <p:cNvSpPr>
                  <a:spLocks/>
                </p:cNvSpPr>
                <p:nvPr/>
              </p:nvSpPr>
              <p:spPr bwMode="auto">
                <a:xfrm>
                  <a:off x="2800" y="12585"/>
                  <a:ext cx="193" cy="426"/>
                </a:xfrm>
                <a:custGeom>
                  <a:avLst/>
                  <a:gdLst/>
                  <a:ahLst/>
                  <a:cxnLst>
                    <a:cxn ang="0">
                      <a:pos x="635" y="0"/>
                    </a:cxn>
                    <a:cxn ang="0">
                      <a:pos x="20" y="345"/>
                    </a:cxn>
                    <a:cxn ang="0">
                      <a:pos x="515" y="855"/>
                    </a:cxn>
                    <a:cxn ang="0">
                      <a:pos x="110" y="1320"/>
                    </a:cxn>
                  </a:cxnLst>
                  <a:rect l="0" t="0" r="r" b="b"/>
                  <a:pathLst>
                    <a:path w="635" h="1320">
                      <a:moveTo>
                        <a:pt x="635" y="0"/>
                      </a:moveTo>
                      <a:cubicBezTo>
                        <a:pt x="337" y="101"/>
                        <a:pt x="40" y="203"/>
                        <a:pt x="20" y="345"/>
                      </a:cubicBezTo>
                      <a:cubicBezTo>
                        <a:pt x="0" y="487"/>
                        <a:pt x="500" y="693"/>
                        <a:pt x="515" y="855"/>
                      </a:cubicBezTo>
                      <a:cubicBezTo>
                        <a:pt x="530" y="1017"/>
                        <a:pt x="320" y="1168"/>
                        <a:pt x="110" y="132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388" name="Freeform 68"/>
                <p:cNvSpPr>
                  <a:spLocks/>
                </p:cNvSpPr>
                <p:nvPr/>
              </p:nvSpPr>
              <p:spPr bwMode="auto">
                <a:xfrm>
                  <a:off x="2942" y="12594"/>
                  <a:ext cx="193" cy="426"/>
                </a:xfrm>
                <a:custGeom>
                  <a:avLst/>
                  <a:gdLst/>
                  <a:ahLst/>
                  <a:cxnLst>
                    <a:cxn ang="0">
                      <a:pos x="635" y="0"/>
                    </a:cxn>
                    <a:cxn ang="0">
                      <a:pos x="20" y="345"/>
                    </a:cxn>
                    <a:cxn ang="0">
                      <a:pos x="515" y="855"/>
                    </a:cxn>
                    <a:cxn ang="0">
                      <a:pos x="110" y="1320"/>
                    </a:cxn>
                  </a:cxnLst>
                  <a:rect l="0" t="0" r="r" b="b"/>
                  <a:pathLst>
                    <a:path w="635" h="1320">
                      <a:moveTo>
                        <a:pt x="635" y="0"/>
                      </a:moveTo>
                      <a:cubicBezTo>
                        <a:pt x="337" y="101"/>
                        <a:pt x="40" y="203"/>
                        <a:pt x="20" y="345"/>
                      </a:cubicBezTo>
                      <a:cubicBezTo>
                        <a:pt x="0" y="487"/>
                        <a:pt x="500" y="693"/>
                        <a:pt x="515" y="855"/>
                      </a:cubicBezTo>
                      <a:cubicBezTo>
                        <a:pt x="530" y="1017"/>
                        <a:pt x="320" y="1168"/>
                        <a:pt x="110" y="132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14" name="Group 69"/>
              <p:cNvGrpSpPr>
                <a:grpSpLocks/>
              </p:cNvGrpSpPr>
              <p:nvPr/>
            </p:nvGrpSpPr>
            <p:grpSpPr bwMode="auto">
              <a:xfrm>
                <a:off x="6340" y="11040"/>
                <a:ext cx="200" cy="330"/>
                <a:chOff x="2800" y="12585"/>
                <a:chExt cx="335" cy="435"/>
              </a:xfrm>
            </p:grpSpPr>
            <p:sp>
              <p:nvSpPr>
                <p:cNvPr id="56390" name="Freeform 70"/>
                <p:cNvSpPr>
                  <a:spLocks/>
                </p:cNvSpPr>
                <p:nvPr/>
              </p:nvSpPr>
              <p:spPr bwMode="auto">
                <a:xfrm>
                  <a:off x="2800" y="12585"/>
                  <a:ext cx="193" cy="426"/>
                </a:xfrm>
                <a:custGeom>
                  <a:avLst/>
                  <a:gdLst/>
                  <a:ahLst/>
                  <a:cxnLst>
                    <a:cxn ang="0">
                      <a:pos x="635" y="0"/>
                    </a:cxn>
                    <a:cxn ang="0">
                      <a:pos x="20" y="345"/>
                    </a:cxn>
                    <a:cxn ang="0">
                      <a:pos x="515" y="855"/>
                    </a:cxn>
                    <a:cxn ang="0">
                      <a:pos x="110" y="1320"/>
                    </a:cxn>
                  </a:cxnLst>
                  <a:rect l="0" t="0" r="r" b="b"/>
                  <a:pathLst>
                    <a:path w="635" h="1320">
                      <a:moveTo>
                        <a:pt x="635" y="0"/>
                      </a:moveTo>
                      <a:cubicBezTo>
                        <a:pt x="337" y="101"/>
                        <a:pt x="40" y="203"/>
                        <a:pt x="20" y="345"/>
                      </a:cubicBezTo>
                      <a:cubicBezTo>
                        <a:pt x="0" y="487"/>
                        <a:pt x="500" y="693"/>
                        <a:pt x="515" y="855"/>
                      </a:cubicBezTo>
                      <a:cubicBezTo>
                        <a:pt x="530" y="1017"/>
                        <a:pt x="320" y="1168"/>
                        <a:pt x="110" y="132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391" name="Freeform 71"/>
                <p:cNvSpPr>
                  <a:spLocks/>
                </p:cNvSpPr>
                <p:nvPr/>
              </p:nvSpPr>
              <p:spPr bwMode="auto">
                <a:xfrm>
                  <a:off x="2942" y="12594"/>
                  <a:ext cx="193" cy="426"/>
                </a:xfrm>
                <a:custGeom>
                  <a:avLst/>
                  <a:gdLst/>
                  <a:ahLst/>
                  <a:cxnLst>
                    <a:cxn ang="0">
                      <a:pos x="635" y="0"/>
                    </a:cxn>
                    <a:cxn ang="0">
                      <a:pos x="20" y="345"/>
                    </a:cxn>
                    <a:cxn ang="0">
                      <a:pos x="515" y="855"/>
                    </a:cxn>
                    <a:cxn ang="0">
                      <a:pos x="110" y="1320"/>
                    </a:cxn>
                  </a:cxnLst>
                  <a:rect l="0" t="0" r="r" b="b"/>
                  <a:pathLst>
                    <a:path w="635" h="1320">
                      <a:moveTo>
                        <a:pt x="635" y="0"/>
                      </a:moveTo>
                      <a:cubicBezTo>
                        <a:pt x="337" y="101"/>
                        <a:pt x="40" y="203"/>
                        <a:pt x="20" y="345"/>
                      </a:cubicBezTo>
                      <a:cubicBezTo>
                        <a:pt x="0" y="487"/>
                        <a:pt x="500" y="693"/>
                        <a:pt x="515" y="855"/>
                      </a:cubicBezTo>
                      <a:cubicBezTo>
                        <a:pt x="530" y="1017"/>
                        <a:pt x="320" y="1168"/>
                        <a:pt x="110" y="132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15" name="Group 72"/>
              <p:cNvGrpSpPr>
                <a:grpSpLocks/>
              </p:cNvGrpSpPr>
              <p:nvPr/>
            </p:nvGrpSpPr>
            <p:grpSpPr bwMode="auto">
              <a:xfrm>
                <a:off x="6340" y="11430"/>
                <a:ext cx="200" cy="330"/>
                <a:chOff x="2800" y="12585"/>
                <a:chExt cx="335" cy="435"/>
              </a:xfrm>
            </p:grpSpPr>
            <p:sp>
              <p:nvSpPr>
                <p:cNvPr id="56393" name="Freeform 73"/>
                <p:cNvSpPr>
                  <a:spLocks/>
                </p:cNvSpPr>
                <p:nvPr/>
              </p:nvSpPr>
              <p:spPr bwMode="auto">
                <a:xfrm>
                  <a:off x="2800" y="12585"/>
                  <a:ext cx="193" cy="426"/>
                </a:xfrm>
                <a:custGeom>
                  <a:avLst/>
                  <a:gdLst/>
                  <a:ahLst/>
                  <a:cxnLst>
                    <a:cxn ang="0">
                      <a:pos x="635" y="0"/>
                    </a:cxn>
                    <a:cxn ang="0">
                      <a:pos x="20" y="345"/>
                    </a:cxn>
                    <a:cxn ang="0">
                      <a:pos x="515" y="855"/>
                    </a:cxn>
                    <a:cxn ang="0">
                      <a:pos x="110" y="1320"/>
                    </a:cxn>
                  </a:cxnLst>
                  <a:rect l="0" t="0" r="r" b="b"/>
                  <a:pathLst>
                    <a:path w="635" h="1320">
                      <a:moveTo>
                        <a:pt x="635" y="0"/>
                      </a:moveTo>
                      <a:cubicBezTo>
                        <a:pt x="337" y="101"/>
                        <a:pt x="40" y="203"/>
                        <a:pt x="20" y="345"/>
                      </a:cubicBezTo>
                      <a:cubicBezTo>
                        <a:pt x="0" y="487"/>
                        <a:pt x="500" y="693"/>
                        <a:pt x="515" y="855"/>
                      </a:cubicBezTo>
                      <a:cubicBezTo>
                        <a:pt x="530" y="1017"/>
                        <a:pt x="320" y="1168"/>
                        <a:pt x="110" y="132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394" name="Freeform 74"/>
                <p:cNvSpPr>
                  <a:spLocks/>
                </p:cNvSpPr>
                <p:nvPr/>
              </p:nvSpPr>
              <p:spPr bwMode="auto">
                <a:xfrm>
                  <a:off x="2942" y="12594"/>
                  <a:ext cx="193" cy="426"/>
                </a:xfrm>
                <a:custGeom>
                  <a:avLst/>
                  <a:gdLst/>
                  <a:ahLst/>
                  <a:cxnLst>
                    <a:cxn ang="0">
                      <a:pos x="635" y="0"/>
                    </a:cxn>
                    <a:cxn ang="0">
                      <a:pos x="20" y="345"/>
                    </a:cxn>
                    <a:cxn ang="0">
                      <a:pos x="515" y="855"/>
                    </a:cxn>
                    <a:cxn ang="0">
                      <a:pos x="110" y="1320"/>
                    </a:cxn>
                  </a:cxnLst>
                  <a:rect l="0" t="0" r="r" b="b"/>
                  <a:pathLst>
                    <a:path w="635" h="1320">
                      <a:moveTo>
                        <a:pt x="635" y="0"/>
                      </a:moveTo>
                      <a:cubicBezTo>
                        <a:pt x="337" y="101"/>
                        <a:pt x="40" y="203"/>
                        <a:pt x="20" y="345"/>
                      </a:cubicBezTo>
                      <a:cubicBezTo>
                        <a:pt x="0" y="487"/>
                        <a:pt x="500" y="693"/>
                        <a:pt x="515" y="855"/>
                      </a:cubicBezTo>
                      <a:cubicBezTo>
                        <a:pt x="530" y="1017"/>
                        <a:pt x="320" y="1168"/>
                        <a:pt x="110" y="132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16" name="Group 75"/>
              <p:cNvGrpSpPr>
                <a:grpSpLocks/>
              </p:cNvGrpSpPr>
              <p:nvPr/>
            </p:nvGrpSpPr>
            <p:grpSpPr bwMode="auto">
              <a:xfrm>
                <a:off x="6340" y="11835"/>
                <a:ext cx="200" cy="330"/>
                <a:chOff x="2800" y="12585"/>
                <a:chExt cx="335" cy="435"/>
              </a:xfrm>
            </p:grpSpPr>
            <p:sp>
              <p:nvSpPr>
                <p:cNvPr id="56396" name="Freeform 76"/>
                <p:cNvSpPr>
                  <a:spLocks/>
                </p:cNvSpPr>
                <p:nvPr/>
              </p:nvSpPr>
              <p:spPr bwMode="auto">
                <a:xfrm>
                  <a:off x="2800" y="12585"/>
                  <a:ext cx="193" cy="426"/>
                </a:xfrm>
                <a:custGeom>
                  <a:avLst/>
                  <a:gdLst/>
                  <a:ahLst/>
                  <a:cxnLst>
                    <a:cxn ang="0">
                      <a:pos x="635" y="0"/>
                    </a:cxn>
                    <a:cxn ang="0">
                      <a:pos x="20" y="345"/>
                    </a:cxn>
                    <a:cxn ang="0">
                      <a:pos x="515" y="855"/>
                    </a:cxn>
                    <a:cxn ang="0">
                      <a:pos x="110" y="1320"/>
                    </a:cxn>
                  </a:cxnLst>
                  <a:rect l="0" t="0" r="r" b="b"/>
                  <a:pathLst>
                    <a:path w="635" h="1320">
                      <a:moveTo>
                        <a:pt x="635" y="0"/>
                      </a:moveTo>
                      <a:cubicBezTo>
                        <a:pt x="337" y="101"/>
                        <a:pt x="40" y="203"/>
                        <a:pt x="20" y="345"/>
                      </a:cubicBezTo>
                      <a:cubicBezTo>
                        <a:pt x="0" y="487"/>
                        <a:pt x="500" y="693"/>
                        <a:pt x="515" y="855"/>
                      </a:cubicBezTo>
                      <a:cubicBezTo>
                        <a:pt x="530" y="1017"/>
                        <a:pt x="320" y="1168"/>
                        <a:pt x="110" y="132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397" name="Freeform 77"/>
                <p:cNvSpPr>
                  <a:spLocks/>
                </p:cNvSpPr>
                <p:nvPr/>
              </p:nvSpPr>
              <p:spPr bwMode="auto">
                <a:xfrm>
                  <a:off x="2942" y="12594"/>
                  <a:ext cx="193" cy="426"/>
                </a:xfrm>
                <a:custGeom>
                  <a:avLst/>
                  <a:gdLst/>
                  <a:ahLst/>
                  <a:cxnLst>
                    <a:cxn ang="0">
                      <a:pos x="635" y="0"/>
                    </a:cxn>
                    <a:cxn ang="0">
                      <a:pos x="20" y="345"/>
                    </a:cxn>
                    <a:cxn ang="0">
                      <a:pos x="515" y="855"/>
                    </a:cxn>
                    <a:cxn ang="0">
                      <a:pos x="110" y="1320"/>
                    </a:cxn>
                  </a:cxnLst>
                  <a:rect l="0" t="0" r="r" b="b"/>
                  <a:pathLst>
                    <a:path w="635" h="1320">
                      <a:moveTo>
                        <a:pt x="635" y="0"/>
                      </a:moveTo>
                      <a:cubicBezTo>
                        <a:pt x="337" y="101"/>
                        <a:pt x="40" y="203"/>
                        <a:pt x="20" y="345"/>
                      </a:cubicBezTo>
                      <a:cubicBezTo>
                        <a:pt x="0" y="487"/>
                        <a:pt x="500" y="693"/>
                        <a:pt x="515" y="855"/>
                      </a:cubicBezTo>
                      <a:cubicBezTo>
                        <a:pt x="530" y="1017"/>
                        <a:pt x="320" y="1168"/>
                        <a:pt x="110" y="132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56398" name="Rectangle 78"/>
              <p:cNvSpPr>
                <a:spLocks noChangeArrowheads="1"/>
              </p:cNvSpPr>
              <p:nvPr/>
            </p:nvSpPr>
            <p:spPr bwMode="auto">
              <a:xfrm>
                <a:off x="7260" y="11223"/>
                <a:ext cx="165" cy="390"/>
              </a:xfrm>
              <a:prstGeom prst="rect">
                <a:avLst/>
              </a:prstGeom>
              <a:noFill/>
              <a:ln w="158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399" name="Line 79"/>
              <p:cNvSpPr>
                <a:spLocks noChangeShapeType="1"/>
              </p:cNvSpPr>
              <p:nvPr/>
            </p:nvSpPr>
            <p:spPr bwMode="auto">
              <a:xfrm flipH="1">
                <a:off x="7350" y="10785"/>
                <a:ext cx="0" cy="435"/>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400" name="Line 80"/>
              <p:cNvSpPr>
                <a:spLocks noChangeShapeType="1"/>
              </p:cNvSpPr>
              <p:nvPr/>
            </p:nvSpPr>
            <p:spPr bwMode="auto">
              <a:xfrm flipH="1">
                <a:off x="7335" y="11610"/>
                <a:ext cx="0" cy="54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401" name="Line 81"/>
              <p:cNvSpPr>
                <a:spLocks noChangeShapeType="1"/>
              </p:cNvSpPr>
              <p:nvPr/>
            </p:nvSpPr>
            <p:spPr bwMode="auto">
              <a:xfrm>
                <a:off x="3330" y="10785"/>
                <a:ext cx="810" cy="0"/>
              </a:xfrm>
              <a:prstGeom prst="line">
                <a:avLst/>
              </a:prstGeom>
              <a:noFill/>
              <a:ln w="9525">
                <a:solidFill>
                  <a:srgbClr val="FF00FF"/>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56402" name="Line 82"/>
              <p:cNvSpPr>
                <a:spLocks noChangeShapeType="1"/>
              </p:cNvSpPr>
              <p:nvPr/>
            </p:nvSpPr>
            <p:spPr bwMode="auto">
              <a:xfrm>
                <a:off x="4335" y="11205"/>
                <a:ext cx="645" cy="0"/>
              </a:xfrm>
              <a:prstGeom prst="line">
                <a:avLst/>
              </a:prstGeom>
              <a:noFill/>
              <a:ln w="9525">
                <a:solidFill>
                  <a:srgbClr val="FF00FF"/>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56403" name="Line 83"/>
              <p:cNvSpPr>
                <a:spLocks noChangeShapeType="1"/>
              </p:cNvSpPr>
              <p:nvPr/>
            </p:nvSpPr>
            <p:spPr bwMode="auto">
              <a:xfrm flipV="1">
                <a:off x="5280" y="11595"/>
                <a:ext cx="645" cy="0"/>
              </a:xfrm>
              <a:prstGeom prst="line">
                <a:avLst/>
              </a:prstGeom>
              <a:noFill/>
              <a:ln w="9525">
                <a:solidFill>
                  <a:srgbClr val="FF00FF"/>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56404" name="Line 84"/>
              <p:cNvSpPr>
                <a:spLocks noChangeShapeType="1"/>
              </p:cNvSpPr>
              <p:nvPr/>
            </p:nvSpPr>
            <p:spPr bwMode="auto">
              <a:xfrm flipV="1">
                <a:off x="5835" y="12000"/>
                <a:ext cx="675" cy="0"/>
              </a:xfrm>
              <a:prstGeom prst="line">
                <a:avLst/>
              </a:prstGeom>
              <a:noFill/>
              <a:ln w="9525">
                <a:solidFill>
                  <a:srgbClr val="FF00FF"/>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grpSp>
            <p:nvGrpSpPr>
              <p:cNvPr id="17" name="Group 85"/>
              <p:cNvGrpSpPr>
                <a:grpSpLocks/>
              </p:cNvGrpSpPr>
              <p:nvPr/>
            </p:nvGrpSpPr>
            <p:grpSpPr bwMode="auto">
              <a:xfrm>
                <a:off x="6219" y="12252"/>
                <a:ext cx="530" cy="358"/>
                <a:chOff x="1980" y="14145"/>
                <a:chExt cx="900" cy="495"/>
              </a:xfrm>
            </p:grpSpPr>
            <p:sp>
              <p:nvSpPr>
                <p:cNvPr id="56406" name="Line 86"/>
                <p:cNvSpPr>
                  <a:spLocks noChangeShapeType="1"/>
                </p:cNvSpPr>
                <p:nvPr/>
              </p:nvSpPr>
              <p:spPr bwMode="auto">
                <a:xfrm>
                  <a:off x="1980" y="14145"/>
                  <a:ext cx="300" cy="0"/>
                </a:xfrm>
                <a:prstGeom prst="line">
                  <a:avLst/>
                </a:prstGeom>
                <a:noFill/>
                <a:ln w="22225">
                  <a:solidFill>
                    <a:srgbClr val="FF00FF"/>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407" name="Line 87"/>
                <p:cNvSpPr>
                  <a:spLocks noChangeShapeType="1"/>
                </p:cNvSpPr>
                <p:nvPr/>
              </p:nvSpPr>
              <p:spPr bwMode="auto">
                <a:xfrm>
                  <a:off x="2580" y="14145"/>
                  <a:ext cx="300" cy="0"/>
                </a:xfrm>
                <a:prstGeom prst="line">
                  <a:avLst/>
                </a:prstGeom>
                <a:noFill/>
                <a:ln w="22225">
                  <a:solidFill>
                    <a:srgbClr val="FF00FF"/>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408" name="Line 88"/>
                <p:cNvSpPr>
                  <a:spLocks noChangeShapeType="1"/>
                </p:cNvSpPr>
                <p:nvPr/>
              </p:nvSpPr>
              <p:spPr bwMode="auto">
                <a:xfrm flipV="1">
                  <a:off x="2280" y="14145"/>
                  <a:ext cx="0" cy="480"/>
                </a:xfrm>
                <a:prstGeom prst="line">
                  <a:avLst/>
                </a:prstGeom>
                <a:noFill/>
                <a:ln w="22225">
                  <a:solidFill>
                    <a:srgbClr val="FF00FF"/>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409" name="Line 89"/>
                <p:cNvSpPr>
                  <a:spLocks noChangeShapeType="1"/>
                </p:cNvSpPr>
                <p:nvPr/>
              </p:nvSpPr>
              <p:spPr bwMode="auto">
                <a:xfrm flipV="1">
                  <a:off x="2580" y="14145"/>
                  <a:ext cx="0" cy="480"/>
                </a:xfrm>
                <a:prstGeom prst="line">
                  <a:avLst/>
                </a:prstGeom>
                <a:noFill/>
                <a:ln w="22225">
                  <a:solidFill>
                    <a:srgbClr val="FF00FF"/>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410" name="Line 90"/>
                <p:cNvSpPr>
                  <a:spLocks noChangeShapeType="1"/>
                </p:cNvSpPr>
                <p:nvPr/>
              </p:nvSpPr>
              <p:spPr bwMode="auto">
                <a:xfrm>
                  <a:off x="2280" y="14640"/>
                  <a:ext cx="300" cy="0"/>
                </a:xfrm>
                <a:prstGeom prst="line">
                  <a:avLst/>
                </a:prstGeom>
                <a:noFill/>
                <a:ln w="22225">
                  <a:solidFill>
                    <a:srgbClr val="FF00FF"/>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18" name="Group 91"/>
            <p:cNvGrpSpPr>
              <a:grpSpLocks/>
            </p:cNvGrpSpPr>
            <p:nvPr/>
          </p:nvGrpSpPr>
          <p:grpSpPr bwMode="auto">
            <a:xfrm>
              <a:off x="1478" y="7826"/>
              <a:ext cx="6102" cy="2608"/>
              <a:chOff x="1478" y="7826"/>
              <a:chExt cx="6102" cy="2608"/>
            </a:xfrm>
          </p:grpSpPr>
          <p:sp>
            <p:nvSpPr>
              <p:cNvPr id="56412" name="Rectangle 92" descr="浅色上对角线"/>
              <p:cNvSpPr>
                <a:spLocks noChangeArrowheads="1"/>
              </p:cNvSpPr>
              <p:nvPr/>
            </p:nvSpPr>
            <p:spPr bwMode="auto">
              <a:xfrm rot="5400000">
                <a:off x="3706" y="7068"/>
                <a:ext cx="271" cy="4110"/>
              </a:xfrm>
              <a:prstGeom prst="rect">
                <a:avLst/>
              </a:prstGeom>
              <a:pattFill prst="ltUpDiag">
                <a:fgClr>
                  <a:srgbClr val="000000"/>
                </a:fgClr>
                <a:bgClr>
                  <a:srgbClr val="FFFFFF"/>
                </a:bgClr>
              </a:patt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413" name="Line 93"/>
              <p:cNvSpPr>
                <a:spLocks noChangeShapeType="1"/>
              </p:cNvSpPr>
              <p:nvPr/>
            </p:nvSpPr>
            <p:spPr bwMode="auto">
              <a:xfrm rot="5400000">
                <a:off x="3980" y="7565"/>
                <a:ext cx="0" cy="3120"/>
              </a:xfrm>
              <a:prstGeom prst="line">
                <a:avLst/>
              </a:prstGeom>
              <a:noFill/>
              <a:ln w="9525">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grpSp>
            <p:nvGrpSpPr>
              <p:cNvPr id="19" name="Group 94"/>
              <p:cNvGrpSpPr>
                <a:grpSpLocks/>
              </p:cNvGrpSpPr>
              <p:nvPr/>
            </p:nvGrpSpPr>
            <p:grpSpPr bwMode="auto">
              <a:xfrm rot="5400000">
                <a:off x="1498" y="8969"/>
                <a:ext cx="271" cy="312"/>
                <a:chOff x="8978" y="3474"/>
                <a:chExt cx="1050" cy="936"/>
              </a:xfrm>
            </p:grpSpPr>
            <p:sp>
              <p:nvSpPr>
                <p:cNvPr id="56415" name="Line 95"/>
                <p:cNvSpPr>
                  <a:spLocks noChangeShapeType="1"/>
                </p:cNvSpPr>
                <p:nvPr/>
              </p:nvSpPr>
              <p:spPr bwMode="auto">
                <a:xfrm>
                  <a:off x="9503" y="3474"/>
                  <a:ext cx="0" cy="309"/>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416" name="Line 96"/>
                <p:cNvSpPr>
                  <a:spLocks noChangeShapeType="1"/>
                </p:cNvSpPr>
                <p:nvPr/>
              </p:nvSpPr>
              <p:spPr bwMode="auto">
                <a:xfrm>
                  <a:off x="8978" y="3786"/>
                  <a:ext cx="105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417" name="Line 97"/>
                <p:cNvSpPr>
                  <a:spLocks noChangeShapeType="1"/>
                </p:cNvSpPr>
                <p:nvPr/>
              </p:nvSpPr>
              <p:spPr bwMode="auto">
                <a:xfrm>
                  <a:off x="9188" y="4098"/>
                  <a:ext cx="63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418" name="Line 98"/>
                <p:cNvSpPr>
                  <a:spLocks noChangeShapeType="1"/>
                </p:cNvSpPr>
                <p:nvPr/>
              </p:nvSpPr>
              <p:spPr bwMode="auto">
                <a:xfrm>
                  <a:off x="9293" y="4410"/>
                  <a:ext cx="42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56419" name="Line 99"/>
              <p:cNvSpPr>
                <a:spLocks noChangeShapeType="1"/>
              </p:cNvSpPr>
              <p:nvPr/>
            </p:nvSpPr>
            <p:spPr bwMode="auto">
              <a:xfrm rot="5400000" flipH="1">
                <a:off x="1429" y="8397"/>
                <a:ext cx="932"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20" name="Group 100"/>
              <p:cNvGrpSpPr>
                <a:grpSpLocks/>
              </p:cNvGrpSpPr>
              <p:nvPr/>
            </p:nvGrpSpPr>
            <p:grpSpPr bwMode="auto">
              <a:xfrm rot="5400000">
                <a:off x="2057" y="8110"/>
                <a:ext cx="611" cy="624"/>
                <a:chOff x="2153" y="1755"/>
                <a:chExt cx="1785" cy="1095"/>
              </a:xfrm>
            </p:grpSpPr>
            <p:sp>
              <p:nvSpPr>
                <p:cNvPr id="56421" name="Rectangle 101"/>
                <p:cNvSpPr>
                  <a:spLocks noChangeArrowheads="1"/>
                </p:cNvSpPr>
                <p:nvPr/>
              </p:nvSpPr>
              <p:spPr bwMode="auto">
                <a:xfrm>
                  <a:off x="2153" y="1755"/>
                  <a:ext cx="1785" cy="1095"/>
                </a:xfrm>
                <a:prstGeom prst="rect">
                  <a:avLst/>
                </a:prstGeom>
                <a:noFill/>
                <a:ln w="158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422" name="Line 102"/>
                <p:cNvSpPr>
                  <a:spLocks noChangeShapeType="1"/>
                </p:cNvSpPr>
                <p:nvPr/>
              </p:nvSpPr>
              <p:spPr bwMode="auto">
                <a:xfrm flipV="1">
                  <a:off x="2153" y="1755"/>
                  <a:ext cx="1785" cy="1092"/>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423" name="Line 103"/>
                <p:cNvSpPr>
                  <a:spLocks noChangeShapeType="1"/>
                </p:cNvSpPr>
                <p:nvPr/>
              </p:nvSpPr>
              <p:spPr bwMode="auto">
                <a:xfrm>
                  <a:off x="2153" y="1758"/>
                  <a:ext cx="1785" cy="1092"/>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56424" name="Line 104"/>
              <p:cNvSpPr>
                <a:spLocks noChangeShapeType="1"/>
              </p:cNvSpPr>
              <p:nvPr/>
            </p:nvSpPr>
            <p:spPr bwMode="auto">
              <a:xfrm rot="5400000">
                <a:off x="2363" y="8395"/>
                <a:ext cx="0" cy="936"/>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425" name="Line 105"/>
              <p:cNvSpPr>
                <a:spLocks noChangeShapeType="1"/>
              </p:cNvSpPr>
              <p:nvPr/>
            </p:nvSpPr>
            <p:spPr bwMode="auto">
              <a:xfrm rot="5400000" flipH="1">
                <a:off x="2365" y="8397"/>
                <a:ext cx="932"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21" name="Group 106"/>
              <p:cNvGrpSpPr>
                <a:grpSpLocks/>
              </p:cNvGrpSpPr>
              <p:nvPr/>
            </p:nvGrpSpPr>
            <p:grpSpPr bwMode="auto">
              <a:xfrm>
                <a:off x="2541" y="7826"/>
                <a:ext cx="105" cy="202"/>
                <a:chOff x="893" y="3159"/>
                <a:chExt cx="210" cy="627"/>
              </a:xfrm>
            </p:grpSpPr>
            <p:sp>
              <p:nvSpPr>
                <p:cNvPr id="56427" name="Line 107"/>
                <p:cNvSpPr>
                  <a:spLocks noChangeShapeType="1"/>
                </p:cNvSpPr>
                <p:nvPr/>
              </p:nvSpPr>
              <p:spPr bwMode="auto">
                <a:xfrm>
                  <a:off x="893" y="3159"/>
                  <a:ext cx="0" cy="624"/>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428" name="Line 108"/>
                <p:cNvSpPr>
                  <a:spLocks noChangeShapeType="1"/>
                </p:cNvSpPr>
                <p:nvPr/>
              </p:nvSpPr>
              <p:spPr bwMode="auto">
                <a:xfrm>
                  <a:off x="1103" y="3162"/>
                  <a:ext cx="0" cy="624"/>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22" name="Group 109"/>
              <p:cNvGrpSpPr>
                <a:grpSpLocks/>
              </p:cNvGrpSpPr>
              <p:nvPr/>
            </p:nvGrpSpPr>
            <p:grpSpPr bwMode="auto">
              <a:xfrm>
                <a:off x="1908" y="7832"/>
                <a:ext cx="627" cy="100"/>
                <a:chOff x="4568" y="978"/>
                <a:chExt cx="1155" cy="156"/>
              </a:xfrm>
            </p:grpSpPr>
            <p:sp>
              <p:nvSpPr>
                <p:cNvPr id="56430" name="Line 110"/>
                <p:cNvSpPr>
                  <a:spLocks noChangeShapeType="1"/>
                </p:cNvSpPr>
                <p:nvPr/>
              </p:nvSpPr>
              <p:spPr bwMode="auto">
                <a:xfrm>
                  <a:off x="4568" y="1134"/>
                  <a:ext cx="420"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431" name="Line 111"/>
                <p:cNvSpPr>
                  <a:spLocks noChangeShapeType="1"/>
                </p:cNvSpPr>
                <p:nvPr/>
              </p:nvSpPr>
              <p:spPr bwMode="auto">
                <a:xfrm flipV="1">
                  <a:off x="4988" y="978"/>
                  <a:ext cx="315" cy="156"/>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432" name="Line 112"/>
                <p:cNvSpPr>
                  <a:spLocks noChangeShapeType="1"/>
                </p:cNvSpPr>
                <p:nvPr/>
              </p:nvSpPr>
              <p:spPr bwMode="auto">
                <a:xfrm>
                  <a:off x="5303" y="1134"/>
                  <a:ext cx="420"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23" name="Group 113"/>
              <p:cNvGrpSpPr>
                <a:grpSpLocks/>
              </p:cNvGrpSpPr>
              <p:nvPr/>
            </p:nvGrpSpPr>
            <p:grpSpPr bwMode="auto">
              <a:xfrm rot="5400000">
                <a:off x="3080" y="8110"/>
                <a:ext cx="611" cy="624"/>
                <a:chOff x="2153" y="1755"/>
                <a:chExt cx="1785" cy="1095"/>
              </a:xfrm>
            </p:grpSpPr>
            <p:sp>
              <p:nvSpPr>
                <p:cNvPr id="56434" name="Rectangle 114"/>
                <p:cNvSpPr>
                  <a:spLocks noChangeArrowheads="1"/>
                </p:cNvSpPr>
                <p:nvPr/>
              </p:nvSpPr>
              <p:spPr bwMode="auto">
                <a:xfrm>
                  <a:off x="2153" y="1755"/>
                  <a:ext cx="1785" cy="1095"/>
                </a:xfrm>
                <a:prstGeom prst="rect">
                  <a:avLst/>
                </a:prstGeom>
                <a:noFill/>
                <a:ln w="158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435" name="Line 115"/>
                <p:cNvSpPr>
                  <a:spLocks noChangeShapeType="1"/>
                </p:cNvSpPr>
                <p:nvPr/>
              </p:nvSpPr>
              <p:spPr bwMode="auto">
                <a:xfrm flipV="1">
                  <a:off x="2153" y="1755"/>
                  <a:ext cx="1785" cy="1092"/>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436" name="Line 116"/>
                <p:cNvSpPr>
                  <a:spLocks noChangeShapeType="1"/>
                </p:cNvSpPr>
                <p:nvPr/>
              </p:nvSpPr>
              <p:spPr bwMode="auto">
                <a:xfrm>
                  <a:off x="2153" y="1758"/>
                  <a:ext cx="1785" cy="1092"/>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56437" name="Line 117"/>
              <p:cNvSpPr>
                <a:spLocks noChangeShapeType="1"/>
              </p:cNvSpPr>
              <p:nvPr/>
            </p:nvSpPr>
            <p:spPr bwMode="auto">
              <a:xfrm rot="5400000">
                <a:off x="3386" y="8395"/>
                <a:ext cx="0" cy="936"/>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438" name="Line 118"/>
              <p:cNvSpPr>
                <a:spLocks noChangeShapeType="1"/>
              </p:cNvSpPr>
              <p:nvPr/>
            </p:nvSpPr>
            <p:spPr bwMode="auto">
              <a:xfrm rot="5400000" flipH="1">
                <a:off x="2452" y="8397"/>
                <a:ext cx="932"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439" name="Line 119"/>
              <p:cNvSpPr>
                <a:spLocks noChangeShapeType="1"/>
              </p:cNvSpPr>
              <p:nvPr/>
            </p:nvSpPr>
            <p:spPr bwMode="auto">
              <a:xfrm rot="5400000" flipH="1">
                <a:off x="3388" y="8397"/>
                <a:ext cx="932"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24" name="Group 120"/>
              <p:cNvGrpSpPr>
                <a:grpSpLocks/>
              </p:cNvGrpSpPr>
              <p:nvPr/>
            </p:nvGrpSpPr>
            <p:grpSpPr bwMode="auto">
              <a:xfrm rot="5400000">
                <a:off x="4103" y="8110"/>
                <a:ext cx="611" cy="624"/>
                <a:chOff x="2153" y="1755"/>
                <a:chExt cx="1785" cy="1095"/>
              </a:xfrm>
            </p:grpSpPr>
            <p:sp>
              <p:nvSpPr>
                <p:cNvPr id="56441" name="Rectangle 121"/>
                <p:cNvSpPr>
                  <a:spLocks noChangeArrowheads="1"/>
                </p:cNvSpPr>
                <p:nvPr/>
              </p:nvSpPr>
              <p:spPr bwMode="auto">
                <a:xfrm>
                  <a:off x="2153" y="1755"/>
                  <a:ext cx="1785" cy="1095"/>
                </a:xfrm>
                <a:prstGeom prst="rect">
                  <a:avLst/>
                </a:prstGeom>
                <a:noFill/>
                <a:ln w="158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442" name="Line 122"/>
                <p:cNvSpPr>
                  <a:spLocks noChangeShapeType="1"/>
                </p:cNvSpPr>
                <p:nvPr/>
              </p:nvSpPr>
              <p:spPr bwMode="auto">
                <a:xfrm flipV="1">
                  <a:off x="2153" y="1755"/>
                  <a:ext cx="1785" cy="1092"/>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443" name="Line 123"/>
                <p:cNvSpPr>
                  <a:spLocks noChangeShapeType="1"/>
                </p:cNvSpPr>
                <p:nvPr/>
              </p:nvSpPr>
              <p:spPr bwMode="auto">
                <a:xfrm>
                  <a:off x="2153" y="1758"/>
                  <a:ext cx="1785" cy="1092"/>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56444" name="Line 124"/>
              <p:cNvSpPr>
                <a:spLocks noChangeShapeType="1"/>
              </p:cNvSpPr>
              <p:nvPr/>
            </p:nvSpPr>
            <p:spPr bwMode="auto">
              <a:xfrm rot="5400000">
                <a:off x="4409" y="8395"/>
                <a:ext cx="0" cy="936"/>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445" name="Line 125"/>
              <p:cNvSpPr>
                <a:spLocks noChangeShapeType="1"/>
              </p:cNvSpPr>
              <p:nvPr/>
            </p:nvSpPr>
            <p:spPr bwMode="auto">
              <a:xfrm rot="5400000" flipH="1">
                <a:off x="3480" y="8402"/>
                <a:ext cx="922"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446" name="Line 126"/>
              <p:cNvSpPr>
                <a:spLocks noChangeShapeType="1"/>
              </p:cNvSpPr>
              <p:nvPr/>
            </p:nvSpPr>
            <p:spPr bwMode="auto">
              <a:xfrm rot="5400000" flipH="1">
                <a:off x="4416" y="8402"/>
                <a:ext cx="922"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25" name="Group 127"/>
              <p:cNvGrpSpPr>
                <a:grpSpLocks/>
              </p:cNvGrpSpPr>
              <p:nvPr/>
            </p:nvGrpSpPr>
            <p:grpSpPr bwMode="auto">
              <a:xfrm rot="5400000">
                <a:off x="5126" y="8110"/>
                <a:ext cx="611" cy="624"/>
                <a:chOff x="2153" y="1755"/>
                <a:chExt cx="1785" cy="1095"/>
              </a:xfrm>
            </p:grpSpPr>
            <p:sp>
              <p:nvSpPr>
                <p:cNvPr id="56448" name="Rectangle 128"/>
                <p:cNvSpPr>
                  <a:spLocks noChangeArrowheads="1"/>
                </p:cNvSpPr>
                <p:nvPr/>
              </p:nvSpPr>
              <p:spPr bwMode="auto">
                <a:xfrm>
                  <a:off x="2153" y="1755"/>
                  <a:ext cx="1785" cy="1095"/>
                </a:xfrm>
                <a:prstGeom prst="rect">
                  <a:avLst/>
                </a:prstGeom>
                <a:noFill/>
                <a:ln w="158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449" name="Line 129"/>
                <p:cNvSpPr>
                  <a:spLocks noChangeShapeType="1"/>
                </p:cNvSpPr>
                <p:nvPr/>
              </p:nvSpPr>
              <p:spPr bwMode="auto">
                <a:xfrm flipV="1">
                  <a:off x="2153" y="1755"/>
                  <a:ext cx="1785" cy="1092"/>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450" name="Line 130"/>
                <p:cNvSpPr>
                  <a:spLocks noChangeShapeType="1"/>
                </p:cNvSpPr>
                <p:nvPr/>
              </p:nvSpPr>
              <p:spPr bwMode="auto">
                <a:xfrm>
                  <a:off x="2153" y="1758"/>
                  <a:ext cx="1785" cy="1092"/>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56451" name="Line 131"/>
              <p:cNvSpPr>
                <a:spLocks noChangeShapeType="1"/>
              </p:cNvSpPr>
              <p:nvPr/>
            </p:nvSpPr>
            <p:spPr bwMode="auto">
              <a:xfrm rot="5400000">
                <a:off x="5432" y="8395"/>
                <a:ext cx="0" cy="936"/>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452" name="Line 132"/>
              <p:cNvSpPr>
                <a:spLocks noChangeShapeType="1"/>
              </p:cNvSpPr>
              <p:nvPr/>
            </p:nvSpPr>
            <p:spPr bwMode="auto">
              <a:xfrm rot="5400000" flipH="1">
                <a:off x="4503" y="8402"/>
                <a:ext cx="922"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453" name="Line 133"/>
              <p:cNvSpPr>
                <a:spLocks noChangeShapeType="1"/>
              </p:cNvSpPr>
              <p:nvPr/>
            </p:nvSpPr>
            <p:spPr bwMode="auto">
              <a:xfrm rot="5400000" flipH="1">
                <a:off x="5439" y="8402"/>
                <a:ext cx="922"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454" name="Line 134"/>
              <p:cNvSpPr>
                <a:spLocks noChangeShapeType="1"/>
              </p:cNvSpPr>
              <p:nvPr/>
            </p:nvSpPr>
            <p:spPr bwMode="auto">
              <a:xfrm rot="5400000" flipH="1">
                <a:off x="2593" y="8422"/>
                <a:ext cx="475" cy="0"/>
              </a:xfrm>
              <a:prstGeom prst="line">
                <a:avLst/>
              </a:prstGeom>
              <a:noFill/>
              <a:ln w="9525">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56455" name="Line 135"/>
              <p:cNvSpPr>
                <a:spLocks noChangeShapeType="1"/>
              </p:cNvSpPr>
              <p:nvPr/>
            </p:nvSpPr>
            <p:spPr bwMode="auto">
              <a:xfrm rot="5400000" flipH="1">
                <a:off x="3616" y="8422"/>
                <a:ext cx="475" cy="0"/>
              </a:xfrm>
              <a:prstGeom prst="line">
                <a:avLst/>
              </a:prstGeom>
              <a:noFill/>
              <a:ln w="9525">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56456" name="Line 136"/>
              <p:cNvSpPr>
                <a:spLocks noChangeShapeType="1"/>
              </p:cNvSpPr>
              <p:nvPr/>
            </p:nvSpPr>
            <p:spPr bwMode="auto">
              <a:xfrm rot="5400000" flipH="1">
                <a:off x="4639" y="8422"/>
                <a:ext cx="475" cy="0"/>
              </a:xfrm>
              <a:prstGeom prst="line">
                <a:avLst/>
              </a:prstGeom>
              <a:noFill/>
              <a:ln w="9525">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56457" name="Line 137"/>
              <p:cNvSpPr>
                <a:spLocks noChangeShapeType="1"/>
              </p:cNvSpPr>
              <p:nvPr/>
            </p:nvSpPr>
            <p:spPr bwMode="auto">
              <a:xfrm rot="5400000" flipH="1">
                <a:off x="5662" y="8422"/>
                <a:ext cx="475" cy="0"/>
              </a:xfrm>
              <a:prstGeom prst="line">
                <a:avLst/>
              </a:prstGeom>
              <a:noFill/>
              <a:ln w="9525">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56458" name="Line 138"/>
              <p:cNvSpPr>
                <a:spLocks noChangeShapeType="1"/>
              </p:cNvSpPr>
              <p:nvPr/>
            </p:nvSpPr>
            <p:spPr bwMode="auto">
              <a:xfrm rot="5400000">
                <a:off x="1657" y="8422"/>
                <a:ext cx="475" cy="0"/>
              </a:xfrm>
              <a:prstGeom prst="line">
                <a:avLst/>
              </a:prstGeom>
              <a:noFill/>
              <a:ln w="9525">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56459" name="Line 139"/>
              <p:cNvSpPr>
                <a:spLocks noChangeShapeType="1"/>
              </p:cNvSpPr>
              <p:nvPr/>
            </p:nvSpPr>
            <p:spPr bwMode="auto">
              <a:xfrm rot="5400000">
                <a:off x="2680" y="8422"/>
                <a:ext cx="475" cy="0"/>
              </a:xfrm>
              <a:prstGeom prst="line">
                <a:avLst/>
              </a:prstGeom>
              <a:noFill/>
              <a:ln w="9525">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56460" name="Line 140"/>
              <p:cNvSpPr>
                <a:spLocks noChangeShapeType="1"/>
              </p:cNvSpPr>
              <p:nvPr/>
            </p:nvSpPr>
            <p:spPr bwMode="auto">
              <a:xfrm rot="5400000">
                <a:off x="3703" y="8422"/>
                <a:ext cx="475" cy="0"/>
              </a:xfrm>
              <a:prstGeom prst="line">
                <a:avLst/>
              </a:prstGeom>
              <a:noFill/>
              <a:ln w="9525">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56461" name="Line 141"/>
              <p:cNvSpPr>
                <a:spLocks noChangeShapeType="1"/>
              </p:cNvSpPr>
              <p:nvPr/>
            </p:nvSpPr>
            <p:spPr bwMode="auto">
              <a:xfrm rot="5400000">
                <a:off x="4726" y="8422"/>
                <a:ext cx="475" cy="0"/>
              </a:xfrm>
              <a:prstGeom prst="line">
                <a:avLst/>
              </a:prstGeom>
              <a:noFill/>
              <a:ln w="9525">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56462" name="Line 142"/>
              <p:cNvSpPr>
                <a:spLocks noChangeShapeType="1"/>
              </p:cNvSpPr>
              <p:nvPr/>
            </p:nvSpPr>
            <p:spPr bwMode="auto">
              <a:xfrm rot="5400000" flipH="1" flipV="1">
                <a:off x="3308" y="8629"/>
                <a:ext cx="0" cy="468"/>
              </a:xfrm>
              <a:prstGeom prst="line">
                <a:avLst/>
              </a:prstGeom>
              <a:noFill/>
              <a:ln w="9525">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56463" name="Line 143"/>
              <p:cNvSpPr>
                <a:spLocks noChangeShapeType="1"/>
              </p:cNvSpPr>
              <p:nvPr/>
            </p:nvSpPr>
            <p:spPr bwMode="auto">
              <a:xfrm rot="5400000" flipH="1" flipV="1">
                <a:off x="2285" y="8629"/>
                <a:ext cx="0" cy="468"/>
              </a:xfrm>
              <a:prstGeom prst="line">
                <a:avLst/>
              </a:prstGeom>
              <a:noFill/>
              <a:ln w="9525">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56464" name="Line 144"/>
              <p:cNvSpPr>
                <a:spLocks noChangeShapeType="1"/>
              </p:cNvSpPr>
              <p:nvPr/>
            </p:nvSpPr>
            <p:spPr bwMode="auto">
              <a:xfrm rot="5400000" flipH="1" flipV="1">
                <a:off x="4331" y="8629"/>
                <a:ext cx="0" cy="468"/>
              </a:xfrm>
              <a:prstGeom prst="line">
                <a:avLst/>
              </a:prstGeom>
              <a:noFill/>
              <a:ln w="9525">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56465" name="Line 145"/>
              <p:cNvSpPr>
                <a:spLocks noChangeShapeType="1"/>
              </p:cNvSpPr>
              <p:nvPr/>
            </p:nvSpPr>
            <p:spPr bwMode="auto">
              <a:xfrm rot="5400000" flipH="1" flipV="1">
                <a:off x="5354" y="8629"/>
                <a:ext cx="0" cy="468"/>
              </a:xfrm>
              <a:prstGeom prst="line">
                <a:avLst/>
              </a:prstGeom>
              <a:noFill/>
              <a:ln w="9525">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56466" name="Line 146"/>
              <p:cNvSpPr>
                <a:spLocks noChangeShapeType="1"/>
              </p:cNvSpPr>
              <p:nvPr/>
            </p:nvSpPr>
            <p:spPr bwMode="auto">
              <a:xfrm>
                <a:off x="2637" y="7935"/>
                <a:ext cx="195"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26" name="Group 147"/>
              <p:cNvGrpSpPr>
                <a:grpSpLocks/>
              </p:cNvGrpSpPr>
              <p:nvPr/>
            </p:nvGrpSpPr>
            <p:grpSpPr bwMode="auto">
              <a:xfrm>
                <a:off x="3561" y="7826"/>
                <a:ext cx="105" cy="202"/>
                <a:chOff x="893" y="3159"/>
                <a:chExt cx="210" cy="627"/>
              </a:xfrm>
            </p:grpSpPr>
            <p:sp>
              <p:nvSpPr>
                <p:cNvPr id="56468" name="Line 148"/>
                <p:cNvSpPr>
                  <a:spLocks noChangeShapeType="1"/>
                </p:cNvSpPr>
                <p:nvPr/>
              </p:nvSpPr>
              <p:spPr bwMode="auto">
                <a:xfrm>
                  <a:off x="893" y="3159"/>
                  <a:ext cx="0" cy="624"/>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469" name="Line 149"/>
                <p:cNvSpPr>
                  <a:spLocks noChangeShapeType="1"/>
                </p:cNvSpPr>
                <p:nvPr/>
              </p:nvSpPr>
              <p:spPr bwMode="auto">
                <a:xfrm>
                  <a:off x="1103" y="3162"/>
                  <a:ext cx="0" cy="624"/>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27" name="Group 150"/>
              <p:cNvGrpSpPr>
                <a:grpSpLocks/>
              </p:cNvGrpSpPr>
              <p:nvPr/>
            </p:nvGrpSpPr>
            <p:grpSpPr bwMode="auto">
              <a:xfrm>
                <a:off x="2928" y="7832"/>
                <a:ext cx="627" cy="100"/>
                <a:chOff x="4568" y="978"/>
                <a:chExt cx="1155" cy="156"/>
              </a:xfrm>
            </p:grpSpPr>
            <p:sp>
              <p:nvSpPr>
                <p:cNvPr id="56471" name="Line 151"/>
                <p:cNvSpPr>
                  <a:spLocks noChangeShapeType="1"/>
                </p:cNvSpPr>
                <p:nvPr/>
              </p:nvSpPr>
              <p:spPr bwMode="auto">
                <a:xfrm>
                  <a:off x="4568" y="1134"/>
                  <a:ext cx="420"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472" name="Line 152"/>
                <p:cNvSpPr>
                  <a:spLocks noChangeShapeType="1"/>
                </p:cNvSpPr>
                <p:nvPr/>
              </p:nvSpPr>
              <p:spPr bwMode="auto">
                <a:xfrm flipV="1">
                  <a:off x="4988" y="978"/>
                  <a:ext cx="315" cy="156"/>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473" name="Line 153"/>
                <p:cNvSpPr>
                  <a:spLocks noChangeShapeType="1"/>
                </p:cNvSpPr>
                <p:nvPr/>
              </p:nvSpPr>
              <p:spPr bwMode="auto">
                <a:xfrm>
                  <a:off x="5303" y="1134"/>
                  <a:ext cx="420"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56474" name="Line 154"/>
              <p:cNvSpPr>
                <a:spLocks noChangeShapeType="1"/>
              </p:cNvSpPr>
              <p:nvPr/>
            </p:nvSpPr>
            <p:spPr bwMode="auto">
              <a:xfrm>
                <a:off x="3657" y="7935"/>
                <a:ext cx="195"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28" name="Group 155"/>
              <p:cNvGrpSpPr>
                <a:grpSpLocks/>
              </p:cNvGrpSpPr>
              <p:nvPr/>
            </p:nvGrpSpPr>
            <p:grpSpPr bwMode="auto">
              <a:xfrm>
                <a:off x="4581" y="7826"/>
                <a:ext cx="105" cy="202"/>
                <a:chOff x="893" y="3159"/>
                <a:chExt cx="210" cy="627"/>
              </a:xfrm>
            </p:grpSpPr>
            <p:sp>
              <p:nvSpPr>
                <p:cNvPr id="56476" name="Line 156"/>
                <p:cNvSpPr>
                  <a:spLocks noChangeShapeType="1"/>
                </p:cNvSpPr>
                <p:nvPr/>
              </p:nvSpPr>
              <p:spPr bwMode="auto">
                <a:xfrm>
                  <a:off x="893" y="3159"/>
                  <a:ext cx="0" cy="624"/>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477" name="Line 157"/>
                <p:cNvSpPr>
                  <a:spLocks noChangeShapeType="1"/>
                </p:cNvSpPr>
                <p:nvPr/>
              </p:nvSpPr>
              <p:spPr bwMode="auto">
                <a:xfrm>
                  <a:off x="1103" y="3162"/>
                  <a:ext cx="0" cy="624"/>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29" name="Group 158"/>
              <p:cNvGrpSpPr>
                <a:grpSpLocks/>
              </p:cNvGrpSpPr>
              <p:nvPr/>
            </p:nvGrpSpPr>
            <p:grpSpPr bwMode="auto">
              <a:xfrm>
                <a:off x="3948" y="7842"/>
                <a:ext cx="627" cy="100"/>
                <a:chOff x="4568" y="978"/>
                <a:chExt cx="1155" cy="156"/>
              </a:xfrm>
            </p:grpSpPr>
            <p:sp>
              <p:nvSpPr>
                <p:cNvPr id="56479" name="Line 159"/>
                <p:cNvSpPr>
                  <a:spLocks noChangeShapeType="1"/>
                </p:cNvSpPr>
                <p:nvPr/>
              </p:nvSpPr>
              <p:spPr bwMode="auto">
                <a:xfrm>
                  <a:off x="4568" y="1134"/>
                  <a:ext cx="420"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480" name="Line 160"/>
                <p:cNvSpPr>
                  <a:spLocks noChangeShapeType="1"/>
                </p:cNvSpPr>
                <p:nvPr/>
              </p:nvSpPr>
              <p:spPr bwMode="auto">
                <a:xfrm flipV="1">
                  <a:off x="4988" y="978"/>
                  <a:ext cx="315" cy="156"/>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481" name="Line 161"/>
                <p:cNvSpPr>
                  <a:spLocks noChangeShapeType="1"/>
                </p:cNvSpPr>
                <p:nvPr/>
              </p:nvSpPr>
              <p:spPr bwMode="auto">
                <a:xfrm>
                  <a:off x="5303" y="1134"/>
                  <a:ext cx="420"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56482" name="Line 162"/>
              <p:cNvSpPr>
                <a:spLocks noChangeShapeType="1"/>
              </p:cNvSpPr>
              <p:nvPr/>
            </p:nvSpPr>
            <p:spPr bwMode="auto">
              <a:xfrm>
                <a:off x="4677" y="7945"/>
                <a:ext cx="195"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30" name="Group 163"/>
              <p:cNvGrpSpPr>
                <a:grpSpLocks/>
              </p:cNvGrpSpPr>
              <p:nvPr/>
            </p:nvGrpSpPr>
            <p:grpSpPr bwMode="auto">
              <a:xfrm>
                <a:off x="5601" y="7836"/>
                <a:ext cx="105" cy="201"/>
                <a:chOff x="893" y="3159"/>
                <a:chExt cx="210" cy="627"/>
              </a:xfrm>
            </p:grpSpPr>
            <p:sp>
              <p:nvSpPr>
                <p:cNvPr id="56484" name="Line 164"/>
                <p:cNvSpPr>
                  <a:spLocks noChangeShapeType="1"/>
                </p:cNvSpPr>
                <p:nvPr/>
              </p:nvSpPr>
              <p:spPr bwMode="auto">
                <a:xfrm>
                  <a:off x="893" y="3159"/>
                  <a:ext cx="0" cy="624"/>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485" name="Line 165"/>
                <p:cNvSpPr>
                  <a:spLocks noChangeShapeType="1"/>
                </p:cNvSpPr>
                <p:nvPr/>
              </p:nvSpPr>
              <p:spPr bwMode="auto">
                <a:xfrm>
                  <a:off x="1103" y="3162"/>
                  <a:ext cx="0" cy="624"/>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31" name="Group 166"/>
              <p:cNvGrpSpPr>
                <a:grpSpLocks/>
              </p:cNvGrpSpPr>
              <p:nvPr/>
            </p:nvGrpSpPr>
            <p:grpSpPr bwMode="auto">
              <a:xfrm>
                <a:off x="4968" y="7842"/>
                <a:ext cx="627" cy="100"/>
                <a:chOff x="4568" y="978"/>
                <a:chExt cx="1155" cy="156"/>
              </a:xfrm>
            </p:grpSpPr>
            <p:sp>
              <p:nvSpPr>
                <p:cNvPr id="56487" name="Line 167"/>
                <p:cNvSpPr>
                  <a:spLocks noChangeShapeType="1"/>
                </p:cNvSpPr>
                <p:nvPr/>
              </p:nvSpPr>
              <p:spPr bwMode="auto">
                <a:xfrm>
                  <a:off x="4568" y="1134"/>
                  <a:ext cx="420"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488" name="Line 168"/>
                <p:cNvSpPr>
                  <a:spLocks noChangeShapeType="1"/>
                </p:cNvSpPr>
                <p:nvPr/>
              </p:nvSpPr>
              <p:spPr bwMode="auto">
                <a:xfrm flipV="1">
                  <a:off x="4988" y="978"/>
                  <a:ext cx="315" cy="156"/>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489" name="Line 169"/>
                <p:cNvSpPr>
                  <a:spLocks noChangeShapeType="1"/>
                </p:cNvSpPr>
                <p:nvPr/>
              </p:nvSpPr>
              <p:spPr bwMode="auto">
                <a:xfrm>
                  <a:off x="5303" y="1134"/>
                  <a:ext cx="420"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56490" name="Line 170"/>
              <p:cNvSpPr>
                <a:spLocks noChangeShapeType="1"/>
              </p:cNvSpPr>
              <p:nvPr/>
            </p:nvSpPr>
            <p:spPr bwMode="auto">
              <a:xfrm>
                <a:off x="5697" y="7945"/>
                <a:ext cx="195"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491" name="Line 171"/>
              <p:cNvSpPr>
                <a:spLocks noChangeShapeType="1"/>
              </p:cNvSpPr>
              <p:nvPr/>
            </p:nvSpPr>
            <p:spPr bwMode="auto">
              <a:xfrm rot="-5400000" flipH="1" flipV="1">
                <a:off x="1429" y="9863"/>
                <a:ext cx="932"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14336" name="Group 172"/>
              <p:cNvGrpSpPr>
                <a:grpSpLocks/>
              </p:cNvGrpSpPr>
              <p:nvPr/>
            </p:nvGrpSpPr>
            <p:grpSpPr bwMode="auto">
              <a:xfrm rot="16200000" flipV="1">
                <a:off x="2057" y="9527"/>
                <a:ext cx="611" cy="624"/>
                <a:chOff x="2153" y="1755"/>
                <a:chExt cx="1785" cy="1095"/>
              </a:xfrm>
            </p:grpSpPr>
            <p:sp>
              <p:nvSpPr>
                <p:cNvPr id="56493" name="Rectangle 173"/>
                <p:cNvSpPr>
                  <a:spLocks noChangeArrowheads="1"/>
                </p:cNvSpPr>
                <p:nvPr/>
              </p:nvSpPr>
              <p:spPr bwMode="auto">
                <a:xfrm>
                  <a:off x="2153" y="1755"/>
                  <a:ext cx="1785" cy="1095"/>
                </a:xfrm>
                <a:prstGeom prst="rect">
                  <a:avLst/>
                </a:prstGeom>
                <a:noFill/>
                <a:ln w="158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494" name="Line 174"/>
                <p:cNvSpPr>
                  <a:spLocks noChangeShapeType="1"/>
                </p:cNvSpPr>
                <p:nvPr/>
              </p:nvSpPr>
              <p:spPr bwMode="auto">
                <a:xfrm flipV="1">
                  <a:off x="2153" y="1755"/>
                  <a:ext cx="1785" cy="1092"/>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495" name="Line 175"/>
                <p:cNvSpPr>
                  <a:spLocks noChangeShapeType="1"/>
                </p:cNvSpPr>
                <p:nvPr/>
              </p:nvSpPr>
              <p:spPr bwMode="auto">
                <a:xfrm>
                  <a:off x="2153" y="1758"/>
                  <a:ext cx="1785" cy="1092"/>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56496" name="Line 176"/>
              <p:cNvSpPr>
                <a:spLocks noChangeShapeType="1"/>
              </p:cNvSpPr>
              <p:nvPr/>
            </p:nvSpPr>
            <p:spPr bwMode="auto">
              <a:xfrm rot="16200000" flipV="1">
                <a:off x="2363" y="8929"/>
                <a:ext cx="0" cy="936"/>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497" name="Line 177"/>
              <p:cNvSpPr>
                <a:spLocks noChangeShapeType="1"/>
              </p:cNvSpPr>
              <p:nvPr/>
            </p:nvSpPr>
            <p:spPr bwMode="auto">
              <a:xfrm rot="-5400000" flipH="1" flipV="1">
                <a:off x="2365" y="9863"/>
                <a:ext cx="932"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14337" name="Group 178"/>
              <p:cNvGrpSpPr>
                <a:grpSpLocks/>
              </p:cNvGrpSpPr>
              <p:nvPr/>
            </p:nvGrpSpPr>
            <p:grpSpPr bwMode="auto">
              <a:xfrm flipV="1">
                <a:off x="2541" y="10232"/>
                <a:ext cx="105" cy="202"/>
                <a:chOff x="893" y="3159"/>
                <a:chExt cx="210" cy="627"/>
              </a:xfrm>
            </p:grpSpPr>
            <p:sp>
              <p:nvSpPr>
                <p:cNvPr id="56499" name="Line 179"/>
                <p:cNvSpPr>
                  <a:spLocks noChangeShapeType="1"/>
                </p:cNvSpPr>
                <p:nvPr/>
              </p:nvSpPr>
              <p:spPr bwMode="auto">
                <a:xfrm>
                  <a:off x="893" y="3159"/>
                  <a:ext cx="0" cy="624"/>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500" name="Line 180"/>
                <p:cNvSpPr>
                  <a:spLocks noChangeShapeType="1"/>
                </p:cNvSpPr>
                <p:nvPr/>
              </p:nvSpPr>
              <p:spPr bwMode="auto">
                <a:xfrm>
                  <a:off x="1103" y="3162"/>
                  <a:ext cx="0" cy="624"/>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14338" name="Group 181"/>
              <p:cNvGrpSpPr>
                <a:grpSpLocks/>
              </p:cNvGrpSpPr>
              <p:nvPr/>
            </p:nvGrpSpPr>
            <p:grpSpPr bwMode="auto">
              <a:xfrm flipV="1">
                <a:off x="1908" y="10328"/>
                <a:ext cx="627" cy="100"/>
                <a:chOff x="4568" y="978"/>
                <a:chExt cx="1155" cy="156"/>
              </a:xfrm>
            </p:grpSpPr>
            <p:sp>
              <p:nvSpPr>
                <p:cNvPr id="56502" name="Line 182"/>
                <p:cNvSpPr>
                  <a:spLocks noChangeShapeType="1"/>
                </p:cNvSpPr>
                <p:nvPr/>
              </p:nvSpPr>
              <p:spPr bwMode="auto">
                <a:xfrm>
                  <a:off x="4568" y="1134"/>
                  <a:ext cx="420"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503" name="Line 183"/>
                <p:cNvSpPr>
                  <a:spLocks noChangeShapeType="1"/>
                </p:cNvSpPr>
                <p:nvPr/>
              </p:nvSpPr>
              <p:spPr bwMode="auto">
                <a:xfrm flipV="1">
                  <a:off x="4988" y="978"/>
                  <a:ext cx="315" cy="156"/>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504" name="Line 184"/>
                <p:cNvSpPr>
                  <a:spLocks noChangeShapeType="1"/>
                </p:cNvSpPr>
                <p:nvPr/>
              </p:nvSpPr>
              <p:spPr bwMode="auto">
                <a:xfrm>
                  <a:off x="5303" y="1134"/>
                  <a:ext cx="420"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14339" name="Group 185"/>
              <p:cNvGrpSpPr>
                <a:grpSpLocks/>
              </p:cNvGrpSpPr>
              <p:nvPr/>
            </p:nvGrpSpPr>
            <p:grpSpPr bwMode="auto">
              <a:xfrm rot="16200000" flipV="1">
                <a:off x="3080" y="9527"/>
                <a:ext cx="611" cy="624"/>
                <a:chOff x="2153" y="1755"/>
                <a:chExt cx="1785" cy="1095"/>
              </a:xfrm>
            </p:grpSpPr>
            <p:sp>
              <p:nvSpPr>
                <p:cNvPr id="56506" name="Rectangle 186"/>
                <p:cNvSpPr>
                  <a:spLocks noChangeArrowheads="1"/>
                </p:cNvSpPr>
                <p:nvPr/>
              </p:nvSpPr>
              <p:spPr bwMode="auto">
                <a:xfrm>
                  <a:off x="2153" y="1755"/>
                  <a:ext cx="1785" cy="1095"/>
                </a:xfrm>
                <a:prstGeom prst="rect">
                  <a:avLst/>
                </a:prstGeom>
                <a:noFill/>
                <a:ln w="158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507" name="Line 187"/>
                <p:cNvSpPr>
                  <a:spLocks noChangeShapeType="1"/>
                </p:cNvSpPr>
                <p:nvPr/>
              </p:nvSpPr>
              <p:spPr bwMode="auto">
                <a:xfrm flipV="1">
                  <a:off x="2153" y="1755"/>
                  <a:ext cx="1785" cy="1092"/>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508" name="Line 188"/>
                <p:cNvSpPr>
                  <a:spLocks noChangeShapeType="1"/>
                </p:cNvSpPr>
                <p:nvPr/>
              </p:nvSpPr>
              <p:spPr bwMode="auto">
                <a:xfrm>
                  <a:off x="2153" y="1758"/>
                  <a:ext cx="1785" cy="1092"/>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56509" name="Line 189"/>
              <p:cNvSpPr>
                <a:spLocks noChangeShapeType="1"/>
              </p:cNvSpPr>
              <p:nvPr/>
            </p:nvSpPr>
            <p:spPr bwMode="auto">
              <a:xfrm rot="16200000" flipV="1">
                <a:off x="3386" y="8929"/>
                <a:ext cx="0" cy="936"/>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510" name="Line 190"/>
              <p:cNvSpPr>
                <a:spLocks noChangeShapeType="1"/>
              </p:cNvSpPr>
              <p:nvPr/>
            </p:nvSpPr>
            <p:spPr bwMode="auto">
              <a:xfrm rot="-5400000" flipH="1" flipV="1">
                <a:off x="2452" y="9863"/>
                <a:ext cx="932"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511" name="Line 191"/>
              <p:cNvSpPr>
                <a:spLocks noChangeShapeType="1"/>
              </p:cNvSpPr>
              <p:nvPr/>
            </p:nvSpPr>
            <p:spPr bwMode="auto">
              <a:xfrm rot="-5400000" flipH="1" flipV="1">
                <a:off x="3388" y="9863"/>
                <a:ext cx="932"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14342" name="Group 192"/>
              <p:cNvGrpSpPr>
                <a:grpSpLocks/>
              </p:cNvGrpSpPr>
              <p:nvPr/>
            </p:nvGrpSpPr>
            <p:grpSpPr bwMode="auto">
              <a:xfrm rot="16200000" flipV="1">
                <a:off x="4103" y="9527"/>
                <a:ext cx="611" cy="624"/>
                <a:chOff x="2153" y="1755"/>
                <a:chExt cx="1785" cy="1095"/>
              </a:xfrm>
            </p:grpSpPr>
            <p:sp>
              <p:nvSpPr>
                <p:cNvPr id="56513" name="Rectangle 193"/>
                <p:cNvSpPr>
                  <a:spLocks noChangeArrowheads="1"/>
                </p:cNvSpPr>
                <p:nvPr/>
              </p:nvSpPr>
              <p:spPr bwMode="auto">
                <a:xfrm>
                  <a:off x="2153" y="1755"/>
                  <a:ext cx="1785" cy="1095"/>
                </a:xfrm>
                <a:prstGeom prst="rect">
                  <a:avLst/>
                </a:prstGeom>
                <a:noFill/>
                <a:ln w="158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514" name="Line 194"/>
                <p:cNvSpPr>
                  <a:spLocks noChangeShapeType="1"/>
                </p:cNvSpPr>
                <p:nvPr/>
              </p:nvSpPr>
              <p:spPr bwMode="auto">
                <a:xfrm flipV="1">
                  <a:off x="2153" y="1755"/>
                  <a:ext cx="1785" cy="1092"/>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515" name="Line 195"/>
                <p:cNvSpPr>
                  <a:spLocks noChangeShapeType="1"/>
                </p:cNvSpPr>
                <p:nvPr/>
              </p:nvSpPr>
              <p:spPr bwMode="auto">
                <a:xfrm>
                  <a:off x="2153" y="1758"/>
                  <a:ext cx="1785" cy="1092"/>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56516" name="Line 196"/>
              <p:cNvSpPr>
                <a:spLocks noChangeShapeType="1"/>
              </p:cNvSpPr>
              <p:nvPr/>
            </p:nvSpPr>
            <p:spPr bwMode="auto">
              <a:xfrm rot="16200000" flipV="1">
                <a:off x="4409" y="8929"/>
                <a:ext cx="0" cy="936"/>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517" name="Line 197"/>
              <p:cNvSpPr>
                <a:spLocks noChangeShapeType="1"/>
              </p:cNvSpPr>
              <p:nvPr/>
            </p:nvSpPr>
            <p:spPr bwMode="auto">
              <a:xfrm rot="-5400000" flipH="1" flipV="1">
                <a:off x="3480" y="9858"/>
                <a:ext cx="922"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518" name="Line 198"/>
              <p:cNvSpPr>
                <a:spLocks noChangeShapeType="1"/>
              </p:cNvSpPr>
              <p:nvPr/>
            </p:nvSpPr>
            <p:spPr bwMode="auto">
              <a:xfrm rot="-5400000" flipH="1" flipV="1">
                <a:off x="4416" y="9858"/>
                <a:ext cx="922"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14348" name="Group 199"/>
              <p:cNvGrpSpPr>
                <a:grpSpLocks/>
              </p:cNvGrpSpPr>
              <p:nvPr/>
            </p:nvGrpSpPr>
            <p:grpSpPr bwMode="auto">
              <a:xfrm rot="16200000" flipV="1">
                <a:off x="5126" y="9527"/>
                <a:ext cx="611" cy="624"/>
                <a:chOff x="2153" y="1755"/>
                <a:chExt cx="1785" cy="1095"/>
              </a:xfrm>
            </p:grpSpPr>
            <p:sp>
              <p:nvSpPr>
                <p:cNvPr id="56520" name="Rectangle 200"/>
                <p:cNvSpPr>
                  <a:spLocks noChangeArrowheads="1"/>
                </p:cNvSpPr>
                <p:nvPr/>
              </p:nvSpPr>
              <p:spPr bwMode="auto">
                <a:xfrm>
                  <a:off x="2153" y="1755"/>
                  <a:ext cx="1785" cy="1095"/>
                </a:xfrm>
                <a:prstGeom prst="rect">
                  <a:avLst/>
                </a:prstGeom>
                <a:noFill/>
                <a:ln w="158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521" name="Line 201"/>
                <p:cNvSpPr>
                  <a:spLocks noChangeShapeType="1"/>
                </p:cNvSpPr>
                <p:nvPr/>
              </p:nvSpPr>
              <p:spPr bwMode="auto">
                <a:xfrm flipV="1">
                  <a:off x="2153" y="1755"/>
                  <a:ext cx="1785" cy="1092"/>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522" name="Line 202"/>
                <p:cNvSpPr>
                  <a:spLocks noChangeShapeType="1"/>
                </p:cNvSpPr>
                <p:nvPr/>
              </p:nvSpPr>
              <p:spPr bwMode="auto">
                <a:xfrm>
                  <a:off x="2153" y="1758"/>
                  <a:ext cx="1785" cy="1092"/>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56523" name="Line 203"/>
              <p:cNvSpPr>
                <a:spLocks noChangeShapeType="1"/>
              </p:cNvSpPr>
              <p:nvPr/>
            </p:nvSpPr>
            <p:spPr bwMode="auto">
              <a:xfrm rot="16200000" flipV="1">
                <a:off x="5432" y="8929"/>
                <a:ext cx="0" cy="936"/>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524" name="Line 204"/>
              <p:cNvSpPr>
                <a:spLocks noChangeShapeType="1"/>
              </p:cNvSpPr>
              <p:nvPr/>
            </p:nvSpPr>
            <p:spPr bwMode="auto">
              <a:xfrm rot="-5400000" flipH="1" flipV="1">
                <a:off x="4503" y="9858"/>
                <a:ext cx="922"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525" name="Line 205"/>
              <p:cNvSpPr>
                <a:spLocks noChangeShapeType="1"/>
              </p:cNvSpPr>
              <p:nvPr/>
            </p:nvSpPr>
            <p:spPr bwMode="auto">
              <a:xfrm rot="-5400000" flipH="1" flipV="1">
                <a:off x="5439" y="9858"/>
                <a:ext cx="922"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526" name="Line 206"/>
              <p:cNvSpPr>
                <a:spLocks noChangeShapeType="1"/>
              </p:cNvSpPr>
              <p:nvPr/>
            </p:nvSpPr>
            <p:spPr bwMode="auto">
              <a:xfrm rot="-5400000" flipH="1" flipV="1">
                <a:off x="2593" y="9839"/>
                <a:ext cx="475" cy="0"/>
              </a:xfrm>
              <a:prstGeom prst="line">
                <a:avLst/>
              </a:prstGeom>
              <a:noFill/>
              <a:ln w="9525">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56527" name="Line 207"/>
              <p:cNvSpPr>
                <a:spLocks noChangeShapeType="1"/>
              </p:cNvSpPr>
              <p:nvPr/>
            </p:nvSpPr>
            <p:spPr bwMode="auto">
              <a:xfrm rot="-5400000" flipH="1" flipV="1">
                <a:off x="3616" y="9839"/>
                <a:ext cx="475" cy="0"/>
              </a:xfrm>
              <a:prstGeom prst="line">
                <a:avLst/>
              </a:prstGeom>
              <a:noFill/>
              <a:ln w="9525">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56528" name="Line 208"/>
              <p:cNvSpPr>
                <a:spLocks noChangeShapeType="1"/>
              </p:cNvSpPr>
              <p:nvPr/>
            </p:nvSpPr>
            <p:spPr bwMode="auto">
              <a:xfrm rot="-5400000" flipH="1" flipV="1">
                <a:off x="4639" y="9839"/>
                <a:ext cx="475" cy="0"/>
              </a:xfrm>
              <a:prstGeom prst="line">
                <a:avLst/>
              </a:prstGeom>
              <a:noFill/>
              <a:ln w="9525">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56529" name="Line 209"/>
              <p:cNvSpPr>
                <a:spLocks noChangeShapeType="1"/>
              </p:cNvSpPr>
              <p:nvPr/>
            </p:nvSpPr>
            <p:spPr bwMode="auto">
              <a:xfrm rot="-5400000" flipH="1" flipV="1">
                <a:off x="5662" y="9839"/>
                <a:ext cx="475" cy="0"/>
              </a:xfrm>
              <a:prstGeom prst="line">
                <a:avLst/>
              </a:prstGeom>
              <a:noFill/>
              <a:ln w="9525">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56530" name="Line 210"/>
              <p:cNvSpPr>
                <a:spLocks noChangeShapeType="1"/>
              </p:cNvSpPr>
              <p:nvPr/>
            </p:nvSpPr>
            <p:spPr bwMode="auto">
              <a:xfrm rot="16200000" flipV="1">
                <a:off x="1657" y="9839"/>
                <a:ext cx="475" cy="0"/>
              </a:xfrm>
              <a:prstGeom prst="line">
                <a:avLst/>
              </a:prstGeom>
              <a:noFill/>
              <a:ln w="9525">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56531" name="Line 211"/>
              <p:cNvSpPr>
                <a:spLocks noChangeShapeType="1"/>
              </p:cNvSpPr>
              <p:nvPr/>
            </p:nvSpPr>
            <p:spPr bwMode="auto">
              <a:xfrm rot="16200000" flipV="1">
                <a:off x="2680" y="9839"/>
                <a:ext cx="475" cy="0"/>
              </a:xfrm>
              <a:prstGeom prst="line">
                <a:avLst/>
              </a:prstGeom>
              <a:noFill/>
              <a:ln w="9525">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56532" name="Line 212"/>
              <p:cNvSpPr>
                <a:spLocks noChangeShapeType="1"/>
              </p:cNvSpPr>
              <p:nvPr/>
            </p:nvSpPr>
            <p:spPr bwMode="auto">
              <a:xfrm rot="16200000" flipV="1">
                <a:off x="3703" y="9839"/>
                <a:ext cx="475" cy="0"/>
              </a:xfrm>
              <a:prstGeom prst="line">
                <a:avLst/>
              </a:prstGeom>
              <a:noFill/>
              <a:ln w="9525">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56533" name="Line 213"/>
              <p:cNvSpPr>
                <a:spLocks noChangeShapeType="1"/>
              </p:cNvSpPr>
              <p:nvPr/>
            </p:nvSpPr>
            <p:spPr bwMode="auto">
              <a:xfrm rot="16200000" flipV="1">
                <a:off x="4726" y="9839"/>
                <a:ext cx="475" cy="0"/>
              </a:xfrm>
              <a:prstGeom prst="line">
                <a:avLst/>
              </a:prstGeom>
              <a:noFill/>
              <a:ln w="9525">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56534" name="Line 214"/>
              <p:cNvSpPr>
                <a:spLocks noChangeShapeType="1"/>
              </p:cNvSpPr>
              <p:nvPr/>
            </p:nvSpPr>
            <p:spPr bwMode="auto">
              <a:xfrm rot="16200000" flipH="1">
                <a:off x="3308" y="9163"/>
                <a:ext cx="0" cy="468"/>
              </a:xfrm>
              <a:prstGeom prst="line">
                <a:avLst/>
              </a:prstGeom>
              <a:noFill/>
              <a:ln w="9525">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56535" name="Line 215"/>
              <p:cNvSpPr>
                <a:spLocks noChangeShapeType="1"/>
              </p:cNvSpPr>
              <p:nvPr/>
            </p:nvSpPr>
            <p:spPr bwMode="auto">
              <a:xfrm rot="16200000" flipH="1">
                <a:off x="2285" y="9163"/>
                <a:ext cx="0" cy="468"/>
              </a:xfrm>
              <a:prstGeom prst="line">
                <a:avLst/>
              </a:prstGeom>
              <a:noFill/>
              <a:ln w="9525">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56536" name="Line 216"/>
              <p:cNvSpPr>
                <a:spLocks noChangeShapeType="1"/>
              </p:cNvSpPr>
              <p:nvPr/>
            </p:nvSpPr>
            <p:spPr bwMode="auto">
              <a:xfrm rot="16200000" flipH="1">
                <a:off x="4331" y="9163"/>
                <a:ext cx="0" cy="468"/>
              </a:xfrm>
              <a:prstGeom prst="line">
                <a:avLst/>
              </a:prstGeom>
              <a:noFill/>
              <a:ln w="9525">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56537" name="Line 217"/>
              <p:cNvSpPr>
                <a:spLocks noChangeShapeType="1"/>
              </p:cNvSpPr>
              <p:nvPr/>
            </p:nvSpPr>
            <p:spPr bwMode="auto">
              <a:xfrm rot="16200000" flipH="1">
                <a:off x="5354" y="9163"/>
                <a:ext cx="0" cy="468"/>
              </a:xfrm>
              <a:prstGeom prst="line">
                <a:avLst/>
              </a:prstGeom>
              <a:noFill/>
              <a:ln w="9525">
                <a:solidFill>
                  <a:srgbClr val="0000FF"/>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56538" name="Line 218"/>
              <p:cNvSpPr>
                <a:spLocks noChangeShapeType="1"/>
              </p:cNvSpPr>
              <p:nvPr/>
            </p:nvSpPr>
            <p:spPr bwMode="auto">
              <a:xfrm flipV="1">
                <a:off x="2637" y="10325"/>
                <a:ext cx="195"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14349" name="Group 219"/>
              <p:cNvGrpSpPr>
                <a:grpSpLocks/>
              </p:cNvGrpSpPr>
              <p:nvPr/>
            </p:nvGrpSpPr>
            <p:grpSpPr bwMode="auto">
              <a:xfrm flipV="1">
                <a:off x="3561" y="10232"/>
                <a:ext cx="105" cy="202"/>
                <a:chOff x="893" y="3159"/>
                <a:chExt cx="210" cy="627"/>
              </a:xfrm>
            </p:grpSpPr>
            <p:sp>
              <p:nvSpPr>
                <p:cNvPr id="56540" name="Line 220"/>
                <p:cNvSpPr>
                  <a:spLocks noChangeShapeType="1"/>
                </p:cNvSpPr>
                <p:nvPr/>
              </p:nvSpPr>
              <p:spPr bwMode="auto">
                <a:xfrm>
                  <a:off x="893" y="3159"/>
                  <a:ext cx="0" cy="624"/>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541" name="Line 221"/>
                <p:cNvSpPr>
                  <a:spLocks noChangeShapeType="1"/>
                </p:cNvSpPr>
                <p:nvPr/>
              </p:nvSpPr>
              <p:spPr bwMode="auto">
                <a:xfrm>
                  <a:off x="1103" y="3162"/>
                  <a:ext cx="0" cy="624"/>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14350" name="Group 222"/>
              <p:cNvGrpSpPr>
                <a:grpSpLocks/>
              </p:cNvGrpSpPr>
              <p:nvPr/>
            </p:nvGrpSpPr>
            <p:grpSpPr bwMode="auto">
              <a:xfrm flipV="1">
                <a:off x="2928" y="10328"/>
                <a:ext cx="627" cy="100"/>
                <a:chOff x="4568" y="978"/>
                <a:chExt cx="1155" cy="156"/>
              </a:xfrm>
            </p:grpSpPr>
            <p:sp>
              <p:nvSpPr>
                <p:cNvPr id="56543" name="Line 223"/>
                <p:cNvSpPr>
                  <a:spLocks noChangeShapeType="1"/>
                </p:cNvSpPr>
                <p:nvPr/>
              </p:nvSpPr>
              <p:spPr bwMode="auto">
                <a:xfrm>
                  <a:off x="4568" y="1134"/>
                  <a:ext cx="420"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544" name="Line 224"/>
                <p:cNvSpPr>
                  <a:spLocks noChangeShapeType="1"/>
                </p:cNvSpPr>
                <p:nvPr/>
              </p:nvSpPr>
              <p:spPr bwMode="auto">
                <a:xfrm flipV="1">
                  <a:off x="4988" y="978"/>
                  <a:ext cx="315" cy="156"/>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545" name="Line 225"/>
                <p:cNvSpPr>
                  <a:spLocks noChangeShapeType="1"/>
                </p:cNvSpPr>
                <p:nvPr/>
              </p:nvSpPr>
              <p:spPr bwMode="auto">
                <a:xfrm>
                  <a:off x="5303" y="1134"/>
                  <a:ext cx="420"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56546" name="Line 226"/>
              <p:cNvSpPr>
                <a:spLocks noChangeShapeType="1"/>
              </p:cNvSpPr>
              <p:nvPr/>
            </p:nvSpPr>
            <p:spPr bwMode="auto">
              <a:xfrm flipV="1">
                <a:off x="3657" y="10325"/>
                <a:ext cx="195"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14351" name="Group 227"/>
              <p:cNvGrpSpPr>
                <a:grpSpLocks/>
              </p:cNvGrpSpPr>
              <p:nvPr/>
            </p:nvGrpSpPr>
            <p:grpSpPr bwMode="auto">
              <a:xfrm flipV="1">
                <a:off x="4581" y="10232"/>
                <a:ext cx="105" cy="202"/>
                <a:chOff x="893" y="3159"/>
                <a:chExt cx="210" cy="627"/>
              </a:xfrm>
            </p:grpSpPr>
            <p:sp>
              <p:nvSpPr>
                <p:cNvPr id="56548" name="Line 228"/>
                <p:cNvSpPr>
                  <a:spLocks noChangeShapeType="1"/>
                </p:cNvSpPr>
                <p:nvPr/>
              </p:nvSpPr>
              <p:spPr bwMode="auto">
                <a:xfrm>
                  <a:off x="893" y="3159"/>
                  <a:ext cx="0" cy="624"/>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549" name="Line 229"/>
                <p:cNvSpPr>
                  <a:spLocks noChangeShapeType="1"/>
                </p:cNvSpPr>
                <p:nvPr/>
              </p:nvSpPr>
              <p:spPr bwMode="auto">
                <a:xfrm>
                  <a:off x="1103" y="3162"/>
                  <a:ext cx="0" cy="624"/>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14352" name="Group 230"/>
              <p:cNvGrpSpPr>
                <a:grpSpLocks/>
              </p:cNvGrpSpPr>
              <p:nvPr/>
            </p:nvGrpSpPr>
            <p:grpSpPr bwMode="auto">
              <a:xfrm flipV="1">
                <a:off x="3948" y="10318"/>
                <a:ext cx="627" cy="100"/>
                <a:chOff x="4568" y="978"/>
                <a:chExt cx="1155" cy="156"/>
              </a:xfrm>
            </p:grpSpPr>
            <p:sp>
              <p:nvSpPr>
                <p:cNvPr id="56551" name="Line 231"/>
                <p:cNvSpPr>
                  <a:spLocks noChangeShapeType="1"/>
                </p:cNvSpPr>
                <p:nvPr/>
              </p:nvSpPr>
              <p:spPr bwMode="auto">
                <a:xfrm>
                  <a:off x="4568" y="1134"/>
                  <a:ext cx="420"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552" name="Line 232"/>
                <p:cNvSpPr>
                  <a:spLocks noChangeShapeType="1"/>
                </p:cNvSpPr>
                <p:nvPr/>
              </p:nvSpPr>
              <p:spPr bwMode="auto">
                <a:xfrm flipV="1">
                  <a:off x="4988" y="978"/>
                  <a:ext cx="315" cy="156"/>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553" name="Line 233"/>
                <p:cNvSpPr>
                  <a:spLocks noChangeShapeType="1"/>
                </p:cNvSpPr>
                <p:nvPr/>
              </p:nvSpPr>
              <p:spPr bwMode="auto">
                <a:xfrm>
                  <a:off x="5303" y="1134"/>
                  <a:ext cx="420"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56554" name="Line 234"/>
              <p:cNvSpPr>
                <a:spLocks noChangeShapeType="1"/>
              </p:cNvSpPr>
              <p:nvPr/>
            </p:nvSpPr>
            <p:spPr bwMode="auto">
              <a:xfrm flipV="1">
                <a:off x="4677" y="10315"/>
                <a:ext cx="195"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14353" name="Group 235"/>
              <p:cNvGrpSpPr>
                <a:grpSpLocks/>
              </p:cNvGrpSpPr>
              <p:nvPr/>
            </p:nvGrpSpPr>
            <p:grpSpPr bwMode="auto">
              <a:xfrm flipV="1">
                <a:off x="5601" y="10223"/>
                <a:ext cx="105" cy="201"/>
                <a:chOff x="893" y="3159"/>
                <a:chExt cx="210" cy="627"/>
              </a:xfrm>
            </p:grpSpPr>
            <p:sp>
              <p:nvSpPr>
                <p:cNvPr id="56556" name="Line 236"/>
                <p:cNvSpPr>
                  <a:spLocks noChangeShapeType="1"/>
                </p:cNvSpPr>
                <p:nvPr/>
              </p:nvSpPr>
              <p:spPr bwMode="auto">
                <a:xfrm>
                  <a:off x="893" y="3159"/>
                  <a:ext cx="0" cy="624"/>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557" name="Line 237"/>
                <p:cNvSpPr>
                  <a:spLocks noChangeShapeType="1"/>
                </p:cNvSpPr>
                <p:nvPr/>
              </p:nvSpPr>
              <p:spPr bwMode="auto">
                <a:xfrm>
                  <a:off x="1103" y="3162"/>
                  <a:ext cx="0" cy="624"/>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14354" name="Group 238"/>
              <p:cNvGrpSpPr>
                <a:grpSpLocks/>
              </p:cNvGrpSpPr>
              <p:nvPr/>
            </p:nvGrpSpPr>
            <p:grpSpPr bwMode="auto">
              <a:xfrm flipV="1">
                <a:off x="4968" y="10318"/>
                <a:ext cx="627" cy="100"/>
                <a:chOff x="4568" y="978"/>
                <a:chExt cx="1155" cy="156"/>
              </a:xfrm>
            </p:grpSpPr>
            <p:sp>
              <p:nvSpPr>
                <p:cNvPr id="56559" name="Line 239"/>
                <p:cNvSpPr>
                  <a:spLocks noChangeShapeType="1"/>
                </p:cNvSpPr>
                <p:nvPr/>
              </p:nvSpPr>
              <p:spPr bwMode="auto">
                <a:xfrm>
                  <a:off x="4568" y="1134"/>
                  <a:ext cx="420"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560" name="Line 240"/>
                <p:cNvSpPr>
                  <a:spLocks noChangeShapeType="1"/>
                </p:cNvSpPr>
                <p:nvPr/>
              </p:nvSpPr>
              <p:spPr bwMode="auto">
                <a:xfrm flipV="1">
                  <a:off x="4988" y="978"/>
                  <a:ext cx="315" cy="156"/>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561" name="Line 241"/>
                <p:cNvSpPr>
                  <a:spLocks noChangeShapeType="1"/>
                </p:cNvSpPr>
                <p:nvPr/>
              </p:nvSpPr>
              <p:spPr bwMode="auto">
                <a:xfrm>
                  <a:off x="5303" y="1134"/>
                  <a:ext cx="420"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56562" name="Line 242"/>
              <p:cNvSpPr>
                <a:spLocks noChangeShapeType="1"/>
              </p:cNvSpPr>
              <p:nvPr/>
            </p:nvSpPr>
            <p:spPr bwMode="auto">
              <a:xfrm flipV="1">
                <a:off x="5697" y="10315"/>
                <a:ext cx="195"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563" name="AutoShape 243"/>
              <p:cNvSpPr>
                <a:spLocks noChangeArrowheads="1"/>
              </p:cNvSpPr>
              <p:nvPr/>
            </p:nvSpPr>
            <p:spPr bwMode="auto">
              <a:xfrm rot="-5400000">
                <a:off x="6135" y="8787"/>
                <a:ext cx="420" cy="675"/>
              </a:xfrm>
              <a:prstGeom prst="can">
                <a:avLst>
                  <a:gd name="adj" fmla="val 25714"/>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564" name="Rectangle 244"/>
              <p:cNvSpPr>
                <a:spLocks noChangeArrowheads="1"/>
              </p:cNvSpPr>
              <p:nvPr/>
            </p:nvSpPr>
            <p:spPr bwMode="auto">
              <a:xfrm rot="-5400000">
                <a:off x="6990" y="8928"/>
                <a:ext cx="165" cy="390"/>
              </a:xfrm>
              <a:prstGeom prst="rect">
                <a:avLst/>
              </a:prstGeom>
              <a:noFill/>
              <a:ln w="158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14355" name="Group 245"/>
              <p:cNvGrpSpPr>
                <a:grpSpLocks/>
              </p:cNvGrpSpPr>
              <p:nvPr/>
            </p:nvGrpSpPr>
            <p:grpSpPr bwMode="auto">
              <a:xfrm>
                <a:off x="6235" y="8895"/>
                <a:ext cx="230" cy="465"/>
                <a:chOff x="2800" y="12585"/>
                <a:chExt cx="335" cy="435"/>
              </a:xfrm>
            </p:grpSpPr>
            <p:sp>
              <p:nvSpPr>
                <p:cNvPr id="56566" name="Freeform 246"/>
                <p:cNvSpPr>
                  <a:spLocks/>
                </p:cNvSpPr>
                <p:nvPr/>
              </p:nvSpPr>
              <p:spPr bwMode="auto">
                <a:xfrm>
                  <a:off x="2800" y="12585"/>
                  <a:ext cx="193" cy="426"/>
                </a:xfrm>
                <a:custGeom>
                  <a:avLst/>
                  <a:gdLst/>
                  <a:ahLst/>
                  <a:cxnLst>
                    <a:cxn ang="0">
                      <a:pos x="635" y="0"/>
                    </a:cxn>
                    <a:cxn ang="0">
                      <a:pos x="20" y="345"/>
                    </a:cxn>
                    <a:cxn ang="0">
                      <a:pos x="515" y="855"/>
                    </a:cxn>
                    <a:cxn ang="0">
                      <a:pos x="110" y="1320"/>
                    </a:cxn>
                  </a:cxnLst>
                  <a:rect l="0" t="0" r="r" b="b"/>
                  <a:pathLst>
                    <a:path w="635" h="1320">
                      <a:moveTo>
                        <a:pt x="635" y="0"/>
                      </a:moveTo>
                      <a:cubicBezTo>
                        <a:pt x="337" y="101"/>
                        <a:pt x="40" y="203"/>
                        <a:pt x="20" y="345"/>
                      </a:cubicBezTo>
                      <a:cubicBezTo>
                        <a:pt x="0" y="487"/>
                        <a:pt x="500" y="693"/>
                        <a:pt x="515" y="855"/>
                      </a:cubicBezTo>
                      <a:cubicBezTo>
                        <a:pt x="530" y="1017"/>
                        <a:pt x="320" y="1168"/>
                        <a:pt x="110" y="132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567" name="Freeform 247"/>
                <p:cNvSpPr>
                  <a:spLocks/>
                </p:cNvSpPr>
                <p:nvPr/>
              </p:nvSpPr>
              <p:spPr bwMode="auto">
                <a:xfrm>
                  <a:off x="2942" y="12594"/>
                  <a:ext cx="193" cy="426"/>
                </a:xfrm>
                <a:custGeom>
                  <a:avLst/>
                  <a:gdLst/>
                  <a:ahLst/>
                  <a:cxnLst>
                    <a:cxn ang="0">
                      <a:pos x="635" y="0"/>
                    </a:cxn>
                    <a:cxn ang="0">
                      <a:pos x="20" y="345"/>
                    </a:cxn>
                    <a:cxn ang="0">
                      <a:pos x="515" y="855"/>
                    </a:cxn>
                    <a:cxn ang="0">
                      <a:pos x="110" y="1320"/>
                    </a:cxn>
                  </a:cxnLst>
                  <a:rect l="0" t="0" r="r" b="b"/>
                  <a:pathLst>
                    <a:path w="635" h="1320">
                      <a:moveTo>
                        <a:pt x="635" y="0"/>
                      </a:moveTo>
                      <a:cubicBezTo>
                        <a:pt x="337" y="101"/>
                        <a:pt x="40" y="203"/>
                        <a:pt x="20" y="345"/>
                      </a:cubicBezTo>
                      <a:cubicBezTo>
                        <a:pt x="0" y="487"/>
                        <a:pt x="500" y="693"/>
                        <a:pt x="515" y="855"/>
                      </a:cubicBezTo>
                      <a:cubicBezTo>
                        <a:pt x="530" y="1017"/>
                        <a:pt x="320" y="1168"/>
                        <a:pt x="110" y="132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56568" name="Line 248"/>
              <p:cNvSpPr>
                <a:spLocks noChangeShapeType="1"/>
              </p:cNvSpPr>
              <p:nvPr/>
            </p:nvSpPr>
            <p:spPr bwMode="auto">
              <a:xfrm>
                <a:off x="5910" y="9132"/>
                <a:ext cx="150"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14356" name="Group 249"/>
              <p:cNvGrpSpPr>
                <a:grpSpLocks/>
              </p:cNvGrpSpPr>
              <p:nvPr/>
            </p:nvGrpSpPr>
            <p:grpSpPr bwMode="auto">
              <a:xfrm rot="16200000">
                <a:off x="7288" y="8969"/>
                <a:ext cx="271" cy="312"/>
                <a:chOff x="8978" y="3474"/>
                <a:chExt cx="1050" cy="936"/>
              </a:xfrm>
            </p:grpSpPr>
            <p:sp>
              <p:nvSpPr>
                <p:cNvPr id="56570" name="Line 250"/>
                <p:cNvSpPr>
                  <a:spLocks noChangeShapeType="1"/>
                </p:cNvSpPr>
                <p:nvPr/>
              </p:nvSpPr>
              <p:spPr bwMode="auto">
                <a:xfrm>
                  <a:off x="9503" y="3474"/>
                  <a:ext cx="0" cy="309"/>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571" name="Line 251"/>
                <p:cNvSpPr>
                  <a:spLocks noChangeShapeType="1"/>
                </p:cNvSpPr>
                <p:nvPr/>
              </p:nvSpPr>
              <p:spPr bwMode="auto">
                <a:xfrm>
                  <a:off x="8978" y="3786"/>
                  <a:ext cx="105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572" name="Line 252"/>
                <p:cNvSpPr>
                  <a:spLocks noChangeShapeType="1"/>
                </p:cNvSpPr>
                <p:nvPr/>
              </p:nvSpPr>
              <p:spPr bwMode="auto">
                <a:xfrm flipH="1">
                  <a:off x="9188" y="4098"/>
                  <a:ext cx="63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573" name="Line 253"/>
                <p:cNvSpPr>
                  <a:spLocks noChangeShapeType="1"/>
                </p:cNvSpPr>
                <p:nvPr/>
              </p:nvSpPr>
              <p:spPr bwMode="auto">
                <a:xfrm>
                  <a:off x="9293" y="4410"/>
                  <a:ext cx="42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56574" name="Line 254"/>
              <p:cNvSpPr>
                <a:spLocks noChangeShapeType="1"/>
              </p:cNvSpPr>
              <p:nvPr/>
            </p:nvSpPr>
            <p:spPr bwMode="auto">
              <a:xfrm>
                <a:off x="6705" y="9117"/>
                <a:ext cx="150"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274" name="组合 273"/>
          <p:cNvGrpSpPr/>
          <p:nvPr/>
        </p:nvGrpSpPr>
        <p:grpSpPr>
          <a:xfrm>
            <a:off x="4800600" y="2971802"/>
            <a:ext cx="2819400" cy="1845870"/>
            <a:chOff x="4796101" y="2667000"/>
            <a:chExt cx="2985824" cy="1954828"/>
          </a:xfrm>
        </p:grpSpPr>
        <p:pic>
          <p:nvPicPr>
            <p:cNvPr id="14346" name="Picture 1"/>
            <p:cNvPicPr>
              <a:picLocks noChangeAspect="1" noChangeArrowheads="1"/>
            </p:cNvPicPr>
            <p:nvPr/>
          </p:nvPicPr>
          <p:blipFill>
            <a:blip r:embed="rId3"/>
            <a:srcRect l="1483" r="1483" b="2826"/>
            <a:stretch>
              <a:fillRect/>
            </a:stretch>
          </p:blipFill>
          <p:spPr bwMode="auto">
            <a:xfrm>
              <a:off x="4876800" y="2667000"/>
              <a:ext cx="2667000" cy="1847850"/>
            </a:xfrm>
            <a:prstGeom prst="rect">
              <a:avLst/>
            </a:prstGeom>
            <a:noFill/>
            <a:ln w="9525">
              <a:noFill/>
              <a:miter lim="800000"/>
              <a:headEnd/>
              <a:tailEnd/>
            </a:ln>
          </p:spPr>
        </p:pic>
        <p:sp>
          <p:nvSpPr>
            <p:cNvPr id="14347" name="TextBox 370"/>
            <p:cNvSpPr txBox="1">
              <a:spLocks noChangeArrowheads="1"/>
            </p:cNvSpPr>
            <p:nvPr/>
          </p:nvSpPr>
          <p:spPr bwMode="auto">
            <a:xfrm>
              <a:off x="4796101" y="4352924"/>
              <a:ext cx="2905126" cy="268904"/>
            </a:xfrm>
            <a:prstGeom prst="rect">
              <a:avLst/>
            </a:prstGeom>
            <a:noFill/>
            <a:ln w="9525">
              <a:noFill/>
              <a:miter lim="800000"/>
              <a:headEnd/>
              <a:tailEnd/>
            </a:ln>
          </p:spPr>
          <p:txBody>
            <a:bodyPr wrap="square">
              <a:spAutoFit/>
            </a:bodyPr>
            <a:lstStyle/>
            <a:p>
              <a:r>
                <a:rPr lang="en-US" altLang="zh-CN" sz="1050" b="1" dirty="0" smtClean="0">
                  <a:solidFill>
                    <a:srgbClr val="FF0000"/>
                  </a:solidFill>
                </a:rPr>
                <a:t>every stage pulse transmit to load end </a:t>
              </a:r>
              <a:endParaRPr lang="zh-CN" altLang="en-US" sz="1050" b="1" dirty="0">
                <a:solidFill>
                  <a:srgbClr val="FF0000"/>
                </a:solidFill>
              </a:endParaRPr>
            </a:p>
          </p:txBody>
        </p:sp>
        <p:cxnSp>
          <p:nvCxnSpPr>
            <p:cNvPr id="266" name="直接箭头连接符 265"/>
            <p:cNvCxnSpPr/>
            <p:nvPr/>
          </p:nvCxnSpPr>
          <p:spPr>
            <a:xfrm flipV="1">
              <a:off x="5486400" y="3124200"/>
              <a:ext cx="381000" cy="152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8" name="直接箭头连接符 267"/>
            <p:cNvCxnSpPr/>
            <p:nvPr/>
          </p:nvCxnSpPr>
          <p:spPr>
            <a:xfrm rot="10800000" flipV="1">
              <a:off x="6029325" y="2971800"/>
              <a:ext cx="457200" cy="152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2" name="TextBox 271"/>
            <p:cNvSpPr txBox="1"/>
            <p:nvPr/>
          </p:nvSpPr>
          <p:spPr>
            <a:xfrm>
              <a:off x="5029200" y="3209925"/>
              <a:ext cx="1371600" cy="276999"/>
            </a:xfrm>
            <a:prstGeom prst="rect">
              <a:avLst/>
            </a:prstGeom>
            <a:noFill/>
          </p:spPr>
          <p:txBody>
            <a:bodyPr wrap="square" rtlCol="0">
              <a:spAutoFit/>
            </a:bodyPr>
            <a:lstStyle/>
            <a:p>
              <a:r>
                <a:rPr lang="en-US" altLang="zh-CN" sz="1200" b="1" dirty="0" smtClean="0"/>
                <a:t>Last stage</a:t>
              </a:r>
              <a:endParaRPr lang="zh-CN" altLang="en-US" sz="1200" b="1" dirty="0"/>
            </a:p>
          </p:txBody>
        </p:sp>
        <p:sp>
          <p:nvSpPr>
            <p:cNvPr id="273" name="TextBox 272"/>
            <p:cNvSpPr txBox="1"/>
            <p:nvPr/>
          </p:nvSpPr>
          <p:spPr>
            <a:xfrm>
              <a:off x="6410325" y="2771775"/>
              <a:ext cx="1371600" cy="276999"/>
            </a:xfrm>
            <a:prstGeom prst="rect">
              <a:avLst/>
            </a:prstGeom>
            <a:noFill/>
          </p:spPr>
          <p:txBody>
            <a:bodyPr wrap="square" rtlCol="0">
              <a:spAutoFit/>
            </a:bodyPr>
            <a:lstStyle/>
            <a:p>
              <a:r>
                <a:rPr lang="en-US" altLang="zh-CN" sz="1200" b="1" dirty="0" smtClean="0"/>
                <a:t>first stage</a:t>
              </a:r>
              <a:endParaRPr lang="zh-CN" altLang="en-US" sz="1200" b="1" dirty="0"/>
            </a:p>
          </p:txBody>
        </p:sp>
      </p:grpSp>
      <p:graphicFrame>
        <p:nvGraphicFramePr>
          <p:cNvPr id="68610" name="Object 2"/>
          <p:cNvGraphicFramePr>
            <a:graphicFrameLocks noChangeAspect="1"/>
          </p:cNvGraphicFramePr>
          <p:nvPr/>
        </p:nvGraphicFramePr>
        <p:xfrm>
          <a:off x="2133600" y="2667000"/>
          <a:ext cx="5029200" cy="304800"/>
        </p:xfrm>
        <a:graphic>
          <a:graphicData uri="http://schemas.openxmlformats.org/presentationml/2006/ole">
            <p:oleObj spid="_x0000_s68610" name="Equation" r:id="rId4" imgW="3174840" imgH="203040" progId="Equation.DSMT4">
              <p:embed/>
            </p:oleObj>
          </a:graphicData>
        </a:graphic>
      </p:graphicFrame>
      <p:graphicFrame>
        <p:nvGraphicFramePr>
          <p:cNvPr id="68612" name="Object 4"/>
          <p:cNvGraphicFramePr>
            <a:graphicFrameLocks noChangeAspect="1"/>
          </p:cNvGraphicFramePr>
          <p:nvPr/>
        </p:nvGraphicFramePr>
        <p:xfrm>
          <a:off x="3465513" y="5057775"/>
          <a:ext cx="2212975" cy="400050"/>
        </p:xfrm>
        <a:graphic>
          <a:graphicData uri="http://schemas.openxmlformats.org/presentationml/2006/ole">
            <p:oleObj spid="_x0000_s68612" name="Equation" r:id="rId5" imgW="1396800" imgH="266400" progId="Equation.DSMT4">
              <p:embed/>
            </p:oleObj>
          </a:graphicData>
        </a:graphic>
      </p:graphicFrame>
      <p:graphicFrame>
        <p:nvGraphicFramePr>
          <p:cNvPr id="68614" name="Object 3"/>
          <p:cNvGraphicFramePr>
            <a:graphicFrameLocks noChangeAspect="1"/>
          </p:cNvGraphicFramePr>
          <p:nvPr/>
        </p:nvGraphicFramePr>
        <p:xfrm>
          <a:off x="3429000" y="5715000"/>
          <a:ext cx="3048000" cy="519862"/>
        </p:xfrm>
        <a:graphic>
          <a:graphicData uri="http://schemas.openxmlformats.org/presentationml/2006/ole">
            <p:oleObj spid="_x0000_s68614" name="Equation" r:id="rId6" imgW="2108160" imgH="457200" progId="Equation.DSMT4">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2000" y="-76200"/>
            <a:ext cx="8534400" cy="1295400"/>
          </a:xfrm>
        </p:spPr>
        <p:txBody>
          <a:bodyPr/>
          <a:lstStyle/>
          <a:p>
            <a:pPr>
              <a:defRPr/>
            </a:pPr>
            <a:r>
              <a:rPr lang="en-US" altLang="zh-CN" sz="3600" dirty="0" smtClean="0">
                <a:latin typeface="Times New Roman" pitchFamily="18" charset="0"/>
                <a:cs typeface="Times New Roman" pitchFamily="18" charset="0"/>
              </a:rPr>
              <a:t>Physical design of coaxial transformer</a:t>
            </a:r>
            <a:endParaRPr lang="zh-CN" altLang="en-US" sz="3600" dirty="0"/>
          </a:p>
        </p:txBody>
      </p:sp>
      <p:sp>
        <p:nvSpPr>
          <p:cNvPr id="2054" name="灯片编号占位符 3"/>
          <p:cNvSpPr>
            <a:spLocks noGrp="1"/>
          </p:cNvSpPr>
          <p:nvPr>
            <p:ph type="sldNum" sz="quarter" idx="11"/>
          </p:nvPr>
        </p:nvSpPr>
        <p:spPr>
          <a:noFill/>
        </p:spPr>
        <p:txBody>
          <a:bodyPr/>
          <a:lstStyle/>
          <a:p>
            <a:fld id="{FD8A31FC-03AD-4A98-9B42-071B1F8ADCE7}" type="slidenum">
              <a:rPr lang="en-US" altLang="zh-CN" smtClean="0"/>
              <a:pPr/>
              <a:t>18</a:t>
            </a:fld>
            <a:endParaRPr lang="en-US" altLang="zh-CN" smtClean="0"/>
          </a:p>
        </p:txBody>
      </p:sp>
      <p:grpSp>
        <p:nvGrpSpPr>
          <p:cNvPr id="2055" name="Group 264"/>
          <p:cNvGrpSpPr>
            <a:grpSpLocks/>
          </p:cNvGrpSpPr>
          <p:nvPr/>
        </p:nvGrpSpPr>
        <p:grpSpPr bwMode="auto">
          <a:xfrm>
            <a:off x="2133600" y="1828801"/>
            <a:ext cx="4419600" cy="1229582"/>
            <a:chOff x="2784" y="6624"/>
            <a:chExt cx="6869" cy="2535"/>
          </a:xfrm>
        </p:grpSpPr>
        <p:sp>
          <p:nvSpPr>
            <p:cNvPr id="2060" name="Rectangle 366" descr="浅色上对角线"/>
            <p:cNvSpPr>
              <a:spLocks noChangeArrowheads="1"/>
            </p:cNvSpPr>
            <p:nvPr/>
          </p:nvSpPr>
          <p:spPr bwMode="auto">
            <a:xfrm rot="-5400000">
              <a:off x="5608" y="5428"/>
              <a:ext cx="261" cy="4032"/>
            </a:xfrm>
            <a:prstGeom prst="rect">
              <a:avLst/>
            </a:prstGeom>
            <a:pattFill prst="ltUpDiag">
              <a:fgClr>
                <a:srgbClr val="008000"/>
              </a:fgClr>
              <a:bgClr>
                <a:srgbClr val="FFFFFF"/>
              </a:bgClr>
            </a:pattFill>
            <a:ln w="9525">
              <a:solidFill>
                <a:srgbClr val="008000"/>
              </a:solidFill>
              <a:miter lim="800000"/>
              <a:headEnd/>
              <a:tailEnd/>
            </a:ln>
          </p:spPr>
          <p:txBody>
            <a:bodyPr/>
            <a:lstStyle/>
            <a:p>
              <a:endParaRPr lang="zh-CN" altLang="en-US"/>
            </a:p>
          </p:txBody>
        </p:sp>
        <p:sp>
          <p:nvSpPr>
            <p:cNvPr id="2061" name="Rectangle 365" descr="浅色上对角线"/>
            <p:cNvSpPr>
              <a:spLocks noChangeArrowheads="1"/>
            </p:cNvSpPr>
            <p:nvPr/>
          </p:nvSpPr>
          <p:spPr bwMode="auto">
            <a:xfrm rot="-5400000">
              <a:off x="2902" y="7719"/>
              <a:ext cx="262" cy="497"/>
            </a:xfrm>
            <a:prstGeom prst="rect">
              <a:avLst/>
            </a:prstGeom>
            <a:pattFill prst="ltUpDiag">
              <a:fgClr>
                <a:srgbClr val="008000"/>
              </a:fgClr>
              <a:bgClr>
                <a:srgbClr val="FFFFFF"/>
              </a:bgClr>
            </a:pattFill>
            <a:ln w="9525">
              <a:solidFill>
                <a:srgbClr val="008000"/>
              </a:solidFill>
              <a:miter lim="800000"/>
              <a:headEnd/>
              <a:tailEnd/>
            </a:ln>
          </p:spPr>
          <p:txBody>
            <a:bodyPr/>
            <a:lstStyle/>
            <a:p>
              <a:endParaRPr lang="zh-CN" altLang="en-US"/>
            </a:p>
          </p:txBody>
        </p:sp>
        <p:sp>
          <p:nvSpPr>
            <p:cNvPr id="2062" name="Rectangle 364" descr="浅色上对角线"/>
            <p:cNvSpPr>
              <a:spLocks noChangeArrowheads="1"/>
            </p:cNvSpPr>
            <p:nvPr/>
          </p:nvSpPr>
          <p:spPr bwMode="auto">
            <a:xfrm rot="-5400000">
              <a:off x="3068" y="7029"/>
              <a:ext cx="261" cy="829"/>
            </a:xfrm>
            <a:prstGeom prst="rect">
              <a:avLst/>
            </a:prstGeom>
            <a:pattFill prst="ltUpDiag">
              <a:fgClr>
                <a:srgbClr val="008000"/>
              </a:fgClr>
              <a:bgClr>
                <a:srgbClr val="FFFFFF"/>
              </a:bgClr>
            </a:pattFill>
            <a:ln w="9525">
              <a:solidFill>
                <a:srgbClr val="008000"/>
              </a:solidFill>
              <a:miter lim="800000"/>
              <a:headEnd/>
              <a:tailEnd/>
            </a:ln>
          </p:spPr>
          <p:txBody>
            <a:bodyPr/>
            <a:lstStyle/>
            <a:p>
              <a:endParaRPr lang="zh-CN" altLang="en-US"/>
            </a:p>
          </p:txBody>
        </p:sp>
        <p:sp>
          <p:nvSpPr>
            <p:cNvPr id="2063" name="Rectangle 363" descr="浅色上对角线"/>
            <p:cNvSpPr>
              <a:spLocks noChangeArrowheads="1"/>
            </p:cNvSpPr>
            <p:nvPr/>
          </p:nvSpPr>
          <p:spPr bwMode="auto">
            <a:xfrm rot="5400000" flipH="1">
              <a:off x="8315" y="7719"/>
              <a:ext cx="262" cy="497"/>
            </a:xfrm>
            <a:prstGeom prst="rect">
              <a:avLst/>
            </a:prstGeom>
            <a:pattFill prst="ltUpDiag">
              <a:fgClr>
                <a:srgbClr val="008000"/>
              </a:fgClr>
              <a:bgClr>
                <a:srgbClr val="FFFFFF"/>
              </a:bgClr>
            </a:pattFill>
            <a:ln w="9525">
              <a:solidFill>
                <a:srgbClr val="008000"/>
              </a:solidFill>
              <a:miter lim="800000"/>
              <a:headEnd/>
              <a:tailEnd/>
            </a:ln>
          </p:spPr>
          <p:txBody>
            <a:bodyPr/>
            <a:lstStyle/>
            <a:p>
              <a:endParaRPr lang="zh-CN" altLang="en-US"/>
            </a:p>
          </p:txBody>
        </p:sp>
        <p:sp>
          <p:nvSpPr>
            <p:cNvPr id="2064" name="Rectangle 362" descr="浅色上对角线"/>
            <p:cNvSpPr>
              <a:spLocks noChangeArrowheads="1"/>
            </p:cNvSpPr>
            <p:nvPr/>
          </p:nvSpPr>
          <p:spPr bwMode="auto">
            <a:xfrm rot="5400000" flipH="1">
              <a:off x="8149" y="7031"/>
              <a:ext cx="262" cy="829"/>
            </a:xfrm>
            <a:prstGeom prst="rect">
              <a:avLst/>
            </a:prstGeom>
            <a:pattFill prst="ltUpDiag">
              <a:fgClr>
                <a:srgbClr val="008000"/>
              </a:fgClr>
              <a:bgClr>
                <a:srgbClr val="FFFFFF"/>
              </a:bgClr>
            </a:pattFill>
            <a:ln w="9525">
              <a:solidFill>
                <a:srgbClr val="008000"/>
              </a:solidFill>
              <a:miter lim="800000"/>
              <a:headEnd/>
              <a:tailEnd/>
            </a:ln>
          </p:spPr>
          <p:txBody>
            <a:bodyPr/>
            <a:lstStyle/>
            <a:p>
              <a:endParaRPr lang="zh-CN" altLang="en-US"/>
            </a:p>
          </p:txBody>
        </p:sp>
        <p:grpSp>
          <p:nvGrpSpPr>
            <p:cNvPr id="2065" name="Group 358"/>
            <p:cNvGrpSpPr>
              <a:grpSpLocks/>
            </p:cNvGrpSpPr>
            <p:nvPr/>
          </p:nvGrpSpPr>
          <p:grpSpPr bwMode="auto">
            <a:xfrm>
              <a:off x="4110" y="7750"/>
              <a:ext cx="939" cy="436"/>
              <a:chOff x="2153" y="1755"/>
              <a:chExt cx="1785" cy="1095"/>
            </a:xfrm>
          </p:grpSpPr>
          <p:sp>
            <p:nvSpPr>
              <p:cNvPr id="2159" name="Rectangle 361"/>
              <p:cNvSpPr>
                <a:spLocks noChangeArrowheads="1"/>
              </p:cNvSpPr>
              <p:nvPr/>
            </p:nvSpPr>
            <p:spPr bwMode="auto">
              <a:xfrm>
                <a:off x="2153" y="1755"/>
                <a:ext cx="1785" cy="1095"/>
              </a:xfrm>
              <a:prstGeom prst="rect">
                <a:avLst/>
              </a:prstGeom>
              <a:noFill/>
              <a:ln w="15875">
                <a:solidFill>
                  <a:srgbClr val="FF00FF"/>
                </a:solidFill>
                <a:miter lim="800000"/>
                <a:headEnd/>
                <a:tailEnd/>
              </a:ln>
            </p:spPr>
            <p:txBody>
              <a:bodyPr/>
              <a:lstStyle/>
              <a:p>
                <a:endParaRPr lang="zh-CN" altLang="en-US"/>
              </a:p>
            </p:txBody>
          </p:sp>
          <p:sp>
            <p:nvSpPr>
              <p:cNvPr id="2160" name="Line 360"/>
              <p:cNvSpPr>
                <a:spLocks noChangeShapeType="1"/>
              </p:cNvSpPr>
              <p:nvPr/>
            </p:nvSpPr>
            <p:spPr bwMode="auto">
              <a:xfrm flipV="1">
                <a:off x="2153" y="1755"/>
                <a:ext cx="1785" cy="1092"/>
              </a:xfrm>
              <a:prstGeom prst="line">
                <a:avLst/>
              </a:prstGeom>
              <a:noFill/>
              <a:ln w="15875">
                <a:solidFill>
                  <a:srgbClr val="FF00FF"/>
                </a:solidFill>
                <a:round/>
                <a:headEnd/>
                <a:tailEnd/>
              </a:ln>
            </p:spPr>
            <p:txBody>
              <a:bodyPr/>
              <a:lstStyle/>
              <a:p>
                <a:endParaRPr lang="zh-CN" altLang="en-US"/>
              </a:p>
            </p:txBody>
          </p:sp>
          <p:sp>
            <p:nvSpPr>
              <p:cNvPr id="2161" name="Line 359"/>
              <p:cNvSpPr>
                <a:spLocks noChangeShapeType="1"/>
              </p:cNvSpPr>
              <p:nvPr/>
            </p:nvSpPr>
            <p:spPr bwMode="auto">
              <a:xfrm>
                <a:off x="2153" y="1758"/>
                <a:ext cx="1785" cy="1092"/>
              </a:xfrm>
              <a:prstGeom prst="line">
                <a:avLst/>
              </a:prstGeom>
              <a:noFill/>
              <a:ln w="15875">
                <a:solidFill>
                  <a:srgbClr val="FF00FF"/>
                </a:solidFill>
                <a:round/>
                <a:headEnd/>
                <a:tailEnd/>
              </a:ln>
            </p:spPr>
            <p:txBody>
              <a:bodyPr/>
              <a:lstStyle/>
              <a:p>
                <a:endParaRPr lang="zh-CN" altLang="en-US"/>
              </a:p>
            </p:txBody>
          </p:sp>
        </p:grpSp>
        <p:sp>
          <p:nvSpPr>
            <p:cNvPr id="2066" name="Line 357"/>
            <p:cNvSpPr>
              <a:spLocks noChangeShapeType="1"/>
            </p:cNvSpPr>
            <p:nvPr/>
          </p:nvSpPr>
          <p:spPr bwMode="auto">
            <a:xfrm>
              <a:off x="4054" y="7662"/>
              <a:ext cx="1105" cy="0"/>
            </a:xfrm>
            <a:prstGeom prst="line">
              <a:avLst/>
            </a:prstGeom>
            <a:noFill/>
            <a:ln w="9525">
              <a:solidFill>
                <a:srgbClr val="000000"/>
              </a:solidFill>
              <a:round/>
              <a:headEnd/>
              <a:tailEnd/>
            </a:ln>
          </p:spPr>
          <p:txBody>
            <a:bodyPr/>
            <a:lstStyle/>
            <a:p>
              <a:endParaRPr lang="zh-CN" altLang="en-US"/>
            </a:p>
          </p:txBody>
        </p:sp>
        <p:sp>
          <p:nvSpPr>
            <p:cNvPr id="2067" name="Line 356"/>
            <p:cNvSpPr>
              <a:spLocks noChangeShapeType="1"/>
            </p:cNvSpPr>
            <p:nvPr/>
          </p:nvSpPr>
          <p:spPr bwMode="auto">
            <a:xfrm>
              <a:off x="5159" y="7662"/>
              <a:ext cx="0" cy="612"/>
            </a:xfrm>
            <a:prstGeom prst="line">
              <a:avLst/>
            </a:prstGeom>
            <a:noFill/>
            <a:ln w="9525">
              <a:solidFill>
                <a:srgbClr val="000000"/>
              </a:solidFill>
              <a:round/>
              <a:headEnd/>
              <a:tailEnd/>
            </a:ln>
          </p:spPr>
          <p:txBody>
            <a:bodyPr/>
            <a:lstStyle/>
            <a:p>
              <a:endParaRPr lang="zh-CN" altLang="en-US"/>
            </a:p>
          </p:txBody>
        </p:sp>
        <p:sp>
          <p:nvSpPr>
            <p:cNvPr id="2068" name="Line 355"/>
            <p:cNvSpPr>
              <a:spLocks noChangeShapeType="1"/>
            </p:cNvSpPr>
            <p:nvPr/>
          </p:nvSpPr>
          <p:spPr bwMode="auto">
            <a:xfrm flipH="1">
              <a:off x="4054" y="8274"/>
              <a:ext cx="1105" cy="0"/>
            </a:xfrm>
            <a:prstGeom prst="line">
              <a:avLst/>
            </a:prstGeom>
            <a:noFill/>
            <a:ln w="9525">
              <a:solidFill>
                <a:srgbClr val="000000"/>
              </a:solidFill>
              <a:round/>
              <a:headEnd/>
              <a:tailEnd/>
            </a:ln>
          </p:spPr>
          <p:txBody>
            <a:bodyPr/>
            <a:lstStyle/>
            <a:p>
              <a:endParaRPr lang="zh-CN" altLang="en-US"/>
            </a:p>
          </p:txBody>
        </p:sp>
        <p:sp>
          <p:nvSpPr>
            <p:cNvPr id="2069" name="Line 354"/>
            <p:cNvSpPr>
              <a:spLocks noChangeShapeType="1"/>
            </p:cNvSpPr>
            <p:nvPr/>
          </p:nvSpPr>
          <p:spPr bwMode="auto">
            <a:xfrm>
              <a:off x="3723" y="7575"/>
              <a:ext cx="1547" cy="0"/>
            </a:xfrm>
            <a:prstGeom prst="line">
              <a:avLst/>
            </a:prstGeom>
            <a:noFill/>
            <a:ln w="9525">
              <a:solidFill>
                <a:srgbClr val="000000"/>
              </a:solidFill>
              <a:round/>
              <a:headEnd/>
              <a:tailEnd/>
            </a:ln>
          </p:spPr>
          <p:txBody>
            <a:bodyPr/>
            <a:lstStyle/>
            <a:p>
              <a:endParaRPr lang="zh-CN" altLang="en-US"/>
            </a:p>
          </p:txBody>
        </p:sp>
        <p:sp>
          <p:nvSpPr>
            <p:cNvPr id="2070" name="Line 353"/>
            <p:cNvSpPr>
              <a:spLocks noChangeShapeType="1"/>
            </p:cNvSpPr>
            <p:nvPr/>
          </p:nvSpPr>
          <p:spPr bwMode="auto">
            <a:xfrm>
              <a:off x="5270" y="7575"/>
              <a:ext cx="0" cy="786"/>
            </a:xfrm>
            <a:prstGeom prst="line">
              <a:avLst/>
            </a:prstGeom>
            <a:noFill/>
            <a:ln w="9525">
              <a:solidFill>
                <a:srgbClr val="000000"/>
              </a:solidFill>
              <a:round/>
              <a:headEnd/>
              <a:tailEnd/>
            </a:ln>
          </p:spPr>
          <p:txBody>
            <a:bodyPr/>
            <a:lstStyle/>
            <a:p>
              <a:endParaRPr lang="zh-CN" altLang="en-US"/>
            </a:p>
          </p:txBody>
        </p:sp>
        <p:sp>
          <p:nvSpPr>
            <p:cNvPr id="2071" name="Line 352"/>
            <p:cNvSpPr>
              <a:spLocks noChangeShapeType="1"/>
            </p:cNvSpPr>
            <p:nvPr/>
          </p:nvSpPr>
          <p:spPr bwMode="auto">
            <a:xfrm flipH="1">
              <a:off x="2950" y="8361"/>
              <a:ext cx="2320" cy="0"/>
            </a:xfrm>
            <a:prstGeom prst="line">
              <a:avLst/>
            </a:prstGeom>
            <a:noFill/>
            <a:ln w="9525">
              <a:solidFill>
                <a:srgbClr val="000000"/>
              </a:solidFill>
              <a:round/>
              <a:headEnd/>
              <a:tailEnd/>
            </a:ln>
          </p:spPr>
          <p:txBody>
            <a:bodyPr/>
            <a:lstStyle/>
            <a:p>
              <a:endParaRPr lang="zh-CN" altLang="en-US"/>
            </a:p>
          </p:txBody>
        </p:sp>
        <p:sp>
          <p:nvSpPr>
            <p:cNvPr id="2072" name="Line 351"/>
            <p:cNvSpPr>
              <a:spLocks noChangeShapeType="1"/>
            </p:cNvSpPr>
            <p:nvPr/>
          </p:nvSpPr>
          <p:spPr bwMode="auto">
            <a:xfrm>
              <a:off x="4054" y="7662"/>
              <a:ext cx="0" cy="262"/>
            </a:xfrm>
            <a:prstGeom prst="line">
              <a:avLst/>
            </a:prstGeom>
            <a:noFill/>
            <a:ln w="9525">
              <a:solidFill>
                <a:srgbClr val="000000"/>
              </a:solidFill>
              <a:round/>
              <a:headEnd/>
              <a:tailEnd/>
            </a:ln>
          </p:spPr>
          <p:txBody>
            <a:bodyPr/>
            <a:lstStyle/>
            <a:p>
              <a:endParaRPr lang="zh-CN" altLang="en-US"/>
            </a:p>
          </p:txBody>
        </p:sp>
        <p:sp>
          <p:nvSpPr>
            <p:cNvPr id="2073" name="Line 350"/>
            <p:cNvSpPr>
              <a:spLocks noChangeShapeType="1"/>
            </p:cNvSpPr>
            <p:nvPr/>
          </p:nvSpPr>
          <p:spPr bwMode="auto">
            <a:xfrm flipH="1">
              <a:off x="3281" y="7924"/>
              <a:ext cx="773" cy="0"/>
            </a:xfrm>
            <a:prstGeom prst="line">
              <a:avLst/>
            </a:prstGeom>
            <a:noFill/>
            <a:ln w="9525">
              <a:solidFill>
                <a:srgbClr val="000000"/>
              </a:solidFill>
              <a:round/>
              <a:headEnd/>
              <a:tailEnd/>
            </a:ln>
          </p:spPr>
          <p:txBody>
            <a:bodyPr/>
            <a:lstStyle/>
            <a:p>
              <a:endParaRPr lang="zh-CN" altLang="en-US"/>
            </a:p>
          </p:txBody>
        </p:sp>
        <p:sp>
          <p:nvSpPr>
            <p:cNvPr id="2074" name="Line 349"/>
            <p:cNvSpPr>
              <a:spLocks noChangeShapeType="1"/>
            </p:cNvSpPr>
            <p:nvPr/>
          </p:nvSpPr>
          <p:spPr bwMode="auto">
            <a:xfrm>
              <a:off x="4054" y="8012"/>
              <a:ext cx="0" cy="262"/>
            </a:xfrm>
            <a:prstGeom prst="line">
              <a:avLst/>
            </a:prstGeom>
            <a:noFill/>
            <a:ln w="9525">
              <a:solidFill>
                <a:srgbClr val="000000"/>
              </a:solidFill>
              <a:round/>
              <a:headEnd/>
              <a:tailEnd/>
            </a:ln>
          </p:spPr>
          <p:txBody>
            <a:bodyPr/>
            <a:lstStyle/>
            <a:p>
              <a:endParaRPr lang="zh-CN" altLang="en-US"/>
            </a:p>
          </p:txBody>
        </p:sp>
        <p:sp>
          <p:nvSpPr>
            <p:cNvPr id="2075" name="Line 348"/>
            <p:cNvSpPr>
              <a:spLocks noChangeShapeType="1"/>
            </p:cNvSpPr>
            <p:nvPr/>
          </p:nvSpPr>
          <p:spPr bwMode="auto">
            <a:xfrm flipH="1">
              <a:off x="3281" y="8012"/>
              <a:ext cx="773" cy="0"/>
            </a:xfrm>
            <a:prstGeom prst="line">
              <a:avLst/>
            </a:prstGeom>
            <a:noFill/>
            <a:ln w="9525">
              <a:solidFill>
                <a:srgbClr val="000000"/>
              </a:solidFill>
              <a:round/>
              <a:headEnd/>
              <a:tailEnd/>
            </a:ln>
          </p:spPr>
          <p:txBody>
            <a:bodyPr/>
            <a:lstStyle/>
            <a:p>
              <a:endParaRPr lang="zh-CN" altLang="en-US"/>
            </a:p>
          </p:txBody>
        </p:sp>
        <p:sp>
          <p:nvSpPr>
            <p:cNvPr id="2076" name="Line 347"/>
            <p:cNvSpPr>
              <a:spLocks noChangeShapeType="1"/>
            </p:cNvSpPr>
            <p:nvPr/>
          </p:nvSpPr>
          <p:spPr bwMode="auto">
            <a:xfrm>
              <a:off x="3778" y="7575"/>
              <a:ext cx="0" cy="349"/>
            </a:xfrm>
            <a:prstGeom prst="line">
              <a:avLst/>
            </a:prstGeom>
            <a:noFill/>
            <a:ln w="9525">
              <a:solidFill>
                <a:srgbClr val="000000"/>
              </a:solidFill>
              <a:round/>
              <a:headEnd/>
              <a:tailEnd/>
            </a:ln>
          </p:spPr>
          <p:txBody>
            <a:bodyPr/>
            <a:lstStyle/>
            <a:p>
              <a:endParaRPr lang="zh-CN" altLang="en-US"/>
            </a:p>
          </p:txBody>
        </p:sp>
        <p:sp>
          <p:nvSpPr>
            <p:cNvPr id="2077" name="Line 346"/>
            <p:cNvSpPr>
              <a:spLocks noChangeShapeType="1"/>
            </p:cNvSpPr>
            <p:nvPr/>
          </p:nvSpPr>
          <p:spPr bwMode="auto">
            <a:xfrm>
              <a:off x="3778" y="8012"/>
              <a:ext cx="0" cy="349"/>
            </a:xfrm>
            <a:prstGeom prst="line">
              <a:avLst/>
            </a:prstGeom>
            <a:noFill/>
            <a:ln w="9525">
              <a:solidFill>
                <a:srgbClr val="000000"/>
              </a:solidFill>
              <a:round/>
              <a:headEnd/>
              <a:tailEnd/>
            </a:ln>
          </p:spPr>
          <p:txBody>
            <a:bodyPr/>
            <a:lstStyle/>
            <a:p>
              <a:endParaRPr lang="zh-CN" altLang="en-US"/>
            </a:p>
          </p:txBody>
        </p:sp>
        <p:sp>
          <p:nvSpPr>
            <p:cNvPr id="2078" name="Line 345"/>
            <p:cNvSpPr>
              <a:spLocks noChangeShapeType="1"/>
            </p:cNvSpPr>
            <p:nvPr/>
          </p:nvSpPr>
          <p:spPr bwMode="auto">
            <a:xfrm>
              <a:off x="3999" y="7575"/>
              <a:ext cx="0" cy="349"/>
            </a:xfrm>
            <a:prstGeom prst="line">
              <a:avLst/>
            </a:prstGeom>
            <a:noFill/>
            <a:ln w="9525">
              <a:solidFill>
                <a:srgbClr val="000000"/>
              </a:solidFill>
              <a:round/>
              <a:headEnd/>
              <a:tailEnd/>
            </a:ln>
          </p:spPr>
          <p:txBody>
            <a:bodyPr/>
            <a:lstStyle/>
            <a:p>
              <a:endParaRPr lang="zh-CN" altLang="en-US"/>
            </a:p>
          </p:txBody>
        </p:sp>
        <p:sp>
          <p:nvSpPr>
            <p:cNvPr id="2079" name="Line 344"/>
            <p:cNvSpPr>
              <a:spLocks noChangeShapeType="1"/>
            </p:cNvSpPr>
            <p:nvPr/>
          </p:nvSpPr>
          <p:spPr bwMode="auto">
            <a:xfrm>
              <a:off x="3999" y="8012"/>
              <a:ext cx="0" cy="349"/>
            </a:xfrm>
            <a:prstGeom prst="line">
              <a:avLst/>
            </a:prstGeom>
            <a:noFill/>
            <a:ln w="9525">
              <a:solidFill>
                <a:srgbClr val="000000"/>
              </a:solidFill>
              <a:round/>
              <a:headEnd/>
              <a:tailEnd/>
            </a:ln>
          </p:spPr>
          <p:txBody>
            <a:bodyPr/>
            <a:lstStyle/>
            <a:p>
              <a:endParaRPr lang="zh-CN" altLang="en-US"/>
            </a:p>
          </p:txBody>
        </p:sp>
        <p:sp>
          <p:nvSpPr>
            <p:cNvPr id="2080" name="Freeform 343"/>
            <p:cNvSpPr>
              <a:spLocks/>
            </p:cNvSpPr>
            <p:nvPr/>
          </p:nvSpPr>
          <p:spPr bwMode="auto">
            <a:xfrm>
              <a:off x="3778" y="8012"/>
              <a:ext cx="55" cy="349"/>
            </a:xfrm>
            <a:custGeom>
              <a:avLst/>
              <a:gdLst>
                <a:gd name="T0" fmla="*/ 0 w 420"/>
                <a:gd name="T1" fmla="*/ 0 h 624"/>
                <a:gd name="T2" fmla="*/ 55 w 420"/>
                <a:gd name="T3" fmla="*/ 175 h 624"/>
                <a:gd name="T4" fmla="*/ 0 w 420"/>
                <a:gd name="T5" fmla="*/ 349 h 624"/>
                <a:gd name="T6" fmla="*/ 0 60000 65536"/>
                <a:gd name="T7" fmla="*/ 0 60000 65536"/>
                <a:gd name="T8" fmla="*/ 0 60000 65536"/>
                <a:gd name="T9" fmla="*/ 0 w 420"/>
                <a:gd name="T10" fmla="*/ 0 h 624"/>
                <a:gd name="T11" fmla="*/ 420 w 420"/>
                <a:gd name="T12" fmla="*/ 624 h 624"/>
              </a:gdLst>
              <a:ahLst/>
              <a:cxnLst>
                <a:cxn ang="T6">
                  <a:pos x="T0" y="T1"/>
                </a:cxn>
                <a:cxn ang="T7">
                  <a:pos x="T2" y="T3"/>
                </a:cxn>
                <a:cxn ang="T8">
                  <a:pos x="T4" y="T5"/>
                </a:cxn>
              </a:cxnLst>
              <a:rect l="T9" t="T10" r="T11" b="T12"/>
              <a:pathLst>
                <a:path w="420" h="624">
                  <a:moveTo>
                    <a:pt x="0" y="0"/>
                  </a:moveTo>
                  <a:cubicBezTo>
                    <a:pt x="210" y="104"/>
                    <a:pt x="420" y="208"/>
                    <a:pt x="420" y="312"/>
                  </a:cubicBezTo>
                  <a:cubicBezTo>
                    <a:pt x="420" y="416"/>
                    <a:pt x="210" y="520"/>
                    <a:pt x="0" y="624"/>
                  </a:cubicBezTo>
                </a:path>
              </a:pathLst>
            </a:custGeom>
            <a:noFill/>
            <a:ln w="9525">
              <a:solidFill>
                <a:srgbClr val="000000"/>
              </a:solidFill>
              <a:round/>
              <a:headEnd/>
              <a:tailEnd/>
            </a:ln>
          </p:spPr>
          <p:txBody>
            <a:bodyPr/>
            <a:lstStyle/>
            <a:p>
              <a:endParaRPr lang="zh-CN" altLang="en-US"/>
            </a:p>
          </p:txBody>
        </p:sp>
        <p:sp>
          <p:nvSpPr>
            <p:cNvPr id="2081" name="Freeform 342"/>
            <p:cNvSpPr>
              <a:spLocks/>
            </p:cNvSpPr>
            <p:nvPr/>
          </p:nvSpPr>
          <p:spPr bwMode="auto">
            <a:xfrm flipH="1">
              <a:off x="3944" y="8012"/>
              <a:ext cx="55" cy="349"/>
            </a:xfrm>
            <a:custGeom>
              <a:avLst/>
              <a:gdLst>
                <a:gd name="T0" fmla="*/ 0 w 420"/>
                <a:gd name="T1" fmla="*/ 0 h 624"/>
                <a:gd name="T2" fmla="*/ 55 w 420"/>
                <a:gd name="T3" fmla="*/ 175 h 624"/>
                <a:gd name="T4" fmla="*/ 0 w 420"/>
                <a:gd name="T5" fmla="*/ 349 h 624"/>
                <a:gd name="T6" fmla="*/ 0 60000 65536"/>
                <a:gd name="T7" fmla="*/ 0 60000 65536"/>
                <a:gd name="T8" fmla="*/ 0 60000 65536"/>
                <a:gd name="T9" fmla="*/ 0 w 420"/>
                <a:gd name="T10" fmla="*/ 0 h 624"/>
                <a:gd name="T11" fmla="*/ 420 w 420"/>
                <a:gd name="T12" fmla="*/ 624 h 624"/>
              </a:gdLst>
              <a:ahLst/>
              <a:cxnLst>
                <a:cxn ang="T6">
                  <a:pos x="T0" y="T1"/>
                </a:cxn>
                <a:cxn ang="T7">
                  <a:pos x="T2" y="T3"/>
                </a:cxn>
                <a:cxn ang="T8">
                  <a:pos x="T4" y="T5"/>
                </a:cxn>
              </a:cxnLst>
              <a:rect l="T9" t="T10" r="T11" b="T12"/>
              <a:pathLst>
                <a:path w="420" h="624">
                  <a:moveTo>
                    <a:pt x="0" y="0"/>
                  </a:moveTo>
                  <a:cubicBezTo>
                    <a:pt x="210" y="104"/>
                    <a:pt x="420" y="208"/>
                    <a:pt x="420" y="312"/>
                  </a:cubicBezTo>
                  <a:cubicBezTo>
                    <a:pt x="420" y="416"/>
                    <a:pt x="210" y="520"/>
                    <a:pt x="0" y="624"/>
                  </a:cubicBezTo>
                </a:path>
              </a:pathLst>
            </a:custGeom>
            <a:noFill/>
            <a:ln w="9525">
              <a:solidFill>
                <a:srgbClr val="000000"/>
              </a:solidFill>
              <a:round/>
              <a:headEnd/>
              <a:tailEnd/>
            </a:ln>
          </p:spPr>
          <p:txBody>
            <a:bodyPr/>
            <a:lstStyle/>
            <a:p>
              <a:endParaRPr lang="zh-CN" altLang="en-US"/>
            </a:p>
          </p:txBody>
        </p:sp>
        <p:sp>
          <p:nvSpPr>
            <p:cNvPr id="2082" name="Line 341"/>
            <p:cNvSpPr>
              <a:spLocks noChangeShapeType="1"/>
            </p:cNvSpPr>
            <p:nvPr/>
          </p:nvSpPr>
          <p:spPr bwMode="auto">
            <a:xfrm flipH="1" flipV="1">
              <a:off x="3723" y="7487"/>
              <a:ext cx="0" cy="88"/>
            </a:xfrm>
            <a:prstGeom prst="line">
              <a:avLst/>
            </a:prstGeom>
            <a:noFill/>
            <a:ln w="9525">
              <a:solidFill>
                <a:srgbClr val="000000"/>
              </a:solidFill>
              <a:round/>
              <a:headEnd/>
              <a:tailEnd/>
            </a:ln>
          </p:spPr>
          <p:txBody>
            <a:bodyPr/>
            <a:lstStyle/>
            <a:p>
              <a:endParaRPr lang="zh-CN" altLang="en-US"/>
            </a:p>
          </p:txBody>
        </p:sp>
        <p:sp>
          <p:nvSpPr>
            <p:cNvPr id="2083" name="Line 340"/>
            <p:cNvSpPr>
              <a:spLocks noChangeShapeType="1"/>
            </p:cNvSpPr>
            <p:nvPr/>
          </p:nvSpPr>
          <p:spPr bwMode="auto">
            <a:xfrm>
              <a:off x="3613" y="7487"/>
              <a:ext cx="110" cy="0"/>
            </a:xfrm>
            <a:prstGeom prst="line">
              <a:avLst/>
            </a:prstGeom>
            <a:noFill/>
            <a:ln w="9525">
              <a:solidFill>
                <a:srgbClr val="000000"/>
              </a:solidFill>
              <a:round/>
              <a:headEnd/>
              <a:tailEnd/>
            </a:ln>
          </p:spPr>
          <p:txBody>
            <a:bodyPr/>
            <a:lstStyle/>
            <a:p>
              <a:endParaRPr lang="zh-CN" altLang="en-US"/>
            </a:p>
          </p:txBody>
        </p:sp>
        <p:sp>
          <p:nvSpPr>
            <p:cNvPr id="2084" name="Line 339"/>
            <p:cNvSpPr>
              <a:spLocks noChangeShapeType="1"/>
            </p:cNvSpPr>
            <p:nvPr/>
          </p:nvSpPr>
          <p:spPr bwMode="auto">
            <a:xfrm>
              <a:off x="3613" y="7487"/>
              <a:ext cx="0" cy="263"/>
            </a:xfrm>
            <a:prstGeom prst="line">
              <a:avLst/>
            </a:prstGeom>
            <a:noFill/>
            <a:ln w="9525">
              <a:solidFill>
                <a:srgbClr val="000000"/>
              </a:solidFill>
              <a:round/>
              <a:headEnd/>
              <a:tailEnd/>
            </a:ln>
          </p:spPr>
          <p:txBody>
            <a:bodyPr/>
            <a:lstStyle/>
            <a:p>
              <a:endParaRPr lang="zh-CN" altLang="en-US"/>
            </a:p>
          </p:txBody>
        </p:sp>
        <p:sp>
          <p:nvSpPr>
            <p:cNvPr id="2085" name="Line 338"/>
            <p:cNvSpPr>
              <a:spLocks noChangeShapeType="1"/>
            </p:cNvSpPr>
            <p:nvPr/>
          </p:nvSpPr>
          <p:spPr bwMode="auto">
            <a:xfrm>
              <a:off x="2950" y="7575"/>
              <a:ext cx="442" cy="0"/>
            </a:xfrm>
            <a:prstGeom prst="line">
              <a:avLst/>
            </a:prstGeom>
            <a:noFill/>
            <a:ln w="9525">
              <a:solidFill>
                <a:srgbClr val="000000"/>
              </a:solidFill>
              <a:round/>
              <a:headEnd/>
              <a:tailEnd/>
            </a:ln>
          </p:spPr>
          <p:txBody>
            <a:bodyPr/>
            <a:lstStyle/>
            <a:p>
              <a:endParaRPr lang="zh-CN" altLang="en-US"/>
            </a:p>
          </p:txBody>
        </p:sp>
        <p:sp>
          <p:nvSpPr>
            <p:cNvPr id="2086" name="Line 337"/>
            <p:cNvSpPr>
              <a:spLocks noChangeShapeType="1"/>
            </p:cNvSpPr>
            <p:nvPr/>
          </p:nvSpPr>
          <p:spPr bwMode="auto">
            <a:xfrm>
              <a:off x="3392" y="7750"/>
              <a:ext cx="221" cy="0"/>
            </a:xfrm>
            <a:prstGeom prst="line">
              <a:avLst/>
            </a:prstGeom>
            <a:noFill/>
            <a:ln w="9525">
              <a:solidFill>
                <a:srgbClr val="000000"/>
              </a:solidFill>
              <a:round/>
              <a:headEnd/>
              <a:tailEnd/>
            </a:ln>
          </p:spPr>
          <p:txBody>
            <a:bodyPr/>
            <a:lstStyle/>
            <a:p>
              <a:endParaRPr lang="zh-CN" altLang="en-US"/>
            </a:p>
          </p:txBody>
        </p:sp>
        <p:sp>
          <p:nvSpPr>
            <p:cNvPr id="2087" name="Line 336"/>
            <p:cNvSpPr>
              <a:spLocks noChangeShapeType="1"/>
            </p:cNvSpPr>
            <p:nvPr/>
          </p:nvSpPr>
          <p:spPr bwMode="auto">
            <a:xfrm>
              <a:off x="3392" y="7575"/>
              <a:ext cx="0" cy="175"/>
            </a:xfrm>
            <a:prstGeom prst="line">
              <a:avLst/>
            </a:prstGeom>
            <a:noFill/>
            <a:ln w="9525">
              <a:solidFill>
                <a:srgbClr val="000000"/>
              </a:solidFill>
              <a:round/>
              <a:headEnd/>
              <a:tailEnd/>
            </a:ln>
          </p:spPr>
          <p:txBody>
            <a:bodyPr/>
            <a:lstStyle/>
            <a:p>
              <a:endParaRPr lang="zh-CN" altLang="en-US"/>
            </a:p>
          </p:txBody>
        </p:sp>
        <p:sp>
          <p:nvSpPr>
            <p:cNvPr id="2088" name="Line 335"/>
            <p:cNvSpPr>
              <a:spLocks noChangeShapeType="1"/>
            </p:cNvSpPr>
            <p:nvPr/>
          </p:nvSpPr>
          <p:spPr bwMode="auto">
            <a:xfrm>
              <a:off x="2950" y="7575"/>
              <a:ext cx="0" cy="262"/>
            </a:xfrm>
            <a:prstGeom prst="line">
              <a:avLst/>
            </a:prstGeom>
            <a:noFill/>
            <a:ln w="9525">
              <a:solidFill>
                <a:srgbClr val="000000"/>
              </a:solidFill>
              <a:round/>
              <a:headEnd/>
              <a:tailEnd/>
            </a:ln>
          </p:spPr>
          <p:txBody>
            <a:bodyPr/>
            <a:lstStyle/>
            <a:p>
              <a:endParaRPr lang="zh-CN" altLang="en-US"/>
            </a:p>
          </p:txBody>
        </p:sp>
        <p:sp>
          <p:nvSpPr>
            <p:cNvPr id="2089" name="Line 334"/>
            <p:cNvSpPr>
              <a:spLocks noChangeShapeType="1"/>
            </p:cNvSpPr>
            <p:nvPr/>
          </p:nvSpPr>
          <p:spPr bwMode="auto">
            <a:xfrm>
              <a:off x="3060" y="7662"/>
              <a:ext cx="221" cy="0"/>
            </a:xfrm>
            <a:prstGeom prst="line">
              <a:avLst/>
            </a:prstGeom>
            <a:noFill/>
            <a:ln w="9525">
              <a:solidFill>
                <a:srgbClr val="000000"/>
              </a:solidFill>
              <a:round/>
              <a:headEnd/>
              <a:tailEnd/>
            </a:ln>
          </p:spPr>
          <p:txBody>
            <a:bodyPr/>
            <a:lstStyle/>
            <a:p>
              <a:endParaRPr lang="zh-CN" altLang="en-US"/>
            </a:p>
          </p:txBody>
        </p:sp>
        <p:sp>
          <p:nvSpPr>
            <p:cNvPr id="2090" name="Line 333"/>
            <p:cNvSpPr>
              <a:spLocks noChangeShapeType="1"/>
            </p:cNvSpPr>
            <p:nvPr/>
          </p:nvSpPr>
          <p:spPr bwMode="auto">
            <a:xfrm>
              <a:off x="3281" y="7662"/>
              <a:ext cx="0" cy="262"/>
            </a:xfrm>
            <a:prstGeom prst="line">
              <a:avLst/>
            </a:prstGeom>
            <a:noFill/>
            <a:ln w="9525">
              <a:solidFill>
                <a:srgbClr val="000000"/>
              </a:solidFill>
              <a:round/>
              <a:headEnd/>
              <a:tailEnd/>
            </a:ln>
          </p:spPr>
          <p:txBody>
            <a:bodyPr/>
            <a:lstStyle/>
            <a:p>
              <a:endParaRPr lang="zh-CN" altLang="en-US"/>
            </a:p>
          </p:txBody>
        </p:sp>
        <p:sp>
          <p:nvSpPr>
            <p:cNvPr id="2091" name="Line 332"/>
            <p:cNvSpPr>
              <a:spLocks noChangeShapeType="1"/>
            </p:cNvSpPr>
            <p:nvPr/>
          </p:nvSpPr>
          <p:spPr bwMode="auto">
            <a:xfrm>
              <a:off x="3060" y="7662"/>
              <a:ext cx="0" cy="175"/>
            </a:xfrm>
            <a:prstGeom prst="line">
              <a:avLst/>
            </a:prstGeom>
            <a:noFill/>
            <a:ln w="9525">
              <a:solidFill>
                <a:srgbClr val="000000"/>
              </a:solidFill>
              <a:round/>
              <a:headEnd/>
              <a:tailEnd/>
            </a:ln>
          </p:spPr>
          <p:txBody>
            <a:bodyPr/>
            <a:lstStyle/>
            <a:p>
              <a:endParaRPr lang="zh-CN" altLang="en-US"/>
            </a:p>
          </p:txBody>
        </p:sp>
        <p:sp>
          <p:nvSpPr>
            <p:cNvPr id="2092" name="Line 331"/>
            <p:cNvSpPr>
              <a:spLocks noChangeShapeType="1"/>
            </p:cNvSpPr>
            <p:nvPr/>
          </p:nvSpPr>
          <p:spPr bwMode="auto">
            <a:xfrm>
              <a:off x="2950" y="7837"/>
              <a:ext cx="110" cy="0"/>
            </a:xfrm>
            <a:prstGeom prst="line">
              <a:avLst/>
            </a:prstGeom>
            <a:noFill/>
            <a:ln w="9525">
              <a:solidFill>
                <a:srgbClr val="000000"/>
              </a:solidFill>
              <a:round/>
              <a:headEnd/>
              <a:tailEnd/>
            </a:ln>
          </p:spPr>
          <p:txBody>
            <a:bodyPr/>
            <a:lstStyle/>
            <a:p>
              <a:endParaRPr lang="zh-CN" altLang="en-US"/>
            </a:p>
          </p:txBody>
        </p:sp>
        <p:sp>
          <p:nvSpPr>
            <p:cNvPr id="2093" name="Line 330"/>
            <p:cNvSpPr>
              <a:spLocks noChangeShapeType="1"/>
            </p:cNvSpPr>
            <p:nvPr/>
          </p:nvSpPr>
          <p:spPr bwMode="auto">
            <a:xfrm flipV="1">
              <a:off x="2950" y="8099"/>
              <a:ext cx="0" cy="262"/>
            </a:xfrm>
            <a:prstGeom prst="line">
              <a:avLst/>
            </a:prstGeom>
            <a:noFill/>
            <a:ln w="9525">
              <a:solidFill>
                <a:srgbClr val="000000"/>
              </a:solidFill>
              <a:round/>
              <a:headEnd/>
              <a:tailEnd/>
            </a:ln>
          </p:spPr>
          <p:txBody>
            <a:bodyPr/>
            <a:lstStyle/>
            <a:p>
              <a:endParaRPr lang="zh-CN" altLang="en-US"/>
            </a:p>
          </p:txBody>
        </p:sp>
        <p:sp>
          <p:nvSpPr>
            <p:cNvPr id="2094" name="Line 329"/>
            <p:cNvSpPr>
              <a:spLocks noChangeShapeType="1"/>
            </p:cNvSpPr>
            <p:nvPr/>
          </p:nvSpPr>
          <p:spPr bwMode="auto">
            <a:xfrm flipV="1">
              <a:off x="3060" y="8274"/>
              <a:ext cx="221" cy="0"/>
            </a:xfrm>
            <a:prstGeom prst="line">
              <a:avLst/>
            </a:prstGeom>
            <a:noFill/>
            <a:ln w="9525">
              <a:solidFill>
                <a:srgbClr val="000000"/>
              </a:solidFill>
              <a:round/>
              <a:headEnd/>
              <a:tailEnd/>
            </a:ln>
          </p:spPr>
          <p:txBody>
            <a:bodyPr/>
            <a:lstStyle/>
            <a:p>
              <a:endParaRPr lang="zh-CN" altLang="en-US"/>
            </a:p>
          </p:txBody>
        </p:sp>
        <p:sp>
          <p:nvSpPr>
            <p:cNvPr id="2095" name="Line 328"/>
            <p:cNvSpPr>
              <a:spLocks noChangeShapeType="1"/>
            </p:cNvSpPr>
            <p:nvPr/>
          </p:nvSpPr>
          <p:spPr bwMode="auto">
            <a:xfrm flipV="1">
              <a:off x="3281" y="8012"/>
              <a:ext cx="0" cy="262"/>
            </a:xfrm>
            <a:prstGeom prst="line">
              <a:avLst/>
            </a:prstGeom>
            <a:noFill/>
            <a:ln w="9525">
              <a:solidFill>
                <a:srgbClr val="000000"/>
              </a:solidFill>
              <a:round/>
              <a:headEnd/>
              <a:tailEnd/>
            </a:ln>
          </p:spPr>
          <p:txBody>
            <a:bodyPr/>
            <a:lstStyle/>
            <a:p>
              <a:endParaRPr lang="zh-CN" altLang="en-US"/>
            </a:p>
          </p:txBody>
        </p:sp>
        <p:sp>
          <p:nvSpPr>
            <p:cNvPr id="2096" name="Line 327"/>
            <p:cNvSpPr>
              <a:spLocks noChangeShapeType="1"/>
            </p:cNvSpPr>
            <p:nvPr/>
          </p:nvSpPr>
          <p:spPr bwMode="auto">
            <a:xfrm flipV="1">
              <a:off x="3060" y="8099"/>
              <a:ext cx="0" cy="175"/>
            </a:xfrm>
            <a:prstGeom prst="line">
              <a:avLst/>
            </a:prstGeom>
            <a:noFill/>
            <a:ln w="9525">
              <a:solidFill>
                <a:srgbClr val="000000"/>
              </a:solidFill>
              <a:round/>
              <a:headEnd/>
              <a:tailEnd/>
            </a:ln>
          </p:spPr>
          <p:txBody>
            <a:bodyPr/>
            <a:lstStyle/>
            <a:p>
              <a:endParaRPr lang="zh-CN" altLang="en-US"/>
            </a:p>
          </p:txBody>
        </p:sp>
        <p:sp>
          <p:nvSpPr>
            <p:cNvPr id="2097" name="Line 326"/>
            <p:cNvSpPr>
              <a:spLocks noChangeShapeType="1"/>
            </p:cNvSpPr>
            <p:nvPr/>
          </p:nvSpPr>
          <p:spPr bwMode="auto">
            <a:xfrm flipV="1">
              <a:off x="2950" y="8099"/>
              <a:ext cx="110" cy="0"/>
            </a:xfrm>
            <a:prstGeom prst="line">
              <a:avLst/>
            </a:prstGeom>
            <a:noFill/>
            <a:ln w="9525">
              <a:solidFill>
                <a:srgbClr val="000000"/>
              </a:solidFill>
              <a:round/>
              <a:headEnd/>
              <a:tailEnd/>
            </a:ln>
          </p:spPr>
          <p:txBody>
            <a:bodyPr/>
            <a:lstStyle/>
            <a:p>
              <a:endParaRPr lang="zh-CN" altLang="en-US"/>
            </a:p>
          </p:txBody>
        </p:sp>
        <p:sp>
          <p:nvSpPr>
            <p:cNvPr id="2098" name="Oval 325" descr="编织物"/>
            <p:cNvSpPr>
              <a:spLocks noChangeArrowheads="1"/>
            </p:cNvSpPr>
            <p:nvPr/>
          </p:nvSpPr>
          <p:spPr bwMode="auto">
            <a:xfrm>
              <a:off x="3060" y="8099"/>
              <a:ext cx="221" cy="175"/>
            </a:xfrm>
            <a:prstGeom prst="ellipse">
              <a:avLst/>
            </a:prstGeom>
            <a:pattFill prst="weave">
              <a:fgClr>
                <a:srgbClr val="000000"/>
              </a:fgClr>
              <a:bgClr>
                <a:srgbClr val="FFFFFF"/>
              </a:bgClr>
            </a:pattFill>
            <a:ln w="9525">
              <a:solidFill>
                <a:srgbClr val="000000"/>
              </a:solidFill>
              <a:round/>
              <a:headEnd/>
              <a:tailEnd/>
            </a:ln>
          </p:spPr>
          <p:txBody>
            <a:bodyPr/>
            <a:lstStyle/>
            <a:p>
              <a:endParaRPr lang="zh-CN" altLang="en-US"/>
            </a:p>
          </p:txBody>
        </p:sp>
        <p:sp>
          <p:nvSpPr>
            <p:cNvPr id="2099" name="Oval 324" descr="编织物"/>
            <p:cNvSpPr>
              <a:spLocks noChangeArrowheads="1"/>
            </p:cNvSpPr>
            <p:nvPr/>
          </p:nvSpPr>
          <p:spPr bwMode="auto">
            <a:xfrm>
              <a:off x="3060" y="7662"/>
              <a:ext cx="221" cy="175"/>
            </a:xfrm>
            <a:prstGeom prst="ellipse">
              <a:avLst/>
            </a:prstGeom>
            <a:pattFill prst="weave">
              <a:fgClr>
                <a:srgbClr val="000000"/>
              </a:fgClr>
              <a:bgClr>
                <a:srgbClr val="FFFFFF"/>
              </a:bgClr>
            </a:pattFill>
            <a:ln w="9525">
              <a:solidFill>
                <a:srgbClr val="000000"/>
              </a:solidFill>
              <a:round/>
              <a:headEnd/>
              <a:tailEnd/>
            </a:ln>
          </p:spPr>
          <p:txBody>
            <a:bodyPr/>
            <a:lstStyle/>
            <a:p>
              <a:endParaRPr lang="zh-CN" altLang="en-US"/>
            </a:p>
          </p:txBody>
        </p:sp>
        <p:sp>
          <p:nvSpPr>
            <p:cNvPr id="2100" name="Oval 323" descr="编织物"/>
            <p:cNvSpPr>
              <a:spLocks noChangeArrowheads="1"/>
            </p:cNvSpPr>
            <p:nvPr/>
          </p:nvSpPr>
          <p:spPr bwMode="auto">
            <a:xfrm>
              <a:off x="3392" y="7575"/>
              <a:ext cx="221" cy="175"/>
            </a:xfrm>
            <a:prstGeom prst="ellipse">
              <a:avLst/>
            </a:prstGeom>
            <a:pattFill prst="weave">
              <a:fgClr>
                <a:srgbClr val="000000"/>
              </a:fgClr>
              <a:bgClr>
                <a:srgbClr val="FFFFFF"/>
              </a:bgClr>
            </a:pattFill>
            <a:ln w="9525">
              <a:solidFill>
                <a:srgbClr val="000000"/>
              </a:solidFill>
              <a:round/>
              <a:headEnd/>
              <a:tailEnd/>
            </a:ln>
          </p:spPr>
          <p:txBody>
            <a:bodyPr/>
            <a:lstStyle/>
            <a:p>
              <a:endParaRPr lang="zh-CN" altLang="en-US"/>
            </a:p>
          </p:txBody>
        </p:sp>
        <p:grpSp>
          <p:nvGrpSpPr>
            <p:cNvPr id="2101" name="Group 319"/>
            <p:cNvGrpSpPr>
              <a:grpSpLocks/>
            </p:cNvGrpSpPr>
            <p:nvPr/>
          </p:nvGrpSpPr>
          <p:grpSpPr bwMode="auto">
            <a:xfrm flipH="1">
              <a:off x="6429" y="7750"/>
              <a:ext cx="939" cy="436"/>
              <a:chOff x="2153" y="1755"/>
              <a:chExt cx="1785" cy="1095"/>
            </a:xfrm>
          </p:grpSpPr>
          <p:sp>
            <p:nvSpPr>
              <p:cNvPr id="2156" name="Rectangle 322"/>
              <p:cNvSpPr>
                <a:spLocks noChangeArrowheads="1"/>
              </p:cNvSpPr>
              <p:nvPr/>
            </p:nvSpPr>
            <p:spPr bwMode="auto">
              <a:xfrm>
                <a:off x="2153" y="1755"/>
                <a:ext cx="1785" cy="1095"/>
              </a:xfrm>
              <a:prstGeom prst="rect">
                <a:avLst/>
              </a:prstGeom>
              <a:noFill/>
              <a:ln w="15875">
                <a:solidFill>
                  <a:srgbClr val="FF00FF"/>
                </a:solidFill>
                <a:miter lim="800000"/>
                <a:headEnd/>
                <a:tailEnd/>
              </a:ln>
            </p:spPr>
            <p:txBody>
              <a:bodyPr/>
              <a:lstStyle/>
              <a:p>
                <a:endParaRPr lang="zh-CN" altLang="en-US"/>
              </a:p>
            </p:txBody>
          </p:sp>
          <p:sp>
            <p:nvSpPr>
              <p:cNvPr id="2157" name="Line 321"/>
              <p:cNvSpPr>
                <a:spLocks noChangeShapeType="1"/>
              </p:cNvSpPr>
              <p:nvPr/>
            </p:nvSpPr>
            <p:spPr bwMode="auto">
              <a:xfrm flipV="1">
                <a:off x="2153" y="1755"/>
                <a:ext cx="1785" cy="1092"/>
              </a:xfrm>
              <a:prstGeom prst="line">
                <a:avLst/>
              </a:prstGeom>
              <a:noFill/>
              <a:ln w="15875">
                <a:solidFill>
                  <a:srgbClr val="FF00FF"/>
                </a:solidFill>
                <a:round/>
                <a:headEnd/>
                <a:tailEnd/>
              </a:ln>
            </p:spPr>
            <p:txBody>
              <a:bodyPr/>
              <a:lstStyle/>
              <a:p>
                <a:endParaRPr lang="zh-CN" altLang="en-US"/>
              </a:p>
            </p:txBody>
          </p:sp>
          <p:sp>
            <p:nvSpPr>
              <p:cNvPr id="2158" name="Line 320"/>
              <p:cNvSpPr>
                <a:spLocks noChangeShapeType="1"/>
              </p:cNvSpPr>
              <p:nvPr/>
            </p:nvSpPr>
            <p:spPr bwMode="auto">
              <a:xfrm>
                <a:off x="2153" y="1758"/>
                <a:ext cx="1785" cy="1092"/>
              </a:xfrm>
              <a:prstGeom prst="line">
                <a:avLst/>
              </a:prstGeom>
              <a:noFill/>
              <a:ln w="15875">
                <a:solidFill>
                  <a:srgbClr val="FF00FF"/>
                </a:solidFill>
                <a:round/>
                <a:headEnd/>
                <a:tailEnd/>
              </a:ln>
            </p:spPr>
            <p:txBody>
              <a:bodyPr/>
              <a:lstStyle/>
              <a:p>
                <a:endParaRPr lang="zh-CN" altLang="en-US"/>
              </a:p>
            </p:txBody>
          </p:sp>
        </p:grpSp>
        <p:sp>
          <p:nvSpPr>
            <p:cNvPr id="2102" name="Line 318"/>
            <p:cNvSpPr>
              <a:spLocks noChangeShapeType="1"/>
            </p:cNvSpPr>
            <p:nvPr/>
          </p:nvSpPr>
          <p:spPr bwMode="auto">
            <a:xfrm flipH="1">
              <a:off x="6319" y="7662"/>
              <a:ext cx="1105" cy="0"/>
            </a:xfrm>
            <a:prstGeom prst="line">
              <a:avLst/>
            </a:prstGeom>
            <a:noFill/>
            <a:ln w="9525">
              <a:solidFill>
                <a:srgbClr val="000000"/>
              </a:solidFill>
              <a:round/>
              <a:headEnd/>
              <a:tailEnd/>
            </a:ln>
          </p:spPr>
          <p:txBody>
            <a:bodyPr/>
            <a:lstStyle/>
            <a:p>
              <a:endParaRPr lang="zh-CN" altLang="en-US"/>
            </a:p>
          </p:txBody>
        </p:sp>
        <p:sp>
          <p:nvSpPr>
            <p:cNvPr id="2103" name="Line 317"/>
            <p:cNvSpPr>
              <a:spLocks noChangeShapeType="1"/>
            </p:cNvSpPr>
            <p:nvPr/>
          </p:nvSpPr>
          <p:spPr bwMode="auto">
            <a:xfrm flipH="1">
              <a:off x="6319" y="7662"/>
              <a:ext cx="0" cy="612"/>
            </a:xfrm>
            <a:prstGeom prst="line">
              <a:avLst/>
            </a:prstGeom>
            <a:noFill/>
            <a:ln w="9525">
              <a:solidFill>
                <a:srgbClr val="000000"/>
              </a:solidFill>
              <a:round/>
              <a:headEnd/>
              <a:tailEnd/>
            </a:ln>
          </p:spPr>
          <p:txBody>
            <a:bodyPr/>
            <a:lstStyle/>
            <a:p>
              <a:endParaRPr lang="zh-CN" altLang="en-US"/>
            </a:p>
          </p:txBody>
        </p:sp>
        <p:sp>
          <p:nvSpPr>
            <p:cNvPr id="2104" name="Line 316"/>
            <p:cNvSpPr>
              <a:spLocks noChangeShapeType="1"/>
            </p:cNvSpPr>
            <p:nvPr/>
          </p:nvSpPr>
          <p:spPr bwMode="auto">
            <a:xfrm>
              <a:off x="6319" y="8274"/>
              <a:ext cx="1105" cy="0"/>
            </a:xfrm>
            <a:prstGeom prst="line">
              <a:avLst/>
            </a:prstGeom>
            <a:noFill/>
            <a:ln w="9525">
              <a:solidFill>
                <a:srgbClr val="000000"/>
              </a:solidFill>
              <a:round/>
              <a:headEnd/>
              <a:tailEnd/>
            </a:ln>
          </p:spPr>
          <p:txBody>
            <a:bodyPr/>
            <a:lstStyle/>
            <a:p>
              <a:endParaRPr lang="zh-CN" altLang="en-US"/>
            </a:p>
          </p:txBody>
        </p:sp>
        <p:sp>
          <p:nvSpPr>
            <p:cNvPr id="2105" name="Line 315"/>
            <p:cNvSpPr>
              <a:spLocks noChangeShapeType="1"/>
            </p:cNvSpPr>
            <p:nvPr/>
          </p:nvSpPr>
          <p:spPr bwMode="auto">
            <a:xfrm flipH="1">
              <a:off x="6208" y="7575"/>
              <a:ext cx="1547" cy="0"/>
            </a:xfrm>
            <a:prstGeom prst="line">
              <a:avLst/>
            </a:prstGeom>
            <a:noFill/>
            <a:ln w="9525">
              <a:solidFill>
                <a:srgbClr val="000000"/>
              </a:solidFill>
              <a:round/>
              <a:headEnd/>
              <a:tailEnd/>
            </a:ln>
          </p:spPr>
          <p:txBody>
            <a:bodyPr/>
            <a:lstStyle/>
            <a:p>
              <a:endParaRPr lang="zh-CN" altLang="en-US"/>
            </a:p>
          </p:txBody>
        </p:sp>
        <p:sp>
          <p:nvSpPr>
            <p:cNvPr id="2106" name="Line 314"/>
            <p:cNvSpPr>
              <a:spLocks noChangeShapeType="1"/>
            </p:cNvSpPr>
            <p:nvPr/>
          </p:nvSpPr>
          <p:spPr bwMode="auto">
            <a:xfrm flipH="1">
              <a:off x="6208" y="7575"/>
              <a:ext cx="0" cy="786"/>
            </a:xfrm>
            <a:prstGeom prst="line">
              <a:avLst/>
            </a:prstGeom>
            <a:noFill/>
            <a:ln w="9525">
              <a:solidFill>
                <a:srgbClr val="000000"/>
              </a:solidFill>
              <a:round/>
              <a:headEnd/>
              <a:tailEnd/>
            </a:ln>
          </p:spPr>
          <p:txBody>
            <a:bodyPr/>
            <a:lstStyle/>
            <a:p>
              <a:endParaRPr lang="zh-CN" altLang="en-US"/>
            </a:p>
          </p:txBody>
        </p:sp>
        <p:sp>
          <p:nvSpPr>
            <p:cNvPr id="2107" name="Line 313"/>
            <p:cNvSpPr>
              <a:spLocks noChangeShapeType="1"/>
            </p:cNvSpPr>
            <p:nvPr/>
          </p:nvSpPr>
          <p:spPr bwMode="auto">
            <a:xfrm>
              <a:off x="6208" y="8361"/>
              <a:ext cx="2320" cy="0"/>
            </a:xfrm>
            <a:prstGeom prst="line">
              <a:avLst/>
            </a:prstGeom>
            <a:noFill/>
            <a:ln w="9525">
              <a:solidFill>
                <a:srgbClr val="000000"/>
              </a:solidFill>
              <a:round/>
              <a:headEnd/>
              <a:tailEnd/>
            </a:ln>
          </p:spPr>
          <p:txBody>
            <a:bodyPr/>
            <a:lstStyle/>
            <a:p>
              <a:endParaRPr lang="zh-CN" altLang="en-US"/>
            </a:p>
          </p:txBody>
        </p:sp>
        <p:sp>
          <p:nvSpPr>
            <p:cNvPr id="2108" name="Line 312"/>
            <p:cNvSpPr>
              <a:spLocks noChangeShapeType="1"/>
            </p:cNvSpPr>
            <p:nvPr/>
          </p:nvSpPr>
          <p:spPr bwMode="auto">
            <a:xfrm flipH="1">
              <a:off x="7424" y="7662"/>
              <a:ext cx="0" cy="262"/>
            </a:xfrm>
            <a:prstGeom prst="line">
              <a:avLst/>
            </a:prstGeom>
            <a:noFill/>
            <a:ln w="9525">
              <a:solidFill>
                <a:srgbClr val="000000"/>
              </a:solidFill>
              <a:round/>
              <a:headEnd/>
              <a:tailEnd/>
            </a:ln>
          </p:spPr>
          <p:txBody>
            <a:bodyPr/>
            <a:lstStyle/>
            <a:p>
              <a:endParaRPr lang="zh-CN" altLang="en-US"/>
            </a:p>
          </p:txBody>
        </p:sp>
        <p:sp>
          <p:nvSpPr>
            <p:cNvPr id="2109" name="Line 311"/>
            <p:cNvSpPr>
              <a:spLocks noChangeShapeType="1"/>
            </p:cNvSpPr>
            <p:nvPr/>
          </p:nvSpPr>
          <p:spPr bwMode="auto">
            <a:xfrm>
              <a:off x="7424" y="7924"/>
              <a:ext cx="773" cy="0"/>
            </a:xfrm>
            <a:prstGeom prst="line">
              <a:avLst/>
            </a:prstGeom>
            <a:noFill/>
            <a:ln w="9525">
              <a:solidFill>
                <a:srgbClr val="000000"/>
              </a:solidFill>
              <a:round/>
              <a:headEnd/>
              <a:tailEnd/>
            </a:ln>
          </p:spPr>
          <p:txBody>
            <a:bodyPr/>
            <a:lstStyle/>
            <a:p>
              <a:endParaRPr lang="zh-CN" altLang="en-US"/>
            </a:p>
          </p:txBody>
        </p:sp>
        <p:sp>
          <p:nvSpPr>
            <p:cNvPr id="2110" name="Line 310"/>
            <p:cNvSpPr>
              <a:spLocks noChangeShapeType="1"/>
            </p:cNvSpPr>
            <p:nvPr/>
          </p:nvSpPr>
          <p:spPr bwMode="auto">
            <a:xfrm flipH="1">
              <a:off x="7424" y="8012"/>
              <a:ext cx="0" cy="262"/>
            </a:xfrm>
            <a:prstGeom prst="line">
              <a:avLst/>
            </a:prstGeom>
            <a:noFill/>
            <a:ln w="9525">
              <a:solidFill>
                <a:srgbClr val="000000"/>
              </a:solidFill>
              <a:round/>
              <a:headEnd/>
              <a:tailEnd/>
            </a:ln>
          </p:spPr>
          <p:txBody>
            <a:bodyPr/>
            <a:lstStyle/>
            <a:p>
              <a:endParaRPr lang="zh-CN" altLang="en-US"/>
            </a:p>
          </p:txBody>
        </p:sp>
        <p:sp>
          <p:nvSpPr>
            <p:cNvPr id="2111" name="Line 309"/>
            <p:cNvSpPr>
              <a:spLocks noChangeShapeType="1"/>
            </p:cNvSpPr>
            <p:nvPr/>
          </p:nvSpPr>
          <p:spPr bwMode="auto">
            <a:xfrm>
              <a:off x="7424" y="8012"/>
              <a:ext cx="773" cy="0"/>
            </a:xfrm>
            <a:prstGeom prst="line">
              <a:avLst/>
            </a:prstGeom>
            <a:noFill/>
            <a:ln w="9525">
              <a:solidFill>
                <a:srgbClr val="000000"/>
              </a:solidFill>
              <a:round/>
              <a:headEnd/>
              <a:tailEnd/>
            </a:ln>
          </p:spPr>
          <p:txBody>
            <a:bodyPr/>
            <a:lstStyle/>
            <a:p>
              <a:endParaRPr lang="zh-CN" altLang="en-US"/>
            </a:p>
          </p:txBody>
        </p:sp>
        <p:sp>
          <p:nvSpPr>
            <p:cNvPr id="2112" name="Line 308"/>
            <p:cNvSpPr>
              <a:spLocks noChangeShapeType="1"/>
            </p:cNvSpPr>
            <p:nvPr/>
          </p:nvSpPr>
          <p:spPr bwMode="auto">
            <a:xfrm flipH="1">
              <a:off x="7700" y="7575"/>
              <a:ext cx="0" cy="349"/>
            </a:xfrm>
            <a:prstGeom prst="line">
              <a:avLst/>
            </a:prstGeom>
            <a:noFill/>
            <a:ln w="9525">
              <a:solidFill>
                <a:srgbClr val="000000"/>
              </a:solidFill>
              <a:round/>
              <a:headEnd/>
              <a:tailEnd/>
            </a:ln>
          </p:spPr>
          <p:txBody>
            <a:bodyPr/>
            <a:lstStyle/>
            <a:p>
              <a:endParaRPr lang="zh-CN" altLang="en-US"/>
            </a:p>
          </p:txBody>
        </p:sp>
        <p:sp>
          <p:nvSpPr>
            <p:cNvPr id="2113" name="Line 307"/>
            <p:cNvSpPr>
              <a:spLocks noChangeShapeType="1"/>
            </p:cNvSpPr>
            <p:nvPr/>
          </p:nvSpPr>
          <p:spPr bwMode="auto">
            <a:xfrm flipH="1">
              <a:off x="7700" y="8012"/>
              <a:ext cx="0" cy="349"/>
            </a:xfrm>
            <a:prstGeom prst="line">
              <a:avLst/>
            </a:prstGeom>
            <a:noFill/>
            <a:ln w="9525">
              <a:solidFill>
                <a:srgbClr val="000000"/>
              </a:solidFill>
              <a:round/>
              <a:headEnd/>
              <a:tailEnd/>
            </a:ln>
          </p:spPr>
          <p:txBody>
            <a:bodyPr/>
            <a:lstStyle/>
            <a:p>
              <a:endParaRPr lang="zh-CN" altLang="en-US"/>
            </a:p>
          </p:txBody>
        </p:sp>
        <p:sp>
          <p:nvSpPr>
            <p:cNvPr id="2114" name="Line 306"/>
            <p:cNvSpPr>
              <a:spLocks noChangeShapeType="1"/>
            </p:cNvSpPr>
            <p:nvPr/>
          </p:nvSpPr>
          <p:spPr bwMode="auto">
            <a:xfrm flipH="1">
              <a:off x="7479" y="7575"/>
              <a:ext cx="0" cy="349"/>
            </a:xfrm>
            <a:prstGeom prst="line">
              <a:avLst/>
            </a:prstGeom>
            <a:noFill/>
            <a:ln w="9525">
              <a:solidFill>
                <a:srgbClr val="000000"/>
              </a:solidFill>
              <a:round/>
              <a:headEnd/>
              <a:tailEnd/>
            </a:ln>
          </p:spPr>
          <p:txBody>
            <a:bodyPr/>
            <a:lstStyle/>
            <a:p>
              <a:endParaRPr lang="zh-CN" altLang="en-US"/>
            </a:p>
          </p:txBody>
        </p:sp>
        <p:sp>
          <p:nvSpPr>
            <p:cNvPr id="2115" name="Line 305"/>
            <p:cNvSpPr>
              <a:spLocks noChangeShapeType="1"/>
            </p:cNvSpPr>
            <p:nvPr/>
          </p:nvSpPr>
          <p:spPr bwMode="auto">
            <a:xfrm flipH="1">
              <a:off x="7479" y="8012"/>
              <a:ext cx="0" cy="349"/>
            </a:xfrm>
            <a:prstGeom prst="line">
              <a:avLst/>
            </a:prstGeom>
            <a:noFill/>
            <a:ln w="9525">
              <a:solidFill>
                <a:srgbClr val="000000"/>
              </a:solidFill>
              <a:round/>
              <a:headEnd/>
              <a:tailEnd/>
            </a:ln>
          </p:spPr>
          <p:txBody>
            <a:bodyPr/>
            <a:lstStyle/>
            <a:p>
              <a:endParaRPr lang="zh-CN" altLang="en-US"/>
            </a:p>
          </p:txBody>
        </p:sp>
        <p:sp>
          <p:nvSpPr>
            <p:cNvPr id="2116" name="Freeform 304"/>
            <p:cNvSpPr>
              <a:spLocks/>
            </p:cNvSpPr>
            <p:nvPr/>
          </p:nvSpPr>
          <p:spPr bwMode="auto">
            <a:xfrm flipH="1">
              <a:off x="7645" y="8012"/>
              <a:ext cx="55" cy="349"/>
            </a:xfrm>
            <a:custGeom>
              <a:avLst/>
              <a:gdLst>
                <a:gd name="T0" fmla="*/ 0 w 420"/>
                <a:gd name="T1" fmla="*/ 0 h 624"/>
                <a:gd name="T2" fmla="*/ 55 w 420"/>
                <a:gd name="T3" fmla="*/ 175 h 624"/>
                <a:gd name="T4" fmla="*/ 0 w 420"/>
                <a:gd name="T5" fmla="*/ 349 h 624"/>
                <a:gd name="T6" fmla="*/ 0 60000 65536"/>
                <a:gd name="T7" fmla="*/ 0 60000 65536"/>
                <a:gd name="T8" fmla="*/ 0 60000 65536"/>
                <a:gd name="T9" fmla="*/ 0 w 420"/>
                <a:gd name="T10" fmla="*/ 0 h 624"/>
                <a:gd name="T11" fmla="*/ 420 w 420"/>
                <a:gd name="T12" fmla="*/ 624 h 624"/>
              </a:gdLst>
              <a:ahLst/>
              <a:cxnLst>
                <a:cxn ang="T6">
                  <a:pos x="T0" y="T1"/>
                </a:cxn>
                <a:cxn ang="T7">
                  <a:pos x="T2" y="T3"/>
                </a:cxn>
                <a:cxn ang="T8">
                  <a:pos x="T4" y="T5"/>
                </a:cxn>
              </a:cxnLst>
              <a:rect l="T9" t="T10" r="T11" b="T12"/>
              <a:pathLst>
                <a:path w="420" h="624">
                  <a:moveTo>
                    <a:pt x="0" y="0"/>
                  </a:moveTo>
                  <a:cubicBezTo>
                    <a:pt x="210" y="104"/>
                    <a:pt x="420" y="208"/>
                    <a:pt x="420" y="312"/>
                  </a:cubicBezTo>
                  <a:cubicBezTo>
                    <a:pt x="420" y="416"/>
                    <a:pt x="210" y="520"/>
                    <a:pt x="0" y="624"/>
                  </a:cubicBezTo>
                </a:path>
              </a:pathLst>
            </a:custGeom>
            <a:noFill/>
            <a:ln w="9525">
              <a:solidFill>
                <a:srgbClr val="000000"/>
              </a:solidFill>
              <a:round/>
              <a:headEnd/>
              <a:tailEnd/>
            </a:ln>
          </p:spPr>
          <p:txBody>
            <a:bodyPr/>
            <a:lstStyle/>
            <a:p>
              <a:endParaRPr lang="zh-CN" altLang="en-US"/>
            </a:p>
          </p:txBody>
        </p:sp>
        <p:sp>
          <p:nvSpPr>
            <p:cNvPr id="2117" name="Freeform 303"/>
            <p:cNvSpPr>
              <a:spLocks/>
            </p:cNvSpPr>
            <p:nvPr/>
          </p:nvSpPr>
          <p:spPr bwMode="auto">
            <a:xfrm>
              <a:off x="7479" y="8012"/>
              <a:ext cx="55" cy="349"/>
            </a:xfrm>
            <a:custGeom>
              <a:avLst/>
              <a:gdLst>
                <a:gd name="T0" fmla="*/ 0 w 420"/>
                <a:gd name="T1" fmla="*/ 0 h 624"/>
                <a:gd name="T2" fmla="*/ 55 w 420"/>
                <a:gd name="T3" fmla="*/ 175 h 624"/>
                <a:gd name="T4" fmla="*/ 0 w 420"/>
                <a:gd name="T5" fmla="*/ 349 h 624"/>
                <a:gd name="T6" fmla="*/ 0 60000 65536"/>
                <a:gd name="T7" fmla="*/ 0 60000 65536"/>
                <a:gd name="T8" fmla="*/ 0 60000 65536"/>
                <a:gd name="T9" fmla="*/ 0 w 420"/>
                <a:gd name="T10" fmla="*/ 0 h 624"/>
                <a:gd name="T11" fmla="*/ 420 w 420"/>
                <a:gd name="T12" fmla="*/ 624 h 624"/>
              </a:gdLst>
              <a:ahLst/>
              <a:cxnLst>
                <a:cxn ang="T6">
                  <a:pos x="T0" y="T1"/>
                </a:cxn>
                <a:cxn ang="T7">
                  <a:pos x="T2" y="T3"/>
                </a:cxn>
                <a:cxn ang="T8">
                  <a:pos x="T4" y="T5"/>
                </a:cxn>
              </a:cxnLst>
              <a:rect l="T9" t="T10" r="T11" b="T12"/>
              <a:pathLst>
                <a:path w="420" h="624">
                  <a:moveTo>
                    <a:pt x="0" y="0"/>
                  </a:moveTo>
                  <a:cubicBezTo>
                    <a:pt x="210" y="104"/>
                    <a:pt x="420" y="208"/>
                    <a:pt x="420" y="312"/>
                  </a:cubicBezTo>
                  <a:cubicBezTo>
                    <a:pt x="420" y="416"/>
                    <a:pt x="210" y="520"/>
                    <a:pt x="0" y="624"/>
                  </a:cubicBezTo>
                </a:path>
              </a:pathLst>
            </a:custGeom>
            <a:noFill/>
            <a:ln w="9525">
              <a:solidFill>
                <a:srgbClr val="000000"/>
              </a:solidFill>
              <a:round/>
              <a:headEnd/>
              <a:tailEnd/>
            </a:ln>
          </p:spPr>
          <p:txBody>
            <a:bodyPr/>
            <a:lstStyle/>
            <a:p>
              <a:endParaRPr lang="zh-CN" altLang="en-US"/>
            </a:p>
          </p:txBody>
        </p:sp>
        <p:sp>
          <p:nvSpPr>
            <p:cNvPr id="2118" name="Line 302"/>
            <p:cNvSpPr>
              <a:spLocks noChangeShapeType="1"/>
            </p:cNvSpPr>
            <p:nvPr/>
          </p:nvSpPr>
          <p:spPr bwMode="auto">
            <a:xfrm flipV="1">
              <a:off x="7755" y="7487"/>
              <a:ext cx="0" cy="88"/>
            </a:xfrm>
            <a:prstGeom prst="line">
              <a:avLst/>
            </a:prstGeom>
            <a:noFill/>
            <a:ln w="9525">
              <a:solidFill>
                <a:srgbClr val="000000"/>
              </a:solidFill>
              <a:round/>
              <a:headEnd/>
              <a:tailEnd/>
            </a:ln>
          </p:spPr>
          <p:txBody>
            <a:bodyPr/>
            <a:lstStyle/>
            <a:p>
              <a:endParaRPr lang="zh-CN" altLang="en-US"/>
            </a:p>
          </p:txBody>
        </p:sp>
        <p:sp>
          <p:nvSpPr>
            <p:cNvPr id="2119" name="Line 301"/>
            <p:cNvSpPr>
              <a:spLocks noChangeShapeType="1"/>
            </p:cNvSpPr>
            <p:nvPr/>
          </p:nvSpPr>
          <p:spPr bwMode="auto">
            <a:xfrm flipH="1">
              <a:off x="7755" y="7487"/>
              <a:ext cx="110" cy="0"/>
            </a:xfrm>
            <a:prstGeom prst="line">
              <a:avLst/>
            </a:prstGeom>
            <a:noFill/>
            <a:ln w="9525">
              <a:solidFill>
                <a:srgbClr val="000000"/>
              </a:solidFill>
              <a:round/>
              <a:headEnd/>
              <a:tailEnd/>
            </a:ln>
          </p:spPr>
          <p:txBody>
            <a:bodyPr/>
            <a:lstStyle/>
            <a:p>
              <a:endParaRPr lang="zh-CN" altLang="en-US"/>
            </a:p>
          </p:txBody>
        </p:sp>
        <p:sp>
          <p:nvSpPr>
            <p:cNvPr id="2120" name="Line 300"/>
            <p:cNvSpPr>
              <a:spLocks noChangeShapeType="1"/>
            </p:cNvSpPr>
            <p:nvPr/>
          </p:nvSpPr>
          <p:spPr bwMode="auto">
            <a:xfrm flipH="1">
              <a:off x="7865" y="7487"/>
              <a:ext cx="0" cy="263"/>
            </a:xfrm>
            <a:prstGeom prst="line">
              <a:avLst/>
            </a:prstGeom>
            <a:noFill/>
            <a:ln w="9525">
              <a:solidFill>
                <a:srgbClr val="000000"/>
              </a:solidFill>
              <a:round/>
              <a:headEnd/>
              <a:tailEnd/>
            </a:ln>
          </p:spPr>
          <p:txBody>
            <a:bodyPr/>
            <a:lstStyle/>
            <a:p>
              <a:endParaRPr lang="zh-CN" altLang="en-US"/>
            </a:p>
          </p:txBody>
        </p:sp>
        <p:sp>
          <p:nvSpPr>
            <p:cNvPr id="2121" name="Line 299"/>
            <p:cNvSpPr>
              <a:spLocks noChangeShapeType="1"/>
            </p:cNvSpPr>
            <p:nvPr/>
          </p:nvSpPr>
          <p:spPr bwMode="auto">
            <a:xfrm flipH="1">
              <a:off x="8086" y="7575"/>
              <a:ext cx="442" cy="0"/>
            </a:xfrm>
            <a:prstGeom prst="line">
              <a:avLst/>
            </a:prstGeom>
            <a:noFill/>
            <a:ln w="9525">
              <a:solidFill>
                <a:srgbClr val="000000"/>
              </a:solidFill>
              <a:round/>
              <a:headEnd/>
              <a:tailEnd/>
            </a:ln>
          </p:spPr>
          <p:txBody>
            <a:bodyPr/>
            <a:lstStyle/>
            <a:p>
              <a:endParaRPr lang="zh-CN" altLang="en-US"/>
            </a:p>
          </p:txBody>
        </p:sp>
        <p:sp>
          <p:nvSpPr>
            <p:cNvPr id="2122" name="Line 298"/>
            <p:cNvSpPr>
              <a:spLocks noChangeShapeType="1"/>
            </p:cNvSpPr>
            <p:nvPr/>
          </p:nvSpPr>
          <p:spPr bwMode="auto">
            <a:xfrm flipH="1">
              <a:off x="7865" y="7750"/>
              <a:ext cx="221" cy="0"/>
            </a:xfrm>
            <a:prstGeom prst="line">
              <a:avLst/>
            </a:prstGeom>
            <a:noFill/>
            <a:ln w="9525">
              <a:solidFill>
                <a:srgbClr val="000000"/>
              </a:solidFill>
              <a:round/>
              <a:headEnd/>
              <a:tailEnd/>
            </a:ln>
          </p:spPr>
          <p:txBody>
            <a:bodyPr/>
            <a:lstStyle/>
            <a:p>
              <a:endParaRPr lang="zh-CN" altLang="en-US"/>
            </a:p>
          </p:txBody>
        </p:sp>
        <p:sp>
          <p:nvSpPr>
            <p:cNvPr id="2123" name="Line 297"/>
            <p:cNvSpPr>
              <a:spLocks noChangeShapeType="1"/>
            </p:cNvSpPr>
            <p:nvPr/>
          </p:nvSpPr>
          <p:spPr bwMode="auto">
            <a:xfrm flipH="1">
              <a:off x="8086" y="7575"/>
              <a:ext cx="0" cy="175"/>
            </a:xfrm>
            <a:prstGeom prst="line">
              <a:avLst/>
            </a:prstGeom>
            <a:noFill/>
            <a:ln w="9525">
              <a:solidFill>
                <a:srgbClr val="000000"/>
              </a:solidFill>
              <a:round/>
              <a:headEnd/>
              <a:tailEnd/>
            </a:ln>
          </p:spPr>
          <p:txBody>
            <a:bodyPr/>
            <a:lstStyle/>
            <a:p>
              <a:endParaRPr lang="zh-CN" altLang="en-US"/>
            </a:p>
          </p:txBody>
        </p:sp>
        <p:sp>
          <p:nvSpPr>
            <p:cNvPr id="2124" name="Line 296"/>
            <p:cNvSpPr>
              <a:spLocks noChangeShapeType="1"/>
            </p:cNvSpPr>
            <p:nvPr/>
          </p:nvSpPr>
          <p:spPr bwMode="auto">
            <a:xfrm flipH="1">
              <a:off x="8528" y="7575"/>
              <a:ext cx="0" cy="262"/>
            </a:xfrm>
            <a:prstGeom prst="line">
              <a:avLst/>
            </a:prstGeom>
            <a:noFill/>
            <a:ln w="9525">
              <a:solidFill>
                <a:srgbClr val="000000"/>
              </a:solidFill>
              <a:round/>
              <a:headEnd/>
              <a:tailEnd/>
            </a:ln>
          </p:spPr>
          <p:txBody>
            <a:bodyPr/>
            <a:lstStyle/>
            <a:p>
              <a:endParaRPr lang="zh-CN" altLang="en-US"/>
            </a:p>
          </p:txBody>
        </p:sp>
        <p:sp>
          <p:nvSpPr>
            <p:cNvPr id="2125" name="Line 295"/>
            <p:cNvSpPr>
              <a:spLocks noChangeShapeType="1"/>
            </p:cNvSpPr>
            <p:nvPr/>
          </p:nvSpPr>
          <p:spPr bwMode="auto">
            <a:xfrm flipH="1">
              <a:off x="8197" y="7662"/>
              <a:ext cx="221" cy="0"/>
            </a:xfrm>
            <a:prstGeom prst="line">
              <a:avLst/>
            </a:prstGeom>
            <a:noFill/>
            <a:ln w="9525">
              <a:solidFill>
                <a:srgbClr val="000000"/>
              </a:solidFill>
              <a:round/>
              <a:headEnd/>
              <a:tailEnd/>
            </a:ln>
          </p:spPr>
          <p:txBody>
            <a:bodyPr/>
            <a:lstStyle/>
            <a:p>
              <a:endParaRPr lang="zh-CN" altLang="en-US"/>
            </a:p>
          </p:txBody>
        </p:sp>
        <p:sp>
          <p:nvSpPr>
            <p:cNvPr id="2126" name="Line 294"/>
            <p:cNvSpPr>
              <a:spLocks noChangeShapeType="1"/>
            </p:cNvSpPr>
            <p:nvPr/>
          </p:nvSpPr>
          <p:spPr bwMode="auto">
            <a:xfrm flipH="1">
              <a:off x="8197" y="7662"/>
              <a:ext cx="0" cy="262"/>
            </a:xfrm>
            <a:prstGeom prst="line">
              <a:avLst/>
            </a:prstGeom>
            <a:noFill/>
            <a:ln w="9525">
              <a:solidFill>
                <a:srgbClr val="000000"/>
              </a:solidFill>
              <a:round/>
              <a:headEnd/>
              <a:tailEnd/>
            </a:ln>
          </p:spPr>
          <p:txBody>
            <a:bodyPr/>
            <a:lstStyle/>
            <a:p>
              <a:endParaRPr lang="zh-CN" altLang="en-US"/>
            </a:p>
          </p:txBody>
        </p:sp>
        <p:sp>
          <p:nvSpPr>
            <p:cNvPr id="2127" name="Line 293"/>
            <p:cNvSpPr>
              <a:spLocks noChangeShapeType="1"/>
            </p:cNvSpPr>
            <p:nvPr/>
          </p:nvSpPr>
          <p:spPr bwMode="auto">
            <a:xfrm flipH="1">
              <a:off x="8418" y="7662"/>
              <a:ext cx="0" cy="175"/>
            </a:xfrm>
            <a:prstGeom prst="line">
              <a:avLst/>
            </a:prstGeom>
            <a:noFill/>
            <a:ln w="9525">
              <a:solidFill>
                <a:srgbClr val="000000"/>
              </a:solidFill>
              <a:round/>
              <a:headEnd/>
              <a:tailEnd/>
            </a:ln>
          </p:spPr>
          <p:txBody>
            <a:bodyPr/>
            <a:lstStyle/>
            <a:p>
              <a:endParaRPr lang="zh-CN" altLang="en-US"/>
            </a:p>
          </p:txBody>
        </p:sp>
        <p:sp>
          <p:nvSpPr>
            <p:cNvPr id="2128" name="Line 292"/>
            <p:cNvSpPr>
              <a:spLocks noChangeShapeType="1"/>
            </p:cNvSpPr>
            <p:nvPr/>
          </p:nvSpPr>
          <p:spPr bwMode="auto">
            <a:xfrm flipH="1">
              <a:off x="8418" y="7837"/>
              <a:ext cx="110" cy="0"/>
            </a:xfrm>
            <a:prstGeom prst="line">
              <a:avLst/>
            </a:prstGeom>
            <a:noFill/>
            <a:ln w="9525">
              <a:solidFill>
                <a:srgbClr val="000000"/>
              </a:solidFill>
              <a:round/>
              <a:headEnd/>
              <a:tailEnd/>
            </a:ln>
          </p:spPr>
          <p:txBody>
            <a:bodyPr/>
            <a:lstStyle/>
            <a:p>
              <a:endParaRPr lang="zh-CN" altLang="en-US"/>
            </a:p>
          </p:txBody>
        </p:sp>
        <p:sp>
          <p:nvSpPr>
            <p:cNvPr id="2129" name="Line 291"/>
            <p:cNvSpPr>
              <a:spLocks noChangeShapeType="1"/>
            </p:cNvSpPr>
            <p:nvPr/>
          </p:nvSpPr>
          <p:spPr bwMode="auto">
            <a:xfrm flipH="1" flipV="1">
              <a:off x="8528" y="8099"/>
              <a:ext cx="0" cy="262"/>
            </a:xfrm>
            <a:prstGeom prst="line">
              <a:avLst/>
            </a:prstGeom>
            <a:noFill/>
            <a:ln w="9525">
              <a:solidFill>
                <a:srgbClr val="000000"/>
              </a:solidFill>
              <a:round/>
              <a:headEnd/>
              <a:tailEnd/>
            </a:ln>
          </p:spPr>
          <p:txBody>
            <a:bodyPr/>
            <a:lstStyle/>
            <a:p>
              <a:endParaRPr lang="zh-CN" altLang="en-US"/>
            </a:p>
          </p:txBody>
        </p:sp>
        <p:sp>
          <p:nvSpPr>
            <p:cNvPr id="2130" name="Line 290"/>
            <p:cNvSpPr>
              <a:spLocks noChangeShapeType="1"/>
            </p:cNvSpPr>
            <p:nvPr/>
          </p:nvSpPr>
          <p:spPr bwMode="auto">
            <a:xfrm flipH="1" flipV="1">
              <a:off x="8197" y="8274"/>
              <a:ext cx="221" cy="0"/>
            </a:xfrm>
            <a:prstGeom prst="line">
              <a:avLst/>
            </a:prstGeom>
            <a:noFill/>
            <a:ln w="9525">
              <a:solidFill>
                <a:srgbClr val="000000"/>
              </a:solidFill>
              <a:round/>
              <a:headEnd/>
              <a:tailEnd/>
            </a:ln>
          </p:spPr>
          <p:txBody>
            <a:bodyPr/>
            <a:lstStyle/>
            <a:p>
              <a:endParaRPr lang="zh-CN" altLang="en-US"/>
            </a:p>
          </p:txBody>
        </p:sp>
        <p:sp>
          <p:nvSpPr>
            <p:cNvPr id="2131" name="Line 289"/>
            <p:cNvSpPr>
              <a:spLocks noChangeShapeType="1"/>
            </p:cNvSpPr>
            <p:nvPr/>
          </p:nvSpPr>
          <p:spPr bwMode="auto">
            <a:xfrm flipH="1" flipV="1">
              <a:off x="8197" y="8012"/>
              <a:ext cx="0" cy="262"/>
            </a:xfrm>
            <a:prstGeom prst="line">
              <a:avLst/>
            </a:prstGeom>
            <a:noFill/>
            <a:ln w="9525">
              <a:solidFill>
                <a:srgbClr val="000000"/>
              </a:solidFill>
              <a:round/>
              <a:headEnd/>
              <a:tailEnd/>
            </a:ln>
          </p:spPr>
          <p:txBody>
            <a:bodyPr/>
            <a:lstStyle/>
            <a:p>
              <a:endParaRPr lang="zh-CN" altLang="en-US"/>
            </a:p>
          </p:txBody>
        </p:sp>
        <p:sp>
          <p:nvSpPr>
            <p:cNvPr id="2132" name="Line 288"/>
            <p:cNvSpPr>
              <a:spLocks noChangeShapeType="1"/>
            </p:cNvSpPr>
            <p:nvPr/>
          </p:nvSpPr>
          <p:spPr bwMode="auto">
            <a:xfrm flipH="1" flipV="1">
              <a:off x="8418" y="8099"/>
              <a:ext cx="0" cy="175"/>
            </a:xfrm>
            <a:prstGeom prst="line">
              <a:avLst/>
            </a:prstGeom>
            <a:noFill/>
            <a:ln w="9525">
              <a:solidFill>
                <a:srgbClr val="000000"/>
              </a:solidFill>
              <a:round/>
              <a:headEnd/>
              <a:tailEnd/>
            </a:ln>
          </p:spPr>
          <p:txBody>
            <a:bodyPr/>
            <a:lstStyle/>
            <a:p>
              <a:endParaRPr lang="zh-CN" altLang="en-US"/>
            </a:p>
          </p:txBody>
        </p:sp>
        <p:sp>
          <p:nvSpPr>
            <p:cNvPr id="2133" name="Line 287"/>
            <p:cNvSpPr>
              <a:spLocks noChangeShapeType="1"/>
            </p:cNvSpPr>
            <p:nvPr/>
          </p:nvSpPr>
          <p:spPr bwMode="auto">
            <a:xfrm flipH="1" flipV="1">
              <a:off x="8418" y="8099"/>
              <a:ext cx="110" cy="0"/>
            </a:xfrm>
            <a:prstGeom prst="line">
              <a:avLst/>
            </a:prstGeom>
            <a:noFill/>
            <a:ln w="9525">
              <a:solidFill>
                <a:srgbClr val="000000"/>
              </a:solidFill>
              <a:round/>
              <a:headEnd/>
              <a:tailEnd/>
            </a:ln>
          </p:spPr>
          <p:txBody>
            <a:bodyPr/>
            <a:lstStyle/>
            <a:p>
              <a:endParaRPr lang="zh-CN" altLang="en-US"/>
            </a:p>
          </p:txBody>
        </p:sp>
        <p:sp>
          <p:nvSpPr>
            <p:cNvPr id="2134" name="Oval 286" descr="编织物"/>
            <p:cNvSpPr>
              <a:spLocks noChangeArrowheads="1"/>
            </p:cNvSpPr>
            <p:nvPr/>
          </p:nvSpPr>
          <p:spPr bwMode="auto">
            <a:xfrm flipH="1">
              <a:off x="8197" y="8099"/>
              <a:ext cx="221" cy="175"/>
            </a:xfrm>
            <a:prstGeom prst="ellipse">
              <a:avLst/>
            </a:prstGeom>
            <a:pattFill prst="weave">
              <a:fgClr>
                <a:srgbClr val="000000"/>
              </a:fgClr>
              <a:bgClr>
                <a:srgbClr val="FFFFFF"/>
              </a:bgClr>
            </a:pattFill>
            <a:ln w="9525">
              <a:solidFill>
                <a:srgbClr val="000000"/>
              </a:solidFill>
              <a:round/>
              <a:headEnd/>
              <a:tailEnd/>
            </a:ln>
          </p:spPr>
          <p:txBody>
            <a:bodyPr/>
            <a:lstStyle/>
            <a:p>
              <a:endParaRPr lang="zh-CN" altLang="en-US"/>
            </a:p>
          </p:txBody>
        </p:sp>
        <p:sp>
          <p:nvSpPr>
            <p:cNvPr id="2135" name="Oval 285" descr="编织物"/>
            <p:cNvSpPr>
              <a:spLocks noChangeArrowheads="1"/>
            </p:cNvSpPr>
            <p:nvPr/>
          </p:nvSpPr>
          <p:spPr bwMode="auto">
            <a:xfrm flipH="1">
              <a:off x="8197" y="7662"/>
              <a:ext cx="221" cy="175"/>
            </a:xfrm>
            <a:prstGeom prst="ellipse">
              <a:avLst/>
            </a:prstGeom>
            <a:pattFill prst="weave">
              <a:fgClr>
                <a:srgbClr val="000000"/>
              </a:fgClr>
              <a:bgClr>
                <a:srgbClr val="FFFFFF"/>
              </a:bgClr>
            </a:pattFill>
            <a:ln w="9525">
              <a:solidFill>
                <a:srgbClr val="000000"/>
              </a:solidFill>
              <a:round/>
              <a:headEnd/>
              <a:tailEnd/>
            </a:ln>
          </p:spPr>
          <p:txBody>
            <a:bodyPr/>
            <a:lstStyle/>
            <a:p>
              <a:endParaRPr lang="zh-CN" altLang="en-US"/>
            </a:p>
          </p:txBody>
        </p:sp>
        <p:sp>
          <p:nvSpPr>
            <p:cNvPr id="2136" name="Oval 284" descr="编织物"/>
            <p:cNvSpPr>
              <a:spLocks noChangeArrowheads="1"/>
            </p:cNvSpPr>
            <p:nvPr/>
          </p:nvSpPr>
          <p:spPr bwMode="auto">
            <a:xfrm flipH="1">
              <a:off x="7865" y="7575"/>
              <a:ext cx="221" cy="175"/>
            </a:xfrm>
            <a:prstGeom prst="ellipse">
              <a:avLst/>
            </a:prstGeom>
            <a:pattFill prst="weave">
              <a:fgClr>
                <a:srgbClr val="000000"/>
              </a:fgClr>
              <a:bgClr>
                <a:srgbClr val="FFFFFF"/>
              </a:bgClr>
            </a:pattFill>
            <a:ln w="9525">
              <a:solidFill>
                <a:srgbClr val="000000"/>
              </a:solidFill>
              <a:round/>
              <a:headEnd/>
              <a:tailEnd/>
            </a:ln>
          </p:spPr>
          <p:txBody>
            <a:bodyPr/>
            <a:lstStyle/>
            <a:p>
              <a:endParaRPr lang="zh-CN" altLang="en-US"/>
            </a:p>
          </p:txBody>
        </p:sp>
        <p:sp>
          <p:nvSpPr>
            <p:cNvPr id="2137" name="Rectangle 283" descr="轮廓式菱形"/>
            <p:cNvSpPr>
              <a:spLocks noChangeArrowheads="1"/>
            </p:cNvSpPr>
            <p:nvPr/>
          </p:nvSpPr>
          <p:spPr bwMode="auto">
            <a:xfrm>
              <a:off x="3833" y="7197"/>
              <a:ext cx="111" cy="1263"/>
            </a:xfrm>
            <a:prstGeom prst="rect">
              <a:avLst/>
            </a:prstGeom>
            <a:pattFill prst="openDmnd">
              <a:fgClr>
                <a:srgbClr val="800000"/>
              </a:fgClr>
              <a:bgClr>
                <a:srgbClr val="FFFFFF"/>
              </a:bgClr>
            </a:pattFill>
            <a:ln w="9525">
              <a:solidFill>
                <a:srgbClr val="800000"/>
              </a:solidFill>
              <a:miter lim="800000"/>
              <a:headEnd/>
              <a:tailEnd/>
            </a:ln>
          </p:spPr>
          <p:txBody>
            <a:bodyPr/>
            <a:lstStyle/>
            <a:p>
              <a:endParaRPr lang="zh-CN" altLang="en-US"/>
            </a:p>
          </p:txBody>
        </p:sp>
        <p:sp>
          <p:nvSpPr>
            <p:cNvPr id="2138" name="Rectangle 282" descr="轮廓式菱形"/>
            <p:cNvSpPr>
              <a:spLocks noChangeArrowheads="1"/>
            </p:cNvSpPr>
            <p:nvPr/>
          </p:nvSpPr>
          <p:spPr bwMode="auto">
            <a:xfrm>
              <a:off x="5525" y="7212"/>
              <a:ext cx="443" cy="1218"/>
            </a:xfrm>
            <a:prstGeom prst="rect">
              <a:avLst/>
            </a:prstGeom>
            <a:pattFill prst="openDmnd">
              <a:fgClr>
                <a:srgbClr val="800000"/>
              </a:fgClr>
              <a:bgClr>
                <a:srgbClr val="FFFFFF"/>
              </a:bgClr>
            </a:pattFill>
            <a:ln w="9525">
              <a:solidFill>
                <a:srgbClr val="800000"/>
              </a:solidFill>
              <a:miter lim="800000"/>
              <a:headEnd/>
              <a:tailEnd/>
            </a:ln>
          </p:spPr>
          <p:txBody>
            <a:bodyPr/>
            <a:lstStyle/>
            <a:p>
              <a:endParaRPr lang="zh-CN" altLang="en-US"/>
            </a:p>
          </p:txBody>
        </p:sp>
        <p:sp>
          <p:nvSpPr>
            <p:cNvPr id="2139" name="Rectangle 281" descr="轮廓式菱形"/>
            <p:cNvSpPr>
              <a:spLocks noChangeArrowheads="1"/>
            </p:cNvSpPr>
            <p:nvPr/>
          </p:nvSpPr>
          <p:spPr bwMode="auto">
            <a:xfrm flipH="1">
              <a:off x="7549" y="7197"/>
              <a:ext cx="96" cy="1278"/>
            </a:xfrm>
            <a:prstGeom prst="rect">
              <a:avLst/>
            </a:prstGeom>
            <a:pattFill prst="openDmnd">
              <a:fgClr>
                <a:srgbClr val="800000"/>
              </a:fgClr>
              <a:bgClr>
                <a:srgbClr val="FFFFFF"/>
              </a:bgClr>
            </a:pattFill>
            <a:ln w="9525">
              <a:solidFill>
                <a:srgbClr val="800000"/>
              </a:solidFill>
              <a:miter lim="800000"/>
              <a:headEnd/>
              <a:tailEnd/>
            </a:ln>
          </p:spPr>
          <p:txBody>
            <a:bodyPr/>
            <a:lstStyle/>
            <a:p>
              <a:endParaRPr lang="zh-CN" altLang="en-US"/>
            </a:p>
          </p:txBody>
        </p:sp>
        <p:sp>
          <p:nvSpPr>
            <p:cNvPr id="2140" name="Line 280"/>
            <p:cNvSpPr>
              <a:spLocks noChangeShapeType="1"/>
            </p:cNvSpPr>
            <p:nvPr/>
          </p:nvSpPr>
          <p:spPr bwMode="auto">
            <a:xfrm flipV="1">
              <a:off x="5528" y="6954"/>
              <a:ext cx="0" cy="225"/>
            </a:xfrm>
            <a:prstGeom prst="line">
              <a:avLst/>
            </a:prstGeom>
            <a:noFill/>
            <a:ln w="9525">
              <a:solidFill>
                <a:srgbClr val="000000"/>
              </a:solidFill>
              <a:round/>
              <a:headEnd/>
              <a:tailEnd/>
            </a:ln>
          </p:spPr>
          <p:txBody>
            <a:bodyPr/>
            <a:lstStyle/>
            <a:p>
              <a:endParaRPr lang="zh-CN" altLang="en-US"/>
            </a:p>
          </p:txBody>
        </p:sp>
        <p:sp>
          <p:nvSpPr>
            <p:cNvPr id="2141" name="Line 279"/>
            <p:cNvSpPr>
              <a:spLocks noChangeShapeType="1"/>
            </p:cNvSpPr>
            <p:nvPr/>
          </p:nvSpPr>
          <p:spPr bwMode="auto">
            <a:xfrm flipV="1">
              <a:off x="5963" y="6954"/>
              <a:ext cx="0" cy="225"/>
            </a:xfrm>
            <a:prstGeom prst="line">
              <a:avLst/>
            </a:prstGeom>
            <a:noFill/>
            <a:ln w="9525">
              <a:solidFill>
                <a:srgbClr val="000000"/>
              </a:solidFill>
              <a:round/>
              <a:headEnd/>
              <a:tailEnd/>
            </a:ln>
          </p:spPr>
          <p:txBody>
            <a:bodyPr/>
            <a:lstStyle/>
            <a:p>
              <a:endParaRPr lang="zh-CN" altLang="en-US"/>
            </a:p>
          </p:txBody>
        </p:sp>
        <p:sp>
          <p:nvSpPr>
            <p:cNvPr id="2142" name="Line 278"/>
            <p:cNvSpPr>
              <a:spLocks noChangeShapeType="1"/>
            </p:cNvSpPr>
            <p:nvPr/>
          </p:nvSpPr>
          <p:spPr bwMode="auto">
            <a:xfrm flipV="1">
              <a:off x="5273" y="8379"/>
              <a:ext cx="0" cy="225"/>
            </a:xfrm>
            <a:prstGeom prst="line">
              <a:avLst/>
            </a:prstGeom>
            <a:noFill/>
            <a:ln w="9525">
              <a:solidFill>
                <a:srgbClr val="000000"/>
              </a:solidFill>
              <a:round/>
              <a:headEnd/>
              <a:tailEnd/>
            </a:ln>
          </p:spPr>
          <p:txBody>
            <a:bodyPr/>
            <a:lstStyle/>
            <a:p>
              <a:endParaRPr lang="zh-CN" altLang="en-US"/>
            </a:p>
          </p:txBody>
        </p:sp>
        <p:sp>
          <p:nvSpPr>
            <p:cNvPr id="2143" name="Line 277"/>
            <p:cNvSpPr>
              <a:spLocks noChangeShapeType="1"/>
            </p:cNvSpPr>
            <p:nvPr/>
          </p:nvSpPr>
          <p:spPr bwMode="auto">
            <a:xfrm flipV="1">
              <a:off x="6203" y="8379"/>
              <a:ext cx="0" cy="225"/>
            </a:xfrm>
            <a:prstGeom prst="line">
              <a:avLst/>
            </a:prstGeom>
            <a:noFill/>
            <a:ln w="9525">
              <a:solidFill>
                <a:srgbClr val="000000"/>
              </a:solidFill>
              <a:round/>
              <a:headEnd/>
              <a:tailEnd/>
            </a:ln>
          </p:spPr>
          <p:txBody>
            <a:bodyPr/>
            <a:lstStyle/>
            <a:p>
              <a:endParaRPr lang="zh-CN" altLang="en-US"/>
            </a:p>
          </p:txBody>
        </p:sp>
        <p:sp>
          <p:nvSpPr>
            <p:cNvPr id="2144" name="Line 276"/>
            <p:cNvSpPr>
              <a:spLocks noChangeShapeType="1"/>
            </p:cNvSpPr>
            <p:nvPr/>
          </p:nvSpPr>
          <p:spPr bwMode="auto">
            <a:xfrm flipV="1">
              <a:off x="3878" y="8514"/>
              <a:ext cx="0" cy="450"/>
            </a:xfrm>
            <a:prstGeom prst="line">
              <a:avLst/>
            </a:prstGeom>
            <a:noFill/>
            <a:ln w="9525">
              <a:solidFill>
                <a:srgbClr val="000000"/>
              </a:solidFill>
              <a:round/>
              <a:headEnd/>
              <a:tailEnd/>
            </a:ln>
          </p:spPr>
          <p:txBody>
            <a:bodyPr/>
            <a:lstStyle/>
            <a:p>
              <a:endParaRPr lang="zh-CN" altLang="en-US"/>
            </a:p>
          </p:txBody>
        </p:sp>
        <p:sp>
          <p:nvSpPr>
            <p:cNvPr id="2145" name="Line 275"/>
            <p:cNvSpPr>
              <a:spLocks noChangeShapeType="1"/>
            </p:cNvSpPr>
            <p:nvPr/>
          </p:nvSpPr>
          <p:spPr bwMode="auto">
            <a:xfrm flipV="1">
              <a:off x="7583" y="8514"/>
              <a:ext cx="0" cy="435"/>
            </a:xfrm>
            <a:prstGeom prst="line">
              <a:avLst/>
            </a:prstGeom>
            <a:noFill/>
            <a:ln w="9525">
              <a:solidFill>
                <a:srgbClr val="000000"/>
              </a:solidFill>
              <a:round/>
              <a:headEnd/>
              <a:tailEnd/>
            </a:ln>
          </p:spPr>
          <p:txBody>
            <a:bodyPr/>
            <a:lstStyle/>
            <a:p>
              <a:endParaRPr lang="zh-CN" altLang="en-US"/>
            </a:p>
          </p:txBody>
        </p:sp>
        <p:sp>
          <p:nvSpPr>
            <p:cNvPr id="2146" name="Line 274"/>
            <p:cNvSpPr>
              <a:spLocks noChangeShapeType="1"/>
            </p:cNvSpPr>
            <p:nvPr/>
          </p:nvSpPr>
          <p:spPr bwMode="auto">
            <a:xfrm flipV="1">
              <a:off x="5513" y="7071"/>
              <a:ext cx="465" cy="0"/>
            </a:xfrm>
            <a:prstGeom prst="line">
              <a:avLst/>
            </a:prstGeom>
            <a:noFill/>
            <a:ln w="9525">
              <a:solidFill>
                <a:srgbClr val="000000"/>
              </a:solidFill>
              <a:round/>
              <a:headEnd type="triangle" w="sm" len="med"/>
              <a:tailEnd type="triangle" w="sm" len="med"/>
            </a:ln>
          </p:spPr>
          <p:txBody>
            <a:bodyPr/>
            <a:lstStyle/>
            <a:p>
              <a:endParaRPr lang="zh-CN" altLang="en-US"/>
            </a:p>
          </p:txBody>
        </p:sp>
        <p:sp>
          <p:nvSpPr>
            <p:cNvPr id="2147" name="Line 273"/>
            <p:cNvSpPr>
              <a:spLocks noChangeShapeType="1"/>
            </p:cNvSpPr>
            <p:nvPr/>
          </p:nvSpPr>
          <p:spPr bwMode="auto">
            <a:xfrm flipV="1">
              <a:off x="5303" y="8541"/>
              <a:ext cx="900" cy="0"/>
            </a:xfrm>
            <a:prstGeom prst="line">
              <a:avLst/>
            </a:prstGeom>
            <a:noFill/>
            <a:ln w="9525">
              <a:solidFill>
                <a:srgbClr val="000000"/>
              </a:solidFill>
              <a:round/>
              <a:headEnd type="triangle" w="sm" len="med"/>
              <a:tailEnd type="triangle" w="sm" len="med"/>
            </a:ln>
          </p:spPr>
          <p:txBody>
            <a:bodyPr/>
            <a:lstStyle/>
            <a:p>
              <a:endParaRPr lang="zh-CN" altLang="en-US"/>
            </a:p>
          </p:txBody>
        </p:sp>
        <p:sp>
          <p:nvSpPr>
            <p:cNvPr id="2148" name="Line 272"/>
            <p:cNvSpPr>
              <a:spLocks noChangeShapeType="1"/>
            </p:cNvSpPr>
            <p:nvPr/>
          </p:nvSpPr>
          <p:spPr bwMode="auto">
            <a:xfrm flipV="1">
              <a:off x="3923" y="8886"/>
              <a:ext cx="3630" cy="0"/>
            </a:xfrm>
            <a:prstGeom prst="line">
              <a:avLst/>
            </a:prstGeom>
            <a:noFill/>
            <a:ln w="9525">
              <a:solidFill>
                <a:srgbClr val="000000"/>
              </a:solidFill>
              <a:round/>
              <a:headEnd type="triangle" w="sm" len="med"/>
              <a:tailEnd type="triangle" w="sm" len="med"/>
            </a:ln>
          </p:spPr>
          <p:txBody>
            <a:bodyPr/>
            <a:lstStyle/>
            <a:p>
              <a:endParaRPr lang="zh-CN" altLang="en-US"/>
            </a:p>
          </p:txBody>
        </p:sp>
        <p:sp>
          <p:nvSpPr>
            <p:cNvPr id="2149" name="Text Box 271"/>
            <p:cNvSpPr txBox="1">
              <a:spLocks noChangeArrowheads="1"/>
            </p:cNvSpPr>
            <p:nvPr/>
          </p:nvSpPr>
          <p:spPr bwMode="auto">
            <a:xfrm>
              <a:off x="5288" y="6624"/>
              <a:ext cx="900" cy="390"/>
            </a:xfrm>
            <a:prstGeom prst="rect">
              <a:avLst/>
            </a:prstGeom>
            <a:noFill/>
            <a:ln w="9525">
              <a:noFill/>
              <a:miter lim="800000"/>
              <a:headEnd/>
              <a:tailEnd/>
            </a:ln>
          </p:spPr>
          <p:txBody>
            <a:bodyPr/>
            <a:lstStyle/>
            <a:p>
              <a:pPr eaLnBrk="0" hangingPunct="0"/>
              <a:r>
                <a:rPr lang="en-US" altLang="zh-CN" sz="1000">
                  <a:latin typeface="Times New Roman" pitchFamily="18" charset="0"/>
                  <a:cs typeface="Times New Roman" pitchFamily="18" charset="0"/>
                </a:rPr>
                <a:t>10mm</a:t>
              </a:r>
              <a:endParaRPr lang="en-US" altLang="zh-CN"/>
            </a:p>
          </p:txBody>
        </p:sp>
        <p:sp>
          <p:nvSpPr>
            <p:cNvPr id="2150" name="Text Box 270"/>
            <p:cNvSpPr txBox="1">
              <a:spLocks noChangeArrowheads="1"/>
            </p:cNvSpPr>
            <p:nvPr/>
          </p:nvSpPr>
          <p:spPr bwMode="auto">
            <a:xfrm>
              <a:off x="5288" y="8769"/>
              <a:ext cx="900" cy="390"/>
            </a:xfrm>
            <a:prstGeom prst="rect">
              <a:avLst/>
            </a:prstGeom>
            <a:noFill/>
            <a:ln w="9525">
              <a:noFill/>
              <a:miter lim="800000"/>
              <a:headEnd/>
              <a:tailEnd/>
            </a:ln>
          </p:spPr>
          <p:txBody>
            <a:bodyPr/>
            <a:lstStyle/>
            <a:p>
              <a:pPr eaLnBrk="0" hangingPunct="0"/>
              <a:r>
                <a:rPr lang="en-US" altLang="zh-CN" sz="1000">
                  <a:latin typeface="Times New Roman" pitchFamily="18" charset="0"/>
                  <a:cs typeface="Times New Roman" pitchFamily="18" charset="0"/>
                </a:rPr>
                <a:t>58mm</a:t>
              </a:r>
              <a:endParaRPr lang="en-US" altLang="zh-CN"/>
            </a:p>
          </p:txBody>
        </p:sp>
        <p:sp>
          <p:nvSpPr>
            <p:cNvPr id="2151" name="Text Box 269"/>
            <p:cNvSpPr txBox="1">
              <a:spLocks noChangeArrowheads="1"/>
            </p:cNvSpPr>
            <p:nvPr/>
          </p:nvSpPr>
          <p:spPr bwMode="auto">
            <a:xfrm>
              <a:off x="5288" y="8424"/>
              <a:ext cx="900" cy="390"/>
            </a:xfrm>
            <a:prstGeom prst="rect">
              <a:avLst/>
            </a:prstGeom>
            <a:noFill/>
            <a:ln w="9525">
              <a:noFill/>
              <a:miter lim="800000"/>
              <a:headEnd/>
              <a:tailEnd/>
            </a:ln>
          </p:spPr>
          <p:txBody>
            <a:bodyPr/>
            <a:lstStyle/>
            <a:p>
              <a:pPr eaLnBrk="0" hangingPunct="0"/>
              <a:r>
                <a:rPr lang="en-US" altLang="zh-CN" sz="1000" dirty="0">
                  <a:latin typeface="Times New Roman" pitchFamily="18" charset="0"/>
                  <a:cs typeface="Times New Roman" pitchFamily="18" charset="0"/>
                </a:rPr>
                <a:t>23mm</a:t>
              </a:r>
              <a:endParaRPr lang="en-US" altLang="zh-CN" dirty="0"/>
            </a:p>
          </p:txBody>
        </p:sp>
        <p:sp>
          <p:nvSpPr>
            <p:cNvPr id="2152" name="Line 268"/>
            <p:cNvSpPr>
              <a:spLocks noChangeShapeType="1"/>
            </p:cNvSpPr>
            <p:nvPr/>
          </p:nvSpPr>
          <p:spPr bwMode="auto">
            <a:xfrm>
              <a:off x="8741" y="7575"/>
              <a:ext cx="285" cy="0"/>
            </a:xfrm>
            <a:prstGeom prst="line">
              <a:avLst/>
            </a:prstGeom>
            <a:noFill/>
            <a:ln w="9525">
              <a:solidFill>
                <a:srgbClr val="000000"/>
              </a:solidFill>
              <a:round/>
              <a:headEnd/>
              <a:tailEnd/>
            </a:ln>
          </p:spPr>
          <p:txBody>
            <a:bodyPr/>
            <a:lstStyle/>
            <a:p>
              <a:endParaRPr lang="zh-CN" altLang="en-US"/>
            </a:p>
          </p:txBody>
        </p:sp>
        <p:sp>
          <p:nvSpPr>
            <p:cNvPr id="2153" name="Line 267"/>
            <p:cNvSpPr>
              <a:spLocks noChangeShapeType="1"/>
            </p:cNvSpPr>
            <p:nvPr/>
          </p:nvSpPr>
          <p:spPr bwMode="auto">
            <a:xfrm>
              <a:off x="8726" y="8340"/>
              <a:ext cx="285" cy="0"/>
            </a:xfrm>
            <a:prstGeom prst="line">
              <a:avLst/>
            </a:prstGeom>
            <a:noFill/>
            <a:ln w="9525">
              <a:solidFill>
                <a:srgbClr val="000000"/>
              </a:solidFill>
              <a:round/>
              <a:headEnd/>
              <a:tailEnd/>
            </a:ln>
          </p:spPr>
          <p:txBody>
            <a:bodyPr/>
            <a:lstStyle/>
            <a:p>
              <a:endParaRPr lang="zh-CN" altLang="en-US"/>
            </a:p>
          </p:txBody>
        </p:sp>
        <p:sp>
          <p:nvSpPr>
            <p:cNvPr id="2154" name="Line 266"/>
            <p:cNvSpPr>
              <a:spLocks noChangeShapeType="1"/>
            </p:cNvSpPr>
            <p:nvPr/>
          </p:nvSpPr>
          <p:spPr bwMode="auto">
            <a:xfrm flipH="1" flipV="1">
              <a:off x="8843" y="7551"/>
              <a:ext cx="0" cy="810"/>
            </a:xfrm>
            <a:prstGeom prst="line">
              <a:avLst/>
            </a:prstGeom>
            <a:noFill/>
            <a:ln w="9525">
              <a:solidFill>
                <a:srgbClr val="000000"/>
              </a:solidFill>
              <a:round/>
              <a:headEnd type="triangle" w="sm" len="med"/>
              <a:tailEnd type="triangle" w="sm" len="med"/>
            </a:ln>
          </p:spPr>
          <p:txBody>
            <a:bodyPr/>
            <a:lstStyle/>
            <a:p>
              <a:endParaRPr lang="zh-CN" altLang="en-US"/>
            </a:p>
          </p:txBody>
        </p:sp>
        <p:sp>
          <p:nvSpPr>
            <p:cNvPr id="2155" name="Text Box 265"/>
            <p:cNvSpPr txBox="1">
              <a:spLocks noChangeArrowheads="1"/>
            </p:cNvSpPr>
            <p:nvPr/>
          </p:nvSpPr>
          <p:spPr bwMode="auto">
            <a:xfrm>
              <a:off x="8753" y="7764"/>
              <a:ext cx="900" cy="390"/>
            </a:xfrm>
            <a:prstGeom prst="rect">
              <a:avLst/>
            </a:prstGeom>
            <a:noFill/>
            <a:ln w="9525">
              <a:noFill/>
              <a:miter lim="800000"/>
              <a:headEnd/>
              <a:tailEnd/>
            </a:ln>
          </p:spPr>
          <p:txBody>
            <a:bodyPr/>
            <a:lstStyle/>
            <a:p>
              <a:pPr eaLnBrk="0" hangingPunct="0"/>
              <a:r>
                <a:rPr lang="en-US" altLang="zh-CN" sz="1000">
                  <a:latin typeface="Times New Roman" pitchFamily="18" charset="0"/>
                  <a:cs typeface="Times New Roman" pitchFamily="18" charset="0"/>
                </a:rPr>
                <a:t>12mm</a:t>
              </a:r>
              <a:endParaRPr lang="en-US" altLang="zh-CN"/>
            </a:p>
          </p:txBody>
        </p:sp>
      </p:grpSp>
      <p:sp>
        <p:nvSpPr>
          <p:cNvPr id="2056" name="矩形 112"/>
          <p:cNvSpPr>
            <a:spLocks noChangeArrowheads="1"/>
          </p:cNvSpPr>
          <p:nvPr/>
        </p:nvSpPr>
        <p:spPr bwMode="auto">
          <a:xfrm>
            <a:off x="533400" y="1219200"/>
            <a:ext cx="8382000" cy="707886"/>
          </a:xfrm>
          <a:prstGeom prst="rect">
            <a:avLst/>
          </a:prstGeom>
          <a:noFill/>
          <a:ln w="9525">
            <a:noFill/>
            <a:miter lim="800000"/>
            <a:headEnd/>
            <a:tailEnd/>
          </a:ln>
        </p:spPr>
        <p:txBody>
          <a:bodyPr wrap="square">
            <a:spAutoFit/>
          </a:bodyPr>
          <a:lstStyle/>
          <a:p>
            <a:r>
              <a:rPr lang="en-US" altLang="zh-CN" sz="2000" dirty="0" smtClean="0">
                <a:latin typeface="Times New Roman" pitchFamily="18" charset="0"/>
                <a:cs typeface="Times New Roman" pitchFamily="18" charset="0"/>
              </a:rPr>
              <a:t>     It is optimal physical design for a single cell of coaxial transformer with taking all considerations mentioned above:</a:t>
            </a:r>
            <a:endParaRPr lang="zh-CN" altLang="en-US" sz="2000" dirty="0">
              <a:latin typeface="Times New Roman" pitchFamily="18" charset="0"/>
              <a:cs typeface="Times New Roman" pitchFamily="18" charset="0"/>
            </a:endParaRPr>
          </a:p>
        </p:txBody>
      </p:sp>
      <p:sp>
        <p:nvSpPr>
          <p:cNvPr id="2057" name="Rectangle 30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grpSp>
        <p:nvGrpSpPr>
          <p:cNvPr id="305" name="组合 304"/>
          <p:cNvGrpSpPr/>
          <p:nvPr/>
        </p:nvGrpSpPr>
        <p:grpSpPr>
          <a:xfrm>
            <a:off x="1876247" y="3657599"/>
            <a:ext cx="4753153" cy="2590801"/>
            <a:chOff x="1897655" y="3657600"/>
            <a:chExt cx="4731745" cy="2579132"/>
          </a:xfrm>
        </p:grpSpPr>
        <p:sp>
          <p:nvSpPr>
            <p:cNvPr id="2059" name="矩形 112"/>
            <p:cNvSpPr>
              <a:spLocks noChangeArrowheads="1"/>
            </p:cNvSpPr>
            <p:nvPr/>
          </p:nvSpPr>
          <p:spPr bwMode="auto">
            <a:xfrm>
              <a:off x="2438400" y="5867400"/>
              <a:ext cx="3684136" cy="369332"/>
            </a:xfrm>
            <a:prstGeom prst="rect">
              <a:avLst/>
            </a:prstGeom>
            <a:noFill/>
            <a:ln w="9525">
              <a:noFill/>
              <a:miter lim="800000"/>
              <a:headEnd/>
              <a:tailEnd/>
            </a:ln>
          </p:spPr>
          <p:txBody>
            <a:bodyPr wrap="square">
              <a:spAutoFit/>
            </a:bodyPr>
            <a:lstStyle/>
            <a:p>
              <a:r>
                <a:rPr lang="en-US" altLang="zh-CN" dirty="0" smtClean="0">
                  <a:solidFill>
                    <a:srgbClr val="FF0000"/>
                  </a:solidFill>
                  <a:latin typeface="Times New Roman" pitchFamily="18" charset="0"/>
                  <a:cs typeface="Times New Roman" pitchFamily="18" charset="0"/>
                </a:rPr>
                <a:t>Cross section of coaxial transformer</a:t>
              </a:r>
              <a:endParaRPr lang="zh-CN" altLang="en-US" dirty="0">
                <a:solidFill>
                  <a:srgbClr val="FF0000"/>
                </a:solidFill>
                <a:latin typeface="Times New Roman" pitchFamily="18" charset="0"/>
                <a:cs typeface="Times New Roman" pitchFamily="18" charset="0"/>
              </a:endParaRPr>
            </a:p>
          </p:txBody>
        </p:sp>
        <p:grpSp>
          <p:nvGrpSpPr>
            <p:cNvPr id="2052" name="Group 4"/>
            <p:cNvGrpSpPr>
              <a:grpSpLocks/>
            </p:cNvGrpSpPr>
            <p:nvPr/>
          </p:nvGrpSpPr>
          <p:grpSpPr bwMode="auto">
            <a:xfrm>
              <a:off x="1897655" y="3657600"/>
              <a:ext cx="4731745" cy="2286000"/>
              <a:chOff x="1640" y="1565"/>
              <a:chExt cx="8590" cy="4150"/>
            </a:xfrm>
          </p:grpSpPr>
          <p:grpSp>
            <p:nvGrpSpPr>
              <p:cNvPr id="3" name="Group 5"/>
              <p:cNvGrpSpPr>
                <a:grpSpLocks/>
              </p:cNvGrpSpPr>
              <p:nvPr/>
            </p:nvGrpSpPr>
            <p:grpSpPr bwMode="auto">
              <a:xfrm>
                <a:off x="1640" y="1565"/>
                <a:ext cx="4180" cy="4150"/>
                <a:chOff x="1640" y="1565"/>
                <a:chExt cx="4180" cy="4150"/>
              </a:xfrm>
            </p:grpSpPr>
            <p:grpSp>
              <p:nvGrpSpPr>
                <p:cNvPr id="15" name="Group 6"/>
                <p:cNvGrpSpPr>
                  <a:grpSpLocks/>
                </p:cNvGrpSpPr>
                <p:nvPr/>
              </p:nvGrpSpPr>
              <p:grpSpPr bwMode="auto">
                <a:xfrm>
                  <a:off x="1640" y="1565"/>
                  <a:ext cx="4180" cy="4150"/>
                  <a:chOff x="1640" y="1565"/>
                  <a:chExt cx="4180" cy="4150"/>
                </a:xfrm>
              </p:grpSpPr>
              <p:sp>
                <p:nvSpPr>
                  <p:cNvPr id="26" name="Oval 7" descr="30%"/>
                  <p:cNvSpPr>
                    <a:spLocks noChangeArrowheads="1"/>
                  </p:cNvSpPr>
                  <p:nvPr/>
                </p:nvSpPr>
                <p:spPr bwMode="auto">
                  <a:xfrm>
                    <a:off x="1715" y="1615"/>
                    <a:ext cx="4020" cy="4020"/>
                  </a:xfrm>
                  <a:prstGeom prst="ellipse">
                    <a:avLst/>
                  </a:prstGeom>
                  <a:pattFill prst="pct30">
                    <a:fgClr>
                      <a:srgbClr val="FFCC00"/>
                    </a:fgClr>
                    <a:bgClr>
                      <a:srgbClr val="FFFFFF"/>
                    </a:bgClr>
                  </a:patt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 name="AutoShape 8" descr="60%"/>
                  <p:cNvSpPr>
                    <a:spLocks noChangeArrowheads="1"/>
                  </p:cNvSpPr>
                  <p:nvPr/>
                </p:nvSpPr>
                <p:spPr bwMode="auto">
                  <a:xfrm>
                    <a:off x="2440" y="2340"/>
                    <a:ext cx="2580" cy="2580"/>
                  </a:xfrm>
                  <a:custGeom>
                    <a:avLst/>
                    <a:gdLst>
                      <a:gd name="G0" fmla="+- 1967 0 0"/>
                      <a:gd name="G1" fmla="+- 21600 0 1967"/>
                      <a:gd name="G2" fmla="+- 21600 0 1967"/>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67" y="10800"/>
                        </a:moveTo>
                        <a:cubicBezTo>
                          <a:pt x="1967" y="15678"/>
                          <a:pt x="5922" y="19633"/>
                          <a:pt x="10800" y="19633"/>
                        </a:cubicBezTo>
                        <a:cubicBezTo>
                          <a:pt x="15678" y="19633"/>
                          <a:pt x="19633" y="15678"/>
                          <a:pt x="19633" y="10800"/>
                        </a:cubicBezTo>
                        <a:cubicBezTo>
                          <a:pt x="19633" y="5922"/>
                          <a:pt x="15678" y="1967"/>
                          <a:pt x="10800" y="1967"/>
                        </a:cubicBezTo>
                        <a:cubicBezTo>
                          <a:pt x="5922" y="1967"/>
                          <a:pt x="1967" y="5922"/>
                          <a:pt x="1967" y="10800"/>
                        </a:cubicBezTo>
                        <a:close/>
                      </a:path>
                    </a:pathLst>
                  </a:custGeom>
                  <a:pattFill prst="pct60">
                    <a:fgClr>
                      <a:srgbClr val="FF00FF"/>
                    </a:fgClr>
                    <a:bgClr>
                      <a:srgbClr val="FFFFFF"/>
                    </a:bgClr>
                  </a:pattFill>
                  <a:ln w="9525">
                    <a:solidFill>
                      <a:srgbClr val="FF00FF"/>
                    </a:solidFill>
                    <a:prstDash val="dash"/>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 name="Oval 9"/>
                  <p:cNvSpPr>
                    <a:spLocks noChangeArrowheads="1"/>
                  </p:cNvSpPr>
                  <p:nvPr/>
                </p:nvSpPr>
                <p:spPr bwMode="auto">
                  <a:xfrm>
                    <a:off x="2830" y="2730"/>
                    <a:ext cx="1800" cy="1800"/>
                  </a:xfrm>
                  <a:prstGeom prst="ellipse">
                    <a:avLst/>
                  </a:prstGeom>
                  <a:solidFill>
                    <a:srgbClr val="FFFFFF"/>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 name="Oval 10"/>
                  <p:cNvSpPr>
                    <a:spLocks noChangeArrowheads="1"/>
                  </p:cNvSpPr>
                  <p:nvPr/>
                </p:nvSpPr>
                <p:spPr bwMode="auto">
                  <a:xfrm>
                    <a:off x="1870" y="3400"/>
                    <a:ext cx="460" cy="460"/>
                  </a:xfrm>
                  <a:prstGeom prst="ellipse">
                    <a:avLst/>
                  </a:prstGeom>
                  <a:solidFill>
                    <a:srgbClr val="FFFFFF"/>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 name="Oval 11"/>
                  <p:cNvSpPr>
                    <a:spLocks noChangeArrowheads="1"/>
                  </p:cNvSpPr>
                  <p:nvPr/>
                </p:nvSpPr>
                <p:spPr bwMode="auto">
                  <a:xfrm>
                    <a:off x="2080" y="4210"/>
                    <a:ext cx="460" cy="460"/>
                  </a:xfrm>
                  <a:prstGeom prst="ellipse">
                    <a:avLst/>
                  </a:prstGeom>
                  <a:solidFill>
                    <a:srgbClr val="FFFFFF"/>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 name="Oval 12"/>
                  <p:cNvSpPr>
                    <a:spLocks noChangeArrowheads="1"/>
                  </p:cNvSpPr>
                  <p:nvPr/>
                </p:nvSpPr>
                <p:spPr bwMode="auto">
                  <a:xfrm>
                    <a:off x="2090" y="2590"/>
                    <a:ext cx="460" cy="460"/>
                  </a:xfrm>
                  <a:prstGeom prst="ellipse">
                    <a:avLst/>
                  </a:prstGeom>
                  <a:solidFill>
                    <a:srgbClr val="FFFFFF"/>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42" name="Oval 13"/>
                  <p:cNvSpPr>
                    <a:spLocks noChangeArrowheads="1"/>
                  </p:cNvSpPr>
                  <p:nvPr/>
                </p:nvSpPr>
                <p:spPr bwMode="auto">
                  <a:xfrm>
                    <a:off x="2660" y="4790"/>
                    <a:ext cx="460" cy="460"/>
                  </a:xfrm>
                  <a:prstGeom prst="ellipse">
                    <a:avLst/>
                  </a:prstGeom>
                  <a:solidFill>
                    <a:srgbClr val="FFFFFF"/>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43" name="Oval 14"/>
                  <p:cNvSpPr>
                    <a:spLocks noChangeArrowheads="1"/>
                  </p:cNvSpPr>
                  <p:nvPr/>
                </p:nvSpPr>
                <p:spPr bwMode="auto">
                  <a:xfrm>
                    <a:off x="2670" y="2000"/>
                    <a:ext cx="460" cy="460"/>
                  </a:xfrm>
                  <a:prstGeom prst="ellipse">
                    <a:avLst/>
                  </a:prstGeom>
                  <a:solidFill>
                    <a:srgbClr val="FFFFFF"/>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44" name="Oval 15"/>
                  <p:cNvSpPr>
                    <a:spLocks noChangeArrowheads="1"/>
                  </p:cNvSpPr>
                  <p:nvPr/>
                </p:nvSpPr>
                <p:spPr bwMode="auto">
                  <a:xfrm>
                    <a:off x="3500" y="1780"/>
                    <a:ext cx="460" cy="460"/>
                  </a:xfrm>
                  <a:prstGeom prst="ellipse">
                    <a:avLst/>
                  </a:prstGeom>
                  <a:solidFill>
                    <a:srgbClr val="FFFFFF"/>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45" name="Oval 16"/>
                  <p:cNvSpPr>
                    <a:spLocks noChangeArrowheads="1"/>
                  </p:cNvSpPr>
                  <p:nvPr/>
                </p:nvSpPr>
                <p:spPr bwMode="auto">
                  <a:xfrm>
                    <a:off x="3500" y="5030"/>
                    <a:ext cx="460" cy="460"/>
                  </a:xfrm>
                  <a:prstGeom prst="ellipse">
                    <a:avLst/>
                  </a:prstGeom>
                  <a:solidFill>
                    <a:srgbClr val="FFFFFF"/>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46" name="Oval 17"/>
                  <p:cNvSpPr>
                    <a:spLocks noChangeArrowheads="1"/>
                  </p:cNvSpPr>
                  <p:nvPr/>
                </p:nvSpPr>
                <p:spPr bwMode="auto">
                  <a:xfrm>
                    <a:off x="4340" y="4800"/>
                    <a:ext cx="460" cy="460"/>
                  </a:xfrm>
                  <a:prstGeom prst="ellipse">
                    <a:avLst/>
                  </a:prstGeom>
                  <a:solidFill>
                    <a:srgbClr val="FFFFFF"/>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47" name="Oval 18"/>
                  <p:cNvSpPr>
                    <a:spLocks noChangeArrowheads="1"/>
                  </p:cNvSpPr>
                  <p:nvPr/>
                </p:nvSpPr>
                <p:spPr bwMode="auto">
                  <a:xfrm>
                    <a:off x="4920" y="4190"/>
                    <a:ext cx="460" cy="460"/>
                  </a:xfrm>
                  <a:prstGeom prst="ellipse">
                    <a:avLst/>
                  </a:prstGeom>
                  <a:solidFill>
                    <a:srgbClr val="FFFFFF"/>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48" name="Oval 19"/>
                  <p:cNvSpPr>
                    <a:spLocks noChangeArrowheads="1"/>
                  </p:cNvSpPr>
                  <p:nvPr/>
                </p:nvSpPr>
                <p:spPr bwMode="auto">
                  <a:xfrm>
                    <a:off x="5130" y="3400"/>
                    <a:ext cx="460" cy="460"/>
                  </a:xfrm>
                  <a:prstGeom prst="ellipse">
                    <a:avLst/>
                  </a:prstGeom>
                  <a:solidFill>
                    <a:srgbClr val="FFFFFF"/>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49" name="Oval 20"/>
                  <p:cNvSpPr>
                    <a:spLocks noChangeArrowheads="1"/>
                  </p:cNvSpPr>
                  <p:nvPr/>
                </p:nvSpPr>
                <p:spPr bwMode="auto">
                  <a:xfrm>
                    <a:off x="4920" y="2600"/>
                    <a:ext cx="460" cy="460"/>
                  </a:xfrm>
                  <a:prstGeom prst="ellipse">
                    <a:avLst/>
                  </a:prstGeom>
                  <a:solidFill>
                    <a:srgbClr val="FFFFFF"/>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50" name="Oval 21"/>
                  <p:cNvSpPr>
                    <a:spLocks noChangeArrowheads="1"/>
                  </p:cNvSpPr>
                  <p:nvPr/>
                </p:nvSpPr>
                <p:spPr bwMode="auto">
                  <a:xfrm>
                    <a:off x="4340" y="2010"/>
                    <a:ext cx="460" cy="460"/>
                  </a:xfrm>
                  <a:prstGeom prst="ellipse">
                    <a:avLst/>
                  </a:prstGeom>
                  <a:solidFill>
                    <a:srgbClr val="FFFFFF"/>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51" name="Oval 22"/>
                  <p:cNvSpPr>
                    <a:spLocks noChangeArrowheads="1"/>
                  </p:cNvSpPr>
                  <p:nvPr/>
                </p:nvSpPr>
                <p:spPr bwMode="auto">
                  <a:xfrm>
                    <a:off x="2093" y="1990"/>
                    <a:ext cx="3270" cy="3270"/>
                  </a:xfrm>
                  <a:prstGeom prst="ellipse">
                    <a:avLst/>
                  </a:prstGeom>
                  <a:noFill/>
                  <a:ln w="9525">
                    <a:solidFill>
                      <a:srgbClr val="339966"/>
                    </a:solidFill>
                    <a:prstDash val="dash"/>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52" name="Line 23"/>
                  <p:cNvSpPr>
                    <a:spLocks noChangeShapeType="1"/>
                  </p:cNvSpPr>
                  <p:nvPr/>
                </p:nvSpPr>
                <p:spPr bwMode="auto">
                  <a:xfrm>
                    <a:off x="1640" y="3638"/>
                    <a:ext cx="4180" cy="0"/>
                  </a:xfrm>
                  <a:prstGeom prst="line">
                    <a:avLst/>
                  </a:prstGeom>
                  <a:noFill/>
                  <a:ln w="9525">
                    <a:solidFill>
                      <a:srgbClr val="339966"/>
                    </a:solidFill>
                    <a:prstDash val="dashDot"/>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53" name="Line 24"/>
                  <p:cNvSpPr>
                    <a:spLocks noChangeShapeType="1"/>
                  </p:cNvSpPr>
                  <p:nvPr/>
                </p:nvSpPr>
                <p:spPr bwMode="auto">
                  <a:xfrm flipV="1">
                    <a:off x="3738" y="1565"/>
                    <a:ext cx="0" cy="4150"/>
                  </a:xfrm>
                  <a:prstGeom prst="line">
                    <a:avLst/>
                  </a:prstGeom>
                  <a:noFill/>
                  <a:ln w="9525">
                    <a:solidFill>
                      <a:srgbClr val="339966"/>
                    </a:solidFill>
                    <a:prstDash val="dashDot"/>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54" name="Oval 25" descr="浅色上对角线"/>
                  <p:cNvSpPr>
                    <a:spLocks noChangeArrowheads="1"/>
                  </p:cNvSpPr>
                  <p:nvPr/>
                </p:nvSpPr>
                <p:spPr bwMode="auto">
                  <a:xfrm>
                    <a:off x="3140" y="3040"/>
                    <a:ext cx="1180" cy="1180"/>
                  </a:xfrm>
                  <a:prstGeom prst="ellipse">
                    <a:avLst/>
                  </a:prstGeom>
                  <a:pattFill prst="ltUpDiag">
                    <a:fgClr>
                      <a:srgbClr val="FFCC00"/>
                    </a:fgClr>
                    <a:bgClr>
                      <a:srgbClr val="FFFFFF"/>
                    </a:bgClr>
                  </a:patt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55" name="Oval 26" descr="浅色上对角线"/>
                  <p:cNvSpPr>
                    <a:spLocks noChangeArrowheads="1"/>
                  </p:cNvSpPr>
                  <p:nvPr/>
                </p:nvSpPr>
                <p:spPr bwMode="auto">
                  <a:xfrm>
                    <a:off x="1950" y="3480"/>
                    <a:ext cx="300" cy="300"/>
                  </a:xfrm>
                  <a:prstGeom prst="ellipse">
                    <a:avLst/>
                  </a:prstGeom>
                  <a:pattFill prst="ltUpDiag">
                    <a:fgClr>
                      <a:srgbClr val="FFCC00"/>
                    </a:fgClr>
                    <a:bgClr>
                      <a:srgbClr val="FFFFFF"/>
                    </a:bgClr>
                  </a:patt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56" name="Oval 27" descr="浅色上对角线"/>
                  <p:cNvSpPr>
                    <a:spLocks noChangeArrowheads="1"/>
                  </p:cNvSpPr>
                  <p:nvPr/>
                </p:nvSpPr>
                <p:spPr bwMode="auto">
                  <a:xfrm>
                    <a:off x="2170" y="2670"/>
                    <a:ext cx="300" cy="300"/>
                  </a:xfrm>
                  <a:prstGeom prst="ellipse">
                    <a:avLst/>
                  </a:prstGeom>
                  <a:pattFill prst="ltUpDiag">
                    <a:fgClr>
                      <a:srgbClr val="FFCC00"/>
                    </a:fgClr>
                    <a:bgClr>
                      <a:srgbClr val="FFFFFF"/>
                    </a:bgClr>
                  </a:patt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57" name="Oval 28" descr="浅色上对角线"/>
                  <p:cNvSpPr>
                    <a:spLocks noChangeArrowheads="1"/>
                  </p:cNvSpPr>
                  <p:nvPr/>
                </p:nvSpPr>
                <p:spPr bwMode="auto">
                  <a:xfrm>
                    <a:off x="3580" y="5110"/>
                    <a:ext cx="300" cy="300"/>
                  </a:xfrm>
                  <a:prstGeom prst="ellipse">
                    <a:avLst/>
                  </a:prstGeom>
                  <a:pattFill prst="ltUpDiag">
                    <a:fgClr>
                      <a:srgbClr val="FFCC00"/>
                    </a:fgClr>
                    <a:bgClr>
                      <a:srgbClr val="FFFFFF"/>
                    </a:bgClr>
                  </a:patt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58" name="Oval 29" descr="浅色上对角线"/>
                  <p:cNvSpPr>
                    <a:spLocks noChangeArrowheads="1"/>
                  </p:cNvSpPr>
                  <p:nvPr/>
                </p:nvSpPr>
                <p:spPr bwMode="auto">
                  <a:xfrm>
                    <a:off x="2740" y="4870"/>
                    <a:ext cx="300" cy="300"/>
                  </a:xfrm>
                  <a:prstGeom prst="ellipse">
                    <a:avLst/>
                  </a:prstGeom>
                  <a:pattFill prst="ltUpDiag">
                    <a:fgClr>
                      <a:srgbClr val="FFCC00"/>
                    </a:fgClr>
                    <a:bgClr>
                      <a:srgbClr val="FFFFFF"/>
                    </a:bgClr>
                  </a:patt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59" name="Oval 30" descr="浅色上对角线"/>
                  <p:cNvSpPr>
                    <a:spLocks noChangeArrowheads="1"/>
                  </p:cNvSpPr>
                  <p:nvPr/>
                </p:nvSpPr>
                <p:spPr bwMode="auto">
                  <a:xfrm>
                    <a:off x="2160" y="4290"/>
                    <a:ext cx="300" cy="300"/>
                  </a:xfrm>
                  <a:prstGeom prst="ellipse">
                    <a:avLst/>
                  </a:prstGeom>
                  <a:pattFill prst="ltUpDiag">
                    <a:fgClr>
                      <a:srgbClr val="FFCC00"/>
                    </a:fgClr>
                    <a:bgClr>
                      <a:srgbClr val="FFFFFF"/>
                    </a:bgClr>
                  </a:patt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60" name="Oval 31" descr="浅色上对角线"/>
                  <p:cNvSpPr>
                    <a:spLocks noChangeArrowheads="1"/>
                  </p:cNvSpPr>
                  <p:nvPr/>
                </p:nvSpPr>
                <p:spPr bwMode="auto">
                  <a:xfrm>
                    <a:off x="2750" y="2080"/>
                    <a:ext cx="300" cy="300"/>
                  </a:xfrm>
                  <a:prstGeom prst="ellipse">
                    <a:avLst/>
                  </a:prstGeom>
                  <a:pattFill prst="ltUpDiag">
                    <a:fgClr>
                      <a:srgbClr val="FFCC00"/>
                    </a:fgClr>
                    <a:bgClr>
                      <a:srgbClr val="FFFFFF"/>
                    </a:bgClr>
                  </a:patt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61" name="Oval 32" descr="浅色上对角线"/>
                  <p:cNvSpPr>
                    <a:spLocks noChangeArrowheads="1"/>
                  </p:cNvSpPr>
                  <p:nvPr/>
                </p:nvSpPr>
                <p:spPr bwMode="auto">
                  <a:xfrm>
                    <a:off x="3580" y="1860"/>
                    <a:ext cx="300" cy="300"/>
                  </a:xfrm>
                  <a:prstGeom prst="ellipse">
                    <a:avLst/>
                  </a:prstGeom>
                  <a:pattFill prst="ltUpDiag">
                    <a:fgClr>
                      <a:srgbClr val="FFCC00"/>
                    </a:fgClr>
                    <a:bgClr>
                      <a:srgbClr val="FFFFFF"/>
                    </a:bgClr>
                  </a:patt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62" name="Oval 33" descr="浅色上对角线"/>
                  <p:cNvSpPr>
                    <a:spLocks noChangeArrowheads="1"/>
                  </p:cNvSpPr>
                  <p:nvPr/>
                </p:nvSpPr>
                <p:spPr bwMode="auto">
                  <a:xfrm>
                    <a:off x="4420" y="2090"/>
                    <a:ext cx="300" cy="300"/>
                  </a:xfrm>
                  <a:prstGeom prst="ellipse">
                    <a:avLst/>
                  </a:prstGeom>
                  <a:pattFill prst="ltUpDiag">
                    <a:fgClr>
                      <a:srgbClr val="FFCC00"/>
                    </a:fgClr>
                    <a:bgClr>
                      <a:srgbClr val="FFFFFF"/>
                    </a:bgClr>
                  </a:patt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63" name="Oval 34" descr="浅色上对角线"/>
                  <p:cNvSpPr>
                    <a:spLocks noChangeArrowheads="1"/>
                  </p:cNvSpPr>
                  <p:nvPr/>
                </p:nvSpPr>
                <p:spPr bwMode="auto">
                  <a:xfrm>
                    <a:off x="5000" y="2680"/>
                    <a:ext cx="300" cy="300"/>
                  </a:xfrm>
                  <a:prstGeom prst="ellipse">
                    <a:avLst/>
                  </a:prstGeom>
                  <a:pattFill prst="ltUpDiag">
                    <a:fgClr>
                      <a:srgbClr val="FFCC00"/>
                    </a:fgClr>
                    <a:bgClr>
                      <a:srgbClr val="FFFFFF"/>
                    </a:bgClr>
                  </a:patt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64" name="Oval 35" descr="浅色上对角线"/>
                  <p:cNvSpPr>
                    <a:spLocks noChangeArrowheads="1"/>
                  </p:cNvSpPr>
                  <p:nvPr/>
                </p:nvSpPr>
                <p:spPr bwMode="auto">
                  <a:xfrm>
                    <a:off x="5210" y="3480"/>
                    <a:ext cx="300" cy="300"/>
                  </a:xfrm>
                  <a:prstGeom prst="ellipse">
                    <a:avLst/>
                  </a:prstGeom>
                  <a:pattFill prst="ltUpDiag">
                    <a:fgClr>
                      <a:srgbClr val="FFCC00"/>
                    </a:fgClr>
                    <a:bgClr>
                      <a:srgbClr val="FFFFFF"/>
                    </a:bgClr>
                  </a:patt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65" name="Oval 36" descr="浅色上对角线"/>
                  <p:cNvSpPr>
                    <a:spLocks noChangeArrowheads="1"/>
                  </p:cNvSpPr>
                  <p:nvPr/>
                </p:nvSpPr>
                <p:spPr bwMode="auto">
                  <a:xfrm>
                    <a:off x="5000" y="4270"/>
                    <a:ext cx="300" cy="300"/>
                  </a:xfrm>
                  <a:prstGeom prst="ellipse">
                    <a:avLst/>
                  </a:prstGeom>
                  <a:pattFill prst="ltUpDiag">
                    <a:fgClr>
                      <a:srgbClr val="FFCC00"/>
                    </a:fgClr>
                    <a:bgClr>
                      <a:srgbClr val="FFFFFF"/>
                    </a:bgClr>
                  </a:patt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66" name="Oval 37" descr="浅色上对角线"/>
                  <p:cNvSpPr>
                    <a:spLocks noChangeArrowheads="1"/>
                  </p:cNvSpPr>
                  <p:nvPr/>
                </p:nvSpPr>
                <p:spPr bwMode="auto">
                  <a:xfrm>
                    <a:off x="4420" y="4880"/>
                    <a:ext cx="300" cy="300"/>
                  </a:xfrm>
                  <a:prstGeom prst="ellipse">
                    <a:avLst/>
                  </a:prstGeom>
                  <a:pattFill prst="ltUpDiag">
                    <a:fgClr>
                      <a:srgbClr val="FFCC00"/>
                    </a:fgClr>
                    <a:bgClr>
                      <a:srgbClr val="FFFFFF"/>
                    </a:bgClr>
                  </a:patt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67" name="Oval 38"/>
                  <p:cNvSpPr>
                    <a:spLocks noChangeArrowheads="1"/>
                  </p:cNvSpPr>
                  <p:nvPr/>
                </p:nvSpPr>
                <p:spPr bwMode="auto">
                  <a:xfrm>
                    <a:off x="2063" y="3589"/>
                    <a:ext cx="71" cy="71"/>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68" name="Oval 39"/>
                  <p:cNvSpPr>
                    <a:spLocks noChangeArrowheads="1"/>
                  </p:cNvSpPr>
                  <p:nvPr/>
                </p:nvSpPr>
                <p:spPr bwMode="auto">
                  <a:xfrm>
                    <a:off x="2283" y="2779"/>
                    <a:ext cx="71" cy="71"/>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69" name="Oval 40"/>
                  <p:cNvSpPr>
                    <a:spLocks noChangeArrowheads="1"/>
                  </p:cNvSpPr>
                  <p:nvPr/>
                </p:nvSpPr>
                <p:spPr bwMode="auto">
                  <a:xfrm>
                    <a:off x="2273" y="4409"/>
                    <a:ext cx="71" cy="71"/>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70" name="Oval 41"/>
                  <p:cNvSpPr>
                    <a:spLocks noChangeArrowheads="1"/>
                  </p:cNvSpPr>
                  <p:nvPr/>
                </p:nvSpPr>
                <p:spPr bwMode="auto">
                  <a:xfrm>
                    <a:off x="2863" y="2189"/>
                    <a:ext cx="71" cy="71"/>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71" name="Oval 42"/>
                  <p:cNvSpPr>
                    <a:spLocks noChangeArrowheads="1"/>
                  </p:cNvSpPr>
                  <p:nvPr/>
                </p:nvSpPr>
                <p:spPr bwMode="auto">
                  <a:xfrm>
                    <a:off x="3693" y="1969"/>
                    <a:ext cx="71" cy="71"/>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48" name="Oval 43"/>
                  <p:cNvSpPr>
                    <a:spLocks noChangeArrowheads="1"/>
                  </p:cNvSpPr>
                  <p:nvPr/>
                </p:nvSpPr>
                <p:spPr bwMode="auto">
                  <a:xfrm>
                    <a:off x="2853" y="4979"/>
                    <a:ext cx="71" cy="71"/>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49" name="Oval 44"/>
                  <p:cNvSpPr>
                    <a:spLocks noChangeArrowheads="1"/>
                  </p:cNvSpPr>
                  <p:nvPr/>
                </p:nvSpPr>
                <p:spPr bwMode="auto">
                  <a:xfrm>
                    <a:off x="3693" y="5219"/>
                    <a:ext cx="71" cy="71"/>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72" name="Oval 45"/>
                  <p:cNvSpPr>
                    <a:spLocks noChangeArrowheads="1"/>
                  </p:cNvSpPr>
                  <p:nvPr/>
                </p:nvSpPr>
                <p:spPr bwMode="auto">
                  <a:xfrm>
                    <a:off x="4533" y="4989"/>
                    <a:ext cx="71" cy="71"/>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73" name="Oval 46"/>
                  <p:cNvSpPr>
                    <a:spLocks noChangeArrowheads="1"/>
                  </p:cNvSpPr>
                  <p:nvPr/>
                </p:nvSpPr>
                <p:spPr bwMode="auto">
                  <a:xfrm>
                    <a:off x="5113" y="4379"/>
                    <a:ext cx="71" cy="71"/>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74" name="Oval 47"/>
                  <p:cNvSpPr>
                    <a:spLocks noChangeArrowheads="1"/>
                  </p:cNvSpPr>
                  <p:nvPr/>
                </p:nvSpPr>
                <p:spPr bwMode="auto">
                  <a:xfrm>
                    <a:off x="5323" y="3589"/>
                    <a:ext cx="71" cy="71"/>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75" name="Oval 48"/>
                  <p:cNvSpPr>
                    <a:spLocks noChangeArrowheads="1"/>
                  </p:cNvSpPr>
                  <p:nvPr/>
                </p:nvSpPr>
                <p:spPr bwMode="auto">
                  <a:xfrm>
                    <a:off x="5113" y="2789"/>
                    <a:ext cx="71" cy="71"/>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76" name="Oval 49"/>
                  <p:cNvSpPr>
                    <a:spLocks noChangeArrowheads="1"/>
                  </p:cNvSpPr>
                  <p:nvPr/>
                </p:nvSpPr>
                <p:spPr bwMode="auto">
                  <a:xfrm>
                    <a:off x="4533" y="2199"/>
                    <a:ext cx="71" cy="71"/>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2277" name="Group 50"/>
                  <p:cNvGrpSpPr>
                    <a:grpSpLocks/>
                  </p:cNvGrpSpPr>
                  <p:nvPr/>
                </p:nvGrpSpPr>
                <p:grpSpPr bwMode="auto">
                  <a:xfrm>
                    <a:off x="3607" y="3507"/>
                    <a:ext cx="240" cy="240"/>
                    <a:chOff x="8267" y="3017"/>
                    <a:chExt cx="280" cy="280"/>
                  </a:xfrm>
                </p:grpSpPr>
                <p:sp>
                  <p:nvSpPr>
                    <p:cNvPr id="2317" name="Oval 51"/>
                    <p:cNvSpPr>
                      <a:spLocks noChangeArrowheads="1"/>
                    </p:cNvSpPr>
                    <p:nvPr/>
                  </p:nvSpPr>
                  <p:spPr bwMode="auto">
                    <a:xfrm>
                      <a:off x="8267" y="3017"/>
                      <a:ext cx="280" cy="280"/>
                    </a:xfrm>
                    <a:prstGeom prst="ellipse">
                      <a:avLst/>
                    </a:prstGeom>
                    <a:solidFill>
                      <a:srgbClr val="FFFFFF"/>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18" name="Line 52"/>
                    <p:cNvSpPr>
                      <a:spLocks noChangeShapeType="1"/>
                    </p:cNvSpPr>
                    <p:nvPr/>
                  </p:nvSpPr>
                  <p:spPr bwMode="auto">
                    <a:xfrm>
                      <a:off x="8290" y="3070"/>
                      <a:ext cx="240" cy="18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19" name="Line 53"/>
                    <p:cNvSpPr>
                      <a:spLocks noChangeShapeType="1"/>
                    </p:cNvSpPr>
                    <p:nvPr/>
                  </p:nvSpPr>
                  <p:spPr bwMode="auto">
                    <a:xfrm flipV="1">
                      <a:off x="8290" y="3070"/>
                      <a:ext cx="220" cy="18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2278" name="Group 54"/>
                  <p:cNvGrpSpPr>
                    <a:grpSpLocks/>
                  </p:cNvGrpSpPr>
                  <p:nvPr/>
                </p:nvGrpSpPr>
                <p:grpSpPr bwMode="auto">
                  <a:xfrm>
                    <a:off x="2983" y="2880"/>
                    <a:ext cx="1490" cy="1490"/>
                    <a:chOff x="3193" y="2880"/>
                    <a:chExt cx="1490" cy="1490"/>
                  </a:xfrm>
                </p:grpSpPr>
                <p:sp>
                  <p:nvSpPr>
                    <p:cNvPr id="2315" name="Oval 55"/>
                    <p:cNvSpPr>
                      <a:spLocks noChangeArrowheads="1"/>
                    </p:cNvSpPr>
                    <p:nvPr/>
                  </p:nvSpPr>
                  <p:spPr bwMode="auto">
                    <a:xfrm>
                      <a:off x="3193" y="2880"/>
                      <a:ext cx="1490" cy="1490"/>
                    </a:xfrm>
                    <a:prstGeom prst="ellips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16" name="Line 56"/>
                    <p:cNvSpPr>
                      <a:spLocks noChangeShapeType="1"/>
                    </p:cNvSpPr>
                    <p:nvPr/>
                  </p:nvSpPr>
                  <p:spPr bwMode="auto">
                    <a:xfrm rot="293060" flipV="1">
                      <a:off x="3198" y="3398"/>
                      <a:ext cx="12" cy="172"/>
                    </a:xfrm>
                    <a:prstGeom prst="line">
                      <a:avLst/>
                    </a:prstGeom>
                    <a:noFill/>
                    <a:ln w="9525">
                      <a:solidFill>
                        <a:srgbClr val="FF0000"/>
                      </a:solidFill>
                      <a:round/>
                      <a:headEnd/>
                      <a:tailEnd type="arrow" w="sm" len="sm"/>
                    </a:ln>
                  </p:spPr>
                  <p:txBody>
                    <a:bodyPr vert="horz" wrap="square" lIns="91440" tIns="45720" rIns="91440" bIns="45720" numCol="1" anchor="t" anchorCtr="0" compatLnSpc="1">
                      <a:prstTxWarp prst="textNoShape">
                        <a:avLst/>
                      </a:prstTxWarp>
                    </a:bodyPr>
                    <a:lstStyle/>
                    <a:p>
                      <a:endParaRPr lang="zh-CN" altLang="en-US"/>
                    </a:p>
                  </p:txBody>
                </p:sp>
              </p:grpSp>
              <p:grpSp>
                <p:nvGrpSpPr>
                  <p:cNvPr id="2279" name="Group 57"/>
                  <p:cNvGrpSpPr>
                    <a:grpSpLocks/>
                  </p:cNvGrpSpPr>
                  <p:nvPr/>
                </p:nvGrpSpPr>
                <p:grpSpPr bwMode="auto">
                  <a:xfrm>
                    <a:off x="2130" y="2627"/>
                    <a:ext cx="380" cy="380"/>
                    <a:chOff x="6970" y="2870"/>
                    <a:chExt cx="840" cy="840"/>
                  </a:xfrm>
                </p:grpSpPr>
                <p:sp>
                  <p:nvSpPr>
                    <p:cNvPr id="2313" name="Oval 58"/>
                    <p:cNvSpPr>
                      <a:spLocks noChangeArrowheads="1"/>
                    </p:cNvSpPr>
                    <p:nvPr/>
                  </p:nvSpPr>
                  <p:spPr bwMode="auto">
                    <a:xfrm>
                      <a:off x="6970" y="2870"/>
                      <a:ext cx="840" cy="840"/>
                    </a:xfrm>
                    <a:prstGeom prst="ellips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14" name="Line 59"/>
                    <p:cNvSpPr>
                      <a:spLocks noChangeShapeType="1"/>
                    </p:cNvSpPr>
                    <p:nvPr/>
                  </p:nvSpPr>
                  <p:spPr bwMode="auto">
                    <a:xfrm rot="293060" flipH="1">
                      <a:off x="7043" y="2973"/>
                      <a:ext cx="70" cy="79"/>
                    </a:xfrm>
                    <a:prstGeom prst="line">
                      <a:avLst/>
                    </a:prstGeom>
                    <a:noFill/>
                    <a:ln w="9525">
                      <a:solidFill>
                        <a:srgbClr val="FF0000"/>
                      </a:solidFill>
                      <a:round/>
                      <a:headEnd/>
                      <a:tailEnd type="stealth" w="sm" len="sm"/>
                    </a:ln>
                  </p:spPr>
                  <p:txBody>
                    <a:bodyPr vert="horz" wrap="square" lIns="91440" tIns="45720" rIns="91440" bIns="45720" numCol="1" anchor="t" anchorCtr="0" compatLnSpc="1">
                      <a:prstTxWarp prst="textNoShape">
                        <a:avLst/>
                      </a:prstTxWarp>
                    </a:bodyPr>
                    <a:lstStyle/>
                    <a:p>
                      <a:endParaRPr lang="zh-CN" altLang="en-US"/>
                    </a:p>
                  </p:txBody>
                </p:sp>
              </p:grpSp>
              <p:grpSp>
                <p:nvGrpSpPr>
                  <p:cNvPr id="2280" name="Group 60"/>
                  <p:cNvGrpSpPr>
                    <a:grpSpLocks/>
                  </p:cNvGrpSpPr>
                  <p:nvPr/>
                </p:nvGrpSpPr>
                <p:grpSpPr bwMode="auto">
                  <a:xfrm>
                    <a:off x="2710" y="2037"/>
                    <a:ext cx="380" cy="380"/>
                    <a:chOff x="6970" y="2870"/>
                    <a:chExt cx="840" cy="840"/>
                  </a:xfrm>
                </p:grpSpPr>
                <p:sp>
                  <p:nvSpPr>
                    <p:cNvPr id="2311" name="Oval 61"/>
                    <p:cNvSpPr>
                      <a:spLocks noChangeArrowheads="1"/>
                    </p:cNvSpPr>
                    <p:nvPr/>
                  </p:nvSpPr>
                  <p:spPr bwMode="auto">
                    <a:xfrm>
                      <a:off x="6970" y="2870"/>
                      <a:ext cx="840" cy="840"/>
                    </a:xfrm>
                    <a:prstGeom prst="ellips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12" name="Line 62"/>
                    <p:cNvSpPr>
                      <a:spLocks noChangeShapeType="1"/>
                    </p:cNvSpPr>
                    <p:nvPr/>
                  </p:nvSpPr>
                  <p:spPr bwMode="auto">
                    <a:xfrm rot="293060" flipH="1">
                      <a:off x="7043" y="2973"/>
                      <a:ext cx="70" cy="79"/>
                    </a:xfrm>
                    <a:prstGeom prst="line">
                      <a:avLst/>
                    </a:prstGeom>
                    <a:noFill/>
                    <a:ln w="9525">
                      <a:solidFill>
                        <a:srgbClr val="FF0000"/>
                      </a:solidFill>
                      <a:round/>
                      <a:headEnd/>
                      <a:tailEnd type="stealth" w="sm" len="sm"/>
                    </a:ln>
                  </p:spPr>
                  <p:txBody>
                    <a:bodyPr vert="horz" wrap="square" lIns="91440" tIns="45720" rIns="91440" bIns="45720" numCol="1" anchor="t" anchorCtr="0" compatLnSpc="1">
                      <a:prstTxWarp prst="textNoShape">
                        <a:avLst/>
                      </a:prstTxWarp>
                    </a:bodyPr>
                    <a:lstStyle/>
                    <a:p>
                      <a:endParaRPr lang="zh-CN" altLang="en-US"/>
                    </a:p>
                  </p:txBody>
                </p:sp>
              </p:grpSp>
              <p:grpSp>
                <p:nvGrpSpPr>
                  <p:cNvPr id="2281" name="Group 63"/>
                  <p:cNvGrpSpPr>
                    <a:grpSpLocks/>
                  </p:cNvGrpSpPr>
                  <p:nvPr/>
                </p:nvGrpSpPr>
                <p:grpSpPr bwMode="auto">
                  <a:xfrm>
                    <a:off x="3540" y="1817"/>
                    <a:ext cx="380" cy="380"/>
                    <a:chOff x="6970" y="2870"/>
                    <a:chExt cx="840" cy="840"/>
                  </a:xfrm>
                </p:grpSpPr>
                <p:sp>
                  <p:nvSpPr>
                    <p:cNvPr id="2309" name="Oval 64"/>
                    <p:cNvSpPr>
                      <a:spLocks noChangeArrowheads="1"/>
                    </p:cNvSpPr>
                    <p:nvPr/>
                  </p:nvSpPr>
                  <p:spPr bwMode="auto">
                    <a:xfrm>
                      <a:off x="6970" y="2870"/>
                      <a:ext cx="840" cy="840"/>
                    </a:xfrm>
                    <a:prstGeom prst="ellips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10" name="Line 65"/>
                    <p:cNvSpPr>
                      <a:spLocks noChangeShapeType="1"/>
                    </p:cNvSpPr>
                    <p:nvPr/>
                  </p:nvSpPr>
                  <p:spPr bwMode="auto">
                    <a:xfrm rot="293060" flipH="1">
                      <a:off x="7043" y="2973"/>
                      <a:ext cx="70" cy="79"/>
                    </a:xfrm>
                    <a:prstGeom prst="line">
                      <a:avLst/>
                    </a:prstGeom>
                    <a:noFill/>
                    <a:ln w="9525">
                      <a:solidFill>
                        <a:srgbClr val="FF0000"/>
                      </a:solidFill>
                      <a:round/>
                      <a:headEnd/>
                      <a:tailEnd type="stealth" w="sm" len="sm"/>
                    </a:ln>
                  </p:spPr>
                  <p:txBody>
                    <a:bodyPr vert="horz" wrap="square" lIns="91440" tIns="45720" rIns="91440" bIns="45720" numCol="1" anchor="t" anchorCtr="0" compatLnSpc="1">
                      <a:prstTxWarp prst="textNoShape">
                        <a:avLst/>
                      </a:prstTxWarp>
                    </a:bodyPr>
                    <a:lstStyle/>
                    <a:p>
                      <a:endParaRPr lang="zh-CN" altLang="en-US"/>
                    </a:p>
                  </p:txBody>
                </p:sp>
              </p:grpSp>
              <p:grpSp>
                <p:nvGrpSpPr>
                  <p:cNvPr id="2282" name="Group 66"/>
                  <p:cNvGrpSpPr>
                    <a:grpSpLocks/>
                  </p:cNvGrpSpPr>
                  <p:nvPr/>
                </p:nvGrpSpPr>
                <p:grpSpPr bwMode="auto">
                  <a:xfrm>
                    <a:off x="1910" y="3437"/>
                    <a:ext cx="380" cy="380"/>
                    <a:chOff x="6970" y="2870"/>
                    <a:chExt cx="840" cy="840"/>
                  </a:xfrm>
                </p:grpSpPr>
                <p:sp>
                  <p:nvSpPr>
                    <p:cNvPr id="2307" name="Oval 67"/>
                    <p:cNvSpPr>
                      <a:spLocks noChangeArrowheads="1"/>
                    </p:cNvSpPr>
                    <p:nvPr/>
                  </p:nvSpPr>
                  <p:spPr bwMode="auto">
                    <a:xfrm>
                      <a:off x="6970" y="2870"/>
                      <a:ext cx="840" cy="840"/>
                    </a:xfrm>
                    <a:prstGeom prst="ellips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08" name="Line 68"/>
                    <p:cNvSpPr>
                      <a:spLocks noChangeShapeType="1"/>
                    </p:cNvSpPr>
                    <p:nvPr/>
                  </p:nvSpPr>
                  <p:spPr bwMode="auto">
                    <a:xfrm rot="293060" flipH="1">
                      <a:off x="7043" y="2973"/>
                      <a:ext cx="70" cy="79"/>
                    </a:xfrm>
                    <a:prstGeom prst="line">
                      <a:avLst/>
                    </a:prstGeom>
                    <a:noFill/>
                    <a:ln w="9525">
                      <a:solidFill>
                        <a:srgbClr val="FF0000"/>
                      </a:solidFill>
                      <a:round/>
                      <a:headEnd/>
                      <a:tailEnd type="stealth" w="sm" len="sm"/>
                    </a:ln>
                  </p:spPr>
                  <p:txBody>
                    <a:bodyPr vert="horz" wrap="square" lIns="91440" tIns="45720" rIns="91440" bIns="45720" numCol="1" anchor="t" anchorCtr="0" compatLnSpc="1">
                      <a:prstTxWarp prst="textNoShape">
                        <a:avLst/>
                      </a:prstTxWarp>
                    </a:bodyPr>
                    <a:lstStyle/>
                    <a:p>
                      <a:endParaRPr lang="zh-CN" altLang="en-US"/>
                    </a:p>
                  </p:txBody>
                </p:sp>
              </p:grpSp>
              <p:grpSp>
                <p:nvGrpSpPr>
                  <p:cNvPr id="2283" name="Group 69"/>
                  <p:cNvGrpSpPr>
                    <a:grpSpLocks/>
                  </p:cNvGrpSpPr>
                  <p:nvPr/>
                </p:nvGrpSpPr>
                <p:grpSpPr bwMode="auto">
                  <a:xfrm>
                    <a:off x="2120" y="4247"/>
                    <a:ext cx="380" cy="380"/>
                    <a:chOff x="6970" y="2870"/>
                    <a:chExt cx="840" cy="840"/>
                  </a:xfrm>
                </p:grpSpPr>
                <p:sp>
                  <p:nvSpPr>
                    <p:cNvPr id="2305" name="Oval 70"/>
                    <p:cNvSpPr>
                      <a:spLocks noChangeArrowheads="1"/>
                    </p:cNvSpPr>
                    <p:nvPr/>
                  </p:nvSpPr>
                  <p:spPr bwMode="auto">
                    <a:xfrm>
                      <a:off x="6970" y="2870"/>
                      <a:ext cx="840" cy="840"/>
                    </a:xfrm>
                    <a:prstGeom prst="ellips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06" name="Line 71"/>
                    <p:cNvSpPr>
                      <a:spLocks noChangeShapeType="1"/>
                    </p:cNvSpPr>
                    <p:nvPr/>
                  </p:nvSpPr>
                  <p:spPr bwMode="auto">
                    <a:xfrm rot="293060" flipH="1">
                      <a:off x="7043" y="2973"/>
                      <a:ext cx="70" cy="79"/>
                    </a:xfrm>
                    <a:prstGeom prst="line">
                      <a:avLst/>
                    </a:prstGeom>
                    <a:noFill/>
                    <a:ln w="9525">
                      <a:solidFill>
                        <a:srgbClr val="FF0000"/>
                      </a:solidFill>
                      <a:round/>
                      <a:headEnd/>
                      <a:tailEnd type="stealth" w="sm" len="sm"/>
                    </a:ln>
                  </p:spPr>
                  <p:txBody>
                    <a:bodyPr vert="horz" wrap="square" lIns="91440" tIns="45720" rIns="91440" bIns="45720" numCol="1" anchor="t" anchorCtr="0" compatLnSpc="1">
                      <a:prstTxWarp prst="textNoShape">
                        <a:avLst/>
                      </a:prstTxWarp>
                    </a:bodyPr>
                    <a:lstStyle/>
                    <a:p>
                      <a:endParaRPr lang="zh-CN" altLang="en-US"/>
                    </a:p>
                  </p:txBody>
                </p:sp>
              </p:grpSp>
              <p:grpSp>
                <p:nvGrpSpPr>
                  <p:cNvPr id="2284" name="Group 72"/>
                  <p:cNvGrpSpPr>
                    <a:grpSpLocks/>
                  </p:cNvGrpSpPr>
                  <p:nvPr/>
                </p:nvGrpSpPr>
                <p:grpSpPr bwMode="auto">
                  <a:xfrm>
                    <a:off x="2700" y="4827"/>
                    <a:ext cx="380" cy="380"/>
                    <a:chOff x="6970" y="2870"/>
                    <a:chExt cx="840" cy="840"/>
                  </a:xfrm>
                </p:grpSpPr>
                <p:sp>
                  <p:nvSpPr>
                    <p:cNvPr id="2303" name="Oval 73"/>
                    <p:cNvSpPr>
                      <a:spLocks noChangeArrowheads="1"/>
                    </p:cNvSpPr>
                    <p:nvPr/>
                  </p:nvSpPr>
                  <p:spPr bwMode="auto">
                    <a:xfrm>
                      <a:off x="6970" y="2870"/>
                      <a:ext cx="840" cy="840"/>
                    </a:xfrm>
                    <a:prstGeom prst="ellips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04" name="Line 74"/>
                    <p:cNvSpPr>
                      <a:spLocks noChangeShapeType="1"/>
                    </p:cNvSpPr>
                    <p:nvPr/>
                  </p:nvSpPr>
                  <p:spPr bwMode="auto">
                    <a:xfrm rot="293060" flipH="1">
                      <a:off x="7043" y="2973"/>
                      <a:ext cx="70" cy="79"/>
                    </a:xfrm>
                    <a:prstGeom prst="line">
                      <a:avLst/>
                    </a:prstGeom>
                    <a:noFill/>
                    <a:ln w="9525">
                      <a:solidFill>
                        <a:srgbClr val="FF0000"/>
                      </a:solidFill>
                      <a:round/>
                      <a:headEnd/>
                      <a:tailEnd type="stealth" w="sm" len="sm"/>
                    </a:ln>
                  </p:spPr>
                  <p:txBody>
                    <a:bodyPr vert="horz" wrap="square" lIns="91440" tIns="45720" rIns="91440" bIns="45720" numCol="1" anchor="t" anchorCtr="0" compatLnSpc="1">
                      <a:prstTxWarp prst="textNoShape">
                        <a:avLst/>
                      </a:prstTxWarp>
                    </a:bodyPr>
                    <a:lstStyle/>
                    <a:p>
                      <a:endParaRPr lang="zh-CN" altLang="en-US"/>
                    </a:p>
                  </p:txBody>
                </p:sp>
              </p:grpSp>
              <p:grpSp>
                <p:nvGrpSpPr>
                  <p:cNvPr id="2285" name="Group 75"/>
                  <p:cNvGrpSpPr>
                    <a:grpSpLocks/>
                  </p:cNvGrpSpPr>
                  <p:nvPr/>
                </p:nvGrpSpPr>
                <p:grpSpPr bwMode="auto">
                  <a:xfrm>
                    <a:off x="3540" y="5067"/>
                    <a:ext cx="380" cy="380"/>
                    <a:chOff x="6970" y="2870"/>
                    <a:chExt cx="840" cy="840"/>
                  </a:xfrm>
                </p:grpSpPr>
                <p:sp>
                  <p:nvSpPr>
                    <p:cNvPr id="2301" name="Oval 76"/>
                    <p:cNvSpPr>
                      <a:spLocks noChangeArrowheads="1"/>
                    </p:cNvSpPr>
                    <p:nvPr/>
                  </p:nvSpPr>
                  <p:spPr bwMode="auto">
                    <a:xfrm>
                      <a:off x="6970" y="2870"/>
                      <a:ext cx="840" cy="840"/>
                    </a:xfrm>
                    <a:prstGeom prst="ellips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02" name="Line 77"/>
                    <p:cNvSpPr>
                      <a:spLocks noChangeShapeType="1"/>
                    </p:cNvSpPr>
                    <p:nvPr/>
                  </p:nvSpPr>
                  <p:spPr bwMode="auto">
                    <a:xfrm rot="293060" flipH="1">
                      <a:off x="7043" y="2973"/>
                      <a:ext cx="70" cy="79"/>
                    </a:xfrm>
                    <a:prstGeom prst="line">
                      <a:avLst/>
                    </a:prstGeom>
                    <a:noFill/>
                    <a:ln w="9525">
                      <a:solidFill>
                        <a:srgbClr val="FF0000"/>
                      </a:solidFill>
                      <a:round/>
                      <a:headEnd/>
                      <a:tailEnd type="stealth" w="sm" len="sm"/>
                    </a:ln>
                  </p:spPr>
                  <p:txBody>
                    <a:bodyPr vert="horz" wrap="square" lIns="91440" tIns="45720" rIns="91440" bIns="45720" numCol="1" anchor="t" anchorCtr="0" compatLnSpc="1">
                      <a:prstTxWarp prst="textNoShape">
                        <a:avLst/>
                      </a:prstTxWarp>
                    </a:bodyPr>
                    <a:lstStyle/>
                    <a:p>
                      <a:endParaRPr lang="zh-CN" altLang="en-US"/>
                    </a:p>
                  </p:txBody>
                </p:sp>
              </p:grpSp>
              <p:grpSp>
                <p:nvGrpSpPr>
                  <p:cNvPr id="2286" name="Group 78"/>
                  <p:cNvGrpSpPr>
                    <a:grpSpLocks/>
                  </p:cNvGrpSpPr>
                  <p:nvPr/>
                </p:nvGrpSpPr>
                <p:grpSpPr bwMode="auto">
                  <a:xfrm>
                    <a:off x="4380" y="4837"/>
                    <a:ext cx="380" cy="380"/>
                    <a:chOff x="6970" y="2870"/>
                    <a:chExt cx="840" cy="840"/>
                  </a:xfrm>
                </p:grpSpPr>
                <p:sp>
                  <p:nvSpPr>
                    <p:cNvPr id="2299" name="Oval 79"/>
                    <p:cNvSpPr>
                      <a:spLocks noChangeArrowheads="1"/>
                    </p:cNvSpPr>
                    <p:nvPr/>
                  </p:nvSpPr>
                  <p:spPr bwMode="auto">
                    <a:xfrm>
                      <a:off x="6970" y="2870"/>
                      <a:ext cx="840" cy="840"/>
                    </a:xfrm>
                    <a:prstGeom prst="ellips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00" name="Line 80"/>
                    <p:cNvSpPr>
                      <a:spLocks noChangeShapeType="1"/>
                    </p:cNvSpPr>
                    <p:nvPr/>
                  </p:nvSpPr>
                  <p:spPr bwMode="auto">
                    <a:xfrm rot="293060" flipH="1">
                      <a:off x="7043" y="2973"/>
                      <a:ext cx="70" cy="79"/>
                    </a:xfrm>
                    <a:prstGeom prst="line">
                      <a:avLst/>
                    </a:prstGeom>
                    <a:noFill/>
                    <a:ln w="9525">
                      <a:solidFill>
                        <a:srgbClr val="FF0000"/>
                      </a:solidFill>
                      <a:round/>
                      <a:headEnd/>
                      <a:tailEnd type="stealth" w="sm" len="sm"/>
                    </a:ln>
                  </p:spPr>
                  <p:txBody>
                    <a:bodyPr vert="horz" wrap="square" lIns="91440" tIns="45720" rIns="91440" bIns="45720" numCol="1" anchor="t" anchorCtr="0" compatLnSpc="1">
                      <a:prstTxWarp prst="textNoShape">
                        <a:avLst/>
                      </a:prstTxWarp>
                    </a:bodyPr>
                    <a:lstStyle/>
                    <a:p>
                      <a:endParaRPr lang="zh-CN" altLang="en-US"/>
                    </a:p>
                  </p:txBody>
                </p:sp>
              </p:grpSp>
              <p:grpSp>
                <p:nvGrpSpPr>
                  <p:cNvPr id="2287" name="Group 81"/>
                  <p:cNvGrpSpPr>
                    <a:grpSpLocks/>
                  </p:cNvGrpSpPr>
                  <p:nvPr/>
                </p:nvGrpSpPr>
                <p:grpSpPr bwMode="auto">
                  <a:xfrm>
                    <a:off x="4960" y="4227"/>
                    <a:ext cx="380" cy="380"/>
                    <a:chOff x="6970" y="2870"/>
                    <a:chExt cx="840" cy="840"/>
                  </a:xfrm>
                </p:grpSpPr>
                <p:sp>
                  <p:nvSpPr>
                    <p:cNvPr id="2297" name="Oval 82"/>
                    <p:cNvSpPr>
                      <a:spLocks noChangeArrowheads="1"/>
                    </p:cNvSpPr>
                    <p:nvPr/>
                  </p:nvSpPr>
                  <p:spPr bwMode="auto">
                    <a:xfrm>
                      <a:off x="6970" y="2870"/>
                      <a:ext cx="840" cy="840"/>
                    </a:xfrm>
                    <a:prstGeom prst="ellips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98" name="Line 83"/>
                    <p:cNvSpPr>
                      <a:spLocks noChangeShapeType="1"/>
                    </p:cNvSpPr>
                    <p:nvPr/>
                  </p:nvSpPr>
                  <p:spPr bwMode="auto">
                    <a:xfrm rot="293060" flipH="1">
                      <a:off x="7043" y="2973"/>
                      <a:ext cx="70" cy="79"/>
                    </a:xfrm>
                    <a:prstGeom prst="line">
                      <a:avLst/>
                    </a:prstGeom>
                    <a:noFill/>
                    <a:ln w="9525">
                      <a:solidFill>
                        <a:srgbClr val="FF0000"/>
                      </a:solidFill>
                      <a:round/>
                      <a:headEnd/>
                      <a:tailEnd type="stealth" w="sm" len="sm"/>
                    </a:ln>
                  </p:spPr>
                  <p:txBody>
                    <a:bodyPr vert="horz" wrap="square" lIns="91440" tIns="45720" rIns="91440" bIns="45720" numCol="1" anchor="t" anchorCtr="0" compatLnSpc="1">
                      <a:prstTxWarp prst="textNoShape">
                        <a:avLst/>
                      </a:prstTxWarp>
                    </a:bodyPr>
                    <a:lstStyle/>
                    <a:p>
                      <a:endParaRPr lang="zh-CN" altLang="en-US"/>
                    </a:p>
                  </p:txBody>
                </p:sp>
              </p:grpSp>
              <p:grpSp>
                <p:nvGrpSpPr>
                  <p:cNvPr id="2288" name="Group 84"/>
                  <p:cNvGrpSpPr>
                    <a:grpSpLocks/>
                  </p:cNvGrpSpPr>
                  <p:nvPr/>
                </p:nvGrpSpPr>
                <p:grpSpPr bwMode="auto">
                  <a:xfrm>
                    <a:off x="5170" y="3437"/>
                    <a:ext cx="380" cy="380"/>
                    <a:chOff x="6970" y="2870"/>
                    <a:chExt cx="840" cy="840"/>
                  </a:xfrm>
                </p:grpSpPr>
                <p:sp>
                  <p:nvSpPr>
                    <p:cNvPr id="2295" name="Oval 85"/>
                    <p:cNvSpPr>
                      <a:spLocks noChangeArrowheads="1"/>
                    </p:cNvSpPr>
                    <p:nvPr/>
                  </p:nvSpPr>
                  <p:spPr bwMode="auto">
                    <a:xfrm>
                      <a:off x="6970" y="2870"/>
                      <a:ext cx="840" cy="840"/>
                    </a:xfrm>
                    <a:prstGeom prst="ellips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96" name="Line 86"/>
                    <p:cNvSpPr>
                      <a:spLocks noChangeShapeType="1"/>
                    </p:cNvSpPr>
                    <p:nvPr/>
                  </p:nvSpPr>
                  <p:spPr bwMode="auto">
                    <a:xfrm rot="293060" flipH="1">
                      <a:off x="7043" y="2973"/>
                      <a:ext cx="70" cy="79"/>
                    </a:xfrm>
                    <a:prstGeom prst="line">
                      <a:avLst/>
                    </a:prstGeom>
                    <a:noFill/>
                    <a:ln w="9525">
                      <a:solidFill>
                        <a:srgbClr val="FF0000"/>
                      </a:solidFill>
                      <a:round/>
                      <a:headEnd/>
                      <a:tailEnd type="stealth" w="sm" len="sm"/>
                    </a:ln>
                  </p:spPr>
                  <p:txBody>
                    <a:bodyPr vert="horz" wrap="square" lIns="91440" tIns="45720" rIns="91440" bIns="45720" numCol="1" anchor="t" anchorCtr="0" compatLnSpc="1">
                      <a:prstTxWarp prst="textNoShape">
                        <a:avLst/>
                      </a:prstTxWarp>
                    </a:bodyPr>
                    <a:lstStyle/>
                    <a:p>
                      <a:endParaRPr lang="zh-CN" altLang="en-US"/>
                    </a:p>
                  </p:txBody>
                </p:sp>
              </p:grpSp>
              <p:grpSp>
                <p:nvGrpSpPr>
                  <p:cNvPr id="2289" name="Group 87"/>
                  <p:cNvGrpSpPr>
                    <a:grpSpLocks/>
                  </p:cNvGrpSpPr>
                  <p:nvPr/>
                </p:nvGrpSpPr>
                <p:grpSpPr bwMode="auto">
                  <a:xfrm>
                    <a:off x="4960" y="2637"/>
                    <a:ext cx="380" cy="380"/>
                    <a:chOff x="6970" y="2870"/>
                    <a:chExt cx="840" cy="840"/>
                  </a:xfrm>
                </p:grpSpPr>
                <p:sp>
                  <p:nvSpPr>
                    <p:cNvPr id="2293" name="Oval 88"/>
                    <p:cNvSpPr>
                      <a:spLocks noChangeArrowheads="1"/>
                    </p:cNvSpPr>
                    <p:nvPr/>
                  </p:nvSpPr>
                  <p:spPr bwMode="auto">
                    <a:xfrm>
                      <a:off x="6970" y="2870"/>
                      <a:ext cx="840" cy="840"/>
                    </a:xfrm>
                    <a:prstGeom prst="ellips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94" name="Line 89"/>
                    <p:cNvSpPr>
                      <a:spLocks noChangeShapeType="1"/>
                    </p:cNvSpPr>
                    <p:nvPr/>
                  </p:nvSpPr>
                  <p:spPr bwMode="auto">
                    <a:xfrm rot="293060" flipH="1">
                      <a:off x="7043" y="2973"/>
                      <a:ext cx="70" cy="79"/>
                    </a:xfrm>
                    <a:prstGeom prst="line">
                      <a:avLst/>
                    </a:prstGeom>
                    <a:noFill/>
                    <a:ln w="9525">
                      <a:solidFill>
                        <a:srgbClr val="FF0000"/>
                      </a:solidFill>
                      <a:round/>
                      <a:headEnd/>
                      <a:tailEnd type="stealth" w="sm" len="sm"/>
                    </a:ln>
                  </p:spPr>
                  <p:txBody>
                    <a:bodyPr vert="horz" wrap="square" lIns="91440" tIns="45720" rIns="91440" bIns="45720" numCol="1" anchor="t" anchorCtr="0" compatLnSpc="1">
                      <a:prstTxWarp prst="textNoShape">
                        <a:avLst/>
                      </a:prstTxWarp>
                    </a:bodyPr>
                    <a:lstStyle/>
                    <a:p>
                      <a:endParaRPr lang="zh-CN" altLang="en-US"/>
                    </a:p>
                  </p:txBody>
                </p:sp>
              </p:grpSp>
              <p:grpSp>
                <p:nvGrpSpPr>
                  <p:cNvPr id="2290" name="Group 90"/>
                  <p:cNvGrpSpPr>
                    <a:grpSpLocks/>
                  </p:cNvGrpSpPr>
                  <p:nvPr/>
                </p:nvGrpSpPr>
                <p:grpSpPr bwMode="auto">
                  <a:xfrm>
                    <a:off x="4380" y="2047"/>
                    <a:ext cx="380" cy="380"/>
                    <a:chOff x="6970" y="2870"/>
                    <a:chExt cx="840" cy="840"/>
                  </a:xfrm>
                </p:grpSpPr>
                <p:sp>
                  <p:nvSpPr>
                    <p:cNvPr id="2291" name="Oval 91"/>
                    <p:cNvSpPr>
                      <a:spLocks noChangeArrowheads="1"/>
                    </p:cNvSpPr>
                    <p:nvPr/>
                  </p:nvSpPr>
                  <p:spPr bwMode="auto">
                    <a:xfrm>
                      <a:off x="6970" y="2870"/>
                      <a:ext cx="840" cy="840"/>
                    </a:xfrm>
                    <a:prstGeom prst="ellips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92" name="Line 92"/>
                    <p:cNvSpPr>
                      <a:spLocks noChangeShapeType="1"/>
                    </p:cNvSpPr>
                    <p:nvPr/>
                  </p:nvSpPr>
                  <p:spPr bwMode="auto">
                    <a:xfrm rot="293060" flipH="1">
                      <a:off x="7043" y="2973"/>
                      <a:ext cx="70" cy="79"/>
                    </a:xfrm>
                    <a:prstGeom prst="line">
                      <a:avLst/>
                    </a:prstGeom>
                    <a:noFill/>
                    <a:ln w="9525">
                      <a:solidFill>
                        <a:srgbClr val="FF0000"/>
                      </a:solidFill>
                      <a:round/>
                      <a:headEnd/>
                      <a:tailEnd type="stealth" w="sm" len="sm"/>
                    </a:ln>
                  </p:spPr>
                  <p:txBody>
                    <a:bodyPr vert="horz" wrap="square" lIns="91440" tIns="45720" rIns="91440" bIns="45720" numCol="1" anchor="t" anchorCtr="0" compatLnSpc="1">
                      <a:prstTxWarp prst="textNoShape">
                        <a:avLst/>
                      </a:prstTxWarp>
                    </a:bodyPr>
                    <a:lstStyle/>
                    <a:p>
                      <a:endParaRPr lang="zh-CN" altLang="en-US"/>
                    </a:p>
                  </p:txBody>
                </p:sp>
              </p:grpSp>
            </p:grpSp>
            <p:sp>
              <p:nvSpPr>
                <p:cNvPr id="16" name="Line 93"/>
                <p:cNvSpPr>
                  <a:spLocks noChangeShapeType="1"/>
                </p:cNvSpPr>
                <p:nvPr/>
              </p:nvSpPr>
              <p:spPr bwMode="auto">
                <a:xfrm flipV="1">
                  <a:off x="3720" y="3030"/>
                  <a:ext cx="700" cy="590"/>
                </a:xfrm>
                <a:prstGeom prst="line">
                  <a:avLst/>
                </a:prstGeom>
                <a:noFill/>
                <a:ln w="9525">
                  <a:solidFill>
                    <a:srgbClr val="8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17" name="Line 94"/>
                <p:cNvSpPr>
                  <a:spLocks noChangeShapeType="1"/>
                </p:cNvSpPr>
                <p:nvPr/>
              </p:nvSpPr>
              <p:spPr bwMode="auto">
                <a:xfrm>
                  <a:off x="3720" y="3630"/>
                  <a:ext cx="510" cy="330"/>
                </a:xfrm>
                <a:prstGeom prst="line">
                  <a:avLst/>
                </a:prstGeom>
                <a:noFill/>
                <a:ln w="9525">
                  <a:solidFill>
                    <a:srgbClr val="8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18" name="Text Box 95"/>
                <p:cNvSpPr txBox="1">
                  <a:spLocks noChangeArrowheads="1"/>
                </p:cNvSpPr>
                <p:nvPr/>
              </p:nvSpPr>
              <p:spPr bwMode="auto">
                <a:xfrm>
                  <a:off x="3663" y="3640"/>
                  <a:ext cx="540" cy="4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rgbClr val="800000"/>
                      </a:solidFill>
                      <a:effectLst/>
                      <a:latin typeface="Calibri" pitchFamily="34" charset="0"/>
                      <a:ea typeface="宋体" pitchFamily="2" charset="-122"/>
                    </a:rPr>
                    <a:t>R</a:t>
                  </a:r>
                  <a:r>
                    <a:rPr kumimoji="0" lang="en-US" altLang="zh-CN" sz="1000" b="1" i="0" u="none" strike="noStrike" cap="none" normalizeH="0" baseline="-25000" smtClean="0">
                      <a:ln>
                        <a:noFill/>
                      </a:ln>
                      <a:solidFill>
                        <a:srgbClr val="800000"/>
                      </a:solidFill>
                      <a:effectLst/>
                      <a:latin typeface="Calibri" pitchFamily="34" charset="0"/>
                      <a:ea typeface="宋体" pitchFamily="2" charset="-122"/>
                    </a:rPr>
                    <a:t>1</a:t>
                  </a: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19" name="Text Box 96"/>
                <p:cNvSpPr txBox="1">
                  <a:spLocks noChangeArrowheads="1"/>
                </p:cNvSpPr>
                <p:nvPr/>
              </p:nvSpPr>
              <p:spPr bwMode="auto">
                <a:xfrm>
                  <a:off x="3703" y="2979"/>
                  <a:ext cx="540" cy="4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rgbClr val="800000"/>
                      </a:solidFill>
                      <a:effectLst/>
                      <a:latin typeface="Calibri" pitchFamily="34" charset="0"/>
                      <a:ea typeface="宋体" pitchFamily="2" charset="-122"/>
                    </a:rPr>
                    <a:t>R</a:t>
                  </a:r>
                  <a:r>
                    <a:rPr kumimoji="0" lang="en-US" altLang="zh-CN" sz="1000" b="1" i="0" u="none" strike="noStrike" cap="none" normalizeH="0" baseline="-25000" dirty="0" smtClean="0">
                      <a:ln>
                        <a:noFill/>
                      </a:ln>
                      <a:solidFill>
                        <a:srgbClr val="800000"/>
                      </a:solidFill>
                      <a:effectLst/>
                      <a:latin typeface="Calibri" pitchFamily="34" charset="0"/>
                      <a:ea typeface="宋体" pitchFamily="2" charset="-122"/>
                    </a:rPr>
                    <a:t>2</a:t>
                  </a:r>
                  <a:endParaRPr kumimoji="0" lang="zh-CN" altLang="zh-CN" sz="1800" b="0" i="0" u="none" strike="noStrike" cap="none" normalizeH="0" baseline="0" dirty="0" smtClean="0">
                    <a:ln>
                      <a:noFill/>
                    </a:ln>
                    <a:solidFill>
                      <a:schemeClr val="tx1"/>
                    </a:solidFill>
                    <a:effectLst/>
                    <a:latin typeface="Arial" pitchFamily="34" charset="0"/>
                    <a:ea typeface="宋体" pitchFamily="2" charset="-122"/>
                  </a:endParaRPr>
                </a:p>
              </p:txBody>
            </p:sp>
            <p:sp>
              <p:nvSpPr>
                <p:cNvPr id="20" name="Line 97"/>
                <p:cNvSpPr>
                  <a:spLocks noChangeShapeType="1"/>
                </p:cNvSpPr>
                <p:nvPr/>
              </p:nvSpPr>
              <p:spPr bwMode="auto">
                <a:xfrm flipH="1">
                  <a:off x="4430" y="2230"/>
                  <a:ext cx="140" cy="80"/>
                </a:xfrm>
                <a:prstGeom prst="line">
                  <a:avLst/>
                </a:prstGeom>
                <a:noFill/>
                <a:ln w="9525">
                  <a:solidFill>
                    <a:srgbClr val="800000"/>
                  </a:solidFill>
                  <a:round/>
                  <a:headEnd/>
                  <a:tailEnd type="triangle" w="sm" len="sm"/>
                </a:ln>
              </p:spPr>
              <p:txBody>
                <a:bodyPr vert="horz" wrap="square" lIns="91440" tIns="45720" rIns="91440" bIns="45720" numCol="1" anchor="t" anchorCtr="0" compatLnSpc="1">
                  <a:prstTxWarp prst="textNoShape">
                    <a:avLst/>
                  </a:prstTxWarp>
                </a:bodyPr>
                <a:lstStyle/>
                <a:p>
                  <a:endParaRPr lang="zh-CN" altLang="en-US"/>
                </a:p>
              </p:txBody>
            </p:sp>
            <p:sp>
              <p:nvSpPr>
                <p:cNvPr id="21" name="Line 98"/>
                <p:cNvSpPr>
                  <a:spLocks noChangeShapeType="1"/>
                </p:cNvSpPr>
                <p:nvPr/>
              </p:nvSpPr>
              <p:spPr bwMode="auto">
                <a:xfrm flipV="1">
                  <a:off x="4570" y="2220"/>
                  <a:ext cx="240" cy="20"/>
                </a:xfrm>
                <a:prstGeom prst="line">
                  <a:avLst/>
                </a:prstGeom>
                <a:noFill/>
                <a:ln w="9525">
                  <a:solidFill>
                    <a:srgbClr val="800000"/>
                  </a:solidFill>
                  <a:round/>
                  <a:headEnd/>
                  <a:tailEnd type="triangle" w="sm" len="sm"/>
                </a:ln>
              </p:spPr>
              <p:txBody>
                <a:bodyPr vert="horz" wrap="square" lIns="91440" tIns="45720" rIns="91440" bIns="45720" numCol="1" anchor="t" anchorCtr="0" compatLnSpc="1">
                  <a:prstTxWarp prst="textNoShape">
                    <a:avLst/>
                  </a:prstTxWarp>
                </a:bodyPr>
                <a:lstStyle/>
                <a:p>
                  <a:endParaRPr lang="zh-CN" altLang="en-US"/>
                </a:p>
              </p:txBody>
            </p:sp>
            <p:sp>
              <p:nvSpPr>
                <p:cNvPr id="22" name="Text Box 99"/>
                <p:cNvSpPr txBox="1">
                  <a:spLocks noChangeArrowheads="1"/>
                </p:cNvSpPr>
                <p:nvPr/>
              </p:nvSpPr>
              <p:spPr bwMode="auto">
                <a:xfrm>
                  <a:off x="3993" y="2100"/>
                  <a:ext cx="540" cy="4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rgbClr val="800000"/>
                      </a:solidFill>
                      <a:effectLst/>
                      <a:latin typeface="Calibri" pitchFamily="34" charset="0"/>
                      <a:ea typeface="宋体" pitchFamily="2" charset="-122"/>
                    </a:rPr>
                    <a:t>R</a:t>
                  </a:r>
                  <a:r>
                    <a:rPr kumimoji="0" lang="en-US" altLang="zh-CN" sz="1000" b="1" i="0" u="none" strike="noStrike" cap="none" normalizeH="0" baseline="-25000" dirty="0" smtClean="0">
                      <a:ln>
                        <a:noFill/>
                      </a:ln>
                      <a:solidFill>
                        <a:srgbClr val="800000"/>
                      </a:solidFill>
                      <a:effectLst/>
                      <a:latin typeface="Calibri" pitchFamily="34" charset="0"/>
                      <a:ea typeface="宋体" pitchFamily="2" charset="-122"/>
                    </a:rPr>
                    <a:t>4</a:t>
                  </a:r>
                  <a:endParaRPr kumimoji="0" lang="zh-CN" altLang="zh-CN" sz="1800" b="0" i="0" u="none" strike="noStrike" cap="none" normalizeH="0" baseline="0" dirty="0" smtClean="0">
                    <a:ln>
                      <a:noFill/>
                    </a:ln>
                    <a:solidFill>
                      <a:schemeClr val="tx1"/>
                    </a:solidFill>
                    <a:effectLst/>
                    <a:latin typeface="Arial" pitchFamily="34" charset="0"/>
                    <a:ea typeface="宋体" pitchFamily="2" charset="-122"/>
                  </a:endParaRPr>
                </a:p>
              </p:txBody>
            </p:sp>
            <p:sp>
              <p:nvSpPr>
                <p:cNvPr id="23" name="Text Box 100"/>
                <p:cNvSpPr txBox="1">
                  <a:spLocks noChangeArrowheads="1"/>
                </p:cNvSpPr>
                <p:nvPr/>
              </p:nvSpPr>
              <p:spPr bwMode="auto">
                <a:xfrm>
                  <a:off x="4662" y="1999"/>
                  <a:ext cx="540" cy="4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rgbClr val="800000"/>
                      </a:solidFill>
                      <a:effectLst/>
                      <a:latin typeface="Calibri" pitchFamily="34" charset="0"/>
                      <a:ea typeface="宋体" pitchFamily="2" charset="-122"/>
                    </a:rPr>
                    <a:t>R</a:t>
                  </a:r>
                  <a:r>
                    <a:rPr kumimoji="0" lang="en-US" altLang="zh-CN" sz="1000" b="1" i="0" u="none" strike="noStrike" cap="none" normalizeH="0" baseline="-25000" dirty="0" smtClean="0">
                      <a:ln>
                        <a:noFill/>
                      </a:ln>
                      <a:solidFill>
                        <a:srgbClr val="800000"/>
                      </a:solidFill>
                      <a:effectLst/>
                      <a:latin typeface="Calibri" pitchFamily="34" charset="0"/>
                      <a:ea typeface="宋体" pitchFamily="2" charset="-122"/>
                    </a:rPr>
                    <a:t>5</a:t>
                  </a:r>
                  <a:endParaRPr kumimoji="0" lang="zh-CN" altLang="zh-CN" sz="1800" b="0" i="0" u="none" strike="noStrike" cap="none" normalizeH="0" baseline="0" dirty="0" smtClean="0">
                    <a:ln>
                      <a:noFill/>
                    </a:ln>
                    <a:solidFill>
                      <a:schemeClr val="tx1"/>
                    </a:solidFill>
                    <a:effectLst/>
                    <a:latin typeface="Arial" pitchFamily="34" charset="0"/>
                    <a:ea typeface="宋体" pitchFamily="2" charset="-122"/>
                  </a:endParaRPr>
                </a:p>
              </p:txBody>
            </p:sp>
            <p:sp>
              <p:nvSpPr>
                <p:cNvPr id="24" name="Text Box 101"/>
                <p:cNvSpPr txBox="1">
                  <a:spLocks noChangeArrowheads="1"/>
                </p:cNvSpPr>
                <p:nvPr/>
              </p:nvSpPr>
              <p:spPr bwMode="auto">
                <a:xfrm>
                  <a:off x="2752" y="3059"/>
                  <a:ext cx="540" cy="4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rgbClr val="FF0000"/>
                      </a:solidFill>
                      <a:effectLst/>
                      <a:latin typeface="Calibri" pitchFamily="34" charset="0"/>
                      <a:ea typeface="宋体" pitchFamily="2" charset="-122"/>
                    </a:rPr>
                    <a:t>B</a:t>
                  </a: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25" name="Text Box 102"/>
                <p:cNvSpPr txBox="1">
                  <a:spLocks noChangeArrowheads="1"/>
                </p:cNvSpPr>
                <p:nvPr/>
              </p:nvSpPr>
              <p:spPr bwMode="auto">
                <a:xfrm>
                  <a:off x="1762" y="3109"/>
                  <a:ext cx="540" cy="4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rgbClr val="FF0000"/>
                      </a:solidFill>
                      <a:effectLst/>
                      <a:latin typeface="Calibri" pitchFamily="34" charset="0"/>
                      <a:ea typeface="宋体" pitchFamily="2" charset="-122"/>
                    </a:rPr>
                    <a:t>B</a:t>
                  </a: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grpSp>
          <p:grpSp>
            <p:nvGrpSpPr>
              <p:cNvPr id="4" name="Group 103"/>
              <p:cNvGrpSpPr>
                <a:grpSpLocks/>
              </p:cNvGrpSpPr>
              <p:nvPr/>
            </p:nvGrpSpPr>
            <p:grpSpPr bwMode="auto">
              <a:xfrm>
                <a:off x="6050" y="1565"/>
                <a:ext cx="4180" cy="4150"/>
                <a:chOff x="6050" y="1565"/>
                <a:chExt cx="4180" cy="4150"/>
              </a:xfrm>
            </p:grpSpPr>
            <p:grpSp>
              <p:nvGrpSpPr>
                <p:cNvPr id="5" name="Group 104"/>
                <p:cNvGrpSpPr>
                  <a:grpSpLocks/>
                </p:cNvGrpSpPr>
                <p:nvPr/>
              </p:nvGrpSpPr>
              <p:grpSpPr bwMode="auto">
                <a:xfrm>
                  <a:off x="6050" y="1565"/>
                  <a:ext cx="4180" cy="4150"/>
                  <a:chOff x="6050" y="1565"/>
                  <a:chExt cx="4180" cy="4150"/>
                </a:xfrm>
              </p:grpSpPr>
              <p:sp>
                <p:nvSpPr>
                  <p:cNvPr id="6" name="Oval 105" descr="30%"/>
                  <p:cNvSpPr>
                    <a:spLocks noChangeArrowheads="1"/>
                  </p:cNvSpPr>
                  <p:nvPr/>
                </p:nvSpPr>
                <p:spPr bwMode="auto">
                  <a:xfrm>
                    <a:off x="6125" y="1615"/>
                    <a:ext cx="4020" cy="4020"/>
                  </a:xfrm>
                  <a:prstGeom prst="ellipse">
                    <a:avLst/>
                  </a:prstGeom>
                  <a:pattFill prst="pct30">
                    <a:fgClr>
                      <a:srgbClr val="99CC00"/>
                    </a:fgClr>
                    <a:bgClr>
                      <a:srgbClr val="FFFFFF"/>
                    </a:bgClr>
                  </a:patt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 name="Oval 106"/>
                  <p:cNvSpPr>
                    <a:spLocks noChangeArrowheads="1"/>
                  </p:cNvSpPr>
                  <p:nvPr/>
                </p:nvSpPr>
                <p:spPr bwMode="auto">
                  <a:xfrm>
                    <a:off x="6503" y="1990"/>
                    <a:ext cx="3270" cy="3270"/>
                  </a:xfrm>
                  <a:prstGeom prst="ellipse">
                    <a:avLst/>
                  </a:prstGeom>
                  <a:noFill/>
                  <a:ln w="9525">
                    <a:solidFill>
                      <a:srgbClr val="339966"/>
                    </a:solidFill>
                    <a:prstDash val="dash"/>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 name="Line 107"/>
                  <p:cNvSpPr>
                    <a:spLocks noChangeShapeType="1"/>
                  </p:cNvSpPr>
                  <p:nvPr/>
                </p:nvSpPr>
                <p:spPr bwMode="auto">
                  <a:xfrm>
                    <a:off x="6050" y="3638"/>
                    <a:ext cx="4180" cy="0"/>
                  </a:xfrm>
                  <a:prstGeom prst="line">
                    <a:avLst/>
                  </a:prstGeom>
                  <a:noFill/>
                  <a:ln w="9525">
                    <a:solidFill>
                      <a:srgbClr val="339966"/>
                    </a:solidFill>
                    <a:prstDash val="dashDot"/>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 name="Line 108"/>
                  <p:cNvSpPr>
                    <a:spLocks noChangeShapeType="1"/>
                  </p:cNvSpPr>
                  <p:nvPr/>
                </p:nvSpPr>
                <p:spPr bwMode="auto">
                  <a:xfrm flipV="1">
                    <a:off x="8148" y="1565"/>
                    <a:ext cx="0" cy="4150"/>
                  </a:xfrm>
                  <a:prstGeom prst="line">
                    <a:avLst/>
                  </a:prstGeom>
                  <a:noFill/>
                  <a:ln w="9525">
                    <a:solidFill>
                      <a:srgbClr val="339966"/>
                    </a:solidFill>
                    <a:prstDash val="dashDot"/>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 name="Oval 109" descr="浅色上对角线"/>
                  <p:cNvSpPr>
                    <a:spLocks noChangeArrowheads="1"/>
                  </p:cNvSpPr>
                  <p:nvPr/>
                </p:nvSpPr>
                <p:spPr bwMode="auto">
                  <a:xfrm>
                    <a:off x="7550" y="3040"/>
                    <a:ext cx="1180" cy="1180"/>
                  </a:xfrm>
                  <a:prstGeom prst="ellipse">
                    <a:avLst/>
                  </a:prstGeom>
                  <a:pattFill prst="ltUpDiag">
                    <a:fgClr>
                      <a:srgbClr val="FFCC00"/>
                    </a:fgClr>
                    <a:bgClr>
                      <a:srgbClr val="FFFFFF"/>
                    </a:bgClr>
                  </a:patt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 name="Oval 110" descr="浅色上对角线"/>
                  <p:cNvSpPr>
                    <a:spLocks noChangeArrowheads="1"/>
                  </p:cNvSpPr>
                  <p:nvPr/>
                </p:nvSpPr>
                <p:spPr bwMode="auto">
                  <a:xfrm>
                    <a:off x="6360" y="3480"/>
                    <a:ext cx="300" cy="300"/>
                  </a:xfrm>
                  <a:prstGeom prst="ellipse">
                    <a:avLst/>
                  </a:prstGeom>
                  <a:pattFill prst="ltUpDiag">
                    <a:fgClr>
                      <a:srgbClr val="FFCC00"/>
                    </a:fgClr>
                    <a:bgClr>
                      <a:srgbClr val="FFFFFF"/>
                    </a:bgClr>
                  </a:patt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 name="Oval 111" descr="浅色上对角线"/>
                  <p:cNvSpPr>
                    <a:spLocks noChangeArrowheads="1"/>
                  </p:cNvSpPr>
                  <p:nvPr/>
                </p:nvSpPr>
                <p:spPr bwMode="auto">
                  <a:xfrm>
                    <a:off x="6580" y="2670"/>
                    <a:ext cx="300" cy="300"/>
                  </a:xfrm>
                  <a:prstGeom prst="ellipse">
                    <a:avLst/>
                  </a:prstGeom>
                  <a:pattFill prst="ltUpDiag">
                    <a:fgClr>
                      <a:srgbClr val="FFCC00"/>
                    </a:fgClr>
                    <a:bgClr>
                      <a:srgbClr val="FFFFFF"/>
                    </a:bgClr>
                  </a:patt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 name="Oval 112" descr="浅色上对角线"/>
                  <p:cNvSpPr>
                    <a:spLocks noChangeArrowheads="1"/>
                  </p:cNvSpPr>
                  <p:nvPr/>
                </p:nvSpPr>
                <p:spPr bwMode="auto">
                  <a:xfrm>
                    <a:off x="7990" y="5110"/>
                    <a:ext cx="300" cy="300"/>
                  </a:xfrm>
                  <a:prstGeom prst="ellipse">
                    <a:avLst/>
                  </a:prstGeom>
                  <a:pattFill prst="ltUpDiag">
                    <a:fgClr>
                      <a:srgbClr val="FFCC00"/>
                    </a:fgClr>
                    <a:bgClr>
                      <a:srgbClr val="FFFFFF"/>
                    </a:bgClr>
                  </a:patt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 name="Oval 113" descr="浅色上对角线"/>
                  <p:cNvSpPr>
                    <a:spLocks noChangeArrowheads="1"/>
                  </p:cNvSpPr>
                  <p:nvPr/>
                </p:nvSpPr>
                <p:spPr bwMode="auto">
                  <a:xfrm>
                    <a:off x="7150" y="4870"/>
                    <a:ext cx="300" cy="300"/>
                  </a:xfrm>
                  <a:prstGeom prst="ellipse">
                    <a:avLst/>
                  </a:prstGeom>
                  <a:pattFill prst="ltUpDiag">
                    <a:fgClr>
                      <a:srgbClr val="FFCC00"/>
                    </a:fgClr>
                    <a:bgClr>
                      <a:srgbClr val="FFFFFF"/>
                    </a:bgClr>
                  </a:patt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62" name="Oval 114" descr="浅色上对角线"/>
                  <p:cNvSpPr>
                    <a:spLocks noChangeArrowheads="1"/>
                  </p:cNvSpPr>
                  <p:nvPr/>
                </p:nvSpPr>
                <p:spPr bwMode="auto">
                  <a:xfrm>
                    <a:off x="6570" y="4290"/>
                    <a:ext cx="300" cy="300"/>
                  </a:xfrm>
                  <a:prstGeom prst="ellipse">
                    <a:avLst/>
                  </a:prstGeom>
                  <a:pattFill prst="ltUpDiag">
                    <a:fgClr>
                      <a:srgbClr val="FFCC00"/>
                    </a:fgClr>
                    <a:bgClr>
                      <a:srgbClr val="FFFFFF"/>
                    </a:bgClr>
                  </a:patt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63" name="Oval 115" descr="浅色上对角线"/>
                  <p:cNvSpPr>
                    <a:spLocks noChangeArrowheads="1"/>
                  </p:cNvSpPr>
                  <p:nvPr/>
                </p:nvSpPr>
                <p:spPr bwMode="auto">
                  <a:xfrm>
                    <a:off x="7160" y="2080"/>
                    <a:ext cx="300" cy="300"/>
                  </a:xfrm>
                  <a:prstGeom prst="ellipse">
                    <a:avLst/>
                  </a:prstGeom>
                  <a:pattFill prst="ltUpDiag">
                    <a:fgClr>
                      <a:srgbClr val="FFCC00"/>
                    </a:fgClr>
                    <a:bgClr>
                      <a:srgbClr val="FFFFFF"/>
                    </a:bgClr>
                  </a:patt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64" name="Oval 116" descr="浅色上对角线"/>
                  <p:cNvSpPr>
                    <a:spLocks noChangeArrowheads="1"/>
                  </p:cNvSpPr>
                  <p:nvPr/>
                </p:nvSpPr>
                <p:spPr bwMode="auto">
                  <a:xfrm>
                    <a:off x="7990" y="1860"/>
                    <a:ext cx="300" cy="300"/>
                  </a:xfrm>
                  <a:prstGeom prst="ellipse">
                    <a:avLst/>
                  </a:prstGeom>
                  <a:pattFill prst="ltUpDiag">
                    <a:fgClr>
                      <a:srgbClr val="FFCC00"/>
                    </a:fgClr>
                    <a:bgClr>
                      <a:srgbClr val="FFFFFF"/>
                    </a:bgClr>
                  </a:patt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65" name="Oval 117" descr="浅色上对角线"/>
                  <p:cNvSpPr>
                    <a:spLocks noChangeArrowheads="1"/>
                  </p:cNvSpPr>
                  <p:nvPr/>
                </p:nvSpPr>
                <p:spPr bwMode="auto">
                  <a:xfrm>
                    <a:off x="8830" y="2090"/>
                    <a:ext cx="300" cy="300"/>
                  </a:xfrm>
                  <a:prstGeom prst="ellipse">
                    <a:avLst/>
                  </a:prstGeom>
                  <a:pattFill prst="ltUpDiag">
                    <a:fgClr>
                      <a:srgbClr val="FFCC00"/>
                    </a:fgClr>
                    <a:bgClr>
                      <a:srgbClr val="FFFFFF"/>
                    </a:bgClr>
                  </a:patt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66" name="Oval 118" descr="浅色上对角线"/>
                  <p:cNvSpPr>
                    <a:spLocks noChangeArrowheads="1"/>
                  </p:cNvSpPr>
                  <p:nvPr/>
                </p:nvSpPr>
                <p:spPr bwMode="auto">
                  <a:xfrm>
                    <a:off x="9410" y="2680"/>
                    <a:ext cx="300" cy="300"/>
                  </a:xfrm>
                  <a:prstGeom prst="ellipse">
                    <a:avLst/>
                  </a:prstGeom>
                  <a:pattFill prst="ltUpDiag">
                    <a:fgClr>
                      <a:srgbClr val="FFCC00"/>
                    </a:fgClr>
                    <a:bgClr>
                      <a:srgbClr val="FFFFFF"/>
                    </a:bgClr>
                  </a:patt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67" name="Oval 119" descr="浅色上对角线"/>
                  <p:cNvSpPr>
                    <a:spLocks noChangeArrowheads="1"/>
                  </p:cNvSpPr>
                  <p:nvPr/>
                </p:nvSpPr>
                <p:spPr bwMode="auto">
                  <a:xfrm>
                    <a:off x="9620" y="3480"/>
                    <a:ext cx="300" cy="300"/>
                  </a:xfrm>
                  <a:prstGeom prst="ellipse">
                    <a:avLst/>
                  </a:prstGeom>
                  <a:pattFill prst="ltUpDiag">
                    <a:fgClr>
                      <a:srgbClr val="FFCC00"/>
                    </a:fgClr>
                    <a:bgClr>
                      <a:srgbClr val="FFFFFF"/>
                    </a:bgClr>
                  </a:patt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68" name="Oval 120" descr="浅色上对角线"/>
                  <p:cNvSpPr>
                    <a:spLocks noChangeArrowheads="1"/>
                  </p:cNvSpPr>
                  <p:nvPr/>
                </p:nvSpPr>
                <p:spPr bwMode="auto">
                  <a:xfrm>
                    <a:off x="9410" y="4270"/>
                    <a:ext cx="300" cy="300"/>
                  </a:xfrm>
                  <a:prstGeom prst="ellipse">
                    <a:avLst/>
                  </a:prstGeom>
                  <a:pattFill prst="ltUpDiag">
                    <a:fgClr>
                      <a:srgbClr val="FFCC00"/>
                    </a:fgClr>
                    <a:bgClr>
                      <a:srgbClr val="FFFFFF"/>
                    </a:bgClr>
                  </a:patt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69" name="Oval 121" descr="浅色上对角线"/>
                  <p:cNvSpPr>
                    <a:spLocks noChangeArrowheads="1"/>
                  </p:cNvSpPr>
                  <p:nvPr/>
                </p:nvSpPr>
                <p:spPr bwMode="auto">
                  <a:xfrm>
                    <a:off x="8830" y="4880"/>
                    <a:ext cx="300" cy="300"/>
                  </a:xfrm>
                  <a:prstGeom prst="ellipse">
                    <a:avLst/>
                  </a:prstGeom>
                  <a:pattFill prst="ltUpDiag">
                    <a:fgClr>
                      <a:srgbClr val="FFCC00"/>
                    </a:fgClr>
                    <a:bgClr>
                      <a:srgbClr val="FFFFFF"/>
                    </a:bgClr>
                  </a:patt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70" name="Oval 122"/>
                  <p:cNvSpPr>
                    <a:spLocks noChangeArrowheads="1"/>
                  </p:cNvSpPr>
                  <p:nvPr/>
                </p:nvSpPr>
                <p:spPr bwMode="auto">
                  <a:xfrm>
                    <a:off x="6473" y="3589"/>
                    <a:ext cx="71" cy="71"/>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71" name="Oval 123"/>
                  <p:cNvSpPr>
                    <a:spLocks noChangeArrowheads="1"/>
                  </p:cNvSpPr>
                  <p:nvPr/>
                </p:nvSpPr>
                <p:spPr bwMode="auto">
                  <a:xfrm>
                    <a:off x="6693" y="2779"/>
                    <a:ext cx="71" cy="71"/>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72" name="Oval 124"/>
                  <p:cNvSpPr>
                    <a:spLocks noChangeArrowheads="1"/>
                  </p:cNvSpPr>
                  <p:nvPr/>
                </p:nvSpPr>
                <p:spPr bwMode="auto">
                  <a:xfrm>
                    <a:off x="6683" y="4409"/>
                    <a:ext cx="71" cy="71"/>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73" name="Oval 125"/>
                  <p:cNvSpPr>
                    <a:spLocks noChangeArrowheads="1"/>
                  </p:cNvSpPr>
                  <p:nvPr/>
                </p:nvSpPr>
                <p:spPr bwMode="auto">
                  <a:xfrm>
                    <a:off x="7273" y="2189"/>
                    <a:ext cx="71" cy="71"/>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74" name="Oval 126"/>
                  <p:cNvSpPr>
                    <a:spLocks noChangeArrowheads="1"/>
                  </p:cNvSpPr>
                  <p:nvPr/>
                </p:nvSpPr>
                <p:spPr bwMode="auto">
                  <a:xfrm>
                    <a:off x="8103" y="1969"/>
                    <a:ext cx="71" cy="71"/>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75" name="Oval 127"/>
                  <p:cNvSpPr>
                    <a:spLocks noChangeArrowheads="1"/>
                  </p:cNvSpPr>
                  <p:nvPr/>
                </p:nvSpPr>
                <p:spPr bwMode="auto">
                  <a:xfrm>
                    <a:off x="7263" y="4979"/>
                    <a:ext cx="71" cy="71"/>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76" name="Oval 128"/>
                  <p:cNvSpPr>
                    <a:spLocks noChangeArrowheads="1"/>
                  </p:cNvSpPr>
                  <p:nvPr/>
                </p:nvSpPr>
                <p:spPr bwMode="auto">
                  <a:xfrm>
                    <a:off x="8103" y="5219"/>
                    <a:ext cx="71" cy="71"/>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77" name="Oval 129"/>
                  <p:cNvSpPr>
                    <a:spLocks noChangeArrowheads="1"/>
                  </p:cNvSpPr>
                  <p:nvPr/>
                </p:nvSpPr>
                <p:spPr bwMode="auto">
                  <a:xfrm>
                    <a:off x="8943" y="4989"/>
                    <a:ext cx="71" cy="71"/>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78" name="Oval 130"/>
                  <p:cNvSpPr>
                    <a:spLocks noChangeArrowheads="1"/>
                  </p:cNvSpPr>
                  <p:nvPr/>
                </p:nvSpPr>
                <p:spPr bwMode="auto">
                  <a:xfrm>
                    <a:off x="9523" y="4379"/>
                    <a:ext cx="71" cy="71"/>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79" name="Oval 131"/>
                  <p:cNvSpPr>
                    <a:spLocks noChangeArrowheads="1"/>
                  </p:cNvSpPr>
                  <p:nvPr/>
                </p:nvSpPr>
                <p:spPr bwMode="auto">
                  <a:xfrm>
                    <a:off x="9733" y="3589"/>
                    <a:ext cx="71" cy="71"/>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80" name="Oval 132"/>
                  <p:cNvSpPr>
                    <a:spLocks noChangeArrowheads="1"/>
                  </p:cNvSpPr>
                  <p:nvPr/>
                </p:nvSpPr>
                <p:spPr bwMode="auto">
                  <a:xfrm>
                    <a:off x="9523" y="2789"/>
                    <a:ext cx="71" cy="71"/>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81" name="Oval 133"/>
                  <p:cNvSpPr>
                    <a:spLocks noChangeArrowheads="1"/>
                  </p:cNvSpPr>
                  <p:nvPr/>
                </p:nvSpPr>
                <p:spPr bwMode="auto">
                  <a:xfrm>
                    <a:off x="8943" y="2199"/>
                    <a:ext cx="71" cy="71"/>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2182" name="Group 134"/>
                  <p:cNvGrpSpPr>
                    <a:grpSpLocks/>
                  </p:cNvGrpSpPr>
                  <p:nvPr/>
                </p:nvGrpSpPr>
                <p:grpSpPr bwMode="auto">
                  <a:xfrm>
                    <a:off x="8017" y="3507"/>
                    <a:ext cx="240" cy="240"/>
                    <a:chOff x="8267" y="3017"/>
                    <a:chExt cx="280" cy="280"/>
                  </a:xfrm>
                </p:grpSpPr>
                <p:sp>
                  <p:nvSpPr>
                    <p:cNvPr id="2183" name="Oval 135"/>
                    <p:cNvSpPr>
                      <a:spLocks noChangeArrowheads="1"/>
                    </p:cNvSpPr>
                    <p:nvPr/>
                  </p:nvSpPr>
                  <p:spPr bwMode="auto">
                    <a:xfrm>
                      <a:off x="8267" y="3017"/>
                      <a:ext cx="280" cy="280"/>
                    </a:xfrm>
                    <a:prstGeom prst="ellipse">
                      <a:avLst/>
                    </a:prstGeom>
                    <a:solidFill>
                      <a:srgbClr val="FFFFFF"/>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84" name="Line 136"/>
                    <p:cNvSpPr>
                      <a:spLocks noChangeShapeType="1"/>
                    </p:cNvSpPr>
                    <p:nvPr/>
                  </p:nvSpPr>
                  <p:spPr bwMode="auto">
                    <a:xfrm>
                      <a:off x="8290" y="3070"/>
                      <a:ext cx="240" cy="18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85" name="Line 137"/>
                    <p:cNvSpPr>
                      <a:spLocks noChangeShapeType="1"/>
                    </p:cNvSpPr>
                    <p:nvPr/>
                  </p:nvSpPr>
                  <p:spPr bwMode="auto">
                    <a:xfrm flipV="1">
                      <a:off x="8290" y="3070"/>
                      <a:ext cx="220" cy="18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2186" name="Group 138"/>
                  <p:cNvGrpSpPr>
                    <a:grpSpLocks/>
                  </p:cNvGrpSpPr>
                  <p:nvPr/>
                </p:nvGrpSpPr>
                <p:grpSpPr bwMode="auto">
                  <a:xfrm>
                    <a:off x="6540" y="2627"/>
                    <a:ext cx="380" cy="380"/>
                    <a:chOff x="6970" y="2870"/>
                    <a:chExt cx="840" cy="840"/>
                  </a:xfrm>
                </p:grpSpPr>
                <p:sp>
                  <p:nvSpPr>
                    <p:cNvPr id="2187" name="Oval 139"/>
                    <p:cNvSpPr>
                      <a:spLocks noChangeArrowheads="1"/>
                    </p:cNvSpPr>
                    <p:nvPr/>
                  </p:nvSpPr>
                  <p:spPr bwMode="auto">
                    <a:xfrm>
                      <a:off x="6970" y="2870"/>
                      <a:ext cx="840" cy="840"/>
                    </a:xfrm>
                    <a:prstGeom prst="ellips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88" name="Line 140"/>
                    <p:cNvSpPr>
                      <a:spLocks noChangeShapeType="1"/>
                    </p:cNvSpPr>
                    <p:nvPr/>
                  </p:nvSpPr>
                  <p:spPr bwMode="auto">
                    <a:xfrm rot="293060" flipH="1">
                      <a:off x="7043" y="2973"/>
                      <a:ext cx="70" cy="79"/>
                    </a:xfrm>
                    <a:prstGeom prst="line">
                      <a:avLst/>
                    </a:prstGeom>
                    <a:noFill/>
                    <a:ln w="9525">
                      <a:solidFill>
                        <a:srgbClr val="FF0000"/>
                      </a:solidFill>
                      <a:round/>
                      <a:headEnd/>
                      <a:tailEnd type="stealth" w="sm" len="sm"/>
                    </a:ln>
                  </p:spPr>
                  <p:txBody>
                    <a:bodyPr vert="horz" wrap="square" lIns="91440" tIns="45720" rIns="91440" bIns="45720" numCol="1" anchor="t" anchorCtr="0" compatLnSpc="1">
                      <a:prstTxWarp prst="textNoShape">
                        <a:avLst/>
                      </a:prstTxWarp>
                    </a:bodyPr>
                    <a:lstStyle/>
                    <a:p>
                      <a:endParaRPr lang="zh-CN" altLang="en-US"/>
                    </a:p>
                  </p:txBody>
                </p:sp>
              </p:grpSp>
              <p:grpSp>
                <p:nvGrpSpPr>
                  <p:cNvPr id="2189" name="Group 141"/>
                  <p:cNvGrpSpPr>
                    <a:grpSpLocks/>
                  </p:cNvGrpSpPr>
                  <p:nvPr/>
                </p:nvGrpSpPr>
                <p:grpSpPr bwMode="auto">
                  <a:xfrm>
                    <a:off x="7120" y="2037"/>
                    <a:ext cx="380" cy="380"/>
                    <a:chOff x="6970" y="2870"/>
                    <a:chExt cx="840" cy="840"/>
                  </a:xfrm>
                </p:grpSpPr>
                <p:sp>
                  <p:nvSpPr>
                    <p:cNvPr id="2190" name="Oval 142"/>
                    <p:cNvSpPr>
                      <a:spLocks noChangeArrowheads="1"/>
                    </p:cNvSpPr>
                    <p:nvPr/>
                  </p:nvSpPr>
                  <p:spPr bwMode="auto">
                    <a:xfrm>
                      <a:off x="6970" y="2870"/>
                      <a:ext cx="840" cy="840"/>
                    </a:xfrm>
                    <a:prstGeom prst="ellips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91" name="Line 143"/>
                    <p:cNvSpPr>
                      <a:spLocks noChangeShapeType="1"/>
                    </p:cNvSpPr>
                    <p:nvPr/>
                  </p:nvSpPr>
                  <p:spPr bwMode="auto">
                    <a:xfrm rot="293060" flipH="1">
                      <a:off x="7043" y="2973"/>
                      <a:ext cx="70" cy="79"/>
                    </a:xfrm>
                    <a:prstGeom prst="line">
                      <a:avLst/>
                    </a:prstGeom>
                    <a:noFill/>
                    <a:ln w="9525">
                      <a:solidFill>
                        <a:srgbClr val="FF0000"/>
                      </a:solidFill>
                      <a:round/>
                      <a:headEnd/>
                      <a:tailEnd type="stealth" w="sm" len="sm"/>
                    </a:ln>
                  </p:spPr>
                  <p:txBody>
                    <a:bodyPr vert="horz" wrap="square" lIns="91440" tIns="45720" rIns="91440" bIns="45720" numCol="1" anchor="t" anchorCtr="0" compatLnSpc="1">
                      <a:prstTxWarp prst="textNoShape">
                        <a:avLst/>
                      </a:prstTxWarp>
                    </a:bodyPr>
                    <a:lstStyle/>
                    <a:p>
                      <a:endParaRPr lang="zh-CN" altLang="en-US"/>
                    </a:p>
                  </p:txBody>
                </p:sp>
              </p:grpSp>
              <p:grpSp>
                <p:nvGrpSpPr>
                  <p:cNvPr id="2192" name="Group 144"/>
                  <p:cNvGrpSpPr>
                    <a:grpSpLocks/>
                  </p:cNvGrpSpPr>
                  <p:nvPr/>
                </p:nvGrpSpPr>
                <p:grpSpPr bwMode="auto">
                  <a:xfrm>
                    <a:off x="7950" y="1817"/>
                    <a:ext cx="380" cy="380"/>
                    <a:chOff x="6970" y="2870"/>
                    <a:chExt cx="840" cy="840"/>
                  </a:xfrm>
                </p:grpSpPr>
                <p:sp>
                  <p:nvSpPr>
                    <p:cNvPr id="2193" name="Oval 145"/>
                    <p:cNvSpPr>
                      <a:spLocks noChangeArrowheads="1"/>
                    </p:cNvSpPr>
                    <p:nvPr/>
                  </p:nvSpPr>
                  <p:spPr bwMode="auto">
                    <a:xfrm>
                      <a:off x="6970" y="2870"/>
                      <a:ext cx="840" cy="840"/>
                    </a:xfrm>
                    <a:prstGeom prst="ellips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94" name="Line 146"/>
                    <p:cNvSpPr>
                      <a:spLocks noChangeShapeType="1"/>
                    </p:cNvSpPr>
                    <p:nvPr/>
                  </p:nvSpPr>
                  <p:spPr bwMode="auto">
                    <a:xfrm rot="293060" flipH="1">
                      <a:off x="7043" y="2973"/>
                      <a:ext cx="70" cy="79"/>
                    </a:xfrm>
                    <a:prstGeom prst="line">
                      <a:avLst/>
                    </a:prstGeom>
                    <a:noFill/>
                    <a:ln w="9525">
                      <a:solidFill>
                        <a:srgbClr val="FF0000"/>
                      </a:solidFill>
                      <a:round/>
                      <a:headEnd/>
                      <a:tailEnd type="stealth" w="sm" len="sm"/>
                    </a:ln>
                  </p:spPr>
                  <p:txBody>
                    <a:bodyPr vert="horz" wrap="square" lIns="91440" tIns="45720" rIns="91440" bIns="45720" numCol="1" anchor="t" anchorCtr="0" compatLnSpc="1">
                      <a:prstTxWarp prst="textNoShape">
                        <a:avLst/>
                      </a:prstTxWarp>
                    </a:bodyPr>
                    <a:lstStyle/>
                    <a:p>
                      <a:endParaRPr lang="zh-CN" altLang="en-US"/>
                    </a:p>
                  </p:txBody>
                </p:sp>
              </p:grpSp>
              <p:grpSp>
                <p:nvGrpSpPr>
                  <p:cNvPr id="2195" name="Group 147"/>
                  <p:cNvGrpSpPr>
                    <a:grpSpLocks/>
                  </p:cNvGrpSpPr>
                  <p:nvPr/>
                </p:nvGrpSpPr>
                <p:grpSpPr bwMode="auto">
                  <a:xfrm>
                    <a:off x="6320" y="3437"/>
                    <a:ext cx="380" cy="380"/>
                    <a:chOff x="6970" y="2870"/>
                    <a:chExt cx="840" cy="840"/>
                  </a:xfrm>
                </p:grpSpPr>
                <p:sp>
                  <p:nvSpPr>
                    <p:cNvPr id="2196" name="Oval 148"/>
                    <p:cNvSpPr>
                      <a:spLocks noChangeArrowheads="1"/>
                    </p:cNvSpPr>
                    <p:nvPr/>
                  </p:nvSpPr>
                  <p:spPr bwMode="auto">
                    <a:xfrm>
                      <a:off x="6970" y="2870"/>
                      <a:ext cx="840" cy="840"/>
                    </a:xfrm>
                    <a:prstGeom prst="ellips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97" name="Line 149"/>
                    <p:cNvSpPr>
                      <a:spLocks noChangeShapeType="1"/>
                    </p:cNvSpPr>
                    <p:nvPr/>
                  </p:nvSpPr>
                  <p:spPr bwMode="auto">
                    <a:xfrm rot="293060" flipH="1">
                      <a:off x="7043" y="2973"/>
                      <a:ext cx="70" cy="79"/>
                    </a:xfrm>
                    <a:prstGeom prst="line">
                      <a:avLst/>
                    </a:prstGeom>
                    <a:noFill/>
                    <a:ln w="9525">
                      <a:solidFill>
                        <a:srgbClr val="FF0000"/>
                      </a:solidFill>
                      <a:round/>
                      <a:headEnd/>
                      <a:tailEnd type="stealth" w="sm" len="sm"/>
                    </a:ln>
                  </p:spPr>
                  <p:txBody>
                    <a:bodyPr vert="horz" wrap="square" lIns="91440" tIns="45720" rIns="91440" bIns="45720" numCol="1" anchor="t" anchorCtr="0" compatLnSpc="1">
                      <a:prstTxWarp prst="textNoShape">
                        <a:avLst/>
                      </a:prstTxWarp>
                    </a:bodyPr>
                    <a:lstStyle/>
                    <a:p>
                      <a:endParaRPr lang="zh-CN" altLang="en-US"/>
                    </a:p>
                  </p:txBody>
                </p:sp>
              </p:grpSp>
              <p:grpSp>
                <p:nvGrpSpPr>
                  <p:cNvPr id="2198" name="Group 150"/>
                  <p:cNvGrpSpPr>
                    <a:grpSpLocks/>
                  </p:cNvGrpSpPr>
                  <p:nvPr/>
                </p:nvGrpSpPr>
                <p:grpSpPr bwMode="auto">
                  <a:xfrm>
                    <a:off x="6530" y="4247"/>
                    <a:ext cx="380" cy="380"/>
                    <a:chOff x="6970" y="2870"/>
                    <a:chExt cx="840" cy="840"/>
                  </a:xfrm>
                </p:grpSpPr>
                <p:sp>
                  <p:nvSpPr>
                    <p:cNvPr id="2199" name="Oval 151"/>
                    <p:cNvSpPr>
                      <a:spLocks noChangeArrowheads="1"/>
                    </p:cNvSpPr>
                    <p:nvPr/>
                  </p:nvSpPr>
                  <p:spPr bwMode="auto">
                    <a:xfrm>
                      <a:off x="6970" y="2870"/>
                      <a:ext cx="840" cy="840"/>
                    </a:xfrm>
                    <a:prstGeom prst="ellips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00" name="Line 152"/>
                    <p:cNvSpPr>
                      <a:spLocks noChangeShapeType="1"/>
                    </p:cNvSpPr>
                    <p:nvPr/>
                  </p:nvSpPr>
                  <p:spPr bwMode="auto">
                    <a:xfrm rot="293060" flipH="1">
                      <a:off x="7043" y="2973"/>
                      <a:ext cx="70" cy="79"/>
                    </a:xfrm>
                    <a:prstGeom prst="line">
                      <a:avLst/>
                    </a:prstGeom>
                    <a:noFill/>
                    <a:ln w="9525">
                      <a:solidFill>
                        <a:srgbClr val="FF0000"/>
                      </a:solidFill>
                      <a:round/>
                      <a:headEnd/>
                      <a:tailEnd type="stealth" w="sm" len="sm"/>
                    </a:ln>
                  </p:spPr>
                  <p:txBody>
                    <a:bodyPr vert="horz" wrap="square" lIns="91440" tIns="45720" rIns="91440" bIns="45720" numCol="1" anchor="t" anchorCtr="0" compatLnSpc="1">
                      <a:prstTxWarp prst="textNoShape">
                        <a:avLst/>
                      </a:prstTxWarp>
                    </a:bodyPr>
                    <a:lstStyle/>
                    <a:p>
                      <a:endParaRPr lang="zh-CN" altLang="en-US"/>
                    </a:p>
                  </p:txBody>
                </p:sp>
              </p:grpSp>
              <p:grpSp>
                <p:nvGrpSpPr>
                  <p:cNvPr id="2201" name="Group 153"/>
                  <p:cNvGrpSpPr>
                    <a:grpSpLocks/>
                  </p:cNvGrpSpPr>
                  <p:nvPr/>
                </p:nvGrpSpPr>
                <p:grpSpPr bwMode="auto">
                  <a:xfrm>
                    <a:off x="7110" y="4827"/>
                    <a:ext cx="380" cy="380"/>
                    <a:chOff x="6970" y="2870"/>
                    <a:chExt cx="840" cy="840"/>
                  </a:xfrm>
                </p:grpSpPr>
                <p:sp>
                  <p:nvSpPr>
                    <p:cNvPr id="2202" name="Oval 154"/>
                    <p:cNvSpPr>
                      <a:spLocks noChangeArrowheads="1"/>
                    </p:cNvSpPr>
                    <p:nvPr/>
                  </p:nvSpPr>
                  <p:spPr bwMode="auto">
                    <a:xfrm>
                      <a:off x="6970" y="2870"/>
                      <a:ext cx="840" cy="840"/>
                    </a:xfrm>
                    <a:prstGeom prst="ellips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03" name="Line 155"/>
                    <p:cNvSpPr>
                      <a:spLocks noChangeShapeType="1"/>
                    </p:cNvSpPr>
                    <p:nvPr/>
                  </p:nvSpPr>
                  <p:spPr bwMode="auto">
                    <a:xfrm rot="293060" flipH="1">
                      <a:off x="7043" y="2973"/>
                      <a:ext cx="70" cy="79"/>
                    </a:xfrm>
                    <a:prstGeom prst="line">
                      <a:avLst/>
                    </a:prstGeom>
                    <a:noFill/>
                    <a:ln w="9525">
                      <a:solidFill>
                        <a:srgbClr val="FF0000"/>
                      </a:solidFill>
                      <a:round/>
                      <a:headEnd/>
                      <a:tailEnd type="stealth" w="sm" len="sm"/>
                    </a:ln>
                  </p:spPr>
                  <p:txBody>
                    <a:bodyPr vert="horz" wrap="square" lIns="91440" tIns="45720" rIns="91440" bIns="45720" numCol="1" anchor="t" anchorCtr="0" compatLnSpc="1">
                      <a:prstTxWarp prst="textNoShape">
                        <a:avLst/>
                      </a:prstTxWarp>
                    </a:bodyPr>
                    <a:lstStyle/>
                    <a:p>
                      <a:endParaRPr lang="zh-CN" altLang="en-US"/>
                    </a:p>
                  </p:txBody>
                </p:sp>
              </p:grpSp>
              <p:grpSp>
                <p:nvGrpSpPr>
                  <p:cNvPr id="2204" name="Group 156"/>
                  <p:cNvGrpSpPr>
                    <a:grpSpLocks/>
                  </p:cNvGrpSpPr>
                  <p:nvPr/>
                </p:nvGrpSpPr>
                <p:grpSpPr bwMode="auto">
                  <a:xfrm>
                    <a:off x="7950" y="5067"/>
                    <a:ext cx="380" cy="380"/>
                    <a:chOff x="6970" y="2870"/>
                    <a:chExt cx="840" cy="840"/>
                  </a:xfrm>
                </p:grpSpPr>
                <p:sp>
                  <p:nvSpPr>
                    <p:cNvPr id="2205" name="Oval 157"/>
                    <p:cNvSpPr>
                      <a:spLocks noChangeArrowheads="1"/>
                    </p:cNvSpPr>
                    <p:nvPr/>
                  </p:nvSpPr>
                  <p:spPr bwMode="auto">
                    <a:xfrm>
                      <a:off x="6970" y="2870"/>
                      <a:ext cx="840" cy="840"/>
                    </a:xfrm>
                    <a:prstGeom prst="ellips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06" name="Line 158"/>
                    <p:cNvSpPr>
                      <a:spLocks noChangeShapeType="1"/>
                    </p:cNvSpPr>
                    <p:nvPr/>
                  </p:nvSpPr>
                  <p:spPr bwMode="auto">
                    <a:xfrm rot="293060" flipH="1">
                      <a:off x="7043" y="2973"/>
                      <a:ext cx="70" cy="79"/>
                    </a:xfrm>
                    <a:prstGeom prst="line">
                      <a:avLst/>
                    </a:prstGeom>
                    <a:noFill/>
                    <a:ln w="9525">
                      <a:solidFill>
                        <a:srgbClr val="FF0000"/>
                      </a:solidFill>
                      <a:round/>
                      <a:headEnd/>
                      <a:tailEnd type="stealth" w="sm" len="sm"/>
                    </a:ln>
                  </p:spPr>
                  <p:txBody>
                    <a:bodyPr vert="horz" wrap="square" lIns="91440" tIns="45720" rIns="91440" bIns="45720" numCol="1" anchor="t" anchorCtr="0" compatLnSpc="1">
                      <a:prstTxWarp prst="textNoShape">
                        <a:avLst/>
                      </a:prstTxWarp>
                    </a:bodyPr>
                    <a:lstStyle/>
                    <a:p>
                      <a:endParaRPr lang="zh-CN" altLang="en-US"/>
                    </a:p>
                  </p:txBody>
                </p:sp>
              </p:grpSp>
              <p:grpSp>
                <p:nvGrpSpPr>
                  <p:cNvPr id="2207" name="Group 159"/>
                  <p:cNvGrpSpPr>
                    <a:grpSpLocks/>
                  </p:cNvGrpSpPr>
                  <p:nvPr/>
                </p:nvGrpSpPr>
                <p:grpSpPr bwMode="auto">
                  <a:xfrm>
                    <a:off x="8790" y="4837"/>
                    <a:ext cx="380" cy="380"/>
                    <a:chOff x="6970" y="2870"/>
                    <a:chExt cx="840" cy="840"/>
                  </a:xfrm>
                </p:grpSpPr>
                <p:sp>
                  <p:nvSpPr>
                    <p:cNvPr id="2208" name="Oval 160"/>
                    <p:cNvSpPr>
                      <a:spLocks noChangeArrowheads="1"/>
                    </p:cNvSpPr>
                    <p:nvPr/>
                  </p:nvSpPr>
                  <p:spPr bwMode="auto">
                    <a:xfrm>
                      <a:off x="6970" y="2870"/>
                      <a:ext cx="840" cy="840"/>
                    </a:xfrm>
                    <a:prstGeom prst="ellips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09" name="Line 161"/>
                    <p:cNvSpPr>
                      <a:spLocks noChangeShapeType="1"/>
                    </p:cNvSpPr>
                    <p:nvPr/>
                  </p:nvSpPr>
                  <p:spPr bwMode="auto">
                    <a:xfrm rot="293060" flipH="1">
                      <a:off x="7043" y="2973"/>
                      <a:ext cx="70" cy="79"/>
                    </a:xfrm>
                    <a:prstGeom prst="line">
                      <a:avLst/>
                    </a:prstGeom>
                    <a:noFill/>
                    <a:ln w="9525">
                      <a:solidFill>
                        <a:srgbClr val="FF0000"/>
                      </a:solidFill>
                      <a:round/>
                      <a:headEnd/>
                      <a:tailEnd type="stealth" w="sm" len="sm"/>
                    </a:ln>
                  </p:spPr>
                  <p:txBody>
                    <a:bodyPr vert="horz" wrap="square" lIns="91440" tIns="45720" rIns="91440" bIns="45720" numCol="1" anchor="t" anchorCtr="0" compatLnSpc="1">
                      <a:prstTxWarp prst="textNoShape">
                        <a:avLst/>
                      </a:prstTxWarp>
                    </a:bodyPr>
                    <a:lstStyle/>
                    <a:p>
                      <a:endParaRPr lang="zh-CN" altLang="en-US"/>
                    </a:p>
                  </p:txBody>
                </p:sp>
              </p:grpSp>
              <p:grpSp>
                <p:nvGrpSpPr>
                  <p:cNvPr id="2210" name="Group 162"/>
                  <p:cNvGrpSpPr>
                    <a:grpSpLocks/>
                  </p:cNvGrpSpPr>
                  <p:nvPr/>
                </p:nvGrpSpPr>
                <p:grpSpPr bwMode="auto">
                  <a:xfrm>
                    <a:off x="9370" y="4227"/>
                    <a:ext cx="380" cy="380"/>
                    <a:chOff x="6970" y="2870"/>
                    <a:chExt cx="840" cy="840"/>
                  </a:xfrm>
                </p:grpSpPr>
                <p:sp>
                  <p:nvSpPr>
                    <p:cNvPr id="2211" name="Oval 163"/>
                    <p:cNvSpPr>
                      <a:spLocks noChangeArrowheads="1"/>
                    </p:cNvSpPr>
                    <p:nvPr/>
                  </p:nvSpPr>
                  <p:spPr bwMode="auto">
                    <a:xfrm>
                      <a:off x="6970" y="2870"/>
                      <a:ext cx="840" cy="840"/>
                    </a:xfrm>
                    <a:prstGeom prst="ellips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12" name="Line 164"/>
                    <p:cNvSpPr>
                      <a:spLocks noChangeShapeType="1"/>
                    </p:cNvSpPr>
                    <p:nvPr/>
                  </p:nvSpPr>
                  <p:spPr bwMode="auto">
                    <a:xfrm rot="293060" flipH="1">
                      <a:off x="7043" y="2973"/>
                      <a:ext cx="70" cy="79"/>
                    </a:xfrm>
                    <a:prstGeom prst="line">
                      <a:avLst/>
                    </a:prstGeom>
                    <a:noFill/>
                    <a:ln w="9525">
                      <a:solidFill>
                        <a:srgbClr val="FF0000"/>
                      </a:solidFill>
                      <a:round/>
                      <a:headEnd/>
                      <a:tailEnd type="stealth" w="sm" len="sm"/>
                    </a:ln>
                  </p:spPr>
                  <p:txBody>
                    <a:bodyPr vert="horz" wrap="square" lIns="91440" tIns="45720" rIns="91440" bIns="45720" numCol="1" anchor="t" anchorCtr="0" compatLnSpc="1">
                      <a:prstTxWarp prst="textNoShape">
                        <a:avLst/>
                      </a:prstTxWarp>
                    </a:bodyPr>
                    <a:lstStyle/>
                    <a:p>
                      <a:endParaRPr lang="zh-CN" altLang="en-US"/>
                    </a:p>
                  </p:txBody>
                </p:sp>
              </p:grpSp>
              <p:grpSp>
                <p:nvGrpSpPr>
                  <p:cNvPr id="2213" name="Group 165"/>
                  <p:cNvGrpSpPr>
                    <a:grpSpLocks/>
                  </p:cNvGrpSpPr>
                  <p:nvPr/>
                </p:nvGrpSpPr>
                <p:grpSpPr bwMode="auto">
                  <a:xfrm>
                    <a:off x="9580" y="3437"/>
                    <a:ext cx="380" cy="380"/>
                    <a:chOff x="6970" y="2870"/>
                    <a:chExt cx="840" cy="840"/>
                  </a:xfrm>
                </p:grpSpPr>
                <p:sp>
                  <p:nvSpPr>
                    <p:cNvPr id="2214" name="Oval 166"/>
                    <p:cNvSpPr>
                      <a:spLocks noChangeArrowheads="1"/>
                    </p:cNvSpPr>
                    <p:nvPr/>
                  </p:nvSpPr>
                  <p:spPr bwMode="auto">
                    <a:xfrm>
                      <a:off x="6970" y="2870"/>
                      <a:ext cx="840" cy="840"/>
                    </a:xfrm>
                    <a:prstGeom prst="ellips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15" name="Line 167"/>
                    <p:cNvSpPr>
                      <a:spLocks noChangeShapeType="1"/>
                    </p:cNvSpPr>
                    <p:nvPr/>
                  </p:nvSpPr>
                  <p:spPr bwMode="auto">
                    <a:xfrm rot="293060" flipH="1">
                      <a:off x="7043" y="2973"/>
                      <a:ext cx="70" cy="79"/>
                    </a:xfrm>
                    <a:prstGeom prst="line">
                      <a:avLst/>
                    </a:prstGeom>
                    <a:noFill/>
                    <a:ln w="9525">
                      <a:solidFill>
                        <a:srgbClr val="FF0000"/>
                      </a:solidFill>
                      <a:round/>
                      <a:headEnd/>
                      <a:tailEnd type="stealth" w="sm" len="sm"/>
                    </a:ln>
                  </p:spPr>
                  <p:txBody>
                    <a:bodyPr vert="horz" wrap="square" lIns="91440" tIns="45720" rIns="91440" bIns="45720" numCol="1" anchor="t" anchorCtr="0" compatLnSpc="1">
                      <a:prstTxWarp prst="textNoShape">
                        <a:avLst/>
                      </a:prstTxWarp>
                    </a:bodyPr>
                    <a:lstStyle/>
                    <a:p>
                      <a:endParaRPr lang="zh-CN" altLang="en-US"/>
                    </a:p>
                  </p:txBody>
                </p:sp>
              </p:grpSp>
              <p:grpSp>
                <p:nvGrpSpPr>
                  <p:cNvPr id="2216" name="Group 168"/>
                  <p:cNvGrpSpPr>
                    <a:grpSpLocks/>
                  </p:cNvGrpSpPr>
                  <p:nvPr/>
                </p:nvGrpSpPr>
                <p:grpSpPr bwMode="auto">
                  <a:xfrm>
                    <a:off x="9370" y="2637"/>
                    <a:ext cx="380" cy="380"/>
                    <a:chOff x="6970" y="2870"/>
                    <a:chExt cx="840" cy="840"/>
                  </a:xfrm>
                </p:grpSpPr>
                <p:sp>
                  <p:nvSpPr>
                    <p:cNvPr id="2217" name="Oval 169"/>
                    <p:cNvSpPr>
                      <a:spLocks noChangeArrowheads="1"/>
                    </p:cNvSpPr>
                    <p:nvPr/>
                  </p:nvSpPr>
                  <p:spPr bwMode="auto">
                    <a:xfrm>
                      <a:off x="6970" y="2870"/>
                      <a:ext cx="840" cy="840"/>
                    </a:xfrm>
                    <a:prstGeom prst="ellips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18" name="Line 170"/>
                    <p:cNvSpPr>
                      <a:spLocks noChangeShapeType="1"/>
                    </p:cNvSpPr>
                    <p:nvPr/>
                  </p:nvSpPr>
                  <p:spPr bwMode="auto">
                    <a:xfrm rot="293060" flipH="1">
                      <a:off x="7043" y="2973"/>
                      <a:ext cx="70" cy="79"/>
                    </a:xfrm>
                    <a:prstGeom prst="line">
                      <a:avLst/>
                    </a:prstGeom>
                    <a:noFill/>
                    <a:ln w="9525">
                      <a:solidFill>
                        <a:srgbClr val="FF0000"/>
                      </a:solidFill>
                      <a:round/>
                      <a:headEnd/>
                      <a:tailEnd type="stealth" w="sm" len="sm"/>
                    </a:ln>
                  </p:spPr>
                  <p:txBody>
                    <a:bodyPr vert="horz" wrap="square" lIns="91440" tIns="45720" rIns="91440" bIns="45720" numCol="1" anchor="t" anchorCtr="0" compatLnSpc="1">
                      <a:prstTxWarp prst="textNoShape">
                        <a:avLst/>
                      </a:prstTxWarp>
                    </a:bodyPr>
                    <a:lstStyle/>
                    <a:p>
                      <a:endParaRPr lang="zh-CN" altLang="en-US"/>
                    </a:p>
                  </p:txBody>
                </p:sp>
              </p:grpSp>
              <p:grpSp>
                <p:nvGrpSpPr>
                  <p:cNvPr id="2219" name="Group 171"/>
                  <p:cNvGrpSpPr>
                    <a:grpSpLocks/>
                  </p:cNvGrpSpPr>
                  <p:nvPr/>
                </p:nvGrpSpPr>
                <p:grpSpPr bwMode="auto">
                  <a:xfrm>
                    <a:off x="8790" y="2047"/>
                    <a:ext cx="380" cy="380"/>
                    <a:chOff x="6970" y="2870"/>
                    <a:chExt cx="840" cy="840"/>
                  </a:xfrm>
                </p:grpSpPr>
                <p:sp>
                  <p:nvSpPr>
                    <p:cNvPr id="2220" name="Oval 172"/>
                    <p:cNvSpPr>
                      <a:spLocks noChangeArrowheads="1"/>
                    </p:cNvSpPr>
                    <p:nvPr/>
                  </p:nvSpPr>
                  <p:spPr bwMode="auto">
                    <a:xfrm>
                      <a:off x="6970" y="2870"/>
                      <a:ext cx="840" cy="840"/>
                    </a:xfrm>
                    <a:prstGeom prst="ellips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21" name="Line 173"/>
                    <p:cNvSpPr>
                      <a:spLocks noChangeShapeType="1"/>
                    </p:cNvSpPr>
                    <p:nvPr/>
                  </p:nvSpPr>
                  <p:spPr bwMode="auto">
                    <a:xfrm rot="293060" flipH="1">
                      <a:off x="7043" y="2973"/>
                      <a:ext cx="70" cy="79"/>
                    </a:xfrm>
                    <a:prstGeom prst="line">
                      <a:avLst/>
                    </a:prstGeom>
                    <a:noFill/>
                    <a:ln w="9525">
                      <a:solidFill>
                        <a:srgbClr val="FF0000"/>
                      </a:solidFill>
                      <a:round/>
                      <a:headEnd/>
                      <a:tailEnd type="stealth" w="sm" len="sm"/>
                    </a:ln>
                  </p:spPr>
                  <p:txBody>
                    <a:bodyPr vert="horz" wrap="square" lIns="91440" tIns="45720" rIns="91440" bIns="45720" numCol="1" anchor="t" anchorCtr="0" compatLnSpc="1">
                      <a:prstTxWarp prst="textNoShape">
                        <a:avLst/>
                      </a:prstTxWarp>
                    </a:bodyPr>
                    <a:lstStyle/>
                    <a:p>
                      <a:endParaRPr lang="zh-CN" altLang="en-US"/>
                    </a:p>
                  </p:txBody>
                </p:sp>
              </p:grpSp>
              <p:grpSp>
                <p:nvGrpSpPr>
                  <p:cNvPr id="2222" name="Group 174"/>
                  <p:cNvGrpSpPr>
                    <a:grpSpLocks/>
                  </p:cNvGrpSpPr>
                  <p:nvPr/>
                </p:nvGrpSpPr>
                <p:grpSpPr bwMode="auto">
                  <a:xfrm>
                    <a:off x="7393" y="2880"/>
                    <a:ext cx="1490" cy="1490"/>
                    <a:chOff x="3193" y="2880"/>
                    <a:chExt cx="1490" cy="1490"/>
                  </a:xfrm>
                </p:grpSpPr>
                <p:sp>
                  <p:nvSpPr>
                    <p:cNvPr id="2223" name="Oval 175"/>
                    <p:cNvSpPr>
                      <a:spLocks noChangeArrowheads="1"/>
                    </p:cNvSpPr>
                    <p:nvPr/>
                  </p:nvSpPr>
                  <p:spPr bwMode="auto">
                    <a:xfrm>
                      <a:off x="3193" y="2880"/>
                      <a:ext cx="1490" cy="1490"/>
                    </a:xfrm>
                    <a:prstGeom prst="ellips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24" name="Line 176"/>
                    <p:cNvSpPr>
                      <a:spLocks noChangeShapeType="1"/>
                    </p:cNvSpPr>
                    <p:nvPr/>
                  </p:nvSpPr>
                  <p:spPr bwMode="auto">
                    <a:xfrm rot="293060" flipV="1">
                      <a:off x="3198" y="3398"/>
                      <a:ext cx="12" cy="172"/>
                    </a:xfrm>
                    <a:prstGeom prst="line">
                      <a:avLst/>
                    </a:prstGeom>
                    <a:noFill/>
                    <a:ln w="9525">
                      <a:solidFill>
                        <a:srgbClr val="FF0000"/>
                      </a:solidFill>
                      <a:round/>
                      <a:headEnd/>
                      <a:tailEnd type="arrow" w="sm" len="sm"/>
                    </a:ln>
                  </p:spPr>
                  <p:txBody>
                    <a:bodyPr vert="horz" wrap="square" lIns="91440" tIns="45720" rIns="91440" bIns="45720" numCol="1" anchor="t" anchorCtr="0" compatLnSpc="1">
                      <a:prstTxWarp prst="textNoShape">
                        <a:avLst/>
                      </a:prstTxWarp>
                    </a:bodyPr>
                    <a:lstStyle/>
                    <a:p>
                      <a:endParaRPr lang="zh-CN" altLang="en-US"/>
                    </a:p>
                  </p:txBody>
                </p:sp>
              </p:grpSp>
            </p:grpSp>
            <p:sp>
              <p:nvSpPr>
                <p:cNvPr id="2225" name="Line 177"/>
                <p:cNvSpPr>
                  <a:spLocks noChangeShapeType="1"/>
                </p:cNvSpPr>
                <p:nvPr/>
              </p:nvSpPr>
              <p:spPr bwMode="auto">
                <a:xfrm flipV="1">
                  <a:off x="8150" y="2510"/>
                  <a:ext cx="1170" cy="1100"/>
                </a:xfrm>
                <a:prstGeom prst="line">
                  <a:avLst/>
                </a:prstGeom>
                <a:noFill/>
                <a:ln w="9525">
                  <a:solidFill>
                    <a:srgbClr val="8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2226" name="Text Box 178"/>
                <p:cNvSpPr txBox="1">
                  <a:spLocks noChangeArrowheads="1"/>
                </p:cNvSpPr>
                <p:nvPr/>
              </p:nvSpPr>
              <p:spPr bwMode="auto">
                <a:xfrm>
                  <a:off x="8093" y="3660"/>
                  <a:ext cx="540" cy="4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rgbClr val="800000"/>
                      </a:solidFill>
                      <a:effectLst/>
                      <a:latin typeface="Calibri" pitchFamily="34" charset="0"/>
                      <a:ea typeface="宋体" pitchFamily="2" charset="-122"/>
                    </a:rPr>
                    <a:t>R</a:t>
                  </a:r>
                  <a:r>
                    <a:rPr kumimoji="0" lang="en-US" altLang="zh-CN" sz="1000" b="1" i="0" u="none" strike="noStrike" cap="none" normalizeH="0" baseline="-25000" dirty="0" smtClean="0">
                      <a:ln>
                        <a:noFill/>
                      </a:ln>
                      <a:solidFill>
                        <a:srgbClr val="800000"/>
                      </a:solidFill>
                      <a:effectLst/>
                      <a:latin typeface="Calibri" pitchFamily="34" charset="0"/>
                      <a:ea typeface="宋体" pitchFamily="2" charset="-122"/>
                    </a:rPr>
                    <a:t>1</a:t>
                  </a:r>
                  <a:endParaRPr kumimoji="0" lang="zh-CN" altLang="zh-CN" sz="1800" b="0" i="0" u="none" strike="noStrike" cap="none" normalizeH="0" baseline="0" dirty="0" smtClean="0">
                    <a:ln>
                      <a:noFill/>
                    </a:ln>
                    <a:solidFill>
                      <a:schemeClr val="tx1"/>
                    </a:solidFill>
                    <a:effectLst/>
                    <a:latin typeface="Arial" pitchFamily="34" charset="0"/>
                    <a:ea typeface="宋体" pitchFamily="2" charset="-122"/>
                  </a:endParaRPr>
                </a:p>
              </p:txBody>
            </p:sp>
            <p:sp>
              <p:nvSpPr>
                <p:cNvPr id="2227" name="Text Box 179"/>
                <p:cNvSpPr txBox="1">
                  <a:spLocks noChangeArrowheads="1"/>
                </p:cNvSpPr>
                <p:nvPr/>
              </p:nvSpPr>
              <p:spPr bwMode="auto">
                <a:xfrm>
                  <a:off x="8423" y="2659"/>
                  <a:ext cx="540" cy="4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rgbClr val="800000"/>
                      </a:solidFill>
                      <a:effectLst/>
                      <a:latin typeface="Calibri" pitchFamily="34" charset="0"/>
                      <a:ea typeface="宋体" pitchFamily="2" charset="-122"/>
                    </a:rPr>
                    <a:t>R</a:t>
                  </a:r>
                  <a:r>
                    <a:rPr kumimoji="0" lang="en-US" altLang="zh-CN" sz="1000" b="1" i="0" u="none" strike="noStrike" cap="none" normalizeH="0" baseline="-25000" smtClean="0">
                      <a:ln>
                        <a:noFill/>
                      </a:ln>
                      <a:solidFill>
                        <a:srgbClr val="800000"/>
                      </a:solidFill>
                      <a:effectLst/>
                      <a:latin typeface="Calibri" pitchFamily="34" charset="0"/>
                      <a:ea typeface="宋体" pitchFamily="2" charset="-122"/>
                    </a:rPr>
                    <a:t>3</a:t>
                  </a: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2228" name="Line 180"/>
                <p:cNvSpPr>
                  <a:spLocks noChangeShapeType="1"/>
                </p:cNvSpPr>
                <p:nvPr/>
              </p:nvSpPr>
              <p:spPr bwMode="auto">
                <a:xfrm>
                  <a:off x="8130" y="3620"/>
                  <a:ext cx="510" cy="340"/>
                </a:xfrm>
                <a:prstGeom prst="line">
                  <a:avLst/>
                </a:prstGeom>
                <a:noFill/>
                <a:ln w="9525">
                  <a:solidFill>
                    <a:srgbClr val="8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2229" name="Text Box 181"/>
                <p:cNvSpPr txBox="1">
                  <a:spLocks noChangeArrowheads="1"/>
                </p:cNvSpPr>
                <p:nvPr/>
              </p:nvSpPr>
              <p:spPr bwMode="auto">
                <a:xfrm>
                  <a:off x="7052" y="3129"/>
                  <a:ext cx="540" cy="4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rgbClr val="FF0000"/>
                      </a:solidFill>
                      <a:effectLst/>
                      <a:latin typeface="Calibri" pitchFamily="34" charset="0"/>
                      <a:ea typeface="宋体" pitchFamily="2" charset="-122"/>
                    </a:rPr>
                    <a:t>B</a:t>
                  </a: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2230" name="Text Box 182"/>
                <p:cNvSpPr txBox="1">
                  <a:spLocks noChangeArrowheads="1"/>
                </p:cNvSpPr>
                <p:nvPr/>
              </p:nvSpPr>
              <p:spPr bwMode="auto">
                <a:xfrm>
                  <a:off x="6062" y="3179"/>
                  <a:ext cx="540" cy="4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rgbClr val="FF0000"/>
                      </a:solidFill>
                      <a:effectLst/>
                      <a:latin typeface="Calibri" pitchFamily="34" charset="0"/>
                      <a:ea typeface="宋体" pitchFamily="2" charset="-122"/>
                    </a:rPr>
                    <a:t>B</a:t>
                  </a: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grpSp>
          <p:sp>
            <p:nvSpPr>
              <p:cNvPr id="2231" name="Text Box 183"/>
              <p:cNvSpPr txBox="1">
                <a:spLocks noChangeArrowheads="1"/>
              </p:cNvSpPr>
              <p:nvPr/>
            </p:nvSpPr>
            <p:spPr bwMode="auto">
              <a:xfrm>
                <a:off x="5303" y="2409"/>
                <a:ext cx="1389" cy="4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altLang="zh-CN" sz="1000" b="1" dirty="0" smtClean="0">
                    <a:latin typeface="Calibri" pitchFamily="34" charset="0"/>
                  </a:rPr>
                  <a:t>dielectric</a:t>
                </a:r>
                <a:endParaRPr kumimoji="0" lang="zh-CN" sz="1800" b="0" i="0" u="none" strike="noStrike" cap="none" normalizeH="0" baseline="0" dirty="0" smtClean="0">
                  <a:ln>
                    <a:noFill/>
                  </a:ln>
                  <a:solidFill>
                    <a:schemeClr val="tx1"/>
                  </a:solidFill>
                  <a:effectLst/>
                  <a:latin typeface="Arial" pitchFamily="34" charset="0"/>
                  <a:ea typeface="宋体" pitchFamily="2" charset="-122"/>
                </a:endParaRPr>
              </a:p>
            </p:txBody>
          </p:sp>
          <p:sp>
            <p:nvSpPr>
              <p:cNvPr id="2232" name="Text Box 184"/>
              <p:cNvSpPr txBox="1">
                <a:spLocks noChangeArrowheads="1"/>
              </p:cNvSpPr>
              <p:nvPr/>
            </p:nvSpPr>
            <p:spPr bwMode="auto">
              <a:xfrm>
                <a:off x="5022" y="4989"/>
                <a:ext cx="1598" cy="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altLang="zh-CN" sz="1000" b="1" dirty="0" smtClean="0">
                    <a:latin typeface="Calibri" pitchFamily="34" charset="0"/>
                  </a:rPr>
                  <a:t>  conductor</a:t>
                </a:r>
                <a:endParaRPr kumimoji="0" lang="zh-CN" sz="1800" b="0" i="0" u="none" strike="noStrike" cap="none" normalizeH="0" baseline="0" dirty="0" smtClean="0">
                  <a:ln>
                    <a:noFill/>
                  </a:ln>
                  <a:solidFill>
                    <a:schemeClr val="tx1"/>
                  </a:solidFill>
                  <a:effectLst/>
                  <a:latin typeface="Arial" pitchFamily="34" charset="0"/>
                  <a:ea typeface="宋体" pitchFamily="2" charset="-122"/>
                </a:endParaRPr>
              </a:p>
            </p:txBody>
          </p:sp>
          <p:sp>
            <p:nvSpPr>
              <p:cNvPr id="2233" name="Line 185"/>
              <p:cNvSpPr>
                <a:spLocks noChangeShapeType="1"/>
              </p:cNvSpPr>
              <p:nvPr/>
            </p:nvSpPr>
            <p:spPr bwMode="auto">
              <a:xfrm flipH="1" flipV="1">
                <a:off x="5050" y="4850"/>
                <a:ext cx="160" cy="33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2234" name="Line 186"/>
              <p:cNvSpPr>
                <a:spLocks noChangeShapeType="1"/>
              </p:cNvSpPr>
              <p:nvPr/>
            </p:nvSpPr>
            <p:spPr bwMode="auto">
              <a:xfrm>
                <a:off x="6500" y="2200"/>
                <a:ext cx="240" cy="54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2235" name="Text Box 187"/>
              <p:cNvSpPr txBox="1">
                <a:spLocks noChangeArrowheads="1"/>
              </p:cNvSpPr>
              <p:nvPr/>
            </p:nvSpPr>
            <p:spPr bwMode="auto">
              <a:xfrm>
                <a:off x="5452" y="4332"/>
                <a:ext cx="891" cy="3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altLang="zh-CN" sz="1000" b="1" dirty="0" smtClean="0">
                    <a:latin typeface="Calibri" pitchFamily="34" charset="0"/>
                  </a:rPr>
                  <a:t>core</a:t>
                </a:r>
                <a:endParaRPr kumimoji="0" lang="zh-CN" sz="1800" b="0" i="0" u="none" strike="noStrike" cap="none" normalizeH="0" baseline="0" dirty="0" smtClean="0">
                  <a:ln>
                    <a:noFill/>
                  </a:ln>
                  <a:solidFill>
                    <a:schemeClr val="tx1"/>
                  </a:solidFill>
                  <a:effectLst/>
                  <a:latin typeface="Arial" pitchFamily="34" charset="0"/>
                  <a:ea typeface="宋体" pitchFamily="2" charset="-122"/>
                </a:endParaRPr>
              </a:p>
            </p:txBody>
          </p:sp>
          <p:sp>
            <p:nvSpPr>
              <p:cNvPr id="2236" name="Line 188"/>
              <p:cNvSpPr>
                <a:spLocks noChangeShapeType="1"/>
              </p:cNvSpPr>
              <p:nvPr/>
            </p:nvSpPr>
            <p:spPr bwMode="auto">
              <a:xfrm flipH="1" flipV="1">
                <a:off x="4990" y="3880"/>
                <a:ext cx="760" cy="53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2237" name="Line 189"/>
              <p:cNvSpPr>
                <a:spLocks noChangeShapeType="1"/>
              </p:cNvSpPr>
              <p:nvPr/>
            </p:nvSpPr>
            <p:spPr bwMode="auto">
              <a:xfrm flipH="1" flipV="1">
                <a:off x="4650" y="5060"/>
                <a:ext cx="540" cy="12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2238" name="Line 190"/>
              <p:cNvSpPr>
                <a:spLocks noChangeShapeType="1"/>
              </p:cNvSpPr>
              <p:nvPr/>
            </p:nvSpPr>
            <p:spPr bwMode="auto">
              <a:xfrm flipH="1" flipV="1">
                <a:off x="3920" y="4080"/>
                <a:ext cx="1290" cy="11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2239" name="Text Box 191"/>
              <p:cNvSpPr txBox="1">
                <a:spLocks noChangeArrowheads="1"/>
              </p:cNvSpPr>
              <p:nvPr/>
            </p:nvSpPr>
            <p:spPr bwMode="auto">
              <a:xfrm>
                <a:off x="5500" y="1849"/>
                <a:ext cx="1490" cy="4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altLang="zh-CN" sz="1000" b="1" dirty="0" smtClean="0">
                    <a:latin typeface="Calibri" pitchFamily="34" charset="0"/>
                  </a:rPr>
                  <a:t>conductor</a:t>
                </a:r>
                <a:endParaRPr kumimoji="0" lang="zh-CN" sz="1800" b="0" i="0" u="none" strike="noStrike" cap="none" normalizeH="0" baseline="0" dirty="0" smtClean="0">
                  <a:ln>
                    <a:noFill/>
                  </a:ln>
                  <a:solidFill>
                    <a:schemeClr val="tx1"/>
                  </a:solidFill>
                  <a:effectLst/>
                  <a:latin typeface="Arial" pitchFamily="34" charset="0"/>
                  <a:ea typeface="宋体" pitchFamily="2" charset="-122"/>
                </a:endParaRPr>
              </a:p>
            </p:txBody>
          </p:sp>
          <p:sp>
            <p:nvSpPr>
              <p:cNvPr id="2240" name="Line 192"/>
              <p:cNvSpPr>
                <a:spLocks noChangeShapeType="1"/>
              </p:cNvSpPr>
              <p:nvPr/>
            </p:nvSpPr>
            <p:spPr bwMode="auto">
              <a:xfrm>
                <a:off x="6100" y="2750"/>
                <a:ext cx="340" cy="23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2241" name="Line 193"/>
              <p:cNvSpPr>
                <a:spLocks noChangeShapeType="1"/>
              </p:cNvSpPr>
              <p:nvPr/>
            </p:nvSpPr>
            <p:spPr bwMode="auto">
              <a:xfrm>
                <a:off x="6510" y="2190"/>
                <a:ext cx="1390" cy="119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grpSp>
      </p:grpSp>
      <p:sp>
        <p:nvSpPr>
          <p:cNvPr id="304" name="矩形 112"/>
          <p:cNvSpPr>
            <a:spLocks noChangeArrowheads="1"/>
          </p:cNvSpPr>
          <p:nvPr/>
        </p:nvSpPr>
        <p:spPr bwMode="auto">
          <a:xfrm>
            <a:off x="838200" y="3105090"/>
            <a:ext cx="6126998" cy="400110"/>
          </a:xfrm>
          <a:prstGeom prst="rect">
            <a:avLst/>
          </a:prstGeom>
          <a:noFill/>
          <a:ln w="9525">
            <a:noFill/>
            <a:miter lim="800000"/>
            <a:headEnd/>
            <a:tailEnd/>
          </a:ln>
        </p:spPr>
        <p:txBody>
          <a:bodyPr wrap="none">
            <a:spAutoFit/>
          </a:bodyPr>
          <a:lstStyle/>
          <a:p>
            <a:r>
              <a:rPr lang="en-US" altLang="zh-CN" sz="2000" dirty="0" smtClean="0">
                <a:latin typeface="Times New Roman" pitchFamily="18" charset="0"/>
                <a:cs typeface="Times New Roman" pitchFamily="18" charset="0"/>
              </a:rPr>
              <a:t>There are 3 coaxial structures : R1&amp;R2, R1&amp;R3, R4&amp;R5.</a:t>
            </a:r>
            <a:endParaRPr lang="zh-CN" alt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2000" y="-76200"/>
            <a:ext cx="8458200" cy="1295400"/>
          </a:xfrm>
        </p:spPr>
        <p:txBody>
          <a:bodyPr/>
          <a:lstStyle/>
          <a:p>
            <a:pPr eaLnBrk="1" hangingPunct="1">
              <a:defRPr/>
            </a:pPr>
            <a:r>
              <a:rPr lang="en-US" altLang="zh-CN" sz="3600" dirty="0" smtClean="0">
                <a:latin typeface="Times New Roman" pitchFamily="18" charset="0"/>
                <a:cs typeface="Times New Roman" pitchFamily="18" charset="0"/>
              </a:rPr>
              <a:t>Structural design of coaxial transformer</a:t>
            </a:r>
            <a:endParaRPr lang="zh-CN" altLang="en-US" sz="3600" dirty="0" smtClean="0"/>
          </a:p>
        </p:txBody>
      </p:sp>
      <p:sp>
        <p:nvSpPr>
          <p:cNvPr id="15363" name="灯片编号占位符 3"/>
          <p:cNvSpPr>
            <a:spLocks noGrp="1"/>
          </p:cNvSpPr>
          <p:nvPr>
            <p:ph type="sldNum" sz="quarter" idx="11"/>
          </p:nvPr>
        </p:nvSpPr>
        <p:spPr>
          <a:noFill/>
        </p:spPr>
        <p:txBody>
          <a:bodyPr/>
          <a:lstStyle/>
          <a:p>
            <a:fld id="{DCDBDA3C-AB22-402C-8D84-C1BB24CDCE5E}" type="slidenum">
              <a:rPr lang="en-US" altLang="zh-CN" smtClean="0"/>
              <a:pPr/>
              <a:t>19</a:t>
            </a:fld>
            <a:endParaRPr lang="en-US" altLang="zh-CN" smtClean="0"/>
          </a:p>
        </p:txBody>
      </p:sp>
      <p:sp>
        <p:nvSpPr>
          <p:cNvPr id="7" name="矩形 112"/>
          <p:cNvSpPr>
            <a:spLocks noChangeArrowheads="1"/>
          </p:cNvSpPr>
          <p:nvPr/>
        </p:nvSpPr>
        <p:spPr bwMode="auto">
          <a:xfrm>
            <a:off x="914400" y="1143000"/>
            <a:ext cx="4800600" cy="461665"/>
          </a:xfrm>
          <a:prstGeom prst="rect">
            <a:avLst/>
          </a:prstGeom>
          <a:noFill/>
          <a:ln w="9525">
            <a:noFill/>
            <a:miter lim="800000"/>
            <a:headEnd/>
            <a:tailEnd/>
          </a:ln>
        </p:spPr>
        <p:txBody>
          <a:bodyPr wrap="square">
            <a:spAutoFit/>
          </a:bodyPr>
          <a:lstStyle/>
          <a:p>
            <a:r>
              <a:rPr lang="en-US" altLang="zh-CN" sz="2400" dirty="0" smtClean="0">
                <a:latin typeface="Times New Roman" pitchFamily="18" charset="0"/>
                <a:cs typeface="Times New Roman" pitchFamily="18" charset="0"/>
              </a:rPr>
              <a:t>The structure design by </a:t>
            </a:r>
            <a:r>
              <a:rPr lang="en-US" altLang="zh-CN" sz="2400" dirty="0" err="1" smtClean="0">
                <a:latin typeface="Times New Roman" pitchFamily="18" charset="0"/>
                <a:cs typeface="Times New Roman" pitchFamily="18" charset="0"/>
              </a:rPr>
              <a:t>SolidWorks</a:t>
            </a:r>
            <a:r>
              <a:rPr lang="en-US" altLang="zh-CN" sz="2400" dirty="0" smtClean="0">
                <a:latin typeface="Times New Roman" pitchFamily="18" charset="0"/>
                <a:cs typeface="Times New Roman" pitchFamily="18" charset="0"/>
              </a:rPr>
              <a:t>:</a:t>
            </a:r>
            <a:endParaRPr lang="zh-CN" altLang="en-US" sz="2400" dirty="0">
              <a:latin typeface="Times New Roman" pitchFamily="18" charset="0"/>
              <a:cs typeface="Times New Roman" pitchFamily="18" charset="0"/>
            </a:endParaRPr>
          </a:p>
        </p:txBody>
      </p:sp>
      <p:grpSp>
        <p:nvGrpSpPr>
          <p:cNvPr id="9" name="组合 8"/>
          <p:cNvGrpSpPr/>
          <p:nvPr/>
        </p:nvGrpSpPr>
        <p:grpSpPr>
          <a:xfrm>
            <a:off x="2438400" y="1471136"/>
            <a:ext cx="4710268" cy="2274332"/>
            <a:chOff x="2438400" y="1295400"/>
            <a:chExt cx="4710268" cy="2274332"/>
          </a:xfrm>
        </p:grpSpPr>
        <p:pic>
          <p:nvPicPr>
            <p:cNvPr id="15364" name="Picture 8"/>
            <p:cNvPicPr>
              <a:picLocks noChangeAspect="1" noChangeArrowheads="1"/>
            </p:cNvPicPr>
            <p:nvPr/>
          </p:nvPicPr>
          <p:blipFill>
            <a:blip r:embed="rId2" cstate="screen">
              <a:clrChange>
                <a:clrFrom>
                  <a:srgbClr val="FFFFFF"/>
                </a:clrFrom>
                <a:clrTo>
                  <a:srgbClr val="FFFFFF">
                    <a:alpha val="0"/>
                  </a:srgbClr>
                </a:clrTo>
              </a:clrChange>
            </a:blip>
            <a:srcRect/>
            <a:stretch>
              <a:fillRect/>
            </a:stretch>
          </p:blipFill>
          <p:spPr bwMode="auto">
            <a:xfrm>
              <a:off x="2438400" y="1295400"/>
              <a:ext cx="4710268" cy="2173288"/>
            </a:xfrm>
            <a:prstGeom prst="rect">
              <a:avLst/>
            </a:prstGeom>
            <a:noFill/>
            <a:ln w="9525" algn="ctr">
              <a:noFill/>
              <a:miter lim="800000"/>
              <a:headEnd/>
              <a:tailEnd/>
            </a:ln>
          </p:spPr>
        </p:pic>
        <p:sp>
          <p:nvSpPr>
            <p:cNvPr id="8" name="TextBox 7"/>
            <p:cNvSpPr txBox="1"/>
            <p:nvPr/>
          </p:nvSpPr>
          <p:spPr>
            <a:xfrm>
              <a:off x="3429000" y="3200400"/>
              <a:ext cx="3505200" cy="369332"/>
            </a:xfrm>
            <a:prstGeom prst="rect">
              <a:avLst/>
            </a:prstGeom>
            <a:noFill/>
          </p:spPr>
          <p:txBody>
            <a:bodyPr wrap="square" rtlCol="0">
              <a:spAutoFit/>
            </a:bodyPr>
            <a:lstStyle/>
            <a:p>
              <a:r>
                <a:rPr lang="en-US" altLang="zh-CN" dirty="0" smtClean="0"/>
                <a:t>Cross-section of  a single cell </a:t>
              </a:r>
              <a:endParaRPr lang="zh-CN" altLang="en-US" dirty="0"/>
            </a:p>
          </p:txBody>
        </p:sp>
      </p:grpSp>
      <p:grpSp>
        <p:nvGrpSpPr>
          <p:cNvPr id="11" name="组合 10"/>
          <p:cNvGrpSpPr/>
          <p:nvPr/>
        </p:nvGrpSpPr>
        <p:grpSpPr>
          <a:xfrm>
            <a:off x="533400" y="3440668"/>
            <a:ext cx="4286250" cy="2731532"/>
            <a:chOff x="533400" y="3200400"/>
            <a:chExt cx="4286250" cy="2731532"/>
          </a:xfrm>
        </p:grpSpPr>
        <p:pic>
          <p:nvPicPr>
            <p:cNvPr id="15365" name="Picture 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33400" y="3200400"/>
              <a:ext cx="4286250" cy="2536825"/>
            </a:xfrm>
            <a:prstGeom prst="rect">
              <a:avLst/>
            </a:prstGeom>
            <a:noFill/>
            <a:ln w="9525" algn="ctr">
              <a:noFill/>
              <a:miter lim="800000"/>
              <a:headEnd/>
              <a:tailEnd/>
            </a:ln>
          </p:spPr>
        </p:pic>
        <p:sp>
          <p:nvSpPr>
            <p:cNvPr id="10" name="TextBox 9"/>
            <p:cNvSpPr txBox="1"/>
            <p:nvPr/>
          </p:nvSpPr>
          <p:spPr>
            <a:xfrm>
              <a:off x="838200" y="5562600"/>
              <a:ext cx="3733800" cy="369332"/>
            </a:xfrm>
            <a:prstGeom prst="rect">
              <a:avLst/>
            </a:prstGeom>
            <a:noFill/>
          </p:spPr>
          <p:txBody>
            <a:bodyPr wrap="square" rtlCol="0">
              <a:spAutoFit/>
            </a:bodyPr>
            <a:lstStyle/>
            <a:p>
              <a:r>
                <a:rPr lang="en-US" altLang="zh-CN" dirty="0" smtClean="0"/>
                <a:t>Cross-section of  10-stage module  </a:t>
              </a:r>
              <a:endParaRPr lang="zh-CN" altLang="en-US" dirty="0"/>
            </a:p>
          </p:txBody>
        </p:sp>
      </p:grpSp>
      <p:grpSp>
        <p:nvGrpSpPr>
          <p:cNvPr id="13" name="组合 12"/>
          <p:cNvGrpSpPr/>
          <p:nvPr/>
        </p:nvGrpSpPr>
        <p:grpSpPr>
          <a:xfrm>
            <a:off x="5029200" y="3516868"/>
            <a:ext cx="3810000" cy="2655332"/>
            <a:chOff x="5029200" y="3276600"/>
            <a:chExt cx="3810000" cy="2655332"/>
          </a:xfrm>
        </p:grpSpPr>
        <p:pic>
          <p:nvPicPr>
            <p:cNvPr id="15366" name="Picture 4"/>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5029200" y="3276600"/>
              <a:ext cx="3581400" cy="2410125"/>
            </a:xfrm>
            <a:prstGeom prst="rect">
              <a:avLst/>
            </a:prstGeom>
            <a:noFill/>
            <a:ln w="9525" algn="ctr">
              <a:noFill/>
              <a:miter lim="800000"/>
              <a:headEnd/>
              <a:tailEnd/>
            </a:ln>
          </p:spPr>
        </p:pic>
        <p:sp>
          <p:nvSpPr>
            <p:cNvPr id="12" name="TextBox 11"/>
            <p:cNvSpPr txBox="1"/>
            <p:nvPr/>
          </p:nvSpPr>
          <p:spPr>
            <a:xfrm>
              <a:off x="5334000" y="5562600"/>
              <a:ext cx="3505200" cy="369332"/>
            </a:xfrm>
            <a:prstGeom prst="rect">
              <a:avLst/>
            </a:prstGeom>
            <a:noFill/>
          </p:spPr>
          <p:txBody>
            <a:bodyPr wrap="square" rtlCol="0">
              <a:spAutoFit/>
            </a:bodyPr>
            <a:lstStyle/>
            <a:p>
              <a:r>
                <a:rPr lang="en-US" altLang="zh-CN" dirty="0" smtClean="0"/>
                <a:t>Assembled inductive adder</a:t>
              </a:r>
              <a:endParaRPr lang="zh-CN" altLang="en-US" dirty="0"/>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000" dirty="0" smtClean="0">
                <a:latin typeface="Times New Roman" pitchFamily="18" charset="0"/>
              </a:rPr>
              <a:t>International Linear Collider(ILC)</a:t>
            </a:r>
            <a:endParaRPr lang="zh-CN" altLang="en-US" sz="4000" dirty="0"/>
          </a:p>
        </p:txBody>
      </p:sp>
      <p:sp>
        <p:nvSpPr>
          <p:cNvPr id="3" name="内容占位符 2"/>
          <p:cNvSpPr>
            <a:spLocks noGrp="1"/>
          </p:cNvSpPr>
          <p:nvPr>
            <p:ph idx="1"/>
          </p:nvPr>
        </p:nvSpPr>
        <p:spPr>
          <a:xfrm>
            <a:off x="381000" y="1219200"/>
            <a:ext cx="4876800" cy="3505200"/>
          </a:xfrm>
        </p:spPr>
        <p:txBody>
          <a:bodyPr/>
          <a:lstStyle/>
          <a:p>
            <a:pPr marL="77788" indent="7938">
              <a:spcBef>
                <a:spcPts val="0"/>
              </a:spcBef>
              <a:spcAft>
                <a:spcPts val="600"/>
              </a:spcAft>
              <a:buNone/>
            </a:pPr>
            <a:r>
              <a:rPr lang="en-US" altLang="zh-CN" sz="2000" b="1" dirty="0" smtClean="0">
                <a:latin typeface="Times New Roman" pitchFamily="18" charset="0"/>
                <a:cs typeface="Times New Roman" pitchFamily="18" charset="0"/>
              </a:rPr>
              <a:t>     ILC is a high luminosity linear collider at E</a:t>
            </a:r>
            <a:r>
              <a:rPr lang="en-US" altLang="zh-CN" sz="2000" b="1" baseline="-25000" dirty="0" smtClean="0">
                <a:latin typeface="Times New Roman" pitchFamily="18" charset="0"/>
                <a:cs typeface="Times New Roman" pitchFamily="18" charset="0"/>
              </a:rPr>
              <a:t>CM</a:t>
            </a:r>
            <a:r>
              <a:rPr lang="en-US" altLang="zh-CN" sz="2000" b="1" dirty="0" smtClean="0">
                <a:latin typeface="Times New Roman" pitchFamily="18" charset="0"/>
                <a:cs typeface="Times New Roman" pitchFamily="18" charset="0"/>
              </a:rPr>
              <a:t>=500GeV, which consists of:</a:t>
            </a:r>
          </a:p>
          <a:p>
            <a:pPr marL="449263" indent="-257175">
              <a:spcBef>
                <a:spcPts val="0"/>
              </a:spcBef>
            </a:pPr>
            <a:r>
              <a:rPr lang="en-US" altLang="zh-CN" sz="2000" dirty="0" smtClean="0">
                <a:latin typeface="Times New Roman" pitchFamily="18" charset="0"/>
                <a:cs typeface="Times New Roman" pitchFamily="18" charset="0"/>
              </a:rPr>
              <a:t>two 11 km long main </a:t>
            </a:r>
            <a:r>
              <a:rPr lang="en-US" altLang="zh-CN" sz="2000" dirty="0" err="1" smtClean="0">
                <a:latin typeface="Times New Roman" pitchFamily="18" charset="0"/>
                <a:cs typeface="Times New Roman" pitchFamily="18" charset="0"/>
              </a:rPr>
              <a:t>linacs</a:t>
            </a:r>
            <a:r>
              <a:rPr lang="en-US" altLang="zh-CN" sz="2000" dirty="0" smtClean="0">
                <a:latin typeface="Times New Roman" pitchFamily="18" charset="0"/>
                <a:cs typeface="Times New Roman" pitchFamily="18" charset="0"/>
              </a:rPr>
              <a:t>;</a:t>
            </a:r>
          </a:p>
          <a:p>
            <a:pPr marL="449263" indent="-257175">
              <a:spcBef>
                <a:spcPts val="0"/>
              </a:spcBef>
            </a:pPr>
            <a:r>
              <a:rPr lang="en-US" altLang="zh-CN" sz="2000" dirty="0" smtClean="0">
                <a:latin typeface="Times New Roman" pitchFamily="18" charset="0"/>
                <a:cs typeface="Times New Roman" pitchFamily="18" charset="0"/>
              </a:rPr>
              <a:t>a 5GeV electron and positron damping rings with C=6.7km;</a:t>
            </a:r>
          </a:p>
          <a:p>
            <a:pPr marL="449263" indent="-257175">
              <a:spcBef>
                <a:spcPts val="0"/>
              </a:spcBef>
            </a:pPr>
            <a:r>
              <a:rPr lang="en-US" altLang="zh-CN" sz="2000" dirty="0" smtClean="0">
                <a:latin typeface="Times New Roman" pitchFamily="18" charset="0"/>
                <a:cs typeface="Times New Roman" pitchFamily="18" charset="0"/>
              </a:rPr>
              <a:t> a 4.5 km long beam delivery system.</a:t>
            </a:r>
          </a:p>
          <a:p>
            <a:pPr marL="449263" indent="-257175">
              <a:spcBef>
                <a:spcPts val="0"/>
              </a:spcBef>
            </a:pPr>
            <a:r>
              <a:rPr lang="en-US" altLang="zh-CN" sz="2000" dirty="0" smtClean="0">
                <a:latin typeface="Times New Roman" pitchFamily="18" charset="0"/>
                <a:cs typeface="Times New Roman" pitchFamily="18" charset="0"/>
              </a:rPr>
              <a:t>a polarized electron source;</a:t>
            </a:r>
          </a:p>
          <a:p>
            <a:pPr marL="449263" indent="-257175">
              <a:spcBef>
                <a:spcPts val="0"/>
              </a:spcBef>
            </a:pPr>
            <a:r>
              <a:rPr lang="en-US" altLang="zh-CN" sz="2000" dirty="0" smtClean="0">
                <a:latin typeface="Times New Roman" pitchFamily="18" charset="0"/>
                <a:cs typeface="Times New Roman" pitchFamily="18" charset="0"/>
              </a:rPr>
              <a:t>an </a:t>
            </a:r>
            <a:r>
              <a:rPr lang="en-US" altLang="zh-CN" sz="2000" dirty="0" err="1" smtClean="0">
                <a:latin typeface="Times New Roman" pitchFamily="18" charset="0"/>
                <a:cs typeface="Times New Roman" pitchFamily="18" charset="0"/>
              </a:rPr>
              <a:t>undulator</a:t>
            </a:r>
            <a:r>
              <a:rPr lang="en-US" altLang="zh-CN" sz="2000" dirty="0" smtClean="0">
                <a:latin typeface="Times New Roman" pitchFamily="18" charset="0"/>
                <a:cs typeface="Times New Roman" pitchFamily="18" charset="0"/>
              </a:rPr>
              <a:t>-based positron source;</a:t>
            </a:r>
          </a:p>
          <a:p>
            <a:pPr marL="449263" indent="-257175">
              <a:spcBef>
                <a:spcPts val="0"/>
              </a:spcBef>
            </a:pPr>
            <a:r>
              <a:rPr lang="en-US" altLang="zh-CN" sz="2000" dirty="0" smtClean="0">
                <a:latin typeface="Times New Roman" pitchFamily="18" charset="0"/>
                <a:cs typeface="Times New Roman" pitchFamily="18" charset="0"/>
              </a:rPr>
              <a:t>beam transport line and bunch compressor system;</a:t>
            </a:r>
          </a:p>
        </p:txBody>
      </p:sp>
      <p:sp>
        <p:nvSpPr>
          <p:cNvPr id="4" name="灯片编号占位符 3"/>
          <p:cNvSpPr>
            <a:spLocks noGrp="1"/>
          </p:cNvSpPr>
          <p:nvPr>
            <p:ph type="sldNum" sz="quarter" idx="11"/>
          </p:nvPr>
        </p:nvSpPr>
        <p:spPr/>
        <p:txBody>
          <a:bodyPr/>
          <a:lstStyle/>
          <a:p>
            <a:pPr>
              <a:defRPr/>
            </a:pPr>
            <a:fld id="{868AF547-0DD3-4C1B-8C7E-308FECAFF51A}" type="slidenum">
              <a:rPr lang="en-US" altLang="zh-CN" smtClean="0"/>
              <a:pPr>
                <a:defRPr/>
              </a:pPr>
              <a:t>2</a:t>
            </a:fld>
            <a:endParaRPr lang="en-US" altLang="zh-CN"/>
          </a:p>
        </p:txBody>
      </p:sp>
      <p:pic>
        <p:nvPicPr>
          <p:cNvPr id="6" name="Picture 2"/>
          <p:cNvPicPr>
            <a:picLocks noChangeAspect="1" noChangeArrowheads="1"/>
          </p:cNvPicPr>
          <p:nvPr/>
        </p:nvPicPr>
        <p:blipFill>
          <a:blip r:embed="rId2"/>
          <a:srcRect/>
          <a:stretch>
            <a:fillRect/>
          </a:stretch>
        </p:blipFill>
        <p:spPr bwMode="auto">
          <a:xfrm>
            <a:off x="5191125" y="1342991"/>
            <a:ext cx="3724275" cy="3305209"/>
          </a:xfrm>
          <a:prstGeom prst="rect">
            <a:avLst/>
          </a:prstGeom>
          <a:noFill/>
          <a:ln w="9525">
            <a:noFill/>
            <a:miter lim="800000"/>
            <a:headEnd/>
            <a:tailEnd/>
          </a:ln>
          <a:effectLst/>
        </p:spPr>
      </p:pic>
      <p:pic>
        <p:nvPicPr>
          <p:cNvPr id="5" name="Picture 35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38200" y="4633912"/>
            <a:ext cx="7935912" cy="1690688"/>
          </a:xfrm>
          <a:prstGeom prst="rect">
            <a:avLst/>
          </a:prstGeom>
          <a:noFill/>
          <a:ln w="9525">
            <a:noFill/>
            <a:miter lim="800000"/>
            <a:headEnd/>
            <a:tailEnd/>
          </a:ln>
        </p:spPr>
      </p:pic>
    </p:spTree>
  </p:cSld>
  <p:clrMapOvr>
    <a:masterClrMapping/>
  </p:clrMapOvr>
  <p:transition advTm="34718"/>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62000" y="-76200"/>
            <a:ext cx="8458200" cy="1295400"/>
          </a:xfrm>
        </p:spPr>
        <p:txBody>
          <a:bodyPr/>
          <a:lstStyle/>
          <a:p>
            <a:pPr>
              <a:defRPr/>
            </a:pPr>
            <a:r>
              <a:rPr lang="en-US" altLang="zh-CN" sz="4000" dirty="0" smtClean="0">
                <a:latin typeface="Times New Roman" pitchFamily="18" charset="0"/>
                <a:cs typeface="Times New Roman" pitchFamily="18" charset="0"/>
              </a:rPr>
              <a:t>3. RF switch circuit design</a:t>
            </a:r>
            <a:endParaRPr lang="zh-CN" altLang="en-US" sz="4000" dirty="0">
              <a:latin typeface="Times New Roman" pitchFamily="18" charset="0"/>
              <a:cs typeface="Times New Roman" pitchFamily="18" charset="0"/>
            </a:endParaRPr>
          </a:p>
        </p:txBody>
      </p:sp>
      <p:sp>
        <p:nvSpPr>
          <p:cNvPr id="16387" name="内容占位符 2"/>
          <p:cNvSpPr>
            <a:spLocks noGrp="1"/>
          </p:cNvSpPr>
          <p:nvPr>
            <p:ph idx="1"/>
          </p:nvPr>
        </p:nvSpPr>
        <p:spPr>
          <a:xfrm>
            <a:off x="457200" y="1143000"/>
            <a:ext cx="8001000" cy="4800600"/>
          </a:xfrm>
        </p:spPr>
        <p:txBody>
          <a:bodyPr/>
          <a:lstStyle/>
          <a:p>
            <a:pPr marL="76200" indent="371475">
              <a:lnSpc>
                <a:spcPct val="150000"/>
              </a:lnSpc>
              <a:spcBef>
                <a:spcPts val="0"/>
              </a:spcBef>
              <a:buNone/>
            </a:pPr>
            <a:r>
              <a:rPr lang="en-US" altLang="zh-CN" sz="2400" dirty="0" smtClean="0">
                <a:latin typeface="Times New Roman" pitchFamily="18" charset="0"/>
                <a:cs typeface="Times New Roman" pitchFamily="18" charset="0"/>
              </a:rPr>
              <a:t>RF switch circuit technology is the other key to all kind of adders. Usually, The switch circuit includes:</a:t>
            </a:r>
          </a:p>
          <a:p>
            <a:pPr marL="447675" lvl="1" indent="0">
              <a:lnSpc>
                <a:spcPct val="150000"/>
              </a:lnSpc>
              <a:spcBef>
                <a:spcPts val="0"/>
              </a:spcBef>
            </a:pPr>
            <a:r>
              <a:rPr lang="en-US" altLang="zh-CN" sz="2000" dirty="0" smtClean="0">
                <a:latin typeface="Times New Roman" pitchFamily="18" charset="0"/>
                <a:cs typeface="Times New Roman" pitchFamily="18" charset="0"/>
              </a:rPr>
              <a:t> MOSFET array</a:t>
            </a:r>
          </a:p>
          <a:p>
            <a:pPr marL="447675" lvl="1" indent="0">
              <a:lnSpc>
                <a:spcPct val="150000"/>
              </a:lnSpc>
              <a:spcBef>
                <a:spcPts val="0"/>
              </a:spcBef>
              <a:buNone/>
            </a:pPr>
            <a:r>
              <a:rPr lang="en-US" altLang="zh-CN" sz="2000" dirty="0" smtClean="0">
                <a:latin typeface="Times New Roman" pitchFamily="18" charset="0"/>
                <a:cs typeface="Times New Roman" pitchFamily="18" charset="0"/>
              </a:rPr>
              <a:t>    </a:t>
            </a:r>
            <a:r>
              <a:rPr lang="en-US" altLang="zh-CN" sz="2000" dirty="0" smtClean="0">
                <a:solidFill>
                  <a:schemeClr val="bg2">
                    <a:lumMod val="60000"/>
                    <a:lumOff val="40000"/>
                  </a:schemeClr>
                </a:solidFill>
                <a:latin typeface="Times New Roman" pitchFamily="18" charset="0"/>
                <a:cs typeface="Times New Roman" pitchFamily="18" charset="0"/>
              </a:rPr>
              <a:t>(easy to parallel because R</a:t>
            </a:r>
            <a:r>
              <a:rPr lang="en-US" altLang="zh-CN" sz="2000" baseline="-25000" dirty="0" smtClean="0">
                <a:solidFill>
                  <a:schemeClr val="bg2">
                    <a:lumMod val="60000"/>
                    <a:lumOff val="40000"/>
                  </a:schemeClr>
                </a:solidFill>
                <a:latin typeface="Times New Roman" pitchFamily="18" charset="0"/>
                <a:cs typeface="Times New Roman" pitchFamily="18" charset="0"/>
              </a:rPr>
              <a:t>ON</a:t>
            </a:r>
            <a:r>
              <a:rPr lang="en-US" altLang="zh-CN" sz="2000" dirty="0" smtClean="0">
                <a:solidFill>
                  <a:schemeClr val="bg2">
                    <a:lumMod val="60000"/>
                    <a:lumOff val="40000"/>
                  </a:schemeClr>
                </a:solidFill>
                <a:latin typeface="Times New Roman" pitchFamily="18" charset="0"/>
                <a:cs typeface="Times New Roman" pitchFamily="18" charset="0"/>
              </a:rPr>
              <a:t> is positive temperature coefficient)</a:t>
            </a:r>
          </a:p>
          <a:p>
            <a:pPr marL="447675" lvl="1" indent="0">
              <a:lnSpc>
                <a:spcPct val="150000"/>
              </a:lnSpc>
              <a:spcBef>
                <a:spcPts val="0"/>
              </a:spcBef>
            </a:pPr>
            <a:r>
              <a:rPr lang="en-US" altLang="zh-CN" sz="2000" dirty="0" smtClean="0">
                <a:latin typeface="Times New Roman" pitchFamily="18" charset="0"/>
                <a:cs typeface="Times New Roman" pitchFamily="18" charset="0"/>
              </a:rPr>
              <a:t> Storage capacitor bank</a:t>
            </a:r>
          </a:p>
          <a:p>
            <a:pPr marL="447675" lvl="1" indent="0">
              <a:lnSpc>
                <a:spcPct val="150000"/>
              </a:lnSpc>
              <a:spcBef>
                <a:spcPts val="0"/>
              </a:spcBef>
              <a:buNone/>
            </a:pPr>
            <a:r>
              <a:rPr lang="en-US" altLang="zh-CN" sz="2000" dirty="0" smtClean="0">
                <a:latin typeface="Times New Roman" pitchFamily="18" charset="0"/>
                <a:cs typeface="Times New Roman" pitchFamily="18" charset="0"/>
              </a:rPr>
              <a:t>    </a:t>
            </a:r>
            <a:r>
              <a:rPr lang="en-US" altLang="zh-CN" sz="2000" dirty="0" smtClean="0">
                <a:solidFill>
                  <a:schemeClr val="bg2">
                    <a:lumMod val="60000"/>
                    <a:lumOff val="40000"/>
                  </a:schemeClr>
                </a:solidFill>
                <a:latin typeface="Times New Roman" pitchFamily="18" charset="0"/>
                <a:cs typeface="Times New Roman" pitchFamily="18" charset="0"/>
              </a:rPr>
              <a:t>(work in DC mode)</a:t>
            </a:r>
          </a:p>
          <a:p>
            <a:pPr marL="447675" lvl="1" indent="0">
              <a:lnSpc>
                <a:spcPct val="150000"/>
              </a:lnSpc>
              <a:spcBef>
                <a:spcPts val="0"/>
              </a:spcBef>
            </a:pPr>
            <a:r>
              <a:rPr lang="en-US" altLang="zh-CN" sz="2000" dirty="0" smtClean="0">
                <a:latin typeface="Times New Roman" pitchFamily="18" charset="0"/>
                <a:cs typeface="Times New Roman" pitchFamily="18" charset="0"/>
              </a:rPr>
              <a:t> Drive circuit</a:t>
            </a:r>
          </a:p>
          <a:p>
            <a:pPr marL="447675" lvl="1" indent="0">
              <a:lnSpc>
                <a:spcPct val="150000"/>
              </a:lnSpc>
              <a:spcBef>
                <a:spcPts val="0"/>
              </a:spcBef>
            </a:pPr>
            <a:r>
              <a:rPr lang="en-US" altLang="zh-CN" sz="2000" dirty="0" smtClean="0">
                <a:latin typeface="Times New Roman" pitchFamily="18" charset="0"/>
                <a:cs typeface="Times New Roman" pitchFamily="18" charset="0"/>
              </a:rPr>
              <a:t>Transient voltage protection circuit</a:t>
            </a:r>
          </a:p>
          <a:p>
            <a:pPr marL="266700" indent="-180975">
              <a:spcBef>
                <a:spcPts val="600"/>
              </a:spcBef>
              <a:buNone/>
            </a:pPr>
            <a:endParaRPr lang="en-US" altLang="zh-CN" sz="2000" dirty="0" smtClean="0">
              <a:latin typeface="Times New Roman" pitchFamily="18" charset="0"/>
              <a:cs typeface="Times New Roman" pitchFamily="18" charset="0"/>
            </a:endParaRPr>
          </a:p>
          <a:p>
            <a:pPr marL="85725" indent="0">
              <a:buFont typeface="Wingdings" pitchFamily="2" charset="2"/>
              <a:buNone/>
            </a:pPr>
            <a:endParaRPr lang="en-US" altLang="zh-CN" sz="2000" dirty="0" smtClean="0"/>
          </a:p>
          <a:p>
            <a:pPr>
              <a:buFont typeface="Wingdings" pitchFamily="2" charset="2"/>
              <a:buNone/>
            </a:pPr>
            <a:endParaRPr lang="zh-CN" altLang="en-US" dirty="0" smtClean="0"/>
          </a:p>
        </p:txBody>
      </p:sp>
      <p:sp>
        <p:nvSpPr>
          <p:cNvPr id="16388" name="灯片编号占位符 3"/>
          <p:cNvSpPr>
            <a:spLocks noGrp="1"/>
          </p:cNvSpPr>
          <p:nvPr>
            <p:ph type="sldNum" sz="quarter" idx="11"/>
          </p:nvPr>
        </p:nvSpPr>
        <p:spPr>
          <a:noFill/>
        </p:spPr>
        <p:txBody>
          <a:bodyPr/>
          <a:lstStyle/>
          <a:p>
            <a:fld id="{84EE8B92-675D-40D3-B6BD-2951B6D0B81D}" type="slidenum">
              <a:rPr lang="en-US" altLang="zh-CN" smtClean="0"/>
              <a:pPr/>
              <a:t>20</a:t>
            </a:fld>
            <a:endParaRPr lang="en-US" altLang="zh-CN" dirty="0" smtClean="0"/>
          </a:p>
        </p:txBody>
      </p:sp>
      <p:pic>
        <p:nvPicPr>
          <p:cNvPr id="70661"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029200" y="3429000"/>
            <a:ext cx="3837933" cy="20764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en-US" altLang="zh-CN" sz="4000" dirty="0" smtClean="0">
                <a:latin typeface="Times New Roman" pitchFamily="18" charset="0"/>
                <a:cs typeface="Times New Roman" pitchFamily="18" charset="0"/>
              </a:rPr>
              <a:t>Power MOSFET</a:t>
            </a:r>
            <a:endParaRPr lang="zh-CN" altLang="en-US" sz="4000" dirty="0">
              <a:latin typeface="Times New Roman" pitchFamily="18" charset="0"/>
              <a:cs typeface="Times New Roman" pitchFamily="18" charset="0"/>
            </a:endParaRPr>
          </a:p>
        </p:txBody>
      </p:sp>
      <p:sp>
        <p:nvSpPr>
          <p:cNvPr id="16387" name="内容占位符 2"/>
          <p:cNvSpPr>
            <a:spLocks noGrp="1"/>
          </p:cNvSpPr>
          <p:nvPr>
            <p:ph idx="1"/>
          </p:nvPr>
        </p:nvSpPr>
        <p:spPr>
          <a:xfrm>
            <a:off x="762000" y="1143000"/>
            <a:ext cx="7848600" cy="3124200"/>
          </a:xfrm>
        </p:spPr>
        <p:txBody>
          <a:bodyPr/>
          <a:lstStyle/>
          <a:p>
            <a:pPr marL="76200" indent="371475" algn="just">
              <a:spcBef>
                <a:spcPts val="0"/>
              </a:spcBef>
              <a:buNone/>
            </a:pPr>
            <a:r>
              <a:rPr lang="en-US" altLang="zh-CN" sz="2000" dirty="0" smtClean="0">
                <a:latin typeface="Times New Roman" pitchFamily="18" charset="0"/>
                <a:cs typeface="Times New Roman" pitchFamily="18" charset="0"/>
              </a:rPr>
              <a:t>At present, Power MOSFET is the fastest switching device in commercial electronics. Its switching speed limit is imposed by two factors: </a:t>
            </a:r>
          </a:p>
          <a:p>
            <a:pPr marL="266700" indent="-180975">
              <a:spcBef>
                <a:spcPts val="600"/>
              </a:spcBef>
            </a:pPr>
            <a:r>
              <a:rPr lang="en-US" altLang="zh-CN" sz="2000" dirty="0" smtClean="0">
                <a:latin typeface="Times New Roman" pitchFamily="18" charset="0"/>
                <a:cs typeface="Times New Roman" pitchFamily="18" charset="0"/>
              </a:rPr>
              <a:t>transit time of electrons across the drift region</a:t>
            </a:r>
          </a:p>
          <a:p>
            <a:pPr marL="266700" indent="-180975">
              <a:spcBef>
                <a:spcPts val="600"/>
              </a:spcBef>
              <a:buNone/>
            </a:pPr>
            <a:r>
              <a:rPr lang="en-US" altLang="zh-CN" sz="2000" dirty="0" smtClean="0">
                <a:latin typeface="Times New Roman" pitchFamily="18" charset="0"/>
                <a:cs typeface="Times New Roman" pitchFamily="18" charset="0"/>
              </a:rPr>
              <a:t>   </a:t>
            </a:r>
            <a:r>
              <a:rPr lang="en-US" altLang="zh-CN" sz="2000" dirty="0" smtClean="0">
                <a:solidFill>
                  <a:schemeClr val="bg2">
                    <a:lumMod val="60000"/>
                    <a:lumOff val="40000"/>
                  </a:schemeClr>
                </a:solidFill>
                <a:latin typeface="Times New Roman" pitchFamily="18" charset="0"/>
                <a:cs typeface="Times New Roman" pitchFamily="18" charset="0"/>
              </a:rPr>
              <a:t>(It is about 20-200ps depending on size of the device. )</a:t>
            </a:r>
          </a:p>
          <a:p>
            <a:pPr marL="266700" indent="-180975">
              <a:spcBef>
                <a:spcPts val="600"/>
              </a:spcBef>
            </a:pPr>
            <a:r>
              <a:rPr lang="en-US" altLang="zh-CN" sz="2000" dirty="0" smtClean="0">
                <a:latin typeface="Times New Roman" pitchFamily="18" charset="0"/>
                <a:cs typeface="Times New Roman" pitchFamily="18" charset="0"/>
              </a:rPr>
              <a:t>the time required to charge and discharge the input Gate and ‘Miller’ capacitances</a:t>
            </a:r>
          </a:p>
          <a:p>
            <a:pPr marL="266700" indent="-180975">
              <a:spcBef>
                <a:spcPts val="600"/>
              </a:spcBef>
              <a:buNone/>
            </a:pPr>
            <a:r>
              <a:rPr lang="en-US" altLang="zh-CN" sz="2000" dirty="0" smtClean="0">
                <a:solidFill>
                  <a:schemeClr val="bg2">
                    <a:lumMod val="60000"/>
                    <a:lumOff val="40000"/>
                  </a:schemeClr>
                </a:solidFill>
                <a:latin typeface="Times New Roman" pitchFamily="18" charset="0"/>
                <a:cs typeface="Times New Roman" pitchFamily="18" charset="0"/>
              </a:rPr>
              <a:t>   (It is limit by die package and drive circuit.)</a:t>
            </a:r>
          </a:p>
          <a:p>
            <a:pPr marL="266700" indent="-180975">
              <a:spcBef>
                <a:spcPts val="600"/>
              </a:spcBef>
              <a:buNone/>
            </a:pPr>
            <a:endParaRPr lang="en-US" altLang="zh-CN" sz="2000" dirty="0" smtClean="0">
              <a:latin typeface="Times New Roman" pitchFamily="18" charset="0"/>
              <a:cs typeface="Times New Roman" pitchFamily="18" charset="0"/>
            </a:endParaRPr>
          </a:p>
          <a:p>
            <a:pPr>
              <a:buFont typeface="Wingdings" pitchFamily="2" charset="2"/>
              <a:buNone/>
            </a:pPr>
            <a:endParaRPr lang="en-US" altLang="zh-CN" sz="2000" dirty="0" smtClean="0"/>
          </a:p>
          <a:p>
            <a:pPr>
              <a:buFont typeface="Wingdings" pitchFamily="2" charset="2"/>
              <a:buNone/>
            </a:pPr>
            <a:endParaRPr lang="zh-CN" altLang="en-US" dirty="0" smtClean="0"/>
          </a:p>
        </p:txBody>
      </p:sp>
      <p:sp>
        <p:nvSpPr>
          <p:cNvPr id="16388" name="灯片编号占位符 3"/>
          <p:cNvSpPr>
            <a:spLocks noGrp="1"/>
          </p:cNvSpPr>
          <p:nvPr>
            <p:ph type="sldNum" sz="quarter" idx="11"/>
          </p:nvPr>
        </p:nvSpPr>
        <p:spPr>
          <a:noFill/>
        </p:spPr>
        <p:txBody>
          <a:bodyPr/>
          <a:lstStyle/>
          <a:p>
            <a:fld id="{84EE8B92-675D-40D3-B6BD-2951B6D0B81D}" type="slidenum">
              <a:rPr lang="en-US" altLang="zh-CN" smtClean="0"/>
              <a:pPr/>
              <a:t>21</a:t>
            </a:fld>
            <a:endParaRPr lang="en-US" altLang="zh-CN" smtClean="0"/>
          </a:p>
        </p:txBody>
      </p:sp>
      <p:pic>
        <p:nvPicPr>
          <p:cNvPr id="70658"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57200" y="4343400"/>
            <a:ext cx="2305050" cy="1857375"/>
          </a:xfrm>
          <a:prstGeom prst="rect">
            <a:avLst/>
          </a:prstGeom>
          <a:noFill/>
          <a:ln w="9525">
            <a:noFill/>
            <a:miter lim="800000"/>
            <a:headEnd/>
            <a:tailEnd/>
          </a:ln>
          <a:effectLst/>
        </p:spPr>
      </p:pic>
      <p:grpSp>
        <p:nvGrpSpPr>
          <p:cNvPr id="5" name="组合 11"/>
          <p:cNvGrpSpPr/>
          <p:nvPr/>
        </p:nvGrpSpPr>
        <p:grpSpPr>
          <a:xfrm>
            <a:off x="2667000" y="4267200"/>
            <a:ext cx="3569060" cy="1953399"/>
            <a:chOff x="2971800" y="4267200"/>
            <a:chExt cx="3569060" cy="1953399"/>
          </a:xfrm>
        </p:grpSpPr>
        <p:pic>
          <p:nvPicPr>
            <p:cNvPr id="70659"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971800" y="4267200"/>
              <a:ext cx="3569060" cy="1752600"/>
            </a:xfrm>
            <a:prstGeom prst="rect">
              <a:avLst/>
            </a:prstGeom>
            <a:noFill/>
            <a:ln w="9525">
              <a:noFill/>
              <a:miter lim="800000"/>
              <a:headEnd/>
              <a:tailEnd/>
            </a:ln>
            <a:effectLst/>
          </p:spPr>
        </p:pic>
        <p:sp>
          <p:nvSpPr>
            <p:cNvPr id="11" name="TextBox 10"/>
            <p:cNvSpPr txBox="1"/>
            <p:nvPr/>
          </p:nvSpPr>
          <p:spPr>
            <a:xfrm>
              <a:off x="3276600" y="5943600"/>
              <a:ext cx="2895600" cy="276999"/>
            </a:xfrm>
            <a:prstGeom prst="rect">
              <a:avLst/>
            </a:prstGeom>
            <a:noFill/>
          </p:spPr>
          <p:txBody>
            <a:bodyPr wrap="square" rtlCol="0">
              <a:spAutoFit/>
            </a:bodyPr>
            <a:lstStyle/>
            <a:p>
              <a:r>
                <a:rPr lang="en-US" altLang="zh-CN" sz="1200" dirty="0" smtClean="0"/>
                <a:t>Power MOSFET: Double-diffused MOS </a:t>
              </a:r>
              <a:endParaRPr lang="zh-CN" altLang="en-US" sz="1200" dirty="0"/>
            </a:p>
          </p:txBody>
        </p:sp>
      </p:grpSp>
      <p:grpSp>
        <p:nvGrpSpPr>
          <p:cNvPr id="14" name="组合 13"/>
          <p:cNvGrpSpPr/>
          <p:nvPr/>
        </p:nvGrpSpPr>
        <p:grpSpPr>
          <a:xfrm>
            <a:off x="6224842" y="4001101"/>
            <a:ext cx="2766758" cy="2180624"/>
            <a:chOff x="5943600" y="3658975"/>
            <a:chExt cx="2766758" cy="2180624"/>
          </a:xfrm>
        </p:grpSpPr>
        <p:sp>
          <p:nvSpPr>
            <p:cNvPr id="8" name="矩形 7"/>
            <p:cNvSpPr/>
            <p:nvPr/>
          </p:nvSpPr>
          <p:spPr>
            <a:xfrm>
              <a:off x="6096000" y="4953000"/>
              <a:ext cx="1447800" cy="646331"/>
            </a:xfrm>
            <a:prstGeom prst="rect">
              <a:avLst/>
            </a:prstGeom>
          </p:spPr>
          <p:txBody>
            <a:bodyPr wrap="square">
              <a:spAutoFit/>
            </a:bodyPr>
            <a:lstStyle/>
            <a:p>
              <a:r>
                <a:rPr lang="en-US" altLang="zh-CN" sz="1200" dirty="0" smtClean="0"/>
                <a:t>C</a:t>
              </a:r>
              <a:r>
                <a:rPr lang="en-US" altLang="zh-CN" sz="1200" baseline="-25000" dirty="0" smtClean="0"/>
                <a:t>GD</a:t>
              </a:r>
              <a:r>
                <a:rPr lang="en-US" altLang="zh-CN" sz="1200" dirty="0" smtClean="0"/>
                <a:t>=C</a:t>
              </a:r>
              <a:r>
                <a:rPr lang="en-US" altLang="zh-CN" sz="1200" baseline="-25000" dirty="0" smtClean="0"/>
                <a:t>RSS</a:t>
              </a:r>
              <a:endParaRPr lang="en-US" altLang="zh-CN" sz="1200" dirty="0" smtClean="0"/>
            </a:p>
            <a:p>
              <a:r>
                <a:rPr lang="en-US" altLang="zh-CN" sz="1200" dirty="0" smtClean="0"/>
                <a:t>C</a:t>
              </a:r>
              <a:r>
                <a:rPr lang="en-US" altLang="zh-CN" sz="1200" baseline="-25000" dirty="0" smtClean="0"/>
                <a:t>GS</a:t>
              </a:r>
              <a:r>
                <a:rPr lang="en-US" altLang="zh-CN" sz="1200" dirty="0" smtClean="0"/>
                <a:t>=C</a:t>
              </a:r>
              <a:r>
                <a:rPr lang="en-US" altLang="zh-CN" sz="1200" baseline="-25000" dirty="0" smtClean="0"/>
                <a:t>ISS</a:t>
              </a:r>
              <a:r>
                <a:rPr lang="en-US" altLang="zh-CN" sz="1200" dirty="0" smtClean="0"/>
                <a:t>-C</a:t>
              </a:r>
              <a:r>
                <a:rPr lang="en-US" altLang="zh-CN" sz="1200" baseline="-25000" dirty="0" smtClean="0"/>
                <a:t>RSS</a:t>
              </a:r>
            </a:p>
            <a:p>
              <a:r>
                <a:rPr lang="en-US" altLang="zh-CN" sz="1200" dirty="0" smtClean="0"/>
                <a:t>C</a:t>
              </a:r>
              <a:r>
                <a:rPr lang="en-US" altLang="zh-CN" sz="1200" baseline="-25000" dirty="0" smtClean="0"/>
                <a:t>DS</a:t>
              </a:r>
              <a:r>
                <a:rPr lang="en-US" altLang="zh-CN" sz="1200" dirty="0" smtClean="0"/>
                <a:t>=C</a:t>
              </a:r>
              <a:r>
                <a:rPr lang="en-US" altLang="zh-CN" sz="1200" baseline="-25000" dirty="0" smtClean="0"/>
                <a:t>OSS</a:t>
              </a:r>
              <a:r>
                <a:rPr lang="en-US" altLang="zh-CN" sz="1200" dirty="0" smtClean="0"/>
                <a:t>-C</a:t>
              </a:r>
              <a:r>
                <a:rPr lang="en-US" altLang="zh-CN" sz="1200" baseline="-25000" dirty="0" smtClean="0"/>
                <a:t>RSS</a:t>
              </a:r>
              <a:endParaRPr lang="zh-CN" altLang="en-US" dirty="0"/>
            </a:p>
          </p:txBody>
        </p:sp>
        <p:pic>
          <p:nvPicPr>
            <p:cNvPr id="72706" name="Picture 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943600" y="3658975"/>
              <a:ext cx="2766758" cy="1979825"/>
            </a:xfrm>
            <a:prstGeom prst="rect">
              <a:avLst/>
            </a:prstGeom>
            <a:noFill/>
            <a:ln w="9525">
              <a:noFill/>
              <a:miter lim="800000"/>
              <a:headEnd/>
              <a:tailEnd/>
            </a:ln>
            <a:effectLst/>
          </p:spPr>
        </p:pic>
        <p:sp>
          <p:nvSpPr>
            <p:cNvPr id="13" name="矩形 12"/>
            <p:cNvSpPr/>
            <p:nvPr/>
          </p:nvSpPr>
          <p:spPr>
            <a:xfrm>
              <a:off x="6400800" y="5562600"/>
              <a:ext cx="2133600" cy="276999"/>
            </a:xfrm>
            <a:prstGeom prst="rect">
              <a:avLst/>
            </a:prstGeom>
          </p:spPr>
          <p:txBody>
            <a:bodyPr wrap="square">
              <a:spAutoFit/>
            </a:bodyPr>
            <a:lstStyle/>
            <a:p>
              <a:r>
                <a:rPr lang="en-US" altLang="zh-CN" sz="1200" dirty="0" smtClean="0">
                  <a:latin typeface="+mj-lt"/>
                  <a:cs typeface="Times New Roman" pitchFamily="18" charset="0"/>
                </a:rPr>
                <a:t>Complete MOSFET model</a:t>
              </a:r>
              <a:endParaRPr lang="zh-CN" altLang="en-US" sz="1200" dirty="0">
                <a:latin typeface="+mj-lt"/>
                <a:cs typeface="Times New Roman" pitchFamily="18" charset="0"/>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en-US" altLang="zh-CN" sz="4000" dirty="0" smtClean="0">
                <a:latin typeface="Times New Roman" pitchFamily="18" charset="0"/>
                <a:cs typeface="Times New Roman" pitchFamily="18" charset="0"/>
              </a:rPr>
              <a:t>DE-series RF Power MOSFET</a:t>
            </a:r>
            <a:endParaRPr lang="zh-CN" altLang="en-US" sz="4000" dirty="0">
              <a:latin typeface="Times New Roman" pitchFamily="18" charset="0"/>
              <a:cs typeface="Times New Roman" pitchFamily="18" charset="0"/>
            </a:endParaRPr>
          </a:p>
        </p:txBody>
      </p:sp>
      <p:sp>
        <p:nvSpPr>
          <p:cNvPr id="6" name="内容占位符 2"/>
          <p:cNvSpPr>
            <a:spLocks noGrp="1"/>
          </p:cNvSpPr>
          <p:nvPr>
            <p:ph idx="1"/>
          </p:nvPr>
        </p:nvSpPr>
        <p:spPr>
          <a:xfrm>
            <a:off x="533400" y="1143000"/>
            <a:ext cx="8305800" cy="4876800"/>
          </a:xfrm>
        </p:spPr>
        <p:txBody>
          <a:bodyPr/>
          <a:lstStyle/>
          <a:p>
            <a:pPr marL="0" indent="0">
              <a:buNone/>
              <a:defRPr/>
            </a:pPr>
            <a:r>
              <a:rPr lang="en-US" sz="2000" dirty="0" smtClean="0">
                <a:latin typeface="Times New Roman" pitchFamily="18" charset="0"/>
                <a:cs typeface="Times New Roman" pitchFamily="18" charset="0"/>
              </a:rPr>
              <a:t>      DE-series MOSFET(IXYS-DEI) is special designed for RF application, with  specially die package, die topology and </a:t>
            </a:r>
            <a:r>
              <a:rPr lang="en-US" altLang="zh-CN" sz="2000" dirty="0" smtClean="0">
                <a:latin typeface="Times New Roman" pitchFamily="18" charset="0"/>
                <a:cs typeface="Times New Roman" pitchFamily="18" charset="0"/>
              </a:rPr>
              <a:t>thermal dissipation </a:t>
            </a:r>
            <a:r>
              <a:rPr lang="en-US" sz="2000" dirty="0" smtClean="0">
                <a:latin typeface="Times New Roman" pitchFamily="18" charset="0"/>
                <a:cs typeface="Times New Roman" pitchFamily="18" charset="0"/>
              </a:rPr>
              <a:t>structure.</a:t>
            </a:r>
          </a:p>
          <a:p>
            <a:pPr marL="0" indent="0">
              <a:buNone/>
              <a:defRPr/>
            </a:pPr>
            <a:endParaRPr lang="en-US" sz="2000" dirty="0" smtClean="0">
              <a:latin typeface="Times New Roman" pitchFamily="18" charset="0"/>
              <a:cs typeface="Times New Roman" pitchFamily="18" charset="0"/>
            </a:endParaRPr>
          </a:p>
          <a:p>
            <a:pPr marL="0" indent="0">
              <a:buNone/>
              <a:defRPr/>
            </a:pPr>
            <a:endParaRPr lang="en-US" sz="2000" dirty="0" smtClean="0">
              <a:latin typeface="Times New Roman" pitchFamily="18" charset="0"/>
              <a:cs typeface="Times New Roman" pitchFamily="18" charset="0"/>
            </a:endParaRPr>
          </a:p>
          <a:p>
            <a:pPr marL="0" indent="0">
              <a:buNone/>
              <a:defRPr/>
            </a:pPr>
            <a:endParaRPr lang="en-US" sz="2000" dirty="0" smtClean="0">
              <a:latin typeface="Times New Roman" pitchFamily="18" charset="0"/>
              <a:cs typeface="Times New Roman" pitchFamily="18" charset="0"/>
            </a:endParaRPr>
          </a:p>
          <a:p>
            <a:pPr marL="0" indent="0">
              <a:buNone/>
              <a:defRPr/>
            </a:pPr>
            <a:endParaRPr lang="en-US" sz="2000" dirty="0" smtClean="0">
              <a:latin typeface="Times New Roman" pitchFamily="18" charset="0"/>
              <a:cs typeface="Times New Roman" pitchFamily="18" charset="0"/>
            </a:endParaRPr>
          </a:p>
          <a:p>
            <a:pPr>
              <a:buNone/>
              <a:defRPr/>
            </a:pPr>
            <a:endParaRPr lang="en-US" dirty="0" smtClean="0"/>
          </a:p>
          <a:p>
            <a:pPr eaLnBrk="1" hangingPunct="1">
              <a:spcBef>
                <a:spcPts val="0"/>
              </a:spcBef>
              <a:buNone/>
            </a:pPr>
            <a:r>
              <a:rPr lang="en-US" sz="2000" dirty="0" smtClean="0">
                <a:latin typeface="Times New Roman" pitchFamily="18" charset="0"/>
                <a:cs typeface="Times New Roman" pitchFamily="18" charset="0"/>
              </a:rPr>
              <a:t>       The selected MOSFET is: </a:t>
            </a:r>
          </a:p>
          <a:p>
            <a:pPr eaLnBrk="1" hangingPunct="1">
              <a:spcBef>
                <a:spcPts val="0"/>
              </a:spcBef>
              <a:buNone/>
            </a:pPr>
            <a:r>
              <a:rPr lang="en-US" sz="2000" dirty="0" smtClean="0">
                <a:latin typeface="Times New Roman" pitchFamily="18" charset="0"/>
                <a:cs typeface="Times New Roman" pitchFamily="18" charset="0"/>
              </a:rPr>
              <a:t>                           </a:t>
            </a:r>
            <a:r>
              <a:rPr lang="en-US" sz="1600" b="1" dirty="0" smtClean="0">
                <a:solidFill>
                  <a:schemeClr val="bg2"/>
                </a:solidFill>
                <a:latin typeface="Times New Roman" pitchFamily="18" charset="0"/>
                <a:cs typeface="Times New Roman" pitchFamily="18" charset="0"/>
              </a:rPr>
              <a:t>DE275-102N06A</a:t>
            </a:r>
            <a:endParaRPr lang="zh-CN" altLang="en-US" sz="1600" b="1" dirty="0" smtClean="0">
              <a:solidFill>
                <a:schemeClr val="bg2"/>
              </a:solidFill>
            </a:endParaRPr>
          </a:p>
          <a:p>
            <a:pPr>
              <a:buNone/>
              <a:defRPr/>
            </a:pPr>
            <a:endParaRPr lang="en-US" sz="2000" dirty="0" smtClean="0">
              <a:latin typeface="Times New Roman" pitchFamily="18" charset="0"/>
              <a:cs typeface="Times New Roman" pitchFamily="18" charset="0"/>
            </a:endParaRPr>
          </a:p>
          <a:p>
            <a:pPr lvl="1">
              <a:defRPr/>
            </a:pPr>
            <a:endParaRPr lang="en-US" altLang="zh-CN" sz="2000" dirty="0" smtClean="0"/>
          </a:p>
          <a:p>
            <a:pPr>
              <a:buFont typeface="Wingdings" pitchFamily="2" charset="2"/>
              <a:buNone/>
              <a:defRPr/>
            </a:pPr>
            <a:r>
              <a:rPr lang="en-US" altLang="zh-CN" sz="2000" dirty="0" smtClean="0"/>
              <a:t>           </a:t>
            </a:r>
          </a:p>
          <a:p>
            <a:pPr>
              <a:buFont typeface="Wingdings" pitchFamily="2" charset="2"/>
              <a:buNone/>
              <a:defRPr/>
            </a:pPr>
            <a:endParaRPr lang="en-US" altLang="zh-CN" sz="2000" dirty="0" smtClean="0"/>
          </a:p>
          <a:p>
            <a:pPr>
              <a:buFont typeface="Wingdings" pitchFamily="2" charset="2"/>
              <a:buNone/>
              <a:defRPr/>
            </a:pPr>
            <a:endParaRPr lang="en-US" altLang="zh-CN" sz="2000" dirty="0" smtClean="0"/>
          </a:p>
          <a:p>
            <a:pPr>
              <a:buFont typeface="Wingdings" pitchFamily="2" charset="2"/>
              <a:buNone/>
              <a:defRPr/>
            </a:pPr>
            <a:endParaRPr lang="en-US" altLang="zh-CN" sz="2000" dirty="0" smtClean="0"/>
          </a:p>
          <a:p>
            <a:pPr>
              <a:buFont typeface="Wingdings" pitchFamily="2" charset="2"/>
              <a:buNone/>
              <a:defRPr/>
            </a:pPr>
            <a:endParaRPr lang="en-US" altLang="zh-CN" sz="2000" dirty="0" smtClean="0"/>
          </a:p>
          <a:p>
            <a:pPr>
              <a:buFont typeface="Wingdings" pitchFamily="2" charset="2"/>
              <a:buNone/>
              <a:defRPr/>
            </a:pPr>
            <a:endParaRPr lang="en-US" altLang="zh-CN" sz="2000" dirty="0" smtClean="0"/>
          </a:p>
          <a:p>
            <a:pPr>
              <a:buFont typeface="Wingdings" pitchFamily="2" charset="2"/>
              <a:buNone/>
              <a:defRPr/>
            </a:pPr>
            <a:r>
              <a:rPr lang="en-US" sz="2000" dirty="0" smtClean="0"/>
              <a:t>                      </a:t>
            </a:r>
            <a:endParaRPr lang="en-US" altLang="zh-CN" sz="2000" dirty="0" smtClean="0"/>
          </a:p>
          <a:p>
            <a:pPr>
              <a:buFont typeface="Wingdings" pitchFamily="2" charset="2"/>
              <a:buNone/>
              <a:defRPr/>
            </a:pPr>
            <a:endParaRPr lang="zh-CN" altLang="en-US" dirty="0" smtClean="0"/>
          </a:p>
        </p:txBody>
      </p:sp>
      <p:sp>
        <p:nvSpPr>
          <p:cNvPr id="18435" name="灯片编号占位符 3"/>
          <p:cNvSpPr>
            <a:spLocks noGrp="1"/>
          </p:cNvSpPr>
          <p:nvPr>
            <p:ph type="sldNum" sz="quarter" idx="11"/>
          </p:nvPr>
        </p:nvSpPr>
        <p:spPr>
          <a:noFill/>
        </p:spPr>
        <p:txBody>
          <a:bodyPr/>
          <a:lstStyle/>
          <a:p>
            <a:fld id="{986A5C20-72F7-4D41-B1C8-068F88CBB880}" type="slidenum">
              <a:rPr lang="en-US" altLang="zh-CN" smtClean="0"/>
              <a:pPr/>
              <a:t>22</a:t>
            </a:fld>
            <a:endParaRPr lang="en-US" altLang="zh-CN" dirty="0" smtClean="0"/>
          </a:p>
        </p:txBody>
      </p:sp>
      <p:pic>
        <p:nvPicPr>
          <p:cNvPr id="10" name="图片 9" descr="275_102N06A_00_4e77aa9414dec.png"/>
          <p:cNvPicPr>
            <a:picLocks noChangeAspect="1"/>
          </p:cNvPicPr>
          <p:nvPr/>
        </p:nvPicPr>
        <p:blipFill>
          <a:blip r:embed="rId2" cstate="screen">
            <a:lum bright="-10000"/>
          </a:blip>
          <a:stretch>
            <a:fillRect/>
          </a:stretch>
        </p:blipFill>
        <p:spPr>
          <a:xfrm>
            <a:off x="5867400" y="4038600"/>
            <a:ext cx="1371600" cy="1023342"/>
          </a:xfrm>
          <a:prstGeom prst="rect">
            <a:avLst/>
          </a:prstGeom>
        </p:spPr>
      </p:pic>
      <p:grpSp>
        <p:nvGrpSpPr>
          <p:cNvPr id="18" name="组合 17"/>
          <p:cNvGrpSpPr/>
          <p:nvPr/>
        </p:nvGrpSpPr>
        <p:grpSpPr>
          <a:xfrm>
            <a:off x="838200" y="1981200"/>
            <a:ext cx="2518197" cy="1676400"/>
            <a:chOff x="609600" y="1905000"/>
            <a:chExt cx="3333750" cy="2219325"/>
          </a:xfrm>
        </p:grpSpPr>
        <p:pic>
          <p:nvPicPr>
            <p:cNvPr id="69639" name="Picture 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09600" y="1905000"/>
              <a:ext cx="3333750" cy="2028825"/>
            </a:xfrm>
            <a:prstGeom prst="rect">
              <a:avLst/>
            </a:prstGeom>
            <a:noFill/>
            <a:ln w="9525">
              <a:noFill/>
              <a:miter lim="800000"/>
              <a:headEnd/>
              <a:tailEnd/>
            </a:ln>
            <a:effectLst/>
          </p:spPr>
        </p:pic>
        <p:pic>
          <p:nvPicPr>
            <p:cNvPr id="69641" name="Picture 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38200" y="3886200"/>
              <a:ext cx="2495550" cy="238125"/>
            </a:xfrm>
            <a:prstGeom prst="rect">
              <a:avLst/>
            </a:prstGeom>
            <a:noFill/>
            <a:ln w="9525">
              <a:noFill/>
              <a:miter lim="800000"/>
              <a:headEnd/>
              <a:tailEnd/>
            </a:ln>
            <a:effectLst/>
          </p:spPr>
        </p:pic>
      </p:grpSp>
      <p:grpSp>
        <p:nvGrpSpPr>
          <p:cNvPr id="21" name="组合 20"/>
          <p:cNvGrpSpPr/>
          <p:nvPr/>
        </p:nvGrpSpPr>
        <p:grpSpPr>
          <a:xfrm>
            <a:off x="3657600" y="2133600"/>
            <a:ext cx="1876178" cy="1452061"/>
            <a:chOff x="3733800" y="2257425"/>
            <a:chExt cx="2486025" cy="1924050"/>
          </a:xfrm>
        </p:grpSpPr>
        <p:pic>
          <p:nvPicPr>
            <p:cNvPr id="69642" name="Picture 10"/>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733800" y="2257425"/>
              <a:ext cx="2486025" cy="1666875"/>
            </a:xfrm>
            <a:prstGeom prst="rect">
              <a:avLst/>
            </a:prstGeom>
            <a:noFill/>
            <a:ln w="9525">
              <a:noFill/>
              <a:miter lim="800000"/>
              <a:headEnd/>
              <a:tailEnd/>
            </a:ln>
            <a:effectLst/>
          </p:spPr>
        </p:pic>
        <p:pic>
          <p:nvPicPr>
            <p:cNvPr id="69643" name="Picture 1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933825" y="3933825"/>
              <a:ext cx="2124075" cy="247650"/>
            </a:xfrm>
            <a:prstGeom prst="rect">
              <a:avLst/>
            </a:prstGeom>
            <a:noFill/>
            <a:ln w="9525">
              <a:noFill/>
              <a:miter lim="800000"/>
              <a:headEnd/>
              <a:tailEnd/>
            </a:ln>
            <a:effectLst/>
          </p:spPr>
        </p:pic>
      </p:grpSp>
      <p:grpSp>
        <p:nvGrpSpPr>
          <p:cNvPr id="24" name="组合 23"/>
          <p:cNvGrpSpPr/>
          <p:nvPr/>
        </p:nvGrpSpPr>
        <p:grpSpPr>
          <a:xfrm>
            <a:off x="6019800" y="2038350"/>
            <a:ext cx="2484198" cy="1509857"/>
            <a:chOff x="6248400" y="2209800"/>
            <a:chExt cx="3181350" cy="1933575"/>
          </a:xfrm>
        </p:grpSpPr>
        <p:pic>
          <p:nvPicPr>
            <p:cNvPr id="69644" name="Picture 1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6248400" y="2209800"/>
              <a:ext cx="3181350" cy="1714500"/>
            </a:xfrm>
            <a:prstGeom prst="rect">
              <a:avLst/>
            </a:prstGeom>
            <a:noFill/>
            <a:ln w="9525">
              <a:noFill/>
              <a:miter lim="800000"/>
              <a:headEnd/>
              <a:tailEnd/>
            </a:ln>
            <a:effectLst/>
          </p:spPr>
        </p:pic>
        <p:pic>
          <p:nvPicPr>
            <p:cNvPr id="69645" name="Picture 13"/>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6257925" y="3924300"/>
              <a:ext cx="2886075" cy="219075"/>
            </a:xfrm>
            <a:prstGeom prst="rect">
              <a:avLst/>
            </a:prstGeom>
            <a:noFill/>
            <a:ln w="9525">
              <a:noFill/>
              <a:miter lim="800000"/>
              <a:headEnd/>
              <a:tailEnd/>
            </a:ln>
            <a:effectLst/>
          </p:spPr>
        </p:pic>
      </p:grpSp>
      <p:pic>
        <p:nvPicPr>
          <p:cNvPr id="69646" name="Picture 14"/>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5410200" y="4038600"/>
            <a:ext cx="3623503" cy="2133600"/>
          </a:xfrm>
          <a:prstGeom prst="rect">
            <a:avLst/>
          </a:prstGeom>
          <a:noFill/>
          <a:ln w="9525">
            <a:noFill/>
            <a:miter lim="800000"/>
            <a:headEnd/>
            <a:tailEnd/>
          </a:ln>
          <a:effectLst/>
        </p:spPr>
      </p:pic>
      <p:graphicFrame>
        <p:nvGraphicFramePr>
          <p:cNvPr id="27" name="表格 26"/>
          <p:cNvGraphicFramePr>
            <a:graphicFrameLocks noGrp="1"/>
          </p:cNvGraphicFramePr>
          <p:nvPr/>
        </p:nvGraphicFramePr>
        <p:xfrm>
          <a:off x="1066799" y="4419600"/>
          <a:ext cx="3962401" cy="1650276"/>
        </p:xfrm>
        <a:graphic>
          <a:graphicData uri="http://schemas.openxmlformats.org/drawingml/2006/table">
            <a:tbl>
              <a:tblPr/>
              <a:tblGrid>
                <a:gridCol w="685800"/>
                <a:gridCol w="1219201"/>
                <a:gridCol w="838200"/>
                <a:gridCol w="1219200"/>
              </a:tblGrid>
              <a:tr h="239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dirty="0" smtClean="0">
                          <a:solidFill>
                            <a:schemeClr val="bg2"/>
                          </a:solidFill>
                        </a:rPr>
                        <a:t>BV</a:t>
                      </a:r>
                      <a:r>
                        <a:rPr lang="en-US" sz="1400" baseline="-25000" dirty="0" smtClean="0">
                          <a:solidFill>
                            <a:schemeClr val="bg2"/>
                          </a:solidFill>
                        </a:rPr>
                        <a:t>DSS</a:t>
                      </a:r>
                      <a:endParaRPr kumimoji="0" lang="zh-CN" altLang="zh-CN" sz="1400" b="0" i="0" u="none" strike="noStrike" cap="none" normalizeH="0" baseline="0" dirty="0" smtClean="0">
                        <a:ln>
                          <a:noFill/>
                        </a:ln>
                        <a:solidFill>
                          <a:schemeClr val="bg2"/>
                        </a:solidFill>
                        <a:effectLst/>
                        <a:latin typeface="Times New Roman" pitchFamily="18" charset="0"/>
                        <a:ea typeface="仿宋_GB2312" pitchFamily="49" charset="-122"/>
                        <a:cs typeface="Times New Roman" pitchFamily="18" charset="0"/>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rgbClr val="5E9EFF">
                            <a:alpha val="0"/>
                          </a:srgbClr>
                        </a:gs>
                        <a:gs pos="39999">
                          <a:srgbClr val="85C2FF"/>
                        </a:gs>
                        <a:gs pos="70000">
                          <a:srgbClr val="C4D6EB"/>
                        </a:gs>
                        <a:gs pos="100000">
                          <a:srgbClr val="FFEBFA"/>
                        </a:gs>
                      </a:gsLst>
                      <a:lin ang="5400000" scaled="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400" b="0" dirty="0" smtClean="0">
                          <a:solidFill>
                            <a:schemeClr val="bg2"/>
                          </a:solidFill>
                        </a:rPr>
                        <a:t>1000V</a:t>
                      </a:r>
                      <a:endParaRPr kumimoji="0" lang="zh-CN" altLang="zh-CN" sz="1400" b="0" i="0" u="none" strike="noStrike" cap="none" normalizeH="0" baseline="0" dirty="0" smtClean="0">
                        <a:ln>
                          <a:noFill/>
                        </a:ln>
                        <a:solidFill>
                          <a:schemeClr val="bg2"/>
                        </a:solidFill>
                        <a:effectLst/>
                        <a:latin typeface="Times New Roman" pitchFamily="18" charset="0"/>
                        <a:ea typeface="仿宋_GB2312" pitchFamily="49" charset="-122"/>
                        <a:cs typeface="Times New Roman" pitchFamily="18" charset="0"/>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dirty="0" smtClean="0">
                          <a:solidFill>
                            <a:schemeClr val="bg2"/>
                          </a:solidFill>
                        </a:rPr>
                        <a:t>C</a:t>
                      </a:r>
                      <a:r>
                        <a:rPr lang="en-US" sz="1400" baseline="-25000" dirty="0" smtClean="0">
                          <a:solidFill>
                            <a:schemeClr val="bg2"/>
                          </a:solidFill>
                        </a:rPr>
                        <a:t>ISS</a:t>
                      </a:r>
                      <a:endParaRPr kumimoji="0" lang="zh-CN" altLang="zh-CN" sz="1400" b="0" i="0" u="none" strike="noStrike" cap="none" normalizeH="0" baseline="0" dirty="0" smtClean="0">
                        <a:ln>
                          <a:noFill/>
                        </a:ln>
                        <a:solidFill>
                          <a:schemeClr val="bg2"/>
                        </a:solidFill>
                        <a:effectLst/>
                        <a:latin typeface="Times New Roman" pitchFamily="18" charset="0"/>
                        <a:ea typeface="仿宋_GB2312" pitchFamily="49" charset="-122"/>
                        <a:cs typeface="Times New Roman" pitchFamily="18" charset="0"/>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rgbClr val="5E9EFF">
                            <a:alpha val="0"/>
                          </a:srgbClr>
                        </a:gs>
                        <a:gs pos="39999">
                          <a:srgbClr val="85C2FF"/>
                        </a:gs>
                        <a:gs pos="70000">
                          <a:srgbClr val="C4D6EB"/>
                        </a:gs>
                        <a:gs pos="100000">
                          <a:srgbClr val="FFEBFA"/>
                        </a:gs>
                      </a:gsLst>
                      <a:lin ang="5400000" scaled="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400" b="0" dirty="0" smtClean="0">
                          <a:solidFill>
                            <a:schemeClr val="bg2"/>
                          </a:solidFill>
                        </a:rPr>
                        <a:t>1800pF</a:t>
                      </a:r>
                      <a:endParaRPr kumimoji="0" lang="zh-CN" altLang="zh-CN" sz="1400" b="0" i="0" u="none" strike="noStrike" cap="none" normalizeH="0" baseline="0" dirty="0" smtClean="0">
                        <a:ln>
                          <a:noFill/>
                        </a:ln>
                        <a:solidFill>
                          <a:schemeClr val="bg2"/>
                        </a:solidFill>
                        <a:effectLst/>
                        <a:latin typeface="Times New Roman" pitchFamily="18" charset="0"/>
                        <a:ea typeface="仿宋_GB2312" pitchFamily="49" charset="-122"/>
                        <a:cs typeface="Times New Roman" pitchFamily="18" charset="0"/>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9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dirty="0" smtClean="0">
                          <a:solidFill>
                            <a:schemeClr val="bg2"/>
                          </a:solidFill>
                        </a:rPr>
                        <a:t>I</a:t>
                      </a:r>
                      <a:r>
                        <a:rPr lang="en-US" sz="1400" baseline="-25000" dirty="0" smtClean="0">
                          <a:solidFill>
                            <a:schemeClr val="bg2"/>
                          </a:solidFill>
                        </a:rPr>
                        <a:t>D</a:t>
                      </a:r>
                      <a:endParaRPr kumimoji="0" lang="zh-CN" altLang="zh-CN" sz="1400" b="0" i="0" u="none" strike="noStrike" cap="none" normalizeH="0" baseline="0" dirty="0" smtClean="0">
                        <a:ln>
                          <a:noFill/>
                        </a:ln>
                        <a:solidFill>
                          <a:schemeClr val="bg2"/>
                        </a:solidFill>
                        <a:effectLst/>
                        <a:latin typeface="Times New Roman" pitchFamily="18" charset="0"/>
                        <a:ea typeface="仿宋_GB2312" pitchFamily="49" charset="-122"/>
                        <a:cs typeface="Times New Roman" pitchFamily="18" charset="0"/>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rgbClr val="5E9EFF">
                            <a:alpha val="0"/>
                          </a:srgbClr>
                        </a:gs>
                        <a:gs pos="39999">
                          <a:srgbClr val="85C2FF"/>
                        </a:gs>
                        <a:gs pos="70000">
                          <a:srgbClr val="C4D6EB"/>
                        </a:gs>
                        <a:gs pos="100000">
                          <a:srgbClr val="FFEBFA"/>
                        </a:gs>
                      </a:gsLst>
                      <a:lin ang="5400000" scaled="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400" b="0" dirty="0" smtClean="0">
                          <a:solidFill>
                            <a:schemeClr val="bg2"/>
                          </a:solidFill>
                        </a:rPr>
                        <a:t>48A</a:t>
                      </a:r>
                      <a:endParaRPr kumimoji="0" lang="zh-CN" altLang="zh-CN" sz="1400" b="0" i="0" u="none" strike="noStrike" cap="none" normalizeH="0" baseline="0" dirty="0" smtClean="0">
                        <a:ln>
                          <a:noFill/>
                        </a:ln>
                        <a:solidFill>
                          <a:schemeClr val="bg2"/>
                        </a:solidFill>
                        <a:effectLst/>
                        <a:latin typeface="Times New Roman" pitchFamily="18" charset="0"/>
                        <a:ea typeface="仿宋_GB2312" pitchFamily="49" charset="-122"/>
                        <a:cs typeface="Times New Roman" pitchFamily="18" charset="0"/>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dirty="0" smtClean="0">
                          <a:solidFill>
                            <a:schemeClr val="bg2"/>
                          </a:solidFill>
                        </a:rPr>
                        <a:t>C</a:t>
                      </a:r>
                      <a:r>
                        <a:rPr lang="en-US" sz="1400" baseline="-25000" dirty="0" smtClean="0">
                          <a:solidFill>
                            <a:schemeClr val="bg2"/>
                          </a:solidFill>
                        </a:rPr>
                        <a:t>OSS</a:t>
                      </a:r>
                      <a:endParaRPr kumimoji="0" lang="zh-CN" altLang="zh-CN" sz="1400" b="0" i="0" u="none" strike="noStrike" cap="none" normalizeH="0" baseline="0" dirty="0" smtClean="0">
                        <a:ln>
                          <a:noFill/>
                        </a:ln>
                        <a:solidFill>
                          <a:schemeClr val="bg2"/>
                        </a:solidFill>
                        <a:effectLst/>
                        <a:latin typeface="Times New Roman" pitchFamily="18" charset="0"/>
                        <a:ea typeface="仿宋_GB2312" pitchFamily="49" charset="-122"/>
                        <a:cs typeface="Times New Roman" pitchFamily="18" charset="0"/>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rgbClr val="5E9EFF">
                            <a:alpha val="0"/>
                          </a:srgbClr>
                        </a:gs>
                        <a:gs pos="39999">
                          <a:srgbClr val="85C2FF"/>
                        </a:gs>
                        <a:gs pos="70000">
                          <a:srgbClr val="C4D6EB"/>
                        </a:gs>
                        <a:gs pos="100000">
                          <a:srgbClr val="FFEBFA"/>
                        </a:gs>
                      </a:gsLst>
                      <a:lin ang="5400000" scaled="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400" b="0" dirty="0" smtClean="0">
                          <a:solidFill>
                            <a:schemeClr val="bg2"/>
                          </a:solidFill>
                        </a:rPr>
                        <a:t>130pF</a:t>
                      </a:r>
                      <a:endParaRPr kumimoji="0" lang="zh-CN" altLang="zh-CN" sz="1400" b="0" i="0" u="none" strike="noStrike" cap="none" normalizeH="0" baseline="0" dirty="0" smtClean="0">
                        <a:ln>
                          <a:noFill/>
                        </a:ln>
                        <a:solidFill>
                          <a:schemeClr val="bg2"/>
                        </a:solidFill>
                        <a:effectLst/>
                        <a:latin typeface="Times New Roman" pitchFamily="18" charset="0"/>
                        <a:ea typeface="仿宋_GB2312" pitchFamily="49" charset="-122"/>
                        <a:cs typeface="Times New Roman" pitchFamily="18" charset="0"/>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9486">
                <a:tc>
                  <a:txBody>
                    <a:bodyPr/>
                    <a:lstStyle/>
                    <a:p>
                      <a:r>
                        <a:rPr lang="en-US" sz="1400" dirty="0" smtClean="0">
                          <a:solidFill>
                            <a:schemeClr val="bg2"/>
                          </a:solidFill>
                        </a:rPr>
                        <a:t>P</a:t>
                      </a:r>
                      <a:r>
                        <a:rPr lang="en-US" sz="1400" baseline="-25000" dirty="0" smtClean="0">
                          <a:solidFill>
                            <a:schemeClr val="bg2"/>
                          </a:solidFill>
                        </a:rPr>
                        <a:t>DC</a:t>
                      </a:r>
                      <a:endParaRPr lang="zh-CN" altLang="en-US" sz="1400" dirty="0">
                        <a:solidFill>
                          <a:schemeClr val="bg2"/>
                        </a:solidFill>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rgbClr val="5E9EFF">
                            <a:alpha val="0"/>
                          </a:srgbClr>
                        </a:gs>
                        <a:gs pos="39999">
                          <a:srgbClr val="85C2FF"/>
                        </a:gs>
                        <a:gs pos="70000">
                          <a:srgbClr val="C4D6EB"/>
                        </a:gs>
                        <a:gs pos="100000">
                          <a:srgbClr val="FFEBFA"/>
                        </a:gs>
                      </a:gsLst>
                      <a:lin ang="5400000" scaled="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b="0" kern="1200" dirty="0" smtClean="0">
                          <a:solidFill>
                            <a:schemeClr val="bg2"/>
                          </a:solidFill>
                          <a:latin typeface="+mn-lt"/>
                          <a:ea typeface="+mn-ea"/>
                          <a:cs typeface="+mn-cs"/>
                        </a:rPr>
                        <a:t>590W</a:t>
                      </a:r>
                      <a:endParaRPr lang="zh-CN" altLang="en-US" sz="1400" b="0" kern="1200" dirty="0" smtClean="0">
                        <a:solidFill>
                          <a:schemeClr val="bg2"/>
                        </a:solidFill>
                        <a:latin typeface="+mn-lt"/>
                        <a:ea typeface="+mn-ea"/>
                        <a:cs typeface="+mn-cs"/>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dirty="0" smtClean="0">
                          <a:solidFill>
                            <a:schemeClr val="bg2"/>
                          </a:solidFill>
                        </a:rPr>
                        <a:t>C</a:t>
                      </a:r>
                      <a:r>
                        <a:rPr lang="en-US" sz="1400" baseline="-25000" dirty="0" smtClean="0">
                          <a:solidFill>
                            <a:schemeClr val="bg2"/>
                          </a:solidFill>
                        </a:rPr>
                        <a:t>RSS</a:t>
                      </a:r>
                      <a:endParaRPr kumimoji="0" lang="zh-CN" altLang="zh-CN" sz="1400" b="0" i="0" u="none" strike="noStrike" cap="none" normalizeH="0" baseline="0" dirty="0" smtClean="0">
                        <a:ln>
                          <a:noFill/>
                        </a:ln>
                        <a:solidFill>
                          <a:schemeClr val="bg2"/>
                        </a:solidFill>
                        <a:effectLst/>
                        <a:latin typeface="Times New Roman" pitchFamily="18" charset="0"/>
                        <a:ea typeface="仿宋_GB2312" pitchFamily="49" charset="-122"/>
                        <a:cs typeface="Times New Roman" pitchFamily="18" charset="0"/>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rgbClr val="5E9EFF">
                            <a:alpha val="0"/>
                          </a:srgbClr>
                        </a:gs>
                        <a:gs pos="39999">
                          <a:srgbClr val="85C2FF"/>
                        </a:gs>
                        <a:gs pos="70000">
                          <a:srgbClr val="C4D6EB"/>
                        </a:gs>
                        <a:gs pos="100000">
                          <a:srgbClr val="FFEBFA"/>
                        </a:gs>
                      </a:gsLst>
                      <a:lin ang="5400000" scaled="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400" b="0" dirty="0" smtClean="0">
                          <a:solidFill>
                            <a:schemeClr val="bg2"/>
                          </a:solidFill>
                        </a:rPr>
                        <a:t>25pF</a:t>
                      </a:r>
                      <a:endParaRPr kumimoji="0" lang="zh-CN" altLang="zh-CN" sz="1400" b="0" i="0" u="none" strike="noStrike" cap="none" normalizeH="0" baseline="0" dirty="0" smtClean="0">
                        <a:ln>
                          <a:noFill/>
                        </a:ln>
                        <a:solidFill>
                          <a:schemeClr val="bg2"/>
                        </a:solidFill>
                        <a:effectLst/>
                        <a:latin typeface="Times New Roman" pitchFamily="18" charset="0"/>
                        <a:ea typeface="仿宋_GB2312" pitchFamily="49" charset="-122"/>
                        <a:cs typeface="Times New Roman" pitchFamily="18" charset="0"/>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9486">
                <a:tc>
                  <a:txBody>
                    <a:bodyPr/>
                    <a:lstStyle/>
                    <a:p>
                      <a:r>
                        <a:rPr lang="en-US" altLang="zh-CN" sz="1400" b="0" kern="1200" baseline="0" dirty="0" smtClean="0">
                          <a:solidFill>
                            <a:schemeClr val="bg2"/>
                          </a:solidFill>
                          <a:latin typeface="+mn-lt"/>
                          <a:ea typeface="+mn-ea"/>
                          <a:cs typeface="+mn-cs"/>
                        </a:rPr>
                        <a:t>Td(on)</a:t>
                      </a:r>
                      <a:endParaRPr lang="zh-CN" altLang="en-US" sz="1400" b="0" dirty="0">
                        <a:solidFill>
                          <a:schemeClr val="bg2"/>
                        </a:solidFill>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rgbClr val="5E9EFF">
                            <a:alpha val="0"/>
                          </a:srgbClr>
                        </a:gs>
                        <a:gs pos="39999">
                          <a:srgbClr val="85C2FF"/>
                        </a:gs>
                        <a:gs pos="70000">
                          <a:srgbClr val="C4D6EB"/>
                        </a:gs>
                        <a:gs pos="100000">
                          <a:srgbClr val="FFEBFA"/>
                        </a:gs>
                      </a:gsLst>
                      <a:lin ang="5400000" scaled="0"/>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bg2"/>
                          </a:solidFill>
                        </a:rPr>
                        <a:t>3ns</a:t>
                      </a:r>
                      <a:endParaRPr kumimoji="0" lang="zh-CN" altLang="zh-CN" sz="1400" b="0" i="0" u="none" strike="noStrike" cap="none" normalizeH="0" baseline="0" dirty="0" smtClean="0">
                        <a:ln>
                          <a:noFill/>
                        </a:ln>
                        <a:solidFill>
                          <a:schemeClr val="bg2"/>
                        </a:solidFill>
                        <a:effectLst/>
                        <a:latin typeface="Times New Roman" pitchFamily="18" charset="0"/>
                        <a:ea typeface="宋体" charset="-122"/>
                        <a:cs typeface="Times New Roman" pitchFamily="18" charset="0"/>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dirty="0" smtClean="0">
                          <a:solidFill>
                            <a:schemeClr val="bg2"/>
                          </a:solidFill>
                        </a:rPr>
                        <a:t>R</a:t>
                      </a:r>
                      <a:r>
                        <a:rPr lang="en-US" sz="1400" baseline="-25000" dirty="0" smtClean="0">
                          <a:solidFill>
                            <a:schemeClr val="bg2"/>
                          </a:solidFill>
                        </a:rPr>
                        <a:t>DS</a:t>
                      </a:r>
                      <a:endParaRPr kumimoji="0" lang="en-US" altLang="zh-CN" sz="1400" b="0" i="0" u="none" strike="noStrike" cap="none" normalizeH="0" baseline="0" dirty="0" smtClean="0">
                        <a:ln>
                          <a:noFill/>
                        </a:ln>
                        <a:solidFill>
                          <a:schemeClr val="bg2"/>
                        </a:solidFill>
                        <a:effectLst/>
                        <a:latin typeface="Times New Roman" pitchFamily="18" charset="0"/>
                        <a:ea typeface="仿宋_GB2312" pitchFamily="49" charset="-122"/>
                        <a:cs typeface="宋体" charset="-122"/>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rgbClr val="5E9EFF">
                            <a:alpha val="0"/>
                          </a:srgbClr>
                        </a:gs>
                        <a:gs pos="39999">
                          <a:srgbClr val="85C2FF"/>
                        </a:gs>
                        <a:gs pos="70000">
                          <a:srgbClr val="C4D6EB"/>
                        </a:gs>
                        <a:gs pos="100000">
                          <a:srgbClr val="FFEBFA"/>
                        </a:gs>
                      </a:gsLst>
                      <a:lin ang="5400000" scaled="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400" b="0" dirty="0" smtClean="0">
                          <a:solidFill>
                            <a:schemeClr val="bg2"/>
                          </a:solidFill>
                        </a:rPr>
                        <a:t>1.6</a:t>
                      </a:r>
                      <a:r>
                        <a:rPr lang="en-US" altLang="zh-CN" sz="1400" b="0" dirty="0" smtClean="0">
                          <a:solidFill>
                            <a:schemeClr val="bg2"/>
                          </a:solidFill>
                        </a:rPr>
                        <a:t>Ω</a:t>
                      </a:r>
                      <a:endParaRPr kumimoji="0" lang="en-US" altLang="zh-CN" sz="1400" b="0" i="0" u="none" strike="noStrike" cap="none" normalizeH="0" baseline="0" dirty="0" smtClean="0">
                        <a:ln>
                          <a:noFill/>
                        </a:ln>
                        <a:solidFill>
                          <a:schemeClr val="bg2"/>
                        </a:solidFill>
                        <a:effectLst/>
                        <a:latin typeface="Times New Roman" pitchFamily="18" charset="0"/>
                        <a:ea typeface="仿宋_GB2312" pitchFamily="49" charset="-122"/>
                        <a:cs typeface="宋体" charset="-122"/>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594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dirty="0" smtClean="0">
                          <a:solidFill>
                            <a:schemeClr val="bg2"/>
                          </a:solidFill>
                        </a:rPr>
                        <a:t>T</a:t>
                      </a:r>
                      <a:r>
                        <a:rPr lang="en-US" sz="1400" baseline="-25000" dirty="0" smtClean="0">
                          <a:solidFill>
                            <a:schemeClr val="bg2"/>
                          </a:solidFill>
                        </a:rPr>
                        <a:t>ON</a:t>
                      </a:r>
                      <a:endParaRPr kumimoji="0" lang="zh-CN" altLang="zh-CN" sz="1400" b="0" i="0" u="none" strike="noStrike" cap="none" normalizeH="0" baseline="0" dirty="0" smtClean="0">
                        <a:ln>
                          <a:noFill/>
                        </a:ln>
                        <a:solidFill>
                          <a:schemeClr val="bg2"/>
                        </a:solidFill>
                        <a:effectLst/>
                        <a:latin typeface="Times New Roman" pitchFamily="18" charset="0"/>
                        <a:ea typeface="宋体" charset="-122"/>
                        <a:cs typeface="Times New Roman" pitchFamily="18" charset="0"/>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rgbClr val="5E9EFF">
                            <a:alpha val="0"/>
                          </a:srgbClr>
                        </a:gs>
                        <a:gs pos="39999">
                          <a:srgbClr val="85C2FF"/>
                        </a:gs>
                        <a:gs pos="70000">
                          <a:srgbClr val="C4D6EB"/>
                        </a:gs>
                        <a:gs pos="100000">
                          <a:srgbClr val="FFEBFA"/>
                        </a:gs>
                      </a:gsLst>
                      <a:lin ang="5400000" scaled="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400" b="0" dirty="0" smtClean="0">
                          <a:solidFill>
                            <a:schemeClr val="bg2"/>
                          </a:solidFill>
                        </a:rPr>
                        <a:t>2ns</a:t>
                      </a:r>
                      <a:endParaRPr kumimoji="0" lang="zh-CN" altLang="zh-CN" sz="1400" b="0" i="0" u="none" strike="noStrike" cap="none" normalizeH="0" baseline="0" dirty="0" smtClean="0">
                        <a:ln>
                          <a:noFill/>
                        </a:ln>
                        <a:solidFill>
                          <a:schemeClr val="bg2"/>
                        </a:solidFill>
                        <a:effectLst/>
                        <a:latin typeface="Times New Roman" pitchFamily="18" charset="0"/>
                        <a:ea typeface="宋体" charset="-122"/>
                        <a:cs typeface="Times New Roman" pitchFamily="18" charset="0"/>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400" dirty="0" smtClean="0">
                          <a:solidFill>
                            <a:schemeClr val="bg2"/>
                          </a:solidFill>
                        </a:rPr>
                        <a:t>L</a:t>
                      </a:r>
                      <a:r>
                        <a:rPr lang="en-US" sz="1400" baseline="-25000" dirty="0" smtClean="0">
                          <a:solidFill>
                            <a:schemeClr val="bg2"/>
                          </a:solidFill>
                        </a:rPr>
                        <a:t>G</a:t>
                      </a:r>
                      <a:endParaRPr kumimoji="0" lang="en-US" altLang="zh-CN" sz="1400" b="0" i="0" u="none" strike="noStrike" cap="none" normalizeH="0" baseline="0" dirty="0" smtClean="0">
                        <a:ln>
                          <a:noFill/>
                        </a:ln>
                        <a:solidFill>
                          <a:schemeClr val="bg2"/>
                        </a:solidFill>
                        <a:effectLst/>
                        <a:latin typeface="Times New Roman" pitchFamily="18" charset="0"/>
                        <a:ea typeface="仿宋_GB2312" pitchFamily="49" charset="-122"/>
                        <a:cs typeface="宋体" charset="-122"/>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rgbClr val="5E9EFF">
                            <a:alpha val="0"/>
                          </a:srgbClr>
                        </a:gs>
                        <a:gs pos="39999">
                          <a:srgbClr val="85C2FF"/>
                        </a:gs>
                        <a:gs pos="70000">
                          <a:srgbClr val="C4D6EB"/>
                        </a:gs>
                        <a:gs pos="100000">
                          <a:srgbClr val="FFEBFA"/>
                        </a:gs>
                      </a:gsLst>
                      <a:lin ang="5400000" scaled="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bg2"/>
                          </a:solidFill>
                          <a:effectLst/>
                          <a:latin typeface="Times New Roman" pitchFamily="18" charset="0"/>
                          <a:ea typeface="宋体" charset="-122"/>
                          <a:cs typeface="Times New Roman" pitchFamily="18" charset="0"/>
                        </a:rPr>
                        <a:t>1nH</a:t>
                      </a:r>
                      <a:endParaRPr kumimoji="0" lang="zh-CN" altLang="zh-CN" sz="1400" b="0" i="0" u="none" strike="noStrike" cap="none" normalizeH="0" baseline="0" dirty="0" smtClean="0">
                        <a:ln>
                          <a:noFill/>
                        </a:ln>
                        <a:solidFill>
                          <a:schemeClr val="bg2"/>
                        </a:solidFill>
                        <a:effectLst/>
                        <a:latin typeface="Times New Roman" pitchFamily="18" charset="0"/>
                        <a:ea typeface="宋体" charset="-122"/>
                        <a:cs typeface="Times New Roman" pitchFamily="18" charset="0"/>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9486">
                <a:tc>
                  <a:txBody>
                    <a:bodyPr/>
                    <a:lstStyle/>
                    <a:p>
                      <a:r>
                        <a:rPr lang="en-US" altLang="zh-CN" sz="1400" b="0" kern="1200" baseline="0" dirty="0" smtClean="0">
                          <a:solidFill>
                            <a:schemeClr val="bg2"/>
                          </a:solidFill>
                          <a:latin typeface="+mn-lt"/>
                          <a:ea typeface="+mn-ea"/>
                          <a:cs typeface="+mn-cs"/>
                        </a:rPr>
                        <a:t>Td(off)</a:t>
                      </a:r>
                      <a:endParaRPr lang="zh-CN" altLang="en-US" sz="1400" b="0" dirty="0">
                        <a:solidFill>
                          <a:schemeClr val="bg2"/>
                        </a:solidFill>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rgbClr val="5E9EFF">
                            <a:alpha val="0"/>
                          </a:srgbClr>
                        </a:gs>
                        <a:gs pos="39999">
                          <a:srgbClr val="85C2FF"/>
                        </a:gs>
                        <a:gs pos="70000">
                          <a:srgbClr val="C4D6EB"/>
                        </a:gs>
                        <a:gs pos="100000">
                          <a:srgbClr val="FFEBFA"/>
                        </a:gs>
                      </a:gsLst>
                      <a:lin ang="5400000" scaled="0"/>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bg2"/>
                          </a:solidFill>
                        </a:rPr>
                        <a:t>4ns</a:t>
                      </a:r>
                      <a:endParaRPr kumimoji="0" lang="zh-CN" altLang="zh-CN" sz="1400" b="0" i="0" u="none" strike="noStrike" cap="none" normalizeH="0" baseline="0" dirty="0" smtClean="0">
                        <a:ln>
                          <a:noFill/>
                        </a:ln>
                        <a:solidFill>
                          <a:schemeClr val="bg2"/>
                        </a:solidFill>
                        <a:effectLst/>
                        <a:latin typeface="Times New Roman" pitchFamily="18" charset="0"/>
                        <a:ea typeface="宋体" charset="-122"/>
                        <a:cs typeface="Times New Roman" pitchFamily="18" charset="0"/>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400" dirty="0" smtClean="0">
                          <a:solidFill>
                            <a:schemeClr val="bg2"/>
                          </a:solidFill>
                        </a:rPr>
                        <a:t>L</a:t>
                      </a:r>
                      <a:r>
                        <a:rPr lang="en-US" sz="1400" baseline="-25000" dirty="0" smtClean="0">
                          <a:solidFill>
                            <a:schemeClr val="bg2"/>
                          </a:solidFill>
                        </a:rPr>
                        <a:t>D</a:t>
                      </a:r>
                      <a:endParaRPr kumimoji="0" lang="en-US" altLang="zh-CN" sz="1400" b="0" i="0" u="none" strike="noStrike" cap="none" normalizeH="0" baseline="0" dirty="0" smtClean="0">
                        <a:ln>
                          <a:noFill/>
                        </a:ln>
                        <a:solidFill>
                          <a:schemeClr val="bg2"/>
                        </a:solidFill>
                        <a:effectLst/>
                        <a:latin typeface="Times New Roman" pitchFamily="18" charset="0"/>
                        <a:ea typeface="仿宋_GB2312" pitchFamily="49" charset="-122"/>
                        <a:cs typeface="宋体" charset="-122"/>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rgbClr val="5E9EFF">
                            <a:alpha val="0"/>
                          </a:srgbClr>
                        </a:gs>
                        <a:gs pos="39999">
                          <a:srgbClr val="85C2FF"/>
                        </a:gs>
                        <a:gs pos="70000">
                          <a:srgbClr val="C4D6EB"/>
                        </a:gs>
                        <a:gs pos="100000">
                          <a:srgbClr val="FFEBFA"/>
                        </a:gs>
                      </a:gsLst>
                      <a:lin ang="5400000" scaled="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bg2"/>
                          </a:solidFill>
                          <a:effectLst/>
                          <a:latin typeface="Times New Roman" pitchFamily="18" charset="0"/>
                          <a:ea typeface="仿宋_GB2312" pitchFamily="49" charset="-122"/>
                          <a:cs typeface="Times New Roman" pitchFamily="18" charset="0"/>
                        </a:rPr>
                        <a:t>1nH</a:t>
                      </a:r>
                      <a:endParaRPr kumimoji="0" lang="zh-CN" altLang="zh-CN" sz="1400" b="0" i="0" u="none" strike="noStrike" cap="none" normalizeH="0" baseline="0" dirty="0" smtClean="0">
                        <a:ln>
                          <a:noFill/>
                        </a:ln>
                        <a:solidFill>
                          <a:schemeClr val="bg2"/>
                        </a:solidFill>
                        <a:effectLst/>
                        <a:latin typeface="Times New Roman" pitchFamily="18" charset="0"/>
                        <a:ea typeface="仿宋_GB2312" pitchFamily="49" charset="-122"/>
                        <a:cs typeface="Times New Roman" pitchFamily="18" charset="0"/>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9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dirty="0" smtClean="0">
                          <a:solidFill>
                            <a:schemeClr val="bg2"/>
                          </a:solidFill>
                        </a:rPr>
                        <a:t>T</a:t>
                      </a:r>
                      <a:r>
                        <a:rPr lang="en-US" sz="1400" baseline="-25000" dirty="0" smtClean="0">
                          <a:solidFill>
                            <a:schemeClr val="bg2"/>
                          </a:solidFill>
                        </a:rPr>
                        <a:t>OFF</a:t>
                      </a:r>
                      <a:endParaRPr kumimoji="0" lang="zh-CN" altLang="zh-CN" sz="1400" b="0" i="0" u="none" strike="noStrike" cap="none" normalizeH="0" baseline="0" dirty="0" smtClean="0">
                        <a:ln>
                          <a:noFill/>
                        </a:ln>
                        <a:solidFill>
                          <a:schemeClr val="bg2"/>
                        </a:solidFill>
                        <a:effectLst/>
                        <a:latin typeface="Times New Roman" pitchFamily="18" charset="0"/>
                        <a:ea typeface="宋体" charset="-122"/>
                        <a:cs typeface="Times New Roman" pitchFamily="18" charset="0"/>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rgbClr val="5E9EFF">
                            <a:alpha val="0"/>
                          </a:srgbClr>
                        </a:gs>
                        <a:gs pos="39999">
                          <a:srgbClr val="85C2FF"/>
                        </a:gs>
                        <a:gs pos="70000">
                          <a:srgbClr val="C4D6EB"/>
                        </a:gs>
                        <a:gs pos="100000">
                          <a:srgbClr val="FFEBFA"/>
                        </a:gs>
                      </a:gsLst>
                      <a:lin ang="5400000" scaled="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400" b="0" dirty="0" smtClean="0">
                          <a:solidFill>
                            <a:schemeClr val="bg2"/>
                          </a:solidFill>
                        </a:rPr>
                        <a:t>5ns</a:t>
                      </a:r>
                      <a:endParaRPr kumimoji="0" lang="zh-CN" altLang="zh-CN" sz="1400" b="0" i="0" u="none" strike="noStrike" cap="none" normalizeH="0" baseline="0" dirty="0" smtClean="0">
                        <a:ln>
                          <a:noFill/>
                        </a:ln>
                        <a:solidFill>
                          <a:schemeClr val="bg2"/>
                        </a:solidFill>
                        <a:effectLst/>
                        <a:latin typeface="Times New Roman" pitchFamily="18" charset="0"/>
                        <a:ea typeface="宋体" charset="-122"/>
                        <a:cs typeface="Times New Roman" pitchFamily="18" charset="0"/>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400" dirty="0" smtClean="0">
                          <a:solidFill>
                            <a:schemeClr val="bg2"/>
                          </a:solidFill>
                        </a:rPr>
                        <a:t>L</a:t>
                      </a:r>
                      <a:r>
                        <a:rPr lang="en-US" sz="1400" baseline="-25000" dirty="0" smtClean="0">
                          <a:solidFill>
                            <a:schemeClr val="bg2"/>
                          </a:solidFill>
                        </a:rPr>
                        <a:t>S</a:t>
                      </a:r>
                      <a:endParaRPr kumimoji="0" lang="en-US" altLang="zh-CN" sz="1400" b="0" i="0" u="none" strike="noStrike" cap="none" normalizeH="0" baseline="0" dirty="0" smtClean="0">
                        <a:ln>
                          <a:noFill/>
                        </a:ln>
                        <a:solidFill>
                          <a:schemeClr val="bg2"/>
                        </a:solidFill>
                        <a:effectLst/>
                        <a:latin typeface="Times New Roman" pitchFamily="18" charset="0"/>
                        <a:ea typeface="仿宋_GB2312" pitchFamily="49" charset="-122"/>
                        <a:cs typeface="宋体" charset="-122"/>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gradFill>
                      <a:gsLst>
                        <a:gs pos="0">
                          <a:srgbClr val="5E9EFF">
                            <a:alpha val="0"/>
                          </a:srgbClr>
                        </a:gs>
                        <a:gs pos="39999">
                          <a:srgbClr val="85C2FF"/>
                        </a:gs>
                        <a:gs pos="70000">
                          <a:srgbClr val="C4D6EB"/>
                        </a:gs>
                        <a:gs pos="100000">
                          <a:srgbClr val="FFEBFA"/>
                        </a:gs>
                      </a:gsLst>
                      <a:lin ang="5400000" scaled="0"/>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bg2"/>
                          </a:solidFill>
                          <a:effectLst/>
                          <a:latin typeface="Times New Roman" pitchFamily="18" charset="0"/>
                          <a:ea typeface="仿宋_GB2312" pitchFamily="49" charset="-122"/>
                          <a:cs typeface="Times New Roman" pitchFamily="18" charset="0"/>
                        </a:rPr>
                        <a:t>0.5nH</a:t>
                      </a:r>
                      <a:endParaRPr kumimoji="0" lang="zh-CN" altLang="zh-CN" sz="1400" b="0" i="0" u="none" strike="noStrike" cap="none" normalizeH="0" baseline="0" dirty="0" smtClean="0">
                        <a:ln>
                          <a:noFill/>
                        </a:ln>
                        <a:solidFill>
                          <a:schemeClr val="bg2"/>
                        </a:solidFill>
                        <a:effectLst/>
                        <a:latin typeface="Times New Roman" pitchFamily="18" charset="0"/>
                        <a:ea typeface="仿宋_GB2312" pitchFamily="49" charset="-122"/>
                        <a:cs typeface="Times New Roman" pitchFamily="18" charset="0"/>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76200"/>
            <a:ext cx="8458200" cy="1295400"/>
          </a:xfrm>
        </p:spPr>
        <p:txBody>
          <a:bodyPr/>
          <a:lstStyle/>
          <a:p>
            <a:pPr>
              <a:defRPr/>
            </a:pPr>
            <a:r>
              <a:rPr lang="en-US" altLang="zh-CN" sz="4400" dirty="0" smtClean="0">
                <a:latin typeface="Times New Roman" pitchFamily="18" charset="0"/>
                <a:cs typeface="Times New Roman" pitchFamily="18" charset="0"/>
              </a:rPr>
              <a:t>Power </a:t>
            </a:r>
            <a:r>
              <a:rPr lang="en-US" altLang="en-US" sz="4400" dirty="0" smtClean="0">
                <a:latin typeface="Times New Roman" pitchFamily="18" charset="0"/>
                <a:cs typeface="Times New Roman" pitchFamily="18" charset="0"/>
              </a:rPr>
              <a:t>MOSFET driver circuit</a:t>
            </a:r>
            <a:endParaRPr lang="zh-CN" altLang="en-US" sz="4400" dirty="0">
              <a:latin typeface="Times New Roman" pitchFamily="18" charset="0"/>
              <a:cs typeface="Times New Roman" pitchFamily="18" charset="0"/>
            </a:endParaRPr>
          </a:p>
        </p:txBody>
      </p:sp>
      <p:sp>
        <p:nvSpPr>
          <p:cNvPr id="6" name="内容占位符 2"/>
          <p:cNvSpPr>
            <a:spLocks noGrp="1"/>
          </p:cNvSpPr>
          <p:nvPr>
            <p:ph idx="1"/>
          </p:nvPr>
        </p:nvSpPr>
        <p:spPr>
          <a:xfrm>
            <a:off x="609600" y="1219200"/>
            <a:ext cx="8077200" cy="4953000"/>
          </a:xfrm>
        </p:spPr>
        <p:txBody>
          <a:bodyPr/>
          <a:lstStyle/>
          <a:p>
            <a:pPr marL="0" indent="361950">
              <a:spcBef>
                <a:spcPts val="0"/>
              </a:spcBef>
              <a:buNone/>
              <a:defRPr/>
            </a:pPr>
            <a:r>
              <a:rPr lang="en-US" altLang="zh-CN" sz="2000" dirty="0" smtClean="0">
                <a:latin typeface="Times New Roman" pitchFamily="18" charset="0"/>
                <a:cs typeface="Times New Roman" pitchFamily="18" charset="0"/>
              </a:rPr>
              <a:t>As a switch, MOSFET must be driven from a low impedance source capable of sourcing and sinking sufficient current to provide for fast insertion and extraction of the controlling charge.</a:t>
            </a:r>
          </a:p>
          <a:p>
            <a:pPr marL="0" indent="361950">
              <a:spcBef>
                <a:spcPts val="0"/>
              </a:spcBef>
              <a:buNone/>
              <a:defRPr/>
            </a:pPr>
            <a:r>
              <a:rPr lang="en-US" altLang="zh-CN" sz="2000" dirty="0" smtClean="0">
                <a:latin typeface="Times New Roman" pitchFamily="18" charset="0"/>
                <a:cs typeface="Times New Roman" pitchFamily="18" charset="0"/>
              </a:rPr>
              <a:t>There are 2 classes driver:</a:t>
            </a:r>
          </a:p>
          <a:p>
            <a:pPr marL="0" indent="361950">
              <a:spcBef>
                <a:spcPts val="600"/>
              </a:spcBef>
              <a:defRPr/>
            </a:pPr>
            <a:r>
              <a:rPr lang="en-US" altLang="zh-CN" sz="2000" dirty="0" smtClean="0">
                <a:latin typeface="Times New Roman" pitchFamily="18" charset="0"/>
                <a:cs typeface="Times New Roman" pitchFamily="18" charset="0"/>
              </a:rPr>
              <a:t>Integrated driver (drive ability is limited, Io&lt;20A)</a:t>
            </a:r>
          </a:p>
          <a:p>
            <a:pPr marL="0" indent="361950">
              <a:spcBef>
                <a:spcPts val="0"/>
              </a:spcBef>
              <a:defRPr/>
            </a:pPr>
            <a:endParaRPr lang="en-US" altLang="zh-CN" sz="2000" dirty="0" smtClean="0">
              <a:latin typeface="Times New Roman" pitchFamily="18" charset="0"/>
              <a:cs typeface="Times New Roman" pitchFamily="18" charset="0"/>
            </a:endParaRPr>
          </a:p>
          <a:p>
            <a:pPr marL="0" indent="361950">
              <a:spcBef>
                <a:spcPts val="0"/>
              </a:spcBef>
              <a:defRPr/>
            </a:pPr>
            <a:endParaRPr lang="en-US" altLang="zh-CN" sz="2000" dirty="0" smtClean="0">
              <a:latin typeface="Times New Roman" pitchFamily="18" charset="0"/>
              <a:cs typeface="Times New Roman" pitchFamily="18" charset="0"/>
            </a:endParaRPr>
          </a:p>
          <a:p>
            <a:pPr marL="0" indent="361950">
              <a:spcBef>
                <a:spcPts val="0"/>
              </a:spcBef>
              <a:defRPr/>
            </a:pPr>
            <a:endParaRPr lang="en-US" altLang="zh-CN" sz="2000" dirty="0" smtClean="0">
              <a:latin typeface="Times New Roman" pitchFamily="18" charset="0"/>
              <a:cs typeface="Times New Roman" pitchFamily="18" charset="0"/>
            </a:endParaRPr>
          </a:p>
          <a:p>
            <a:pPr marL="0" indent="361950">
              <a:spcBef>
                <a:spcPts val="0"/>
              </a:spcBef>
              <a:defRPr/>
            </a:pPr>
            <a:endParaRPr lang="en-US" altLang="zh-CN" sz="2000" dirty="0" smtClean="0">
              <a:latin typeface="Times New Roman" pitchFamily="18" charset="0"/>
              <a:cs typeface="Times New Roman" pitchFamily="18" charset="0"/>
            </a:endParaRPr>
          </a:p>
          <a:p>
            <a:pPr marL="0" indent="361950">
              <a:spcBef>
                <a:spcPts val="0"/>
              </a:spcBef>
              <a:buNone/>
              <a:defRPr/>
            </a:pPr>
            <a:endParaRPr lang="en-US" altLang="zh-CN" sz="2000" dirty="0" smtClean="0">
              <a:latin typeface="Times New Roman" pitchFamily="18" charset="0"/>
              <a:cs typeface="Times New Roman" pitchFamily="18" charset="0"/>
            </a:endParaRPr>
          </a:p>
          <a:p>
            <a:pPr marL="0" indent="361950">
              <a:spcBef>
                <a:spcPts val="0"/>
              </a:spcBef>
              <a:defRPr/>
            </a:pPr>
            <a:endParaRPr lang="en-US" altLang="zh-CN" sz="2000" dirty="0" smtClean="0">
              <a:latin typeface="Times New Roman" pitchFamily="18" charset="0"/>
              <a:cs typeface="Times New Roman" pitchFamily="18" charset="0"/>
            </a:endParaRPr>
          </a:p>
          <a:p>
            <a:pPr marL="0" indent="361950">
              <a:spcBef>
                <a:spcPts val="0"/>
              </a:spcBef>
              <a:defRPr/>
            </a:pPr>
            <a:endParaRPr lang="en-US" altLang="zh-CN" sz="2000" dirty="0" smtClean="0">
              <a:latin typeface="Times New Roman" pitchFamily="18" charset="0"/>
              <a:cs typeface="Times New Roman" pitchFamily="18" charset="0"/>
            </a:endParaRPr>
          </a:p>
          <a:p>
            <a:pPr marL="0" indent="361950">
              <a:spcBef>
                <a:spcPts val="0"/>
              </a:spcBef>
              <a:defRPr/>
            </a:pPr>
            <a:endParaRPr lang="en-US" altLang="zh-CN" sz="2000" dirty="0" smtClean="0">
              <a:latin typeface="Times New Roman" pitchFamily="18" charset="0"/>
              <a:cs typeface="Times New Roman" pitchFamily="18" charset="0"/>
            </a:endParaRPr>
          </a:p>
          <a:p>
            <a:pPr marL="0" indent="361950">
              <a:spcBef>
                <a:spcPts val="0"/>
              </a:spcBef>
              <a:defRPr/>
            </a:pPr>
            <a:endParaRPr lang="en-US" altLang="zh-CN" sz="2000" dirty="0" smtClean="0">
              <a:latin typeface="Times New Roman" pitchFamily="18" charset="0"/>
              <a:cs typeface="Times New Roman" pitchFamily="18" charset="0"/>
            </a:endParaRPr>
          </a:p>
          <a:p>
            <a:pPr marL="0" indent="361950">
              <a:spcBef>
                <a:spcPts val="0"/>
              </a:spcBef>
              <a:defRPr/>
            </a:pPr>
            <a:r>
              <a:rPr lang="en-US" altLang="zh-CN" sz="2000" dirty="0" smtClean="0">
                <a:latin typeface="Times New Roman" pitchFamily="18" charset="0"/>
                <a:cs typeface="Times New Roman" pitchFamily="18" charset="0"/>
              </a:rPr>
              <a:t>Discrete component driver (usually a totem-pole topology)</a:t>
            </a:r>
          </a:p>
          <a:p>
            <a:pPr>
              <a:buNone/>
              <a:defRPr/>
            </a:pPr>
            <a:endParaRPr lang="en-US" altLang="zh-CN" sz="2000" dirty="0" smtClean="0"/>
          </a:p>
          <a:p>
            <a:pPr>
              <a:buFont typeface="Wingdings" pitchFamily="2" charset="2"/>
              <a:buNone/>
              <a:defRPr/>
            </a:pPr>
            <a:r>
              <a:rPr lang="en-US" altLang="zh-CN" sz="2000" dirty="0" smtClean="0"/>
              <a:t>           </a:t>
            </a:r>
          </a:p>
          <a:p>
            <a:pPr>
              <a:buFont typeface="Wingdings" pitchFamily="2" charset="2"/>
              <a:buNone/>
              <a:defRPr/>
            </a:pPr>
            <a:endParaRPr lang="en-US" altLang="zh-CN" sz="2000" dirty="0" smtClean="0"/>
          </a:p>
          <a:p>
            <a:pPr>
              <a:buFont typeface="Wingdings" pitchFamily="2" charset="2"/>
              <a:buNone/>
              <a:defRPr/>
            </a:pPr>
            <a:endParaRPr lang="en-US" altLang="zh-CN" sz="2000" dirty="0" smtClean="0"/>
          </a:p>
          <a:p>
            <a:pPr>
              <a:buFont typeface="Wingdings" pitchFamily="2" charset="2"/>
              <a:buNone/>
              <a:defRPr/>
            </a:pPr>
            <a:endParaRPr lang="en-US" altLang="zh-CN" sz="2000" dirty="0" smtClean="0"/>
          </a:p>
          <a:p>
            <a:pPr>
              <a:buFont typeface="Wingdings" pitchFamily="2" charset="2"/>
              <a:buNone/>
              <a:defRPr/>
            </a:pPr>
            <a:endParaRPr lang="en-US" altLang="zh-CN" sz="2000" dirty="0" smtClean="0"/>
          </a:p>
          <a:p>
            <a:pPr>
              <a:buFont typeface="Wingdings" pitchFamily="2" charset="2"/>
              <a:buNone/>
              <a:defRPr/>
            </a:pPr>
            <a:endParaRPr lang="en-US" altLang="zh-CN" sz="2000" dirty="0" smtClean="0"/>
          </a:p>
          <a:p>
            <a:pPr>
              <a:buFont typeface="Wingdings" pitchFamily="2" charset="2"/>
              <a:buNone/>
              <a:defRPr/>
            </a:pPr>
            <a:r>
              <a:rPr lang="en-US" sz="2000" dirty="0" smtClean="0"/>
              <a:t>                      </a:t>
            </a:r>
            <a:endParaRPr lang="en-US" altLang="zh-CN" sz="2000" dirty="0" smtClean="0"/>
          </a:p>
          <a:p>
            <a:pPr>
              <a:buFont typeface="Wingdings" pitchFamily="2" charset="2"/>
              <a:buNone/>
              <a:defRPr/>
            </a:pPr>
            <a:endParaRPr lang="zh-CN" altLang="en-US" dirty="0" smtClean="0"/>
          </a:p>
        </p:txBody>
      </p:sp>
      <p:sp>
        <p:nvSpPr>
          <p:cNvPr id="18435" name="灯片编号占位符 3"/>
          <p:cNvSpPr>
            <a:spLocks noGrp="1"/>
          </p:cNvSpPr>
          <p:nvPr>
            <p:ph type="sldNum" sz="quarter" idx="11"/>
          </p:nvPr>
        </p:nvSpPr>
        <p:spPr>
          <a:noFill/>
        </p:spPr>
        <p:txBody>
          <a:bodyPr/>
          <a:lstStyle/>
          <a:p>
            <a:fld id="{986A5C20-72F7-4D41-B1C8-068F88CBB880}" type="slidenum">
              <a:rPr lang="en-US" altLang="zh-CN" smtClean="0"/>
              <a:pPr/>
              <a:t>23</a:t>
            </a:fld>
            <a:endParaRPr lang="en-US" altLang="zh-CN" dirty="0" smtClean="0"/>
          </a:p>
        </p:txBody>
      </p:sp>
      <p:graphicFrame>
        <p:nvGraphicFramePr>
          <p:cNvPr id="9" name="表格 8"/>
          <p:cNvGraphicFramePr>
            <a:graphicFrameLocks noGrp="1"/>
          </p:cNvGraphicFramePr>
          <p:nvPr/>
        </p:nvGraphicFramePr>
        <p:xfrm>
          <a:off x="990600" y="2926080"/>
          <a:ext cx="7297737" cy="2560320"/>
        </p:xfrm>
        <a:graphic>
          <a:graphicData uri="http://schemas.openxmlformats.org/drawingml/2006/table">
            <a:tbl>
              <a:tblPr/>
              <a:tblGrid>
                <a:gridCol w="2590800"/>
                <a:gridCol w="1066800"/>
                <a:gridCol w="1266586"/>
                <a:gridCol w="1230270"/>
                <a:gridCol w="1143281"/>
              </a:tblGrid>
              <a:tr h="17806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Times New Roman" pitchFamily="18" charset="0"/>
                          <a:ea typeface="仿宋_GB2312" pitchFamily="49" charset="-122"/>
                          <a:cs typeface="Times New Roman" pitchFamily="18" charset="0"/>
                        </a:rPr>
                        <a:t>Driver type</a:t>
                      </a:r>
                      <a:endParaRPr kumimoji="0" lang="zh-CN" sz="1400" b="0" i="0" u="none" strike="noStrike" cap="none" normalizeH="0" baseline="0" dirty="0" smtClean="0">
                        <a:ln>
                          <a:noFill/>
                        </a:ln>
                        <a:solidFill>
                          <a:schemeClr val="tx1"/>
                        </a:solidFill>
                        <a:effectLst/>
                        <a:latin typeface="Times New Roman" pitchFamily="18" charset="0"/>
                        <a:ea typeface="仿宋_GB2312" pitchFamily="49" charset="-122"/>
                        <a:cs typeface="Times New Roman" pitchFamily="18" charset="0"/>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Times New Roman" pitchFamily="18" charset="0"/>
                          <a:ea typeface="仿宋_GB2312" pitchFamily="49" charset="-122"/>
                          <a:cs typeface="宋体" charset="-122"/>
                        </a:rPr>
                        <a:t>EL7158</a:t>
                      </a:r>
                      <a:endParaRPr kumimoji="0" lang="zh-CN" altLang="zh-CN" sz="1400" b="0" i="0" u="none" strike="noStrike" cap="none" normalizeH="0" baseline="0" dirty="0" smtClean="0">
                        <a:ln>
                          <a:noFill/>
                        </a:ln>
                        <a:solidFill>
                          <a:schemeClr val="tx1"/>
                        </a:solidFill>
                        <a:effectLst/>
                        <a:latin typeface="Times New Roman" pitchFamily="18" charset="0"/>
                        <a:ea typeface="仿宋_GB2312" pitchFamily="49" charset="-122"/>
                        <a:cs typeface="Times New Roman" pitchFamily="18" charset="0"/>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仿宋_GB2312" pitchFamily="49" charset="-122"/>
                          <a:cs typeface="宋体" charset="-122"/>
                        </a:rPr>
                        <a:t>IXDN414</a:t>
                      </a:r>
                      <a:endParaRPr kumimoji="0" lang="zh-CN" altLang="zh-CN" sz="1400" b="0" i="0" u="none" strike="noStrike" cap="none" normalizeH="0" baseline="0" smtClean="0">
                        <a:ln>
                          <a:noFill/>
                        </a:ln>
                        <a:solidFill>
                          <a:schemeClr val="tx1"/>
                        </a:solidFill>
                        <a:effectLst/>
                        <a:latin typeface="Times New Roman" pitchFamily="18" charset="0"/>
                        <a:ea typeface="仿宋_GB2312" pitchFamily="49" charset="-122"/>
                        <a:cs typeface="Times New Roman" pitchFamily="18" charset="0"/>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仿宋_GB2312" pitchFamily="49" charset="-122"/>
                          <a:cs typeface="宋体" charset="-122"/>
                        </a:rPr>
                        <a:t>IXDD415</a:t>
                      </a:r>
                      <a:endParaRPr kumimoji="0" lang="zh-CN" altLang="zh-CN" sz="1400" b="0" i="0" u="none" strike="noStrike" cap="none" normalizeH="0" baseline="0" smtClean="0">
                        <a:ln>
                          <a:noFill/>
                        </a:ln>
                        <a:solidFill>
                          <a:schemeClr val="tx1"/>
                        </a:solidFill>
                        <a:effectLst/>
                        <a:latin typeface="Times New Roman" pitchFamily="18" charset="0"/>
                        <a:ea typeface="仿宋_GB2312" pitchFamily="49" charset="-122"/>
                        <a:cs typeface="Times New Roman" pitchFamily="18" charset="0"/>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仿宋_GB2312" pitchFamily="49" charset="-122"/>
                          <a:cs typeface="宋体" charset="-122"/>
                        </a:rPr>
                        <a:t>DEIC420</a:t>
                      </a:r>
                      <a:endParaRPr kumimoji="0" lang="zh-CN" altLang="zh-CN" sz="1400" b="0" i="0" u="none" strike="noStrike" cap="none" normalizeH="0" baseline="0" smtClean="0">
                        <a:ln>
                          <a:noFill/>
                        </a:ln>
                        <a:solidFill>
                          <a:schemeClr val="tx1"/>
                        </a:solidFill>
                        <a:effectLst/>
                        <a:latin typeface="Times New Roman" pitchFamily="18" charset="0"/>
                        <a:ea typeface="仿宋_GB2312" pitchFamily="49" charset="-122"/>
                        <a:cs typeface="Times New Roman" pitchFamily="18" charset="0"/>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806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Times New Roman" pitchFamily="18" charset="0"/>
                          <a:ea typeface="仿宋_GB2312" pitchFamily="49" charset="-122"/>
                          <a:cs typeface="Times New Roman" pitchFamily="18" charset="0"/>
                        </a:rPr>
                        <a:t>V</a:t>
                      </a:r>
                      <a:r>
                        <a:rPr kumimoji="0" lang="en-US" altLang="zh-CN" sz="1400" b="0" i="0" u="none" strike="noStrike" cap="none" normalizeH="0" baseline="-25000" dirty="0" smtClean="0">
                          <a:ln>
                            <a:noFill/>
                          </a:ln>
                          <a:solidFill>
                            <a:schemeClr val="tx1"/>
                          </a:solidFill>
                          <a:effectLst/>
                          <a:latin typeface="Times New Roman" pitchFamily="18" charset="0"/>
                          <a:ea typeface="仿宋_GB2312" pitchFamily="49" charset="-122"/>
                          <a:cs typeface="Times New Roman" pitchFamily="18" charset="0"/>
                        </a:rPr>
                        <a:t>o</a:t>
                      </a:r>
                      <a:endParaRPr kumimoji="0" lang="zh-CN" sz="1400" b="0" i="0" u="none" strike="noStrike" cap="none" normalizeH="0" baseline="-25000" dirty="0" smtClean="0">
                        <a:ln>
                          <a:noFill/>
                        </a:ln>
                        <a:solidFill>
                          <a:schemeClr val="tx1"/>
                        </a:solidFill>
                        <a:effectLst/>
                        <a:latin typeface="Times New Roman" pitchFamily="18" charset="0"/>
                        <a:ea typeface="仿宋_GB2312" pitchFamily="49" charset="-122"/>
                        <a:cs typeface="Times New Roman" pitchFamily="18" charset="0"/>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Times New Roman" pitchFamily="18" charset="0"/>
                          <a:ea typeface="仿宋_GB2312" pitchFamily="49" charset="-122"/>
                          <a:cs typeface="宋体" charset="-122"/>
                        </a:rPr>
                        <a:t>12V</a:t>
                      </a:r>
                      <a:endParaRPr kumimoji="0" lang="zh-CN" altLang="zh-CN" sz="1400" b="0" i="0" u="none" strike="noStrike" cap="none" normalizeH="0" baseline="0" dirty="0" smtClean="0">
                        <a:ln>
                          <a:noFill/>
                        </a:ln>
                        <a:solidFill>
                          <a:schemeClr val="tx1"/>
                        </a:solidFill>
                        <a:effectLst/>
                        <a:latin typeface="Times New Roman" pitchFamily="18" charset="0"/>
                        <a:ea typeface="仿宋_GB2312" pitchFamily="49" charset="-122"/>
                        <a:cs typeface="Times New Roman" pitchFamily="18" charset="0"/>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仿宋_GB2312" pitchFamily="49" charset="-122"/>
                          <a:cs typeface="宋体" charset="-122"/>
                        </a:rPr>
                        <a:t>4.5-35v</a:t>
                      </a:r>
                      <a:endParaRPr kumimoji="0" lang="zh-CN" altLang="zh-CN" sz="1400" b="0" i="0" u="none" strike="noStrike" cap="none" normalizeH="0" baseline="0" smtClean="0">
                        <a:ln>
                          <a:noFill/>
                        </a:ln>
                        <a:solidFill>
                          <a:schemeClr val="tx1"/>
                        </a:solidFill>
                        <a:effectLst/>
                        <a:latin typeface="Times New Roman" pitchFamily="18" charset="0"/>
                        <a:ea typeface="仿宋_GB2312" pitchFamily="49" charset="-122"/>
                        <a:cs typeface="Times New Roman" pitchFamily="18" charset="0"/>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仿宋_GB2312" pitchFamily="49" charset="-122"/>
                          <a:cs typeface="宋体" charset="-122"/>
                        </a:rPr>
                        <a:t>8-30V</a:t>
                      </a:r>
                      <a:endParaRPr kumimoji="0" lang="zh-CN" altLang="zh-CN" sz="1400" b="0" i="0" u="none" strike="noStrike" cap="none" normalizeH="0" baseline="0" smtClean="0">
                        <a:ln>
                          <a:noFill/>
                        </a:ln>
                        <a:solidFill>
                          <a:schemeClr val="tx1"/>
                        </a:solidFill>
                        <a:effectLst/>
                        <a:latin typeface="Times New Roman" pitchFamily="18" charset="0"/>
                        <a:ea typeface="仿宋_GB2312" pitchFamily="49" charset="-122"/>
                        <a:cs typeface="Times New Roman" pitchFamily="18" charset="0"/>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仿宋_GB2312" pitchFamily="49" charset="-122"/>
                          <a:cs typeface="宋体" charset="-122"/>
                        </a:rPr>
                        <a:t>8-30V</a:t>
                      </a:r>
                      <a:endParaRPr kumimoji="0" lang="zh-CN" altLang="zh-CN" sz="1400" b="0" i="0" u="none" strike="noStrike" cap="none" normalizeH="0" baseline="0" smtClean="0">
                        <a:ln>
                          <a:noFill/>
                        </a:ln>
                        <a:solidFill>
                          <a:schemeClr val="tx1"/>
                        </a:solidFill>
                        <a:effectLst/>
                        <a:latin typeface="Times New Roman" pitchFamily="18" charset="0"/>
                        <a:ea typeface="仿宋_GB2312" pitchFamily="49" charset="-122"/>
                        <a:cs typeface="Times New Roman" pitchFamily="18" charset="0"/>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806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Times New Roman" pitchFamily="18" charset="0"/>
                          <a:ea typeface="仿宋_GB2312" pitchFamily="49" charset="-122"/>
                          <a:cs typeface="Times New Roman" pitchFamily="18" charset="0"/>
                        </a:rPr>
                        <a:t>I</a:t>
                      </a:r>
                      <a:r>
                        <a:rPr kumimoji="0" lang="en-US" altLang="zh-CN" sz="1400" b="0" i="0" u="none" strike="noStrike" cap="none" normalizeH="0" baseline="-25000" dirty="0" smtClean="0">
                          <a:ln>
                            <a:noFill/>
                          </a:ln>
                          <a:solidFill>
                            <a:schemeClr val="tx1"/>
                          </a:solidFill>
                          <a:effectLst/>
                          <a:latin typeface="Times New Roman" pitchFamily="18" charset="0"/>
                          <a:ea typeface="仿宋_GB2312" pitchFamily="49" charset="-122"/>
                          <a:cs typeface="Times New Roman" pitchFamily="18" charset="0"/>
                        </a:rPr>
                        <a:t>o</a:t>
                      </a:r>
                      <a:endParaRPr kumimoji="0" lang="zh-CN" sz="1400" b="0" i="0" u="none" strike="noStrike" cap="none" normalizeH="0" baseline="-25000" dirty="0" smtClean="0">
                        <a:ln>
                          <a:noFill/>
                        </a:ln>
                        <a:solidFill>
                          <a:schemeClr val="tx1"/>
                        </a:solidFill>
                        <a:effectLst/>
                        <a:latin typeface="Times New Roman" pitchFamily="18" charset="0"/>
                        <a:ea typeface="仿宋_GB2312" pitchFamily="49" charset="-122"/>
                        <a:cs typeface="Times New Roman" pitchFamily="18" charset="0"/>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Times New Roman" pitchFamily="18" charset="0"/>
                          <a:ea typeface="仿宋_GB2312" pitchFamily="49" charset="-122"/>
                          <a:cs typeface="宋体" charset="-122"/>
                        </a:rPr>
                        <a:t>12A</a:t>
                      </a: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Times New Roman" pitchFamily="18" charset="0"/>
                          <a:ea typeface="仿宋_GB2312" pitchFamily="49" charset="-122"/>
                          <a:cs typeface="宋体" charset="-122"/>
                        </a:rPr>
                        <a:t>14A</a:t>
                      </a: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Times New Roman" pitchFamily="18" charset="0"/>
                          <a:ea typeface="仿宋_GB2312" pitchFamily="49" charset="-122"/>
                          <a:cs typeface="宋体" charset="-122"/>
                        </a:rPr>
                        <a:t>15A</a:t>
                      </a: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Times New Roman" pitchFamily="18" charset="0"/>
                          <a:ea typeface="仿宋_GB2312" pitchFamily="49" charset="-122"/>
                          <a:cs typeface="宋体" charset="-122"/>
                        </a:rPr>
                        <a:t>20A</a:t>
                      </a: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612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Times New Roman" pitchFamily="18" charset="0"/>
                          <a:ea typeface="仿宋_GB2312" pitchFamily="49" charset="-122"/>
                          <a:cs typeface="宋体" charset="-122"/>
                        </a:rPr>
                        <a:t>Drive ability</a:t>
                      </a:r>
                      <a:endParaRPr kumimoji="0" lang="en-US" altLang="zh-CN" sz="1400" b="0" i="0" u="none" strike="noStrike" cap="none" normalizeH="0" baseline="0" dirty="0" smtClean="0">
                        <a:ln>
                          <a:noFill/>
                        </a:ln>
                        <a:solidFill>
                          <a:schemeClr val="tx1"/>
                        </a:solidFill>
                        <a:effectLst/>
                        <a:latin typeface="Times New Roman" pitchFamily="18" charset="0"/>
                        <a:ea typeface="仿宋_GB2312" pitchFamily="49" charset="-122"/>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Times New Roman" pitchFamily="18" charset="0"/>
                          <a:ea typeface="仿宋_GB2312" pitchFamily="49" charset="-122"/>
                          <a:cs typeface="Times New Roman" pitchFamily="18" charset="0"/>
                        </a:rPr>
                        <a:t>(</a:t>
                      </a:r>
                      <a:r>
                        <a:rPr kumimoji="0" lang="en-US" altLang="zh-CN" sz="1400" b="0" i="0" u="none" strike="noStrike" cap="none" normalizeH="0" baseline="0" dirty="0" smtClean="0">
                          <a:ln>
                            <a:noFill/>
                          </a:ln>
                          <a:solidFill>
                            <a:schemeClr val="tx1"/>
                          </a:solidFill>
                          <a:effectLst/>
                          <a:latin typeface="Times New Roman" pitchFamily="18" charset="0"/>
                          <a:ea typeface="仿宋_GB2312" pitchFamily="49" charset="-122"/>
                          <a:cs typeface="宋体" charset="-122"/>
                        </a:rPr>
                        <a:t>capacitor load/charge voltage</a:t>
                      </a:r>
                      <a:r>
                        <a:rPr kumimoji="0" lang="zh-CN" sz="1400" b="0" i="0" u="none" strike="noStrike" cap="none" normalizeH="0" baseline="0" dirty="0" smtClean="0">
                          <a:ln>
                            <a:noFill/>
                          </a:ln>
                          <a:solidFill>
                            <a:schemeClr val="tx1"/>
                          </a:solidFill>
                          <a:effectLst/>
                          <a:latin typeface="Times New Roman" pitchFamily="18" charset="0"/>
                          <a:ea typeface="仿宋_GB2312" pitchFamily="49" charset="-122"/>
                          <a:cs typeface="宋体" charset="-122"/>
                        </a:rPr>
                        <a:t>）</a:t>
                      </a:r>
                      <a:endParaRPr kumimoji="0" lang="zh-CN" sz="14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仿宋_GB2312" pitchFamily="49" charset="-122"/>
                          <a:cs typeface="宋体" charset="-122"/>
                        </a:rPr>
                        <a:t>12ns</a:t>
                      </a:r>
                      <a:endParaRPr kumimoji="0" lang="zh-CN" altLang="zh-CN" sz="1400" b="0" i="0" u="none" strike="noStrike" cap="none" normalizeH="0" baseline="0" smtClean="0">
                        <a:ln>
                          <a:noFill/>
                        </a:ln>
                        <a:solidFill>
                          <a:schemeClr val="tx1"/>
                        </a:solidFill>
                        <a:effectLst/>
                        <a:latin typeface="Times New Roman" pitchFamily="18" charset="0"/>
                        <a:ea typeface="仿宋_GB2312" pitchFamily="49" charset="-122"/>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sz="1400" b="0" i="0" u="none" strike="noStrike" cap="none" normalizeH="0" baseline="0" smtClean="0">
                          <a:ln>
                            <a:noFill/>
                          </a:ln>
                          <a:solidFill>
                            <a:schemeClr val="tx1"/>
                          </a:solidFill>
                          <a:effectLst/>
                          <a:latin typeface="Times New Roman" pitchFamily="18" charset="0"/>
                          <a:ea typeface="仿宋_GB2312" pitchFamily="49" charset="-122"/>
                          <a:cs typeface="宋体" charset="-122"/>
                        </a:rPr>
                        <a:t>（</a:t>
                      </a:r>
                      <a:r>
                        <a:rPr kumimoji="0" lang="en-US" altLang="zh-CN" sz="1400" b="0" i="0" u="none" strike="noStrike" cap="none" normalizeH="0" baseline="0" smtClean="0">
                          <a:ln>
                            <a:noFill/>
                          </a:ln>
                          <a:solidFill>
                            <a:schemeClr val="tx1"/>
                          </a:solidFill>
                          <a:effectLst/>
                          <a:latin typeface="Times New Roman" pitchFamily="18" charset="0"/>
                          <a:ea typeface="仿宋_GB2312" pitchFamily="49" charset="-122"/>
                          <a:cs typeface="宋体" charset="-122"/>
                        </a:rPr>
                        <a:t>2nf/12v</a:t>
                      </a:r>
                      <a:r>
                        <a:rPr kumimoji="0" lang="zh-CN" sz="1400" b="0" i="0" u="none" strike="noStrike" cap="none" normalizeH="0" baseline="0" smtClean="0">
                          <a:ln>
                            <a:noFill/>
                          </a:ln>
                          <a:solidFill>
                            <a:schemeClr val="tx1"/>
                          </a:solidFill>
                          <a:effectLst/>
                          <a:latin typeface="Times New Roman" pitchFamily="18" charset="0"/>
                          <a:ea typeface="仿宋_GB2312" pitchFamily="49" charset="-122"/>
                          <a:cs typeface="宋体" charset="-122"/>
                        </a:rPr>
                        <a:t>）</a:t>
                      </a:r>
                      <a:endParaRPr kumimoji="0" 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Times New Roman" pitchFamily="18" charset="0"/>
                          <a:ea typeface="仿宋_GB2312" pitchFamily="49" charset="-122"/>
                          <a:cs typeface="宋体" charset="-122"/>
                        </a:rPr>
                        <a:t>22ns</a:t>
                      </a:r>
                      <a:endParaRPr kumimoji="0" lang="zh-CN" altLang="zh-CN" sz="1400" b="0" i="0" u="none" strike="noStrike" cap="none" normalizeH="0" baseline="0" dirty="0" smtClean="0">
                        <a:ln>
                          <a:noFill/>
                        </a:ln>
                        <a:solidFill>
                          <a:schemeClr val="tx1"/>
                        </a:solidFill>
                        <a:effectLst/>
                        <a:latin typeface="Times New Roman" pitchFamily="18" charset="0"/>
                        <a:ea typeface="仿宋_GB2312" pitchFamily="49" charset="-122"/>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Times New Roman" pitchFamily="18" charset="0"/>
                          <a:ea typeface="仿宋_GB2312" pitchFamily="49" charset="-122"/>
                          <a:cs typeface="宋体" charset="-122"/>
                        </a:rPr>
                        <a:t>(15nf/18v)</a:t>
                      </a:r>
                      <a:endParaRPr kumimoji="0" lang="zh-CN" altLang="zh-CN" sz="14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仿宋_GB2312" pitchFamily="49" charset="-122"/>
                          <a:cs typeface="宋体" charset="-122"/>
                        </a:rPr>
                        <a:t>4.5ns</a:t>
                      </a:r>
                      <a:endParaRPr kumimoji="0" lang="zh-CN" altLang="zh-CN" sz="1400" b="0" i="0" u="none" strike="noStrike" cap="none" normalizeH="0" baseline="0" smtClean="0">
                        <a:ln>
                          <a:noFill/>
                        </a:ln>
                        <a:solidFill>
                          <a:schemeClr val="tx1"/>
                        </a:solidFill>
                        <a:effectLst/>
                        <a:latin typeface="Times New Roman" pitchFamily="18" charset="0"/>
                        <a:ea typeface="仿宋_GB2312" pitchFamily="49" charset="-122"/>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仿宋_GB2312" pitchFamily="49" charset="-122"/>
                          <a:cs typeface="宋体" charset="-122"/>
                        </a:rPr>
                        <a:t>(4nf/15v)</a:t>
                      </a:r>
                      <a:endParaRPr kumimoji="0" lang="zh-CN"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仿宋_GB2312" pitchFamily="49" charset="-122"/>
                          <a:cs typeface="宋体" charset="-122"/>
                        </a:rPr>
                        <a:t>4ns</a:t>
                      </a:r>
                      <a:endParaRPr kumimoji="0" lang="zh-CN" altLang="zh-CN" sz="1400" b="0" i="0" u="none" strike="noStrike" cap="none" normalizeH="0" baseline="0" smtClean="0">
                        <a:ln>
                          <a:noFill/>
                        </a:ln>
                        <a:solidFill>
                          <a:schemeClr val="tx1"/>
                        </a:solidFill>
                        <a:effectLst/>
                        <a:latin typeface="Times New Roman" pitchFamily="18" charset="0"/>
                        <a:ea typeface="仿宋_GB2312" pitchFamily="49" charset="-122"/>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仿宋_GB2312" pitchFamily="49" charset="-122"/>
                          <a:cs typeface="宋体" charset="-122"/>
                        </a:rPr>
                        <a:t>(4nf/15v)</a:t>
                      </a:r>
                      <a:endParaRPr kumimoji="0" lang="zh-CN"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80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Times New Roman" pitchFamily="18" charset="0"/>
                          <a:ea typeface="仿宋_GB2312" pitchFamily="49" charset="-122"/>
                          <a:cs typeface="宋体" charset="-122"/>
                        </a:rPr>
                        <a:t>Delay time(T</a:t>
                      </a:r>
                      <a:r>
                        <a:rPr kumimoji="0" lang="en-US" altLang="zh-CN" sz="1400" b="0" i="0" u="none" strike="noStrike" cap="none" normalizeH="0" baseline="-25000" dirty="0" smtClean="0">
                          <a:ln>
                            <a:noFill/>
                          </a:ln>
                          <a:solidFill>
                            <a:schemeClr val="tx1"/>
                          </a:solidFill>
                          <a:effectLst/>
                          <a:latin typeface="Times New Roman" pitchFamily="18" charset="0"/>
                          <a:ea typeface="仿宋_GB2312" pitchFamily="49" charset="-122"/>
                          <a:cs typeface="宋体" charset="-122"/>
                        </a:rPr>
                        <a:t>ONDLY</a:t>
                      </a:r>
                      <a:r>
                        <a:rPr kumimoji="0" lang="en-US" altLang="zh-CN" sz="1400" b="0" i="0" u="none" strike="noStrike" cap="none" normalizeH="0" baseline="0" dirty="0" smtClean="0">
                          <a:ln>
                            <a:noFill/>
                          </a:ln>
                          <a:solidFill>
                            <a:schemeClr val="tx1"/>
                          </a:solidFill>
                          <a:effectLst/>
                          <a:latin typeface="Times New Roman" pitchFamily="18" charset="0"/>
                          <a:ea typeface="仿宋_GB2312" pitchFamily="49" charset="-122"/>
                          <a:cs typeface="宋体" charset="-122"/>
                        </a:rPr>
                        <a:t>/T</a:t>
                      </a:r>
                      <a:r>
                        <a:rPr kumimoji="0" lang="en-US" altLang="zh-CN" sz="1400" b="0" i="0" u="none" strike="noStrike" cap="none" normalizeH="0" baseline="-25000" dirty="0" smtClean="0">
                          <a:ln>
                            <a:noFill/>
                          </a:ln>
                          <a:solidFill>
                            <a:schemeClr val="tx1"/>
                          </a:solidFill>
                          <a:effectLst/>
                          <a:latin typeface="Times New Roman" pitchFamily="18" charset="0"/>
                          <a:ea typeface="仿宋_GB2312" pitchFamily="49" charset="-122"/>
                          <a:cs typeface="宋体" charset="-122"/>
                        </a:rPr>
                        <a:t>OFFDLY</a:t>
                      </a:r>
                      <a:r>
                        <a:rPr kumimoji="0" lang="en-US" altLang="zh-CN" sz="1400" b="0" i="0" u="none" strike="noStrike" cap="none" normalizeH="0" baseline="0" dirty="0" smtClean="0">
                          <a:ln>
                            <a:noFill/>
                          </a:ln>
                          <a:solidFill>
                            <a:schemeClr val="tx1"/>
                          </a:solidFill>
                          <a:effectLst/>
                          <a:latin typeface="Times New Roman" pitchFamily="18" charset="0"/>
                          <a:ea typeface="仿宋_GB2312" pitchFamily="49" charset="-122"/>
                          <a:cs typeface="宋体" charset="-122"/>
                        </a:rPr>
                        <a:t>)</a:t>
                      </a:r>
                      <a:endParaRPr kumimoji="0" lang="zh-CN" altLang="zh-CN" sz="1400" b="0" i="0" u="none" strike="noStrike" cap="none" normalizeH="0" baseline="0" dirty="0" smtClean="0">
                        <a:ln>
                          <a:noFill/>
                        </a:ln>
                        <a:solidFill>
                          <a:schemeClr val="tx1"/>
                        </a:solidFill>
                        <a:effectLst/>
                        <a:latin typeface="Times New Roman" pitchFamily="18" charset="0"/>
                        <a:ea typeface="仿宋_GB2312" pitchFamily="49" charset="-122"/>
                        <a:cs typeface="Times New Roman" pitchFamily="18" charset="0"/>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仿宋_GB2312" pitchFamily="49" charset="-122"/>
                          <a:cs typeface="宋体" charset="-122"/>
                        </a:rPr>
                        <a:t>22ns/22.5ns</a:t>
                      </a:r>
                      <a:endParaRPr kumimoji="0" lang="zh-CN" altLang="zh-CN" sz="1400" b="0" i="0" u="none" strike="noStrike" cap="none" normalizeH="0" baseline="0" smtClean="0">
                        <a:ln>
                          <a:noFill/>
                        </a:ln>
                        <a:solidFill>
                          <a:schemeClr val="tx1"/>
                        </a:solidFill>
                        <a:effectLst/>
                        <a:latin typeface="Times New Roman" pitchFamily="18" charset="0"/>
                        <a:ea typeface="仿宋_GB2312" pitchFamily="49" charset="-122"/>
                        <a:cs typeface="Times New Roman" pitchFamily="18" charset="0"/>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Times New Roman" pitchFamily="18" charset="0"/>
                          <a:ea typeface="仿宋_GB2312" pitchFamily="49" charset="-122"/>
                          <a:cs typeface="宋体" charset="-122"/>
                        </a:rPr>
                        <a:t>30ns/31ns</a:t>
                      </a:r>
                      <a:endParaRPr kumimoji="0" lang="zh-CN" altLang="zh-CN" sz="1400" b="0" i="0" u="none" strike="noStrike" cap="none" normalizeH="0" baseline="0" dirty="0" smtClean="0">
                        <a:ln>
                          <a:noFill/>
                        </a:ln>
                        <a:solidFill>
                          <a:schemeClr val="tx1"/>
                        </a:solidFill>
                        <a:effectLst/>
                        <a:latin typeface="Times New Roman" pitchFamily="18" charset="0"/>
                        <a:ea typeface="仿宋_GB2312" pitchFamily="49" charset="-122"/>
                        <a:cs typeface="Times New Roman" pitchFamily="18" charset="0"/>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仿宋_GB2312" pitchFamily="49" charset="-122"/>
                          <a:cs typeface="宋体" charset="-122"/>
                        </a:rPr>
                        <a:t>32ns/29ns</a:t>
                      </a:r>
                      <a:endParaRPr kumimoji="0" lang="zh-CN" altLang="zh-CN" sz="1400" b="0" i="0" u="none" strike="noStrike" cap="none" normalizeH="0" baseline="0" smtClean="0">
                        <a:ln>
                          <a:noFill/>
                        </a:ln>
                        <a:solidFill>
                          <a:schemeClr val="tx1"/>
                        </a:solidFill>
                        <a:effectLst/>
                        <a:latin typeface="Times New Roman" pitchFamily="18" charset="0"/>
                        <a:ea typeface="仿宋_GB2312" pitchFamily="49" charset="-122"/>
                        <a:cs typeface="Times New Roman" pitchFamily="18" charset="0"/>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仿宋_GB2312" pitchFamily="49" charset="-122"/>
                          <a:cs typeface="Times New Roman" pitchFamily="18" charset="0"/>
                        </a:rPr>
                        <a:t>32ns/29ns</a:t>
                      </a:r>
                      <a:endParaRPr kumimoji="0" lang="zh-CN" altLang="zh-CN" sz="1400" b="0" i="0" u="none" strike="noStrike" cap="none" normalizeH="0" baseline="0" smtClean="0">
                        <a:ln>
                          <a:noFill/>
                        </a:ln>
                        <a:solidFill>
                          <a:schemeClr val="tx1"/>
                        </a:solidFill>
                        <a:effectLst/>
                        <a:latin typeface="Times New Roman" pitchFamily="18" charset="0"/>
                        <a:ea typeface="仿宋_GB2312" pitchFamily="49" charset="-122"/>
                        <a:cs typeface="Times New Roman" pitchFamily="18" charset="0"/>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806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Times New Roman" pitchFamily="18" charset="0"/>
                          <a:ea typeface="仿宋_GB2312" pitchFamily="49" charset="-122"/>
                          <a:cs typeface="宋体" charset="-122"/>
                        </a:rPr>
                        <a:t>Min. pulse length</a:t>
                      </a:r>
                      <a:endParaRPr kumimoji="0" lang="zh-CN" sz="1400" b="0" i="0" u="none" strike="noStrike" cap="none" normalizeH="0" baseline="0" dirty="0" smtClean="0">
                        <a:ln>
                          <a:noFill/>
                        </a:ln>
                        <a:solidFill>
                          <a:schemeClr val="tx1"/>
                        </a:solidFill>
                        <a:effectLst/>
                        <a:latin typeface="Times New Roman" pitchFamily="18" charset="0"/>
                        <a:ea typeface="仿宋_GB2312" pitchFamily="49" charset="-122"/>
                        <a:cs typeface="Times New Roman" pitchFamily="18" charset="0"/>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仿宋_GB2312" pitchFamily="49" charset="-122"/>
                          <a:cs typeface="宋体" charset="-122"/>
                        </a:rPr>
                        <a:t>8ns</a:t>
                      </a:r>
                      <a:endParaRPr kumimoji="0" lang="zh-CN" altLang="zh-CN" sz="1400" b="0" i="0" u="none" strike="noStrike" cap="none" normalizeH="0" baseline="0" smtClean="0">
                        <a:ln>
                          <a:noFill/>
                        </a:ln>
                        <a:solidFill>
                          <a:schemeClr val="tx1"/>
                        </a:solidFill>
                        <a:effectLst/>
                        <a:latin typeface="Times New Roman" pitchFamily="18" charset="0"/>
                        <a:ea typeface="仿宋_GB2312" pitchFamily="49" charset="-122"/>
                        <a:cs typeface="Times New Roman" pitchFamily="18" charset="0"/>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Times New Roman" pitchFamily="18" charset="0"/>
                          <a:ea typeface="仿宋_GB2312" pitchFamily="49" charset="-122"/>
                          <a:cs typeface="宋体" charset="-122"/>
                        </a:rPr>
                        <a:t>10-15ns</a:t>
                      </a:r>
                      <a:endParaRPr kumimoji="0" lang="zh-CN" altLang="zh-CN" sz="1400" b="0" i="0" u="none" strike="noStrike" cap="none" normalizeH="0" baseline="0" dirty="0" smtClean="0">
                        <a:ln>
                          <a:noFill/>
                        </a:ln>
                        <a:solidFill>
                          <a:schemeClr val="tx1"/>
                        </a:solidFill>
                        <a:effectLst/>
                        <a:latin typeface="Times New Roman" pitchFamily="18" charset="0"/>
                        <a:ea typeface="仿宋_GB2312" pitchFamily="49" charset="-122"/>
                        <a:cs typeface="Times New Roman" pitchFamily="18" charset="0"/>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Times New Roman" pitchFamily="18" charset="0"/>
                          <a:ea typeface="仿宋_GB2312" pitchFamily="49" charset="-122"/>
                          <a:cs typeface="宋体" charset="-122"/>
                        </a:rPr>
                        <a:t>6ns</a:t>
                      </a:r>
                      <a:endParaRPr kumimoji="0" lang="zh-CN" altLang="zh-CN" sz="1400" b="0" i="0" u="none" strike="noStrike" cap="none" normalizeH="0" baseline="0" dirty="0" smtClean="0">
                        <a:ln>
                          <a:noFill/>
                        </a:ln>
                        <a:solidFill>
                          <a:schemeClr val="tx1"/>
                        </a:solidFill>
                        <a:effectLst/>
                        <a:latin typeface="Times New Roman" pitchFamily="18" charset="0"/>
                        <a:ea typeface="仿宋_GB2312" pitchFamily="49" charset="-122"/>
                        <a:cs typeface="Times New Roman" pitchFamily="18" charset="0"/>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仿宋_GB2312" pitchFamily="49" charset="-122"/>
                          <a:cs typeface="宋体" charset="-122"/>
                        </a:rPr>
                        <a:t>8ns</a:t>
                      </a:r>
                      <a:endParaRPr kumimoji="0" lang="zh-CN" altLang="zh-CN" sz="1400" b="0" i="0" u="none" strike="noStrike" cap="none" normalizeH="0" baseline="0" smtClean="0">
                        <a:ln>
                          <a:noFill/>
                        </a:ln>
                        <a:solidFill>
                          <a:schemeClr val="tx1"/>
                        </a:solidFill>
                        <a:effectLst/>
                        <a:latin typeface="Times New Roman" pitchFamily="18" charset="0"/>
                        <a:ea typeface="仿宋_GB2312" pitchFamily="49" charset="-122"/>
                        <a:cs typeface="Times New Roman" pitchFamily="18" charset="0"/>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806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Times New Roman" pitchFamily="18" charset="0"/>
                          <a:ea typeface="仿宋_GB2312" pitchFamily="49" charset="-122"/>
                          <a:cs typeface="Times New Roman" pitchFamily="18" charset="0"/>
                        </a:rPr>
                        <a:t>Output impedance </a:t>
                      </a:r>
                      <a:endParaRPr kumimoji="0" lang="zh-CN" sz="1400" b="0" i="0" u="none" strike="noStrike" cap="none" normalizeH="0" baseline="0" dirty="0" smtClean="0">
                        <a:ln>
                          <a:noFill/>
                        </a:ln>
                        <a:solidFill>
                          <a:schemeClr val="tx1"/>
                        </a:solidFill>
                        <a:effectLst/>
                        <a:latin typeface="Times New Roman" pitchFamily="18" charset="0"/>
                        <a:ea typeface="仿宋_GB2312" pitchFamily="49" charset="-122"/>
                        <a:cs typeface="Times New Roman" pitchFamily="18" charset="0"/>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仿宋_GB2312" pitchFamily="49" charset="-122"/>
                          <a:cs typeface="宋体" charset="-122"/>
                        </a:rPr>
                        <a:t>0.5</a:t>
                      </a:r>
                      <a:r>
                        <a:rPr kumimoji="0" lang="zh-CN" altLang="zh-CN" sz="1400" b="0" i="0" u="none" strike="noStrike" cap="none" normalizeH="0" baseline="0" smtClean="0">
                          <a:ln>
                            <a:noFill/>
                          </a:ln>
                          <a:solidFill>
                            <a:schemeClr val="tx1"/>
                          </a:solidFill>
                          <a:effectLst/>
                          <a:latin typeface="Times New Roman" pitchFamily="18" charset="0"/>
                          <a:ea typeface="仿宋_GB2312" pitchFamily="49" charset="-122"/>
                          <a:cs typeface="宋体" charset="-122"/>
                        </a:rPr>
                        <a:t>Ω</a:t>
                      </a:r>
                      <a:endParaRPr kumimoji="0" lang="zh-CN" altLang="zh-CN" sz="1400" b="0" i="0" u="none" strike="noStrike" cap="none" normalizeH="0" baseline="0" smtClean="0">
                        <a:ln>
                          <a:noFill/>
                        </a:ln>
                        <a:solidFill>
                          <a:schemeClr val="tx1"/>
                        </a:solidFill>
                        <a:effectLst/>
                        <a:latin typeface="Times New Roman" pitchFamily="18" charset="0"/>
                        <a:ea typeface="仿宋_GB2312" pitchFamily="49" charset="-122"/>
                        <a:cs typeface="Times New Roman" pitchFamily="18" charset="0"/>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Times New Roman" pitchFamily="18" charset="0"/>
                          <a:ea typeface="仿宋_GB2312" pitchFamily="49" charset="-122"/>
                          <a:cs typeface="宋体" charset="-122"/>
                        </a:rPr>
                        <a:t>0.6</a:t>
                      </a:r>
                      <a:r>
                        <a:rPr kumimoji="0" lang="zh-CN" altLang="zh-CN" sz="1400" b="0" i="0" u="none" strike="noStrike" cap="none" normalizeH="0" baseline="0" dirty="0" smtClean="0">
                          <a:ln>
                            <a:noFill/>
                          </a:ln>
                          <a:solidFill>
                            <a:schemeClr val="tx1"/>
                          </a:solidFill>
                          <a:effectLst/>
                          <a:latin typeface="Times New Roman" pitchFamily="18" charset="0"/>
                          <a:ea typeface="仿宋_GB2312" pitchFamily="49" charset="-122"/>
                          <a:cs typeface="宋体" charset="-122"/>
                        </a:rPr>
                        <a:t>Ω</a:t>
                      </a:r>
                      <a:endParaRPr kumimoji="0" lang="zh-CN" altLang="zh-CN" sz="1400" b="0" i="0" u="none" strike="noStrike" cap="none" normalizeH="0" baseline="0" dirty="0" smtClean="0">
                        <a:ln>
                          <a:noFill/>
                        </a:ln>
                        <a:solidFill>
                          <a:schemeClr val="tx1"/>
                        </a:solidFill>
                        <a:effectLst/>
                        <a:latin typeface="Times New Roman" pitchFamily="18" charset="0"/>
                        <a:ea typeface="仿宋_GB2312" pitchFamily="49" charset="-122"/>
                        <a:cs typeface="Times New Roman" pitchFamily="18" charset="0"/>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仿宋_GB2312" pitchFamily="49" charset="-122"/>
                          <a:cs typeface="宋体" charset="-122"/>
                        </a:rPr>
                        <a:t>0.8</a:t>
                      </a:r>
                      <a:r>
                        <a:rPr kumimoji="0" lang="zh-CN" altLang="zh-CN" sz="1400" b="0" i="0" u="none" strike="noStrike" cap="none" normalizeH="0" baseline="0" smtClean="0">
                          <a:ln>
                            <a:noFill/>
                          </a:ln>
                          <a:solidFill>
                            <a:schemeClr val="tx1"/>
                          </a:solidFill>
                          <a:effectLst/>
                          <a:latin typeface="Times New Roman" pitchFamily="18" charset="0"/>
                          <a:ea typeface="仿宋_GB2312" pitchFamily="49" charset="-122"/>
                          <a:cs typeface="宋体" charset="-122"/>
                        </a:rPr>
                        <a:t>Ω</a:t>
                      </a:r>
                      <a:endParaRPr kumimoji="0" lang="zh-CN" altLang="zh-CN" sz="1400" b="0" i="0" u="none" strike="noStrike" cap="none" normalizeH="0" baseline="0" smtClean="0">
                        <a:ln>
                          <a:noFill/>
                        </a:ln>
                        <a:solidFill>
                          <a:schemeClr val="tx1"/>
                        </a:solidFill>
                        <a:effectLst/>
                        <a:latin typeface="Times New Roman" pitchFamily="18" charset="0"/>
                        <a:ea typeface="仿宋_GB2312" pitchFamily="49" charset="-122"/>
                        <a:cs typeface="Times New Roman" pitchFamily="18" charset="0"/>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仿宋_GB2312" pitchFamily="49" charset="-122"/>
                          <a:cs typeface="宋体" charset="-122"/>
                        </a:rPr>
                        <a:t>0.4</a:t>
                      </a:r>
                      <a:r>
                        <a:rPr kumimoji="0" lang="zh-CN" altLang="zh-CN" sz="1400" b="0" i="0" u="none" strike="noStrike" cap="none" normalizeH="0" baseline="0" smtClean="0">
                          <a:ln>
                            <a:noFill/>
                          </a:ln>
                          <a:solidFill>
                            <a:schemeClr val="tx1"/>
                          </a:solidFill>
                          <a:effectLst/>
                          <a:latin typeface="Times New Roman" pitchFamily="18" charset="0"/>
                          <a:ea typeface="仿宋_GB2312" pitchFamily="49" charset="-122"/>
                          <a:cs typeface="宋体" charset="-122"/>
                        </a:rPr>
                        <a:t>Ω</a:t>
                      </a:r>
                      <a:endParaRPr kumimoji="0" lang="zh-CN" altLang="zh-CN" sz="1400" b="0" i="0" u="none" strike="noStrike" cap="none" normalizeH="0" baseline="0" smtClean="0">
                        <a:ln>
                          <a:noFill/>
                        </a:ln>
                        <a:solidFill>
                          <a:schemeClr val="tx1"/>
                        </a:solidFill>
                        <a:effectLst/>
                        <a:latin typeface="Times New Roman" pitchFamily="18" charset="0"/>
                        <a:ea typeface="仿宋_GB2312" pitchFamily="49" charset="-122"/>
                        <a:cs typeface="Times New Roman" pitchFamily="18" charset="0"/>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806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Times New Roman" pitchFamily="18" charset="0"/>
                          <a:ea typeface="仿宋_GB2312" pitchFamily="49" charset="-122"/>
                          <a:cs typeface="Times New Roman" pitchFamily="18" charset="0"/>
                        </a:rPr>
                        <a:t>Power</a:t>
                      </a:r>
                      <a:endParaRPr kumimoji="0" lang="zh-CN" sz="1400" b="0" i="0" u="none" strike="noStrike" cap="none" normalizeH="0" baseline="0" dirty="0" smtClean="0">
                        <a:ln>
                          <a:noFill/>
                        </a:ln>
                        <a:solidFill>
                          <a:schemeClr val="tx1"/>
                        </a:solidFill>
                        <a:effectLst/>
                        <a:latin typeface="Times New Roman" pitchFamily="18" charset="0"/>
                        <a:ea typeface="仿宋_GB2312" pitchFamily="49" charset="-122"/>
                        <a:cs typeface="Times New Roman" pitchFamily="18" charset="0"/>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仿宋_GB2312" pitchFamily="49" charset="-122"/>
                          <a:cs typeface="宋体" charset="-122"/>
                        </a:rPr>
                        <a:t>-</a:t>
                      </a:r>
                      <a:endParaRPr kumimoji="0" lang="zh-CN" altLang="zh-CN" sz="1400" b="0" i="0" u="none" strike="noStrike" cap="none" normalizeH="0" baseline="0" smtClean="0">
                        <a:ln>
                          <a:noFill/>
                        </a:ln>
                        <a:solidFill>
                          <a:schemeClr val="tx1"/>
                        </a:solidFill>
                        <a:effectLst/>
                        <a:latin typeface="Times New Roman" pitchFamily="18" charset="0"/>
                        <a:ea typeface="仿宋_GB2312" pitchFamily="49" charset="-122"/>
                        <a:cs typeface="Times New Roman" pitchFamily="18" charset="0"/>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Times New Roman" pitchFamily="18" charset="0"/>
                          <a:ea typeface="仿宋_GB2312" pitchFamily="49" charset="-122"/>
                          <a:cs typeface="宋体" charset="-122"/>
                        </a:rPr>
                        <a:t>12.5W</a:t>
                      </a:r>
                      <a:endParaRPr kumimoji="0" lang="zh-CN" altLang="zh-CN" sz="1400" b="0" i="0" u="none" strike="noStrike" cap="none" normalizeH="0" baseline="0" dirty="0" smtClean="0">
                        <a:ln>
                          <a:noFill/>
                        </a:ln>
                        <a:solidFill>
                          <a:schemeClr val="tx1"/>
                        </a:solidFill>
                        <a:effectLst/>
                        <a:latin typeface="Times New Roman" pitchFamily="18" charset="0"/>
                        <a:ea typeface="仿宋_GB2312" pitchFamily="49" charset="-122"/>
                        <a:cs typeface="Times New Roman" pitchFamily="18" charset="0"/>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仿宋_GB2312" pitchFamily="49" charset="-122"/>
                          <a:cs typeface="宋体" charset="-122"/>
                        </a:rPr>
                        <a:t>12W</a:t>
                      </a:r>
                      <a:endParaRPr kumimoji="0" lang="zh-CN" altLang="zh-CN" sz="1400" b="0" i="0" u="none" strike="noStrike" cap="none" normalizeH="0" baseline="0" smtClean="0">
                        <a:ln>
                          <a:noFill/>
                        </a:ln>
                        <a:solidFill>
                          <a:schemeClr val="tx1"/>
                        </a:solidFill>
                        <a:effectLst/>
                        <a:latin typeface="Times New Roman" pitchFamily="18" charset="0"/>
                        <a:ea typeface="仿宋_GB2312" pitchFamily="49" charset="-122"/>
                        <a:cs typeface="Times New Roman" pitchFamily="18" charset="0"/>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Times New Roman" pitchFamily="18" charset="0"/>
                          <a:ea typeface="仿宋_GB2312" pitchFamily="49" charset="-122"/>
                          <a:cs typeface="宋体" charset="-122"/>
                        </a:rPr>
                        <a:t>100W</a:t>
                      </a:r>
                      <a:endParaRPr kumimoji="0" lang="zh-CN" altLang="zh-CN" sz="1400" b="0" i="0" u="none" strike="noStrike" cap="none" normalizeH="0" baseline="0" dirty="0" smtClean="0">
                        <a:ln>
                          <a:noFill/>
                        </a:ln>
                        <a:solidFill>
                          <a:schemeClr val="tx1"/>
                        </a:solidFill>
                        <a:effectLst/>
                        <a:latin typeface="Times New Roman" pitchFamily="18" charset="0"/>
                        <a:ea typeface="仿宋_GB2312" pitchFamily="49" charset="-122"/>
                        <a:cs typeface="Times New Roman" pitchFamily="18" charset="0"/>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806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Times New Roman" pitchFamily="18" charset="0"/>
                          <a:ea typeface="仿宋_GB2312" pitchFamily="49" charset="-122"/>
                          <a:cs typeface="Times New Roman" pitchFamily="18" charset="0"/>
                        </a:rPr>
                        <a:t>Level of input trigger</a:t>
                      </a:r>
                      <a:endParaRPr kumimoji="0" lang="zh-CN" sz="1400" b="0" i="0" u="none" strike="noStrike" cap="none" normalizeH="0" baseline="0" dirty="0" smtClean="0">
                        <a:ln>
                          <a:noFill/>
                        </a:ln>
                        <a:solidFill>
                          <a:schemeClr val="tx1"/>
                        </a:solidFill>
                        <a:effectLst/>
                        <a:latin typeface="Times New Roman" pitchFamily="18" charset="0"/>
                        <a:ea typeface="仿宋_GB2312" pitchFamily="49" charset="-122"/>
                        <a:cs typeface="Times New Roman" pitchFamily="18" charset="0"/>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仿宋_GB2312" pitchFamily="49" charset="-122"/>
                          <a:cs typeface="宋体" charset="-122"/>
                        </a:rPr>
                        <a:t>TTL(</a:t>
                      </a:r>
                      <a:r>
                        <a:rPr kumimoji="0" lang="en-US" altLang="zh-CN" sz="1400" b="0" i="0" u="none" strike="noStrike" cap="none" normalizeH="0" baseline="0" smtClean="0">
                          <a:ln>
                            <a:noFill/>
                          </a:ln>
                          <a:solidFill>
                            <a:schemeClr val="tx1"/>
                          </a:solidFill>
                          <a:effectLst/>
                          <a:latin typeface="Times New Roman" pitchFamily="18" charset="0"/>
                          <a:ea typeface="仿宋_GB2312" pitchFamily="49" charset="-122"/>
                          <a:cs typeface="Times New Roman" pitchFamily="18" charset="0"/>
                        </a:rPr>
                        <a:t>&gt;</a:t>
                      </a:r>
                      <a:r>
                        <a:rPr kumimoji="0" lang="en-US" altLang="zh-CN" sz="1400" b="0" i="0" u="none" strike="noStrike" cap="none" normalizeH="0" baseline="0" smtClean="0">
                          <a:ln>
                            <a:noFill/>
                          </a:ln>
                          <a:solidFill>
                            <a:schemeClr val="tx1"/>
                          </a:solidFill>
                          <a:effectLst/>
                          <a:latin typeface="Times New Roman" pitchFamily="18" charset="0"/>
                          <a:ea typeface="仿宋_GB2312" pitchFamily="49" charset="-122"/>
                          <a:cs typeface="宋体" charset="-122"/>
                        </a:rPr>
                        <a:t>3.5V)</a:t>
                      </a:r>
                      <a:endParaRPr kumimoji="0" lang="zh-CN"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Times New Roman" pitchFamily="18" charset="0"/>
                          <a:ea typeface="仿宋_GB2312" pitchFamily="49" charset="-122"/>
                          <a:cs typeface="宋体" charset="-122"/>
                        </a:rPr>
                        <a:t>TTL(</a:t>
                      </a:r>
                      <a:r>
                        <a:rPr kumimoji="0" lang="en-US" altLang="zh-CN" sz="1400" b="0" i="0" u="none" strike="noStrike" cap="none" normalizeH="0" baseline="0" dirty="0" smtClean="0">
                          <a:ln>
                            <a:noFill/>
                          </a:ln>
                          <a:solidFill>
                            <a:schemeClr val="tx1"/>
                          </a:solidFill>
                          <a:effectLst/>
                          <a:latin typeface="Times New Roman" pitchFamily="18" charset="0"/>
                          <a:ea typeface="仿宋_GB2312" pitchFamily="49" charset="-122"/>
                          <a:cs typeface="Times New Roman" pitchFamily="18" charset="0"/>
                        </a:rPr>
                        <a:t>&gt;</a:t>
                      </a:r>
                      <a:r>
                        <a:rPr kumimoji="0" lang="en-US" altLang="zh-CN" sz="1400" b="0" i="0" u="none" strike="noStrike" cap="none" normalizeH="0" baseline="0" dirty="0" smtClean="0">
                          <a:ln>
                            <a:noFill/>
                          </a:ln>
                          <a:solidFill>
                            <a:schemeClr val="tx1"/>
                          </a:solidFill>
                          <a:effectLst/>
                          <a:latin typeface="Times New Roman" pitchFamily="18" charset="0"/>
                          <a:ea typeface="仿宋_GB2312" pitchFamily="49" charset="-122"/>
                          <a:cs typeface="宋体" charset="-122"/>
                        </a:rPr>
                        <a:t>3.5V)</a:t>
                      </a:r>
                      <a:endParaRPr kumimoji="0" lang="zh-CN" altLang="zh-CN" sz="14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chemeClr val="tx1"/>
                          </a:solidFill>
                          <a:effectLst/>
                          <a:latin typeface="Times New Roman" pitchFamily="18" charset="0"/>
                          <a:ea typeface="仿宋_GB2312" pitchFamily="49" charset="-122"/>
                          <a:cs typeface="宋体" charset="-122"/>
                        </a:rPr>
                        <a:t>TTL(</a:t>
                      </a:r>
                      <a:r>
                        <a:rPr kumimoji="0" lang="en-US" altLang="zh-CN" sz="1400" b="0" i="0" u="none" strike="noStrike" cap="none" normalizeH="0" baseline="0" smtClean="0">
                          <a:ln>
                            <a:noFill/>
                          </a:ln>
                          <a:solidFill>
                            <a:schemeClr val="tx1"/>
                          </a:solidFill>
                          <a:effectLst/>
                          <a:latin typeface="Times New Roman" pitchFamily="18" charset="0"/>
                          <a:ea typeface="仿宋_GB2312" pitchFamily="49" charset="-122"/>
                          <a:cs typeface="Times New Roman" pitchFamily="18" charset="0"/>
                        </a:rPr>
                        <a:t>&gt;</a:t>
                      </a:r>
                      <a:r>
                        <a:rPr kumimoji="0" lang="en-US" altLang="zh-CN" sz="1400" b="0" i="0" u="none" strike="noStrike" cap="none" normalizeH="0" baseline="0" smtClean="0">
                          <a:ln>
                            <a:noFill/>
                          </a:ln>
                          <a:solidFill>
                            <a:schemeClr val="tx1"/>
                          </a:solidFill>
                          <a:effectLst/>
                          <a:latin typeface="Times New Roman" pitchFamily="18" charset="0"/>
                          <a:ea typeface="仿宋_GB2312" pitchFamily="49" charset="-122"/>
                          <a:cs typeface="宋体" charset="-122"/>
                        </a:rPr>
                        <a:t>3.5V)</a:t>
                      </a:r>
                      <a:endParaRPr kumimoji="0" lang="zh-CN"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Times New Roman" pitchFamily="18" charset="0"/>
                          <a:ea typeface="仿宋_GB2312" pitchFamily="49" charset="-122"/>
                          <a:cs typeface="宋体" charset="-122"/>
                        </a:rPr>
                        <a:t>TTL(</a:t>
                      </a:r>
                      <a:r>
                        <a:rPr kumimoji="0" lang="en-US" altLang="zh-CN" sz="1400" b="0" i="0" u="none" strike="noStrike" cap="none" normalizeH="0" baseline="0" dirty="0" smtClean="0">
                          <a:ln>
                            <a:noFill/>
                          </a:ln>
                          <a:solidFill>
                            <a:schemeClr val="tx1"/>
                          </a:solidFill>
                          <a:effectLst/>
                          <a:latin typeface="Times New Roman" pitchFamily="18" charset="0"/>
                          <a:ea typeface="仿宋_GB2312" pitchFamily="49" charset="-122"/>
                          <a:cs typeface="Times New Roman" pitchFamily="18" charset="0"/>
                        </a:rPr>
                        <a:t>&gt;</a:t>
                      </a:r>
                      <a:r>
                        <a:rPr kumimoji="0" lang="en-US" altLang="zh-CN" sz="1400" b="0" i="0" u="none" strike="noStrike" cap="none" normalizeH="0" baseline="0" dirty="0" smtClean="0">
                          <a:ln>
                            <a:noFill/>
                          </a:ln>
                          <a:solidFill>
                            <a:schemeClr val="tx1"/>
                          </a:solidFill>
                          <a:effectLst/>
                          <a:latin typeface="Times New Roman" pitchFamily="18" charset="0"/>
                          <a:ea typeface="仿宋_GB2312" pitchFamily="49" charset="-122"/>
                          <a:cs typeface="宋体" charset="-122"/>
                        </a:rPr>
                        <a:t>3.5V)</a:t>
                      </a:r>
                      <a:endParaRPr kumimoji="0" lang="zh-CN" altLang="zh-CN" sz="14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61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Times New Roman" pitchFamily="18" charset="0"/>
                          <a:ea typeface="仿宋_GB2312" pitchFamily="49" charset="-122"/>
                          <a:cs typeface="宋体" charset="-122"/>
                        </a:rPr>
                        <a:t>DE275 switch speed</a:t>
                      </a:r>
                      <a:endParaRPr kumimoji="0" lang="en-US" altLang="zh-CN" sz="1400" b="0" i="0" u="none" strike="noStrike" cap="none" normalizeH="0" baseline="0" dirty="0" smtClean="0">
                        <a:ln>
                          <a:noFill/>
                        </a:ln>
                        <a:solidFill>
                          <a:schemeClr val="tx1"/>
                        </a:solidFill>
                        <a:effectLst/>
                        <a:latin typeface="Times New Roman" pitchFamily="18" charset="0"/>
                        <a:ea typeface="仿宋_GB2312" pitchFamily="49"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Times New Roman" pitchFamily="18" charset="0"/>
                          <a:ea typeface="仿宋_GB2312" pitchFamily="49" charset="-122"/>
                          <a:cs typeface="宋体" charset="-122"/>
                        </a:rPr>
                        <a:t>1kV into 50</a:t>
                      </a:r>
                      <a:r>
                        <a:rPr kumimoji="0" lang="zh-CN" altLang="zh-CN" sz="1400" b="0" i="0" u="none" strike="noStrike" cap="none" normalizeH="0" baseline="0" dirty="0" smtClean="0">
                          <a:ln>
                            <a:noFill/>
                          </a:ln>
                          <a:solidFill>
                            <a:schemeClr val="tx1"/>
                          </a:solidFill>
                          <a:effectLst/>
                          <a:latin typeface="Times New Roman" pitchFamily="18" charset="0"/>
                          <a:ea typeface="仿宋_GB2312" pitchFamily="49" charset="-122"/>
                          <a:cs typeface="宋体" charset="-122"/>
                        </a:rPr>
                        <a:t>Ω</a:t>
                      </a:r>
                      <a:r>
                        <a:rPr kumimoji="0" lang="zh-CN" sz="1400" b="0" i="0" u="none" strike="noStrike" cap="none" normalizeH="0" baseline="0" dirty="0" smtClean="0">
                          <a:ln>
                            <a:noFill/>
                          </a:ln>
                          <a:solidFill>
                            <a:schemeClr val="tx1"/>
                          </a:solidFill>
                          <a:effectLst/>
                          <a:latin typeface="Times New Roman" pitchFamily="18" charset="0"/>
                          <a:ea typeface="仿宋_GB2312" pitchFamily="49" charset="-122"/>
                          <a:cs typeface="宋体" charset="-122"/>
                        </a:rPr>
                        <a:t>（</a:t>
                      </a:r>
                      <a:r>
                        <a:rPr kumimoji="0" lang="en-US" altLang="zh-CN" sz="1400" b="0" i="0" u="none" strike="noStrike" cap="none" normalizeH="0" baseline="0" dirty="0" smtClean="0">
                          <a:ln>
                            <a:noFill/>
                          </a:ln>
                          <a:solidFill>
                            <a:schemeClr val="tx1"/>
                          </a:solidFill>
                          <a:effectLst/>
                          <a:latin typeface="Times New Roman" pitchFamily="18" charset="0"/>
                          <a:ea typeface="仿宋_GB2312" pitchFamily="49" charset="-122"/>
                          <a:cs typeface="宋体" charset="-122"/>
                        </a:rPr>
                        <a:t>T</a:t>
                      </a:r>
                      <a:r>
                        <a:rPr kumimoji="0" lang="en-US" altLang="zh-CN" sz="1400" b="0" i="0" u="none" strike="noStrike" cap="none" normalizeH="0" baseline="-25000" dirty="0" smtClean="0">
                          <a:ln>
                            <a:noFill/>
                          </a:ln>
                          <a:solidFill>
                            <a:schemeClr val="tx1"/>
                          </a:solidFill>
                          <a:effectLst/>
                          <a:latin typeface="Times New Roman" pitchFamily="18" charset="0"/>
                          <a:ea typeface="仿宋_GB2312" pitchFamily="49" charset="-122"/>
                          <a:cs typeface="宋体" charset="-122"/>
                        </a:rPr>
                        <a:t>ON</a:t>
                      </a:r>
                      <a:r>
                        <a:rPr kumimoji="0" lang="en-US" altLang="zh-CN" sz="1400" b="0" i="0" u="none" strike="noStrike" cap="none" normalizeH="0" baseline="0" dirty="0" smtClean="0">
                          <a:ln>
                            <a:noFill/>
                          </a:ln>
                          <a:solidFill>
                            <a:schemeClr val="tx1"/>
                          </a:solidFill>
                          <a:effectLst/>
                          <a:latin typeface="Times New Roman" pitchFamily="18" charset="0"/>
                          <a:ea typeface="仿宋_GB2312" pitchFamily="49" charset="-122"/>
                          <a:cs typeface="宋体" charset="-122"/>
                        </a:rPr>
                        <a:t>/T</a:t>
                      </a:r>
                      <a:r>
                        <a:rPr kumimoji="0" lang="en-US" altLang="zh-CN" sz="1400" b="0" i="0" u="none" strike="noStrike" cap="none" normalizeH="0" baseline="-25000" dirty="0" smtClean="0">
                          <a:ln>
                            <a:noFill/>
                          </a:ln>
                          <a:solidFill>
                            <a:schemeClr val="tx1"/>
                          </a:solidFill>
                          <a:effectLst/>
                          <a:latin typeface="Times New Roman" pitchFamily="18" charset="0"/>
                          <a:ea typeface="仿宋_GB2312" pitchFamily="49" charset="-122"/>
                          <a:cs typeface="宋体" charset="-122"/>
                        </a:rPr>
                        <a:t>OFF</a:t>
                      </a:r>
                      <a:r>
                        <a:rPr kumimoji="0" lang="zh-CN" sz="1400" b="0" i="0" u="none" strike="noStrike" cap="none" normalizeH="0" baseline="0" dirty="0" smtClean="0">
                          <a:ln>
                            <a:noFill/>
                          </a:ln>
                          <a:solidFill>
                            <a:schemeClr val="tx1"/>
                          </a:solidFill>
                          <a:effectLst/>
                          <a:latin typeface="Times New Roman" pitchFamily="18" charset="0"/>
                          <a:ea typeface="仿宋_GB2312" pitchFamily="49" charset="-122"/>
                          <a:cs typeface="宋体" charset="-122"/>
                        </a:rPr>
                        <a:t>）</a:t>
                      </a:r>
                      <a:endParaRPr kumimoji="0" lang="zh-CN" sz="1400" b="0" i="0" u="none" strike="noStrike" cap="none" normalizeH="0" baseline="0" dirty="0" smtClean="0">
                        <a:ln>
                          <a:noFill/>
                        </a:ln>
                        <a:solidFill>
                          <a:schemeClr val="tx1"/>
                        </a:solidFill>
                        <a:effectLst/>
                        <a:latin typeface="Times New Roman" pitchFamily="18" charset="0"/>
                        <a:ea typeface="宋体" charset="-122"/>
                        <a:cs typeface="Times New Roman" pitchFamily="18" charset="0"/>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Times New Roman" pitchFamily="18" charset="0"/>
                          <a:ea typeface="仿宋_GB2312" pitchFamily="49" charset="-122"/>
                          <a:cs typeface="宋体" charset="-122"/>
                        </a:rPr>
                        <a:t>-/-</a:t>
                      </a:r>
                      <a:endParaRPr kumimoji="0" lang="zh-CN" altLang="zh-CN" sz="1400" b="0" i="0" u="none" strike="noStrike" cap="none" normalizeH="0" baseline="0" dirty="0" smtClean="0">
                        <a:ln>
                          <a:noFill/>
                        </a:ln>
                        <a:solidFill>
                          <a:schemeClr val="tx1"/>
                        </a:solidFill>
                        <a:effectLst/>
                        <a:latin typeface="Times New Roman" pitchFamily="18" charset="0"/>
                        <a:ea typeface="仿宋_GB2312" pitchFamily="49" charset="-122"/>
                        <a:cs typeface="Times New Roman" pitchFamily="18" charset="0"/>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Times New Roman" pitchFamily="18" charset="0"/>
                          <a:ea typeface="仿宋_GB2312" pitchFamily="49" charset="-122"/>
                          <a:cs typeface="宋体" charset="-122"/>
                        </a:rPr>
                        <a:t>10ns/15ns</a:t>
                      </a:r>
                      <a:endParaRPr kumimoji="0" lang="zh-CN" altLang="zh-CN" sz="1400" b="0" i="0" u="none" strike="noStrike" cap="none" normalizeH="0" baseline="0" dirty="0" smtClean="0">
                        <a:ln>
                          <a:noFill/>
                        </a:ln>
                        <a:solidFill>
                          <a:schemeClr val="tx1"/>
                        </a:solidFill>
                        <a:effectLst/>
                        <a:latin typeface="Times New Roman" pitchFamily="18" charset="0"/>
                        <a:ea typeface="仿宋_GB2312" pitchFamily="49" charset="-122"/>
                        <a:cs typeface="Times New Roman" pitchFamily="18" charset="0"/>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Times New Roman" pitchFamily="18" charset="0"/>
                          <a:ea typeface="仿宋_GB2312" pitchFamily="49" charset="-122"/>
                          <a:cs typeface="宋体" charset="-122"/>
                        </a:rPr>
                        <a:t>10ns/15ns</a:t>
                      </a:r>
                      <a:endParaRPr kumimoji="0" lang="zh-CN" altLang="zh-CN" sz="1400" b="0" i="0" u="none" strike="noStrike" cap="none" normalizeH="0" baseline="0" dirty="0" smtClean="0">
                        <a:ln>
                          <a:noFill/>
                        </a:ln>
                        <a:solidFill>
                          <a:schemeClr val="tx1"/>
                        </a:solidFill>
                        <a:effectLst/>
                        <a:latin typeface="Times New Roman" pitchFamily="18" charset="0"/>
                        <a:ea typeface="仿宋_GB2312" pitchFamily="49" charset="-122"/>
                        <a:cs typeface="Times New Roman" pitchFamily="18" charset="0"/>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Times New Roman" pitchFamily="18" charset="0"/>
                          <a:ea typeface="仿宋_GB2312" pitchFamily="49" charset="-122"/>
                          <a:cs typeface="宋体" charset="-122"/>
                        </a:rPr>
                        <a:t>6ns/14ns</a:t>
                      </a:r>
                      <a:endParaRPr kumimoji="0" lang="zh-CN" altLang="zh-CN" sz="1400" b="0" i="0" u="none" strike="noStrike" cap="none" normalizeH="0" baseline="0" dirty="0" smtClean="0">
                        <a:ln>
                          <a:noFill/>
                        </a:ln>
                        <a:solidFill>
                          <a:schemeClr val="tx1"/>
                        </a:solidFill>
                        <a:effectLst/>
                        <a:latin typeface="Times New Roman" pitchFamily="18" charset="0"/>
                        <a:ea typeface="仿宋_GB2312" pitchFamily="49" charset="-122"/>
                        <a:cs typeface="Times New Roman" pitchFamily="18" charset="0"/>
                      </a:endParaRPr>
                    </a:p>
                  </a:txBody>
                  <a:tcPr marL="92427" marR="92427"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en-US" altLang="zh-CN" sz="4000" dirty="0" smtClean="0">
                <a:latin typeface="Times New Roman" pitchFamily="18" charset="0"/>
                <a:cs typeface="Times New Roman" pitchFamily="18" charset="0"/>
              </a:rPr>
              <a:t>Bipolar totem-pole Driver</a:t>
            </a:r>
            <a:endParaRPr lang="zh-CN" altLang="en-US" sz="4000" dirty="0">
              <a:latin typeface="Times New Roman" pitchFamily="18" charset="0"/>
              <a:cs typeface="Times New Roman" pitchFamily="18" charset="0"/>
            </a:endParaRPr>
          </a:p>
        </p:txBody>
      </p:sp>
      <p:sp>
        <p:nvSpPr>
          <p:cNvPr id="20483" name="内容占位符 2"/>
          <p:cNvSpPr>
            <a:spLocks noGrp="1"/>
          </p:cNvSpPr>
          <p:nvPr>
            <p:ph idx="1"/>
          </p:nvPr>
        </p:nvSpPr>
        <p:spPr>
          <a:xfrm>
            <a:off x="304800" y="1066800"/>
            <a:ext cx="8382000" cy="1676400"/>
          </a:xfrm>
        </p:spPr>
        <p:txBody>
          <a:bodyPr/>
          <a:lstStyle/>
          <a:p>
            <a:pPr algn="just">
              <a:spcBef>
                <a:spcPts val="0"/>
              </a:spcBef>
              <a:buNone/>
            </a:pPr>
            <a:r>
              <a:rPr lang="en-US" altLang="zh-CN" sz="1800" dirty="0" smtClean="0">
                <a:latin typeface="Times New Roman" pitchFamily="18" charset="0"/>
                <a:cs typeface="Times New Roman" pitchFamily="18" charset="0"/>
              </a:rPr>
              <a:t>            In this driver, the power MOSFET is turned on and off by two sequential clocks independently via bipolar driving totem-pole. It is a current source driver instead of the traditional voltage source driver. </a:t>
            </a:r>
          </a:p>
          <a:p>
            <a:pPr algn="just">
              <a:spcBef>
                <a:spcPts val="0"/>
              </a:spcBef>
              <a:buNone/>
            </a:pPr>
            <a:r>
              <a:rPr lang="en-US" altLang="zh-CN" sz="1800" dirty="0" smtClean="0">
                <a:latin typeface="Times New Roman" pitchFamily="18" charset="0"/>
                <a:cs typeface="Times New Roman" pitchFamily="18" charset="0"/>
              </a:rPr>
              <a:t>            The key difference is that:</a:t>
            </a:r>
          </a:p>
          <a:p>
            <a:pPr marL="542925" indent="171450" algn="just">
              <a:spcBef>
                <a:spcPts val="0"/>
              </a:spcBef>
            </a:pPr>
            <a:r>
              <a:rPr lang="en-US" altLang="zh-CN" sz="1800" dirty="0" smtClean="0">
                <a:latin typeface="Times New Roman" pitchFamily="18" charset="0"/>
                <a:cs typeface="Times New Roman" pitchFamily="18" charset="0"/>
              </a:rPr>
              <a:t> drive voltage: ±V</a:t>
            </a:r>
            <a:r>
              <a:rPr lang="en-US" altLang="zh-CN" sz="1800" baseline="-25000" dirty="0" smtClean="0">
                <a:latin typeface="Times New Roman" pitchFamily="18" charset="0"/>
                <a:cs typeface="Times New Roman" pitchFamily="18" charset="0"/>
              </a:rPr>
              <a:t>SS </a:t>
            </a:r>
            <a:r>
              <a:rPr lang="en-US" altLang="zh-CN" sz="1800" dirty="0" smtClean="0">
                <a:latin typeface="Times New Roman" pitchFamily="18" charset="0"/>
                <a:cs typeface="Times New Roman" pitchFamily="18" charset="0"/>
              </a:rPr>
              <a:t>&gt; Max. of V</a:t>
            </a:r>
            <a:r>
              <a:rPr lang="en-US" altLang="zh-CN" sz="1800" baseline="-25000" dirty="0" smtClean="0">
                <a:latin typeface="Times New Roman" pitchFamily="18" charset="0"/>
                <a:cs typeface="Times New Roman" pitchFamily="18" charset="0"/>
              </a:rPr>
              <a:t>GS</a:t>
            </a:r>
            <a:r>
              <a:rPr lang="en-US" altLang="zh-CN" sz="1800" dirty="0" smtClean="0">
                <a:latin typeface="Times New Roman" pitchFamily="18" charset="0"/>
                <a:cs typeface="Times New Roman" pitchFamily="18" charset="0"/>
              </a:rPr>
              <a:t>  of Q</a:t>
            </a:r>
            <a:r>
              <a:rPr lang="en-US" altLang="zh-CN" sz="1800" baseline="-25000" dirty="0" smtClean="0">
                <a:latin typeface="Times New Roman" pitchFamily="18" charset="0"/>
                <a:cs typeface="Times New Roman" pitchFamily="18" charset="0"/>
              </a:rPr>
              <a:t>1</a:t>
            </a:r>
            <a:r>
              <a:rPr lang="en-US" altLang="zh-CN" sz="1800" dirty="0" smtClean="0">
                <a:latin typeface="Times New Roman" pitchFamily="18" charset="0"/>
                <a:cs typeface="Times New Roman" pitchFamily="18" charset="0"/>
              </a:rPr>
              <a:t> ,</a:t>
            </a:r>
          </a:p>
          <a:p>
            <a:pPr marL="542925" indent="171450" algn="just">
              <a:spcBef>
                <a:spcPts val="0"/>
              </a:spcBef>
            </a:pPr>
            <a:r>
              <a:rPr lang="en-US" altLang="zh-CN" sz="1800" dirty="0" smtClean="0">
                <a:latin typeface="Times New Roman" pitchFamily="18" charset="0"/>
                <a:cs typeface="Times New Roman" pitchFamily="18" charset="0"/>
              </a:rPr>
              <a:t> drive current:   I = V</a:t>
            </a:r>
            <a:r>
              <a:rPr lang="en-US" altLang="zh-CN" sz="1800" baseline="-25000" dirty="0" smtClean="0">
                <a:latin typeface="Times New Roman" pitchFamily="18" charset="0"/>
                <a:cs typeface="Times New Roman" pitchFamily="18" charset="0"/>
              </a:rPr>
              <a:t>SS </a:t>
            </a:r>
            <a:r>
              <a:rPr lang="en-US" altLang="zh-CN" sz="1800" dirty="0" smtClean="0">
                <a:latin typeface="Times New Roman" pitchFamily="18" charset="0"/>
                <a:cs typeface="Times New Roman" pitchFamily="18" charset="0"/>
              </a:rPr>
              <a:t>/(</a:t>
            </a:r>
            <a:r>
              <a:rPr lang="en-US" altLang="zh-CN" sz="1800" dirty="0" err="1" smtClean="0">
                <a:latin typeface="Times New Roman" pitchFamily="18" charset="0"/>
                <a:cs typeface="Times New Roman" pitchFamily="18" charset="0"/>
              </a:rPr>
              <a:t>R</a:t>
            </a:r>
            <a:r>
              <a:rPr lang="en-US" altLang="zh-CN" sz="1800" baseline="-25000" dirty="0" err="1" smtClean="0">
                <a:latin typeface="Times New Roman" pitchFamily="18" charset="0"/>
                <a:cs typeface="Times New Roman" pitchFamily="18" charset="0"/>
              </a:rPr>
              <a:t>g</a:t>
            </a:r>
            <a:r>
              <a:rPr lang="en-US" altLang="zh-CN" sz="1800" baseline="-25000" dirty="0" smtClean="0">
                <a:latin typeface="Times New Roman" pitchFamily="18" charset="0"/>
                <a:cs typeface="Times New Roman" pitchFamily="18" charset="0"/>
              </a:rPr>
              <a:t> </a:t>
            </a:r>
            <a:r>
              <a:rPr lang="en-US" altLang="zh-CN" sz="1800" dirty="0" smtClean="0">
                <a:latin typeface="Times New Roman" pitchFamily="18" charset="0"/>
                <a:cs typeface="Times New Roman" pitchFamily="18" charset="0"/>
              </a:rPr>
              <a:t>of Q</a:t>
            </a:r>
            <a:r>
              <a:rPr lang="en-US" altLang="zh-CN" sz="1800" baseline="-25000" dirty="0" smtClean="0">
                <a:latin typeface="Times New Roman" pitchFamily="18" charset="0"/>
                <a:cs typeface="Times New Roman" pitchFamily="18" charset="0"/>
              </a:rPr>
              <a:t>1</a:t>
            </a:r>
            <a:r>
              <a:rPr lang="en-US" altLang="zh-CN" sz="1800" dirty="0" smtClean="0">
                <a:latin typeface="Times New Roman" pitchFamily="18" charset="0"/>
                <a:cs typeface="Times New Roman" pitchFamily="18" charset="0"/>
              </a:rPr>
              <a:t>+ R</a:t>
            </a:r>
            <a:r>
              <a:rPr lang="en-US" altLang="zh-CN" sz="1800" baseline="-25000" dirty="0" smtClean="0">
                <a:latin typeface="Times New Roman" pitchFamily="18" charset="0"/>
                <a:cs typeface="Times New Roman" pitchFamily="18" charset="0"/>
              </a:rPr>
              <a:t>on</a:t>
            </a:r>
            <a:r>
              <a:rPr lang="en-US" altLang="zh-CN" sz="1800" dirty="0" smtClean="0">
                <a:latin typeface="Times New Roman" pitchFamily="18" charset="0"/>
                <a:cs typeface="Times New Roman" pitchFamily="18" charset="0"/>
              </a:rPr>
              <a:t> of M</a:t>
            </a:r>
            <a:r>
              <a:rPr lang="en-US" altLang="zh-CN" sz="1800" baseline="-25000" dirty="0" smtClean="0">
                <a:latin typeface="Times New Roman" pitchFamily="18" charset="0"/>
                <a:cs typeface="Times New Roman" pitchFamily="18" charset="0"/>
              </a:rPr>
              <a:t>1</a:t>
            </a:r>
            <a:r>
              <a:rPr lang="en-US" altLang="zh-CN" sz="1800" dirty="0" smtClean="0">
                <a:latin typeface="Times New Roman" pitchFamily="18" charset="0"/>
                <a:cs typeface="Times New Roman" pitchFamily="18" charset="0"/>
              </a:rPr>
              <a:t>). </a:t>
            </a:r>
            <a:endParaRPr lang="zh-CN" altLang="en-US" sz="1800" dirty="0" smtClean="0">
              <a:latin typeface="Times New Roman" pitchFamily="18" charset="0"/>
              <a:cs typeface="Times New Roman" pitchFamily="18" charset="0"/>
            </a:endParaRPr>
          </a:p>
        </p:txBody>
      </p:sp>
      <p:sp>
        <p:nvSpPr>
          <p:cNvPr id="20484" name="灯片编号占位符 3"/>
          <p:cNvSpPr>
            <a:spLocks noGrp="1"/>
          </p:cNvSpPr>
          <p:nvPr>
            <p:ph type="sldNum" sz="quarter" idx="11"/>
          </p:nvPr>
        </p:nvSpPr>
        <p:spPr>
          <a:noFill/>
        </p:spPr>
        <p:txBody>
          <a:bodyPr/>
          <a:lstStyle/>
          <a:p>
            <a:fld id="{DCD19768-6B52-4695-807E-79CE09A0B40D}" type="slidenum">
              <a:rPr lang="en-US" altLang="zh-CN" smtClean="0"/>
              <a:pPr/>
              <a:t>24</a:t>
            </a:fld>
            <a:endParaRPr lang="en-US" altLang="zh-CN" smtClean="0"/>
          </a:p>
        </p:txBody>
      </p:sp>
      <p:pic>
        <p:nvPicPr>
          <p:cNvPr id="20485"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38200" y="2842767"/>
            <a:ext cx="4952305" cy="3311601"/>
          </a:xfrm>
          <a:prstGeom prst="rect">
            <a:avLst/>
          </a:prstGeom>
          <a:noFill/>
          <a:ln w="9525">
            <a:noFill/>
            <a:miter lim="800000"/>
            <a:headEnd/>
            <a:tailEnd/>
          </a:ln>
        </p:spPr>
      </p:pic>
      <p:pic>
        <p:nvPicPr>
          <p:cNvPr id="21510" name="Picture 6"/>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5867400" y="1752600"/>
            <a:ext cx="2943225" cy="2306595"/>
          </a:xfrm>
          <a:prstGeom prst="rect">
            <a:avLst/>
          </a:prstGeom>
          <a:noFill/>
          <a:ln w="9525">
            <a:noFill/>
            <a:miter lim="800000"/>
            <a:headEnd/>
            <a:tailEnd/>
          </a:ln>
        </p:spPr>
      </p:pic>
      <p:pic>
        <p:nvPicPr>
          <p:cNvPr id="7" name="Picture 1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096000" y="4114800"/>
            <a:ext cx="2715768"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en-US" altLang="zh-CN" sz="4000" dirty="0" smtClean="0">
                <a:latin typeface="Times New Roman" pitchFamily="18" charset="0"/>
                <a:cs typeface="Times New Roman" pitchFamily="18" charset="0"/>
              </a:rPr>
              <a:t>MOSFET switch circuit PCB layout</a:t>
            </a:r>
            <a:endParaRPr lang="zh-CN" altLang="en-US" sz="4000" dirty="0"/>
          </a:p>
        </p:txBody>
      </p:sp>
      <p:sp>
        <p:nvSpPr>
          <p:cNvPr id="22531" name="灯片编号占位符 3"/>
          <p:cNvSpPr>
            <a:spLocks noGrp="1"/>
          </p:cNvSpPr>
          <p:nvPr>
            <p:ph type="sldNum" sz="quarter" idx="11"/>
          </p:nvPr>
        </p:nvSpPr>
        <p:spPr>
          <a:noFill/>
        </p:spPr>
        <p:txBody>
          <a:bodyPr/>
          <a:lstStyle/>
          <a:p>
            <a:fld id="{02967693-631E-4286-8C68-7DCA574860A6}" type="slidenum">
              <a:rPr lang="en-US" altLang="zh-CN" smtClean="0"/>
              <a:pPr/>
              <a:t>25</a:t>
            </a:fld>
            <a:endParaRPr lang="en-US" altLang="zh-CN" smtClean="0"/>
          </a:p>
        </p:txBody>
      </p:sp>
      <p:pic>
        <p:nvPicPr>
          <p:cNvPr id="22532" name="Picture 2"/>
          <p:cNvPicPr>
            <a:picLocks noChangeAspect="1" noChangeArrowheads="1"/>
          </p:cNvPicPr>
          <p:nvPr/>
        </p:nvPicPr>
        <p:blipFill>
          <a:blip r:embed="rId2"/>
          <a:srcRect/>
          <a:stretch>
            <a:fillRect/>
          </a:stretch>
        </p:blipFill>
        <p:spPr bwMode="auto">
          <a:xfrm>
            <a:off x="914400" y="1293812"/>
            <a:ext cx="4371975" cy="4802188"/>
          </a:xfrm>
          <a:prstGeom prst="rect">
            <a:avLst/>
          </a:prstGeom>
          <a:noFill/>
          <a:ln w="9525">
            <a:noFill/>
            <a:miter lim="800000"/>
            <a:headEnd/>
            <a:tailEnd/>
          </a:ln>
        </p:spPr>
      </p:pic>
      <p:grpSp>
        <p:nvGrpSpPr>
          <p:cNvPr id="322" name="组合 321"/>
          <p:cNvGrpSpPr/>
          <p:nvPr/>
        </p:nvGrpSpPr>
        <p:grpSpPr>
          <a:xfrm>
            <a:off x="3505200" y="1371600"/>
            <a:ext cx="7507711" cy="9041059"/>
            <a:chOff x="-430001" y="2057400"/>
            <a:chExt cx="9802601" cy="11804650"/>
          </a:xfrm>
        </p:grpSpPr>
        <p:sp>
          <p:nvSpPr>
            <p:cNvPr id="323" name="Rectangle 5" descr="25%"/>
            <p:cNvSpPr>
              <a:spLocks noChangeArrowheads="1"/>
            </p:cNvSpPr>
            <p:nvPr/>
          </p:nvSpPr>
          <p:spPr bwMode="auto">
            <a:xfrm>
              <a:off x="3160297" y="2057400"/>
              <a:ext cx="2592993" cy="2384650"/>
            </a:xfrm>
            <a:prstGeom prst="rect">
              <a:avLst/>
            </a:prstGeom>
            <a:pattFill prst="pct25">
              <a:fgClr>
                <a:srgbClr val="339966"/>
              </a:fgClr>
              <a:bgClr>
                <a:srgbClr val="FFFFFF"/>
              </a:bgClr>
            </a:patt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4" name="Rectangle 6"/>
            <p:cNvSpPr>
              <a:spLocks noChangeArrowheads="1"/>
            </p:cNvSpPr>
            <p:nvPr/>
          </p:nvSpPr>
          <p:spPr bwMode="auto">
            <a:xfrm>
              <a:off x="3858410" y="2483230"/>
              <a:ext cx="1196766" cy="1249103"/>
            </a:xfrm>
            <a:prstGeom prst="rect">
              <a:avLst/>
            </a:prstGeom>
            <a:solidFill>
              <a:srgbClr val="FFFFFF"/>
            </a:solidFill>
            <a:ln w="25400">
              <a:solidFill>
                <a:srgbClr val="0033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5" name="Rectangle 7"/>
            <p:cNvSpPr>
              <a:spLocks noChangeArrowheads="1"/>
            </p:cNvSpPr>
            <p:nvPr/>
          </p:nvSpPr>
          <p:spPr bwMode="auto">
            <a:xfrm>
              <a:off x="4248266" y="2379139"/>
              <a:ext cx="407988" cy="94629"/>
            </a:xfrm>
            <a:prstGeom prst="rect">
              <a:avLst/>
            </a:prstGeom>
            <a:solidFill>
              <a:srgbClr val="FF99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6" name="Rectangle 8"/>
            <p:cNvSpPr>
              <a:spLocks noChangeArrowheads="1"/>
            </p:cNvSpPr>
            <p:nvPr/>
          </p:nvSpPr>
          <p:spPr bwMode="auto">
            <a:xfrm>
              <a:off x="4202934" y="3732333"/>
              <a:ext cx="498652" cy="104092"/>
            </a:xfrm>
            <a:prstGeom prst="rect">
              <a:avLst/>
            </a:prstGeom>
            <a:solidFill>
              <a:srgbClr val="FF99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7" name="Rectangle 9"/>
            <p:cNvSpPr>
              <a:spLocks noChangeArrowheads="1"/>
            </p:cNvSpPr>
            <p:nvPr/>
          </p:nvSpPr>
          <p:spPr bwMode="auto">
            <a:xfrm>
              <a:off x="3858410" y="2379139"/>
              <a:ext cx="271992" cy="94629"/>
            </a:xfrm>
            <a:prstGeom prst="rect">
              <a:avLst/>
            </a:prstGeom>
            <a:solidFill>
              <a:srgbClr val="FF99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8" name="Rectangle 10"/>
            <p:cNvSpPr>
              <a:spLocks noChangeArrowheads="1"/>
            </p:cNvSpPr>
            <p:nvPr/>
          </p:nvSpPr>
          <p:spPr bwMode="auto">
            <a:xfrm>
              <a:off x="4783184" y="2379139"/>
              <a:ext cx="271992" cy="94629"/>
            </a:xfrm>
            <a:prstGeom prst="rect">
              <a:avLst/>
            </a:prstGeom>
            <a:solidFill>
              <a:srgbClr val="FF99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9" name="Rectangle 11"/>
            <p:cNvSpPr>
              <a:spLocks noChangeArrowheads="1"/>
            </p:cNvSpPr>
            <p:nvPr/>
          </p:nvSpPr>
          <p:spPr bwMode="auto">
            <a:xfrm>
              <a:off x="3858410" y="3732333"/>
              <a:ext cx="271992" cy="94629"/>
            </a:xfrm>
            <a:prstGeom prst="rect">
              <a:avLst/>
            </a:prstGeom>
            <a:solidFill>
              <a:srgbClr val="FF99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0" name="Rectangle 12"/>
            <p:cNvSpPr>
              <a:spLocks noChangeArrowheads="1"/>
            </p:cNvSpPr>
            <p:nvPr/>
          </p:nvSpPr>
          <p:spPr bwMode="auto">
            <a:xfrm>
              <a:off x="4783184" y="3732333"/>
              <a:ext cx="271992" cy="94629"/>
            </a:xfrm>
            <a:prstGeom prst="rect">
              <a:avLst/>
            </a:prstGeom>
            <a:solidFill>
              <a:srgbClr val="FF99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1" name="Rectangle 13" descr="10%"/>
            <p:cNvSpPr>
              <a:spLocks noChangeArrowheads="1"/>
            </p:cNvSpPr>
            <p:nvPr/>
          </p:nvSpPr>
          <p:spPr bwMode="auto">
            <a:xfrm>
              <a:off x="3894676" y="2521082"/>
              <a:ext cx="1124235" cy="1173399"/>
            </a:xfrm>
            <a:prstGeom prst="rect">
              <a:avLst/>
            </a:prstGeom>
            <a:pattFill prst="pct10">
              <a:fgClr>
                <a:srgbClr val="666699"/>
              </a:fgClr>
              <a:bgClr>
                <a:srgbClr val="FFFFFF"/>
              </a:bgClr>
            </a:pattFill>
            <a:ln w="15875">
              <a:solidFill>
                <a:srgbClr val="00008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2" name="Rectangle 14" descr="70%"/>
            <p:cNvSpPr>
              <a:spLocks noChangeArrowheads="1"/>
            </p:cNvSpPr>
            <p:nvPr/>
          </p:nvSpPr>
          <p:spPr bwMode="auto">
            <a:xfrm>
              <a:off x="3963581" y="2984764"/>
              <a:ext cx="68300" cy="246035"/>
            </a:xfrm>
            <a:prstGeom prst="rect">
              <a:avLst/>
            </a:prstGeom>
            <a:pattFill prst="pct70">
              <a:fgClr>
                <a:srgbClr val="000080"/>
              </a:fgClr>
              <a:bgClr>
                <a:srgbClr val="FFFFFF"/>
              </a:bgClr>
            </a:pattFill>
            <a:ln w="15875">
              <a:solidFill>
                <a:srgbClr val="00008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3" name="Rectangle 15" descr="70%"/>
            <p:cNvSpPr>
              <a:spLocks noChangeArrowheads="1"/>
            </p:cNvSpPr>
            <p:nvPr/>
          </p:nvSpPr>
          <p:spPr bwMode="auto">
            <a:xfrm>
              <a:off x="4870222" y="2984764"/>
              <a:ext cx="68300" cy="246035"/>
            </a:xfrm>
            <a:prstGeom prst="rect">
              <a:avLst/>
            </a:prstGeom>
            <a:pattFill prst="pct70">
              <a:fgClr>
                <a:srgbClr val="000080"/>
              </a:fgClr>
              <a:bgClr>
                <a:srgbClr val="FFFFFF"/>
              </a:bgClr>
            </a:pattFill>
            <a:ln w="15875">
              <a:solidFill>
                <a:srgbClr val="00008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4" name="Oval 16"/>
            <p:cNvSpPr>
              <a:spLocks noChangeArrowheads="1"/>
            </p:cNvSpPr>
            <p:nvPr/>
          </p:nvSpPr>
          <p:spPr bwMode="auto">
            <a:xfrm>
              <a:off x="3885610" y="3758829"/>
              <a:ext cx="50167" cy="61824"/>
            </a:xfrm>
            <a:prstGeom prst="ellipse">
              <a:avLst/>
            </a:prstGeom>
            <a:solidFill>
              <a:srgbClr val="FFFFFF"/>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5" name="Oval 17"/>
            <p:cNvSpPr>
              <a:spLocks noChangeArrowheads="1"/>
            </p:cNvSpPr>
            <p:nvPr/>
          </p:nvSpPr>
          <p:spPr bwMode="auto">
            <a:xfrm>
              <a:off x="3976274" y="3758829"/>
              <a:ext cx="50167" cy="61824"/>
            </a:xfrm>
            <a:prstGeom prst="ellipse">
              <a:avLst/>
            </a:prstGeom>
            <a:solidFill>
              <a:srgbClr val="FFFFFF"/>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6" name="Oval 18"/>
            <p:cNvSpPr>
              <a:spLocks noChangeArrowheads="1"/>
            </p:cNvSpPr>
            <p:nvPr/>
          </p:nvSpPr>
          <p:spPr bwMode="auto">
            <a:xfrm>
              <a:off x="4066938" y="3758829"/>
              <a:ext cx="50167" cy="61824"/>
            </a:xfrm>
            <a:prstGeom prst="ellipse">
              <a:avLst/>
            </a:prstGeom>
            <a:solidFill>
              <a:srgbClr val="FFFFFF"/>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7" name="Oval 19"/>
            <p:cNvSpPr>
              <a:spLocks noChangeArrowheads="1"/>
            </p:cNvSpPr>
            <p:nvPr/>
          </p:nvSpPr>
          <p:spPr bwMode="auto">
            <a:xfrm>
              <a:off x="3885610" y="2386709"/>
              <a:ext cx="50167" cy="61824"/>
            </a:xfrm>
            <a:prstGeom prst="ellipse">
              <a:avLst/>
            </a:prstGeom>
            <a:solidFill>
              <a:srgbClr val="FFFFFF"/>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8" name="Oval 20"/>
            <p:cNvSpPr>
              <a:spLocks noChangeArrowheads="1"/>
            </p:cNvSpPr>
            <p:nvPr/>
          </p:nvSpPr>
          <p:spPr bwMode="auto">
            <a:xfrm>
              <a:off x="3976274" y="2386709"/>
              <a:ext cx="50167" cy="61824"/>
            </a:xfrm>
            <a:prstGeom prst="ellipse">
              <a:avLst/>
            </a:prstGeom>
            <a:solidFill>
              <a:srgbClr val="FFFFFF"/>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9" name="Oval 21"/>
            <p:cNvSpPr>
              <a:spLocks noChangeArrowheads="1"/>
            </p:cNvSpPr>
            <p:nvPr/>
          </p:nvSpPr>
          <p:spPr bwMode="auto">
            <a:xfrm>
              <a:off x="4066938" y="2386709"/>
              <a:ext cx="50167" cy="61824"/>
            </a:xfrm>
            <a:prstGeom prst="ellipse">
              <a:avLst/>
            </a:prstGeom>
            <a:solidFill>
              <a:srgbClr val="FFFFFF"/>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0" name="Oval 22"/>
            <p:cNvSpPr>
              <a:spLocks noChangeArrowheads="1"/>
            </p:cNvSpPr>
            <p:nvPr/>
          </p:nvSpPr>
          <p:spPr bwMode="auto">
            <a:xfrm>
              <a:off x="4810383" y="2396172"/>
              <a:ext cx="50167" cy="61824"/>
            </a:xfrm>
            <a:prstGeom prst="ellipse">
              <a:avLst/>
            </a:prstGeom>
            <a:solidFill>
              <a:srgbClr val="FFFFFF"/>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1" name="Oval 23"/>
            <p:cNvSpPr>
              <a:spLocks noChangeArrowheads="1"/>
            </p:cNvSpPr>
            <p:nvPr/>
          </p:nvSpPr>
          <p:spPr bwMode="auto">
            <a:xfrm>
              <a:off x="4901047" y="2396172"/>
              <a:ext cx="50167" cy="61824"/>
            </a:xfrm>
            <a:prstGeom prst="ellipse">
              <a:avLst/>
            </a:prstGeom>
            <a:solidFill>
              <a:srgbClr val="FFFFFF"/>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2" name="Oval 24"/>
            <p:cNvSpPr>
              <a:spLocks noChangeArrowheads="1"/>
            </p:cNvSpPr>
            <p:nvPr/>
          </p:nvSpPr>
          <p:spPr bwMode="auto">
            <a:xfrm>
              <a:off x="4991711" y="2396172"/>
              <a:ext cx="50167" cy="61824"/>
            </a:xfrm>
            <a:prstGeom prst="ellipse">
              <a:avLst/>
            </a:prstGeom>
            <a:solidFill>
              <a:srgbClr val="FFFFFF"/>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3" name="Oval 25"/>
            <p:cNvSpPr>
              <a:spLocks noChangeArrowheads="1"/>
            </p:cNvSpPr>
            <p:nvPr/>
          </p:nvSpPr>
          <p:spPr bwMode="auto">
            <a:xfrm>
              <a:off x="4810383" y="3758829"/>
              <a:ext cx="50167" cy="61824"/>
            </a:xfrm>
            <a:prstGeom prst="ellipse">
              <a:avLst/>
            </a:prstGeom>
            <a:solidFill>
              <a:srgbClr val="FFFFFF"/>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4" name="Oval 26"/>
            <p:cNvSpPr>
              <a:spLocks noChangeArrowheads="1"/>
            </p:cNvSpPr>
            <p:nvPr/>
          </p:nvSpPr>
          <p:spPr bwMode="auto">
            <a:xfrm>
              <a:off x="4901047" y="3758829"/>
              <a:ext cx="50167" cy="61824"/>
            </a:xfrm>
            <a:prstGeom prst="ellipse">
              <a:avLst/>
            </a:prstGeom>
            <a:solidFill>
              <a:srgbClr val="FFFFFF"/>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5" name="Oval 27"/>
            <p:cNvSpPr>
              <a:spLocks noChangeArrowheads="1"/>
            </p:cNvSpPr>
            <p:nvPr/>
          </p:nvSpPr>
          <p:spPr bwMode="auto">
            <a:xfrm>
              <a:off x="4991711" y="3758829"/>
              <a:ext cx="50167" cy="61824"/>
            </a:xfrm>
            <a:prstGeom prst="ellipse">
              <a:avLst/>
            </a:prstGeom>
            <a:solidFill>
              <a:srgbClr val="FFFFFF"/>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6" name="Oval 28"/>
            <p:cNvSpPr>
              <a:spLocks noChangeArrowheads="1"/>
            </p:cNvSpPr>
            <p:nvPr/>
          </p:nvSpPr>
          <p:spPr bwMode="auto">
            <a:xfrm>
              <a:off x="4275465" y="2396172"/>
              <a:ext cx="50167" cy="61824"/>
            </a:xfrm>
            <a:prstGeom prst="ellipse">
              <a:avLst/>
            </a:prstGeom>
            <a:solidFill>
              <a:srgbClr val="FFFFFF"/>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7" name="Oval 29"/>
            <p:cNvSpPr>
              <a:spLocks noChangeArrowheads="1"/>
            </p:cNvSpPr>
            <p:nvPr/>
          </p:nvSpPr>
          <p:spPr bwMode="auto">
            <a:xfrm>
              <a:off x="4357063" y="2396172"/>
              <a:ext cx="50167" cy="61824"/>
            </a:xfrm>
            <a:prstGeom prst="ellipse">
              <a:avLst/>
            </a:prstGeom>
            <a:solidFill>
              <a:srgbClr val="FFFFFF"/>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8" name="Oval 30"/>
            <p:cNvSpPr>
              <a:spLocks noChangeArrowheads="1"/>
            </p:cNvSpPr>
            <p:nvPr/>
          </p:nvSpPr>
          <p:spPr bwMode="auto">
            <a:xfrm>
              <a:off x="4511192" y="2396172"/>
              <a:ext cx="50167" cy="61824"/>
            </a:xfrm>
            <a:prstGeom prst="ellipse">
              <a:avLst/>
            </a:prstGeom>
            <a:solidFill>
              <a:srgbClr val="FFFFFF"/>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9" name="Oval 31"/>
            <p:cNvSpPr>
              <a:spLocks noChangeArrowheads="1"/>
            </p:cNvSpPr>
            <p:nvPr/>
          </p:nvSpPr>
          <p:spPr bwMode="auto">
            <a:xfrm>
              <a:off x="4592789" y="2396172"/>
              <a:ext cx="50167" cy="61824"/>
            </a:xfrm>
            <a:prstGeom prst="ellipse">
              <a:avLst/>
            </a:prstGeom>
            <a:solidFill>
              <a:srgbClr val="FFFFFF"/>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0" name="Oval 32"/>
            <p:cNvSpPr>
              <a:spLocks noChangeArrowheads="1"/>
            </p:cNvSpPr>
            <p:nvPr/>
          </p:nvSpPr>
          <p:spPr bwMode="auto">
            <a:xfrm>
              <a:off x="4438661" y="2396172"/>
              <a:ext cx="50167" cy="61824"/>
            </a:xfrm>
            <a:prstGeom prst="ellipse">
              <a:avLst/>
            </a:prstGeom>
            <a:solidFill>
              <a:srgbClr val="FFFFFF"/>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1" name="Oval 33"/>
            <p:cNvSpPr>
              <a:spLocks noChangeArrowheads="1"/>
            </p:cNvSpPr>
            <p:nvPr/>
          </p:nvSpPr>
          <p:spPr bwMode="auto">
            <a:xfrm>
              <a:off x="4275465" y="3768292"/>
              <a:ext cx="50167" cy="61824"/>
            </a:xfrm>
            <a:prstGeom prst="ellipse">
              <a:avLst/>
            </a:prstGeom>
            <a:solidFill>
              <a:srgbClr val="FFFFFF"/>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2" name="Oval 34"/>
            <p:cNvSpPr>
              <a:spLocks noChangeArrowheads="1"/>
            </p:cNvSpPr>
            <p:nvPr/>
          </p:nvSpPr>
          <p:spPr bwMode="auto">
            <a:xfrm>
              <a:off x="4357063" y="3768292"/>
              <a:ext cx="50167" cy="61824"/>
            </a:xfrm>
            <a:prstGeom prst="ellipse">
              <a:avLst/>
            </a:prstGeom>
            <a:solidFill>
              <a:srgbClr val="FFFFFF"/>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3" name="Oval 35"/>
            <p:cNvSpPr>
              <a:spLocks noChangeArrowheads="1"/>
            </p:cNvSpPr>
            <p:nvPr/>
          </p:nvSpPr>
          <p:spPr bwMode="auto">
            <a:xfrm>
              <a:off x="4511192" y="3768292"/>
              <a:ext cx="50167" cy="61824"/>
            </a:xfrm>
            <a:prstGeom prst="ellipse">
              <a:avLst/>
            </a:prstGeom>
            <a:solidFill>
              <a:srgbClr val="FFFFFF"/>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4" name="Oval 36"/>
            <p:cNvSpPr>
              <a:spLocks noChangeArrowheads="1"/>
            </p:cNvSpPr>
            <p:nvPr/>
          </p:nvSpPr>
          <p:spPr bwMode="auto">
            <a:xfrm>
              <a:off x="4592789" y="3768292"/>
              <a:ext cx="50167" cy="61824"/>
            </a:xfrm>
            <a:prstGeom prst="ellipse">
              <a:avLst/>
            </a:prstGeom>
            <a:solidFill>
              <a:srgbClr val="FFFFFF"/>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5" name="Oval 37"/>
            <p:cNvSpPr>
              <a:spLocks noChangeArrowheads="1"/>
            </p:cNvSpPr>
            <p:nvPr/>
          </p:nvSpPr>
          <p:spPr bwMode="auto">
            <a:xfrm>
              <a:off x="4438661" y="3768292"/>
              <a:ext cx="50167" cy="61824"/>
            </a:xfrm>
            <a:prstGeom prst="ellipse">
              <a:avLst/>
            </a:prstGeom>
            <a:solidFill>
              <a:srgbClr val="FFFFFF"/>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6" name="Oval 38"/>
            <p:cNvSpPr>
              <a:spLocks noChangeArrowheads="1"/>
            </p:cNvSpPr>
            <p:nvPr/>
          </p:nvSpPr>
          <p:spPr bwMode="auto">
            <a:xfrm>
              <a:off x="3677082" y="3533612"/>
              <a:ext cx="190395" cy="198721"/>
            </a:xfrm>
            <a:prstGeom prst="ellipse">
              <a:avLst/>
            </a:prstGeom>
            <a:solidFill>
              <a:srgbClr val="FFFFFF"/>
            </a:solidFill>
            <a:ln w="22225">
              <a:solidFill>
                <a:srgbClr val="0033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7" name="Rectangle 39"/>
            <p:cNvSpPr>
              <a:spLocks noChangeArrowheads="1"/>
            </p:cNvSpPr>
            <p:nvPr/>
          </p:nvSpPr>
          <p:spPr bwMode="auto">
            <a:xfrm>
              <a:off x="3831211" y="3580927"/>
              <a:ext cx="42914" cy="9462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8" name="Oval 40"/>
            <p:cNvSpPr>
              <a:spLocks noChangeArrowheads="1"/>
            </p:cNvSpPr>
            <p:nvPr/>
          </p:nvSpPr>
          <p:spPr bwMode="auto">
            <a:xfrm>
              <a:off x="3677082" y="2492693"/>
              <a:ext cx="190395" cy="198721"/>
            </a:xfrm>
            <a:prstGeom prst="ellipse">
              <a:avLst/>
            </a:prstGeom>
            <a:solidFill>
              <a:srgbClr val="FFFFFF"/>
            </a:solidFill>
            <a:ln w="22225">
              <a:solidFill>
                <a:srgbClr val="0033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9" name="Rectangle 41"/>
            <p:cNvSpPr>
              <a:spLocks noChangeArrowheads="1"/>
            </p:cNvSpPr>
            <p:nvPr/>
          </p:nvSpPr>
          <p:spPr bwMode="auto">
            <a:xfrm>
              <a:off x="3831211" y="2540008"/>
              <a:ext cx="42914" cy="9462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0" name="Oval 42"/>
            <p:cNvSpPr>
              <a:spLocks noChangeArrowheads="1"/>
            </p:cNvSpPr>
            <p:nvPr/>
          </p:nvSpPr>
          <p:spPr bwMode="auto">
            <a:xfrm>
              <a:off x="5046110" y="2492693"/>
              <a:ext cx="190395" cy="198721"/>
            </a:xfrm>
            <a:prstGeom prst="ellipse">
              <a:avLst/>
            </a:prstGeom>
            <a:solidFill>
              <a:srgbClr val="FFFFFF"/>
            </a:solidFill>
            <a:ln w="22225">
              <a:solidFill>
                <a:srgbClr val="0033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1" name="Rectangle 43"/>
            <p:cNvSpPr>
              <a:spLocks noChangeArrowheads="1"/>
            </p:cNvSpPr>
            <p:nvPr/>
          </p:nvSpPr>
          <p:spPr bwMode="auto">
            <a:xfrm>
              <a:off x="5037043" y="2549471"/>
              <a:ext cx="42914" cy="9462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2" name="Oval 44"/>
            <p:cNvSpPr>
              <a:spLocks noChangeArrowheads="1"/>
            </p:cNvSpPr>
            <p:nvPr/>
          </p:nvSpPr>
          <p:spPr bwMode="auto">
            <a:xfrm>
              <a:off x="5046110" y="3533612"/>
              <a:ext cx="190395" cy="198721"/>
            </a:xfrm>
            <a:prstGeom prst="ellipse">
              <a:avLst/>
            </a:prstGeom>
            <a:solidFill>
              <a:srgbClr val="FFFFFF"/>
            </a:solidFill>
            <a:ln w="22225">
              <a:solidFill>
                <a:srgbClr val="0033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3" name="Rectangle 45"/>
            <p:cNvSpPr>
              <a:spLocks noChangeArrowheads="1"/>
            </p:cNvSpPr>
            <p:nvPr/>
          </p:nvSpPr>
          <p:spPr bwMode="auto">
            <a:xfrm>
              <a:off x="5037043" y="3580927"/>
              <a:ext cx="42914" cy="9462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364" name="Group 47"/>
            <p:cNvGrpSpPr>
              <a:grpSpLocks/>
            </p:cNvGrpSpPr>
            <p:nvPr/>
          </p:nvGrpSpPr>
          <p:grpSpPr bwMode="auto">
            <a:xfrm>
              <a:off x="4338930" y="3898249"/>
              <a:ext cx="235727" cy="393026"/>
              <a:chOff x="2925" y="6420"/>
              <a:chExt cx="390" cy="623"/>
            </a:xfrm>
          </p:grpSpPr>
          <p:sp>
            <p:nvSpPr>
              <p:cNvPr id="418" name="Rectangle 48" descr="50%"/>
              <p:cNvSpPr>
                <a:spLocks noChangeArrowheads="1"/>
              </p:cNvSpPr>
              <p:nvPr/>
            </p:nvSpPr>
            <p:spPr bwMode="auto">
              <a:xfrm>
                <a:off x="2925" y="6540"/>
                <a:ext cx="390" cy="390"/>
              </a:xfrm>
              <a:prstGeom prst="rect">
                <a:avLst/>
              </a:prstGeom>
              <a:pattFill prst="pct50">
                <a:fgClr>
                  <a:srgbClr val="993300"/>
                </a:fgClr>
                <a:bgClr>
                  <a:srgbClr val="FFFFFF"/>
                </a:bgClr>
              </a:pattFill>
              <a:ln w="15875">
                <a:solidFill>
                  <a:srgbClr val="8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9" name="Rectangle 49"/>
              <p:cNvSpPr>
                <a:spLocks noChangeArrowheads="1"/>
              </p:cNvSpPr>
              <p:nvPr/>
            </p:nvSpPr>
            <p:spPr bwMode="auto">
              <a:xfrm>
                <a:off x="2925" y="6420"/>
                <a:ext cx="390" cy="98"/>
              </a:xfrm>
              <a:prstGeom prst="rect">
                <a:avLst/>
              </a:prstGeom>
              <a:solidFill>
                <a:srgbClr val="FF9900"/>
              </a:solidFill>
              <a:ln w="15875">
                <a:solidFill>
                  <a:srgbClr val="8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0" name="Rectangle 50"/>
              <p:cNvSpPr>
                <a:spLocks noChangeArrowheads="1"/>
              </p:cNvSpPr>
              <p:nvPr/>
            </p:nvSpPr>
            <p:spPr bwMode="auto">
              <a:xfrm>
                <a:off x="2925" y="6945"/>
                <a:ext cx="390" cy="98"/>
              </a:xfrm>
              <a:prstGeom prst="rect">
                <a:avLst/>
              </a:prstGeom>
              <a:solidFill>
                <a:srgbClr val="FF9900"/>
              </a:solidFill>
              <a:ln w="15875">
                <a:solidFill>
                  <a:srgbClr val="8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365" name="Group 51"/>
            <p:cNvGrpSpPr>
              <a:grpSpLocks/>
            </p:cNvGrpSpPr>
            <p:nvPr/>
          </p:nvGrpSpPr>
          <p:grpSpPr bwMode="auto">
            <a:xfrm rot="21423860">
              <a:off x="4021604" y="3902663"/>
              <a:ext cx="235727" cy="393026"/>
              <a:chOff x="2925" y="6420"/>
              <a:chExt cx="390" cy="623"/>
            </a:xfrm>
          </p:grpSpPr>
          <p:sp>
            <p:nvSpPr>
              <p:cNvPr id="415" name="Rectangle 52" descr="50%"/>
              <p:cNvSpPr>
                <a:spLocks noChangeArrowheads="1"/>
              </p:cNvSpPr>
              <p:nvPr/>
            </p:nvSpPr>
            <p:spPr bwMode="auto">
              <a:xfrm>
                <a:off x="2925" y="6540"/>
                <a:ext cx="390" cy="390"/>
              </a:xfrm>
              <a:prstGeom prst="rect">
                <a:avLst/>
              </a:prstGeom>
              <a:pattFill prst="pct50">
                <a:fgClr>
                  <a:srgbClr val="993300"/>
                </a:fgClr>
                <a:bgClr>
                  <a:srgbClr val="FFFFFF"/>
                </a:bgClr>
              </a:pattFill>
              <a:ln w="15875">
                <a:solidFill>
                  <a:srgbClr val="8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6" name="Rectangle 53"/>
              <p:cNvSpPr>
                <a:spLocks noChangeArrowheads="1"/>
              </p:cNvSpPr>
              <p:nvPr/>
            </p:nvSpPr>
            <p:spPr bwMode="auto">
              <a:xfrm>
                <a:off x="2925" y="6420"/>
                <a:ext cx="390" cy="98"/>
              </a:xfrm>
              <a:prstGeom prst="rect">
                <a:avLst/>
              </a:prstGeom>
              <a:solidFill>
                <a:srgbClr val="FF9900"/>
              </a:solidFill>
              <a:ln w="15875">
                <a:solidFill>
                  <a:srgbClr val="8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7" name="Rectangle 54"/>
              <p:cNvSpPr>
                <a:spLocks noChangeArrowheads="1"/>
              </p:cNvSpPr>
              <p:nvPr/>
            </p:nvSpPr>
            <p:spPr bwMode="auto">
              <a:xfrm>
                <a:off x="2925" y="6945"/>
                <a:ext cx="390" cy="98"/>
              </a:xfrm>
              <a:prstGeom prst="rect">
                <a:avLst/>
              </a:prstGeom>
              <a:solidFill>
                <a:srgbClr val="FF9900"/>
              </a:solidFill>
              <a:ln w="15875">
                <a:solidFill>
                  <a:srgbClr val="8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366" name="Group 55"/>
            <p:cNvGrpSpPr>
              <a:grpSpLocks/>
            </p:cNvGrpSpPr>
            <p:nvPr/>
          </p:nvGrpSpPr>
          <p:grpSpPr bwMode="auto">
            <a:xfrm rot="220067">
              <a:off x="4656254" y="3903294"/>
              <a:ext cx="235727" cy="393026"/>
              <a:chOff x="2925" y="6420"/>
              <a:chExt cx="390" cy="623"/>
            </a:xfrm>
          </p:grpSpPr>
          <p:sp>
            <p:nvSpPr>
              <p:cNvPr id="412" name="Rectangle 56" descr="50%"/>
              <p:cNvSpPr>
                <a:spLocks noChangeArrowheads="1"/>
              </p:cNvSpPr>
              <p:nvPr/>
            </p:nvSpPr>
            <p:spPr bwMode="auto">
              <a:xfrm>
                <a:off x="2925" y="6540"/>
                <a:ext cx="390" cy="390"/>
              </a:xfrm>
              <a:prstGeom prst="rect">
                <a:avLst/>
              </a:prstGeom>
              <a:pattFill prst="pct50">
                <a:fgClr>
                  <a:srgbClr val="993300"/>
                </a:fgClr>
                <a:bgClr>
                  <a:srgbClr val="FFFFFF"/>
                </a:bgClr>
              </a:pattFill>
              <a:ln w="15875">
                <a:solidFill>
                  <a:srgbClr val="8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3" name="Rectangle 57"/>
              <p:cNvSpPr>
                <a:spLocks noChangeArrowheads="1"/>
              </p:cNvSpPr>
              <p:nvPr/>
            </p:nvSpPr>
            <p:spPr bwMode="auto">
              <a:xfrm>
                <a:off x="2925" y="6420"/>
                <a:ext cx="390" cy="98"/>
              </a:xfrm>
              <a:prstGeom prst="rect">
                <a:avLst/>
              </a:prstGeom>
              <a:solidFill>
                <a:srgbClr val="FF9900"/>
              </a:solidFill>
              <a:ln w="15875">
                <a:solidFill>
                  <a:srgbClr val="8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4" name="Rectangle 58"/>
              <p:cNvSpPr>
                <a:spLocks noChangeArrowheads="1"/>
              </p:cNvSpPr>
              <p:nvPr/>
            </p:nvSpPr>
            <p:spPr bwMode="auto">
              <a:xfrm>
                <a:off x="2925" y="6945"/>
                <a:ext cx="390" cy="98"/>
              </a:xfrm>
              <a:prstGeom prst="rect">
                <a:avLst/>
              </a:prstGeom>
              <a:solidFill>
                <a:srgbClr val="FF9900"/>
              </a:solidFill>
              <a:ln w="15875">
                <a:solidFill>
                  <a:srgbClr val="8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367" name="Group 59"/>
            <p:cNvGrpSpPr>
              <a:grpSpLocks/>
            </p:cNvGrpSpPr>
            <p:nvPr/>
          </p:nvGrpSpPr>
          <p:grpSpPr bwMode="auto">
            <a:xfrm rot="21170519">
              <a:off x="3704281" y="3935470"/>
              <a:ext cx="235727" cy="393026"/>
              <a:chOff x="2925" y="6420"/>
              <a:chExt cx="390" cy="623"/>
            </a:xfrm>
          </p:grpSpPr>
          <p:sp>
            <p:nvSpPr>
              <p:cNvPr id="409" name="Rectangle 60" descr="50%"/>
              <p:cNvSpPr>
                <a:spLocks noChangeArrowheads="1"/>
              </p:cNvSpPr>
              <p:nvPr/>
            </p:nvSpPr>
            <p:spPr bwMode="auto">
              <a:xfrm>
                <a:off x="2925" y="6540"/>
                <a:ext cx="390" cy="390"/>
              </a:xfrm>
              <a:prstGeom prst="rect">
                <a:avLst/>
              </a:prstGeom>
              <a:pattFill prst="pct50">
                <a:fgClr>
                  <a:srgbClr val="993300"/>
                </a:fgClr>
                <a:bgClr>
                  <a:srgbClr val="FFFFFF"/>
                </a:bgClr>
              </a:pattFill>
              <a:ln w="15875">
                <a:solidFill>
                  <a:srgbClr val="8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0" name="Rectangle 61"/>
              <p:cNvSpPr>
                <a:spLocks noChangeArrowheads="1"/>
              </p:cNvSpPr>
              <p:nvPr/>
            </p:nvSpPr>
            <p:spPr bwMode="auto">
              <a:xfrm>
                <a:off x="2925" y="6420"/>
                <a:ext cx="390" cy="98"/>
              </a:xfrm>
              <a:prstGeom prst="rect">
                <a:avLst/>
              </a:prstGeom>
              <a:solidFill>
                <a:srgbClr val="FF9900"/>
              </a:solidFill>
              <a:ln w="15875">
                <a:solidFill>
                  <a:srgbClr val="8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1" name="Rectangle 62"/>
              <p:cNvSpPr>
                <a:spLocks noChangeArrowheads="1"/>
              </p:cNvSpPr>
              <p:nvPr/>
            </p:nvSpPr>
            <p:spPr bwMode="auto">
              <a:xfrm>
                <a:off x="2925" y="6945"/>
                <a:ext cx="390" cy="98"/>
              </a:xfrm>
              <a:prstGeom prst="rect">
                <a:avLst/>
              </a:prstGeom>
              <a:solidFill>
                <a:srgbClr val="FF9900"/>
              </a:solidFill>
              <a:ln w="15875">
                <a:solidFill>
                  <a:srgbClr val="8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368" name="Group 63"/>
            <p:cNvGrpSpPr>
              <a:grpSpLocks/>
            </p:cNvGrpSpPr>
            <p:nvPr/>
          </p:nvGrpSpPr>
          <p:grpSpPr bwMode="auto">
            <a:xfrm rot="429166">
              <a:off x="4973579" y="3934839"/>
              <a:ext cx="235727" cy="393026"/>
              <a:chOff x="2925" y="6420"/>
              <a:chExt cx="390" cy="623"/>
            </a:xfrm>
          </p:grpSpPr>
          <p:sp>
            <p:nvSpPr>
              <p:cNvPr id="406" name="Rectangle 64" descr="50%"/>
              <p:cNvSpPr>
                <a:spLocks noChangeArrowheads="1"/>
              </p:cNvSpPr>
              <p:nvPr/>
            </p:nvSpPr>
            <p:spPr bwMode="auto">
              <a:xfrm>
                <a:off x="2925" y="6540"/>
                <a:ext cx="390" cy="390"/>
              </a:xfrm>
              <a:prstGeom prst="rect">
                <a:avLst/>
              </a:prstGeom>
              <a:pattFill prst="pct50">
                <a:fgClr>
                  <a:srgbClr val="993300"/>
                </a:fgClr>
                <a:bgClr>
                  <a:srgbClr val="FFFFFF"/>
                </a:bgClr>
              </a:pattFill>
              <a:ln w="15875">
                <a:solidFill>
                  <a:srgbClr val="8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07" name="Rectangle 65"/>
              <p:cNvSpPr>
                <a:spLocks noChangeArrowheads="1"/>
              </p:cNvSpPr>
              <p:nvPr/>
            </p:nvSpPr>
            <p:spPr bwMode="auto">
              <a:xfrm>
                <a:off x="2925" y="6420"/>
                <a:ext cx="390" cy="98"/>
              </a:xfrm>
              <a:prstGeom prst="rect">
                <a:avLst/>
              </a:prstGeom>
              <a:solidFill>
                <a:srgbClr val="FF9900"/>
              </a:solidFill>
              <a:ln w="15875">
                <a:solidFill>
                  <a:srgbClr val="8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08" name="Rectangle 66"/>
              <p:cNvSpPr>
                <a:spLocks noChangeArrowheads="1"/>
              </p:cNvSpPr>
              <p:nvPr/>
            </p:nvSpPr>
            <p:spPr bwMode="auto">
              <a:xfrm>
                <a:off x="2925" y="6945"/>
                <a:ext cx="390" cy="98"/>
              </a:xfrm>
              <a:prstGeom prst="rect">
                <a:avLst/>
              </a:prstGeom>
              <a:solidFill>
                <a:srgbClr val="FF9900"/>
              </a:solidFill>
              <a:ln w="15875">
                <a:solidFill>
                  <a:srgbClr val="8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369" name="Group 67"/>
            <p:cNvGrpSpPr>
              <a:grpSpLocks/>
            </p:cNvGrpSpPr>
            <p:nvPr/>
          </p:nvGrpSpPr>
          <p:grpSpPr bwMode="auto">
            <a:xfrm rot="21026717">
              <a:off x="3386957" y="3978368"/>
              <a:ext cx="235727" cy="393026"/>
              <a:chOff x="2925" y="6420"/>
              <a:chExt cx="390" cy="623"/>
            </a:xfrm>
          </p:grpSpPr>
          <p:sp>
            <p:nvSpPr>
              <p:cNvPr id="403" name="Rectangle 68" descr="50%"/>
              <p:cNvSpPr>
                <a:spLocks noChangeArrowheads="1"/>
              </p:cNvSpPr>
              <p:nvPr/>
            </p:nvSpPr>
            <p:spPr bwMode="auto">
              <a:xfrm>
                <a:off x="2925" y="6540"/>
                <a:ext cx="390" cy="390"/>
              </a:xfrm>
              <a:prstGeom prst="rect">
                <a:avLst/>
              </a:prstGeom>
              <a:pattFill prst="pct50">
                <a:fgClr>
                  <a:srgbClr val="993300"/>
                </a:fgClr>
                <a:bgClr>
                  <a:srgbClr val="FFFFFF"/>
                </a:bgClr>
              </a:pattFill>
              <a:ln w="15875">
                <a:solidFill>
                  <a:srgbClr val="8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04" name="Rectangle 69"/>
              <p:cNvSpPr>
                <a:spLocks noChangeArrowheads="1"/>
              </p:cNvSpPr>
              <p:nvPr/>
            </p:nvSpPr>
            <p:spPr bwMode="auto">
              <a:xfrm>
                <a:off x="2925" y="6420"/>
                <a:ext cx="390" cy="98"/>
              </a:xfrm>
              <a:prstGeom prst="rect">
                <a:avLst/>
              </a:prstGeom>
              <a:solidFill>
                <a:srgbClr val="FF9900"/>
              </a:solidFill>
              <a:ln w="15875">
                <a:solidFill>
                  <a:srgbClr val="8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05" name="Rectangle 70"/>
              <p:cNvSpPr>
                <a:spLocks noChangeArrowheads="1"/>
              </p:cNvSpPr>
              <p:nvPr/>
            </p:nvSpPr>
            <p:spPr bwMode="auto">
              <a:xfrm>
                <a:off x="2925" y="6945"/>
                <a:ext cx="390" cy="98"/>
              </a:xfrm>
              <a:prstGeom prst="rect">
                <a:avLst/>
              </a:prstGeom>
              <a:solidFill>
                <a:srgbClr val="FF9900"/>
              </a:solidFill>
              <a:ln w="15875">
                <a:solidFill>
                  <a:srgbClr val="8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370" name="Group 71"/>
            <p:cNvGrpSpPr>
              <a:grpSpLocks/>
            </p:cNvGrpSpPr>
            <p:nvPr/>
          </p:nvGrpSpPr>
          <p:grpSpPr bwMode="auto">
            <a:xfrm rot="596022">
              <a:off x="5298762" y="3987200"/>
              <a:ext cx="235727" cy="393026"/>
              <a:chOff x="2925" y="6420"/>
              <a:chExt cx="390" cy="623"/>
            </a:xfrm>
          </p:grpSpPr>
          <p:sp>
            <p:nvSpPr>
              <p:cNvPr id="400" name="Rectangle 72" descr="50%"/>
              <p:cNvSpPr>
                <a:spLocks noChangeArrowheads="1"/>
              </p:cNvSpPr>
              <p:nvPr/>
            </p:nvSpPr>
            <p:spPr bwMode="auto">
              <a:xfrm>
                <a:off x="2925" y="6540"/>
                <a:ext cx="390" cy="390"/>
              </a:xfrm>
              <a:prstGeom prst="rect">
                <a:avLst/>
              </a:prstGeom>
              <a:pattFill prst="pct50">
                <a:fgClr>
                  <a:srgbClr val="993300"/>
                </a:fgClr>
                <a:bgClr>
                  <a:srgbClr val="FFFFFF"/>
                </a:bgClr>
              </a:pattFill>
              <a:ln w="15875">
                <a:solidFill>
                  <a:srgbClr val="8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01" name="Rectangle 73"/>
              <p:cNvSpPr>
                <a:spLocks noChangeArrowheads="1"/>
              </p:cNvSpPr>
              <p:nvPr/>
            </p:nvSpPr>
            <p:spPr bwMode="auto">
              <a:xfrm>
                <a:off x="2925" y="6420"/>
                <a:ext cx="390" cy="98"/>
              </a:xfrm>
              <a:prstGeom prst="rect">
                <a:avLst/>
              </a:prstGeom>
              <a:solidFill>
                <a:srgbClr val="FF9900"/>
              </a:solidFill>
              <a:ln w="15875">
                <a:solidFill>
                  <a:srgbClr val="8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02" name="Rectangle 74"/>
              <p:cNvSpPr>
                <a:spLocks noChangeArrowheads="1"/>
              </p:cNvSpPr>
              <p:nvPr/>
            </p:nvSpPr>
            <p:spPr bwMode="auto">
              <a:xfrm>
                <a:off x="2925" y="6945"/>
                <a:ext cx="390" cy="98"/>
              </a:xfrm>
              <a:prstGeom prst="rect">
                <a:avLst/>
              </a:prstGeom>
              <a:solidFill>
                <a:srgbClr val="FF9900"/>
              </a:solidFill>
              <a:ln w="15875">
                <a:solidFill>
                  <a:srgbClr val="8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371" name="Line 75"/>
            <p:cNvSpPr>
              <a:spLocks noChangeShapeType="1"/>
            </p:cNvSpPr>
            <p:nvPr/>
          </p:nvSpPr>
          <p:spPr bwMode="auto">
            <a:xfrm flipH="1">
              <a:off x="3332559" y="2170955"/>
              <a:ext cx="9066" cy="2583371"/>
            </a:xfrm>
            <a:prstGeom prst="line">
              <a:avLst/>
            </a:prstGeom>
            <a:noFill/>
            <a:ln w="19050">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2" name="Line 76"/>
            <p:cNvSpPr>
              <a:spLocks noChangeShapeType="1"/>
            </p:cNvSpPr>
            <p:nvPr/>
          </p:nvSpPr>
          <p:spPr bwMode="auto">
            <a:xfrm>
              <a:off x="5571962" y="2170955"/>
              <a:ext cx="0" cy="2573908"/>
            </a:xfrm>
            <a:prstGeom prst="line">
              <a:avLst/>
            </a:prstGeom>
            <a:noFill/>
            <a:ln w="19050">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3" name="Arc 77"/>
            <p:cNvSpPr>
              <a:spLocks/>
            </p:cNvSpPr>
            <p:nvPr/>
          </p:nvSpPr>
          <p:spPr bwMode="auto">
            <a:xfrm>
              <a:off x="3335581" y="4604812"/>
              <a:ext cx="2235776" cy="179795"/>
            </a:xfrm>
            <a:custGeom>
              <a:avLst/>
              <a:gdLst>
                <a:gd name="G0" fmla="+- 20776 0 0"/>
                <a:gd name="G1" fmla="+- 21600 0 0"/>
                <a:gd name="G2" fmla="+- 21600 0 0"/>
                <a:gd name="T0" fmla="*/ 0 w 41617"/>
                <a:gd name="T1" fmla="*/ 15690 h 21600"/>
                <a:gd name="T2" fmla="*/ 41617 w 41617"/>
                <a:gd name="T3" fmla="*/ 15925 h 21600"/>
                <a:gd name="T4" fmla="*/ 20776 w 41617"/>
                <a:gd name="T5" fmla="*/ 21600 h 21600"/>
              </a:gdLst>
              <a:ahLst/>
              <a:cxnLst>
                <a:cxn ang="0">
                  <a:pos x="T0" y="T1"/>
                </a:cxn>
                <a:cxn ang="0">
                  <a:pos x="T2" y="T3"/>
                </a:cxn>
                <a:cxn ang="0">
                  <a:pos x="T4" y="T5"/>
                </a:cxn>
              </a:cxnLst>
              <a:rect l="0" t="0" r="r" b="b"/>
              <a:pathLst>
                <a:path w="41617" h="21600" fill="none" extrusionOk="0">
                  <a:moveTo>
                    <a:pt x="0" y="15690"/>
                  </a:moveTo>
                  <a:cubicBezTo>
                    <a:pt x="2641" y="6405"/>
                    <a:pt x="11122" y="-1"/>
                    <a:pt x="20776" y="0"/>
                  </a:cubicBezTo>
                  <a:cubicBezTo>
                    <a:pt x="30519" y="0"/>
                    <a:pt x="39057" y="6523"/>
                    <a:pt x="41617" y="15924"/>
                  </a:cubicBezTo>
                </a:path>
                <a:path w="41617" h="21600" stroke="0" extrusionOk="0">
                  <a:moveTo>
                    <a:pt x="0" y="15690"/>
                  </a:moveTo>
                  <a:cubicBezTo>
                    <a:pt x="2641" y="6405"/>
                    <a:pt x="11122" y="-1"/>
                    <a:pt x="20776" y="0"/>
                  </a:cubicBezTo>
                  <a:cubicBezTo>
                    <a:pt x="30519" y="0"/>
                    <a:pt x="39057" y="6523"/>
                    <a:pt x="41617" y="15924"/>
                  </a:cubicBezTo>
                  <a:lnTo>
                    <a:pt x="20776" y="21600"/>
                  </a:lnTo>
                  <a:close/>
                </a:path>
              </a:pathLst>
            </a:custGeom>
            <a:noFill/>
            <a:ln w="1587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4" name="Line 78"/>
            <p:cNvSpPr>
              <a:spLocks noChangeShapeType="1"/>
            </p:cNvSpPr>
            <p:nvPr/>
          </p:nvSpPr>
          <p:spPr bwMode="auto">
            <a:xfrm flipV="1">
              <a:off x="3341625" y="2178525"/>
              <a:ext cx="2239403" cy="0"/>
            </a:xfrm>
            <a:prstGeom prst="line">
              <a:avLst/>
            </a:prstGeom>
            <a:noFill/>
            <a:ln w="19050">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375" name="Group 79"/>
            <p:cNvGrpSpPr>
              <a:grpSpLocks/>
            </p:cNvGrpSpPr>
            <p:nvPr/>
          </p:nvGrpSpPr>
          <p:grpSpPr bwMode="auto">
            <a:xfrm>
              <a:off x="3711535" y="2530545"/>
              <a:ext cx="117863" cy="123018"/>
              <a:chOff x="8562" y="2820"/>
              <a:chExt cx="525" cy="525"/>
            </a:xfrm>
          </p:grpSpPr>
          <p:sp>
            <p:nvSpPr>
              <p:cNvPr id="397" name="Oval 80"/>
              <p:cNvSpPr>
                <a:spLocks noChangeArrowheads="1"/>
              </p:cNvSpPr>
              <p:nvPr/>
            </p:nvSpPr>
            <p:spPr bwMode="auto">
              <a:xfrm>
                <a:off x="8562" y="2820"/>
                <a:ext cx="525" cy="525"/>
              </a:xfrm>
              <a:prstGeom prst="ellipse">
                <a:avLst/>
              </a:prstGeom>
              <a:solidFill>
                <a:srgbClr val="FFFFFF"/>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8" name="Line 81"/>
              <p:cNvSpPr>
                <a:spLocks noChangeShapeType="1"/>
              </p:cNvSpPr>
              <p:nvPr/>
            </p:nvSpPr>
            <p:spPr bwMode="auto">
              <a:xfrm flipH="1">
                <a:off x="8655" y="2895"/>
                <a:ext cx="315" cy="33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9" name="Line 82"/>
              <p:cNvSpPr>
                <a:spLocks noChangeShapeType="1"/>
              </p:cNvSpPr>
              <p:nvPr/>
            </p:nvSpPr>
            <p:spPr bwMode="auto">
              <a:xfrm flipH="1">
                <a:off x="8685" y="2955"/>
                <a:ext cx="315" cy="33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376" name="Group 83"/>
            <p:cNvGrpSpPr>
              <a:grpSpLocks/>
            </p:cNvGrpSpPr>
            <p:nvPr/>
          </p:nvGrpSpPr>
          <p:grpSpPr bwMode="auto">
            <a:xfrm>
              <a:off x="5080562" y="2530545"/>
              <a:ext cx="117863" cy="123018"/>
              <a:chOff x="8562" y="2820"/>
              <a:chExt cx="525" cy="525"/>
            </a:xfrm>
          </p:grpSpPr>
          <p:sp>
            <p:nvSpPr>
              <p:cNvPr id="394" name="Oval 84"/>
              <p:cNvSpPr>
                <a:spLocks noChangeArrowheads="1"/>
              </p:cNvSpPr>
              <p:nvPr/>
            </p:nvSpPr>
            <p:spPr bwMode="auto">
              <a:xfrm>
                <a:off x="8562" y="2820"/>
                <a:ext cx="525" cy="525"/>
              </a:xfrm>
              <a:prstGeom prst="ellipse">
                <a:avLst/>
              </a:prstGeom>
              <a:solidFill>
                <a:srgbClr val="FFFFFF"/>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5" name="Line 85"/>
              <p:cNvSpPr>
                <a:spLocks noChangeShapeType="1"/>
              </p:cNvSpPr>
              <p:nvPr/>
            </p:nvSpPr>
            <p:spPr bwMode="auto">
              <a:xfrm flipH="1">
                <a:off x="8655" y="2895"/>
                <a:ext cx="315" cy="33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6" name="Line 86"/>
              <p:cNvSpPr>
                <a:spLocks noChangeShapeType="1"/>
              </p:cNvSpPr>
              <p:nvPr/>
            </p:nvSpPr>
            <p:spPr bwMode="auto">
              <a:xfrm flipH="1">
                <a:off x="8685" y="2955"/>
                <a:ext cx="315" cy="33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377" name="Group 87"/>
            <p:cNvGrpSpPr>
              <a:grpSpLocks/>
            </p:cNvGrpSpPr>
            <p:nvPr/>
          </p:nvGrpSpPr>
          <p:grpSpPr bwMode="auto">
            <a:xfrm>
              <a:off x="3711535" y="3571464"/>
              <a:ext cx="117863" cy="123018"/>
              <a:chOff x="8562" y="2820"/>
              <a:chExt cx="525" cy="525"/>
            </a:xfrm>
          </p:grpSpPr>
          <p:sp>
            <p:nvSpPr>
              <p:cNvPr id="391" name="Oval 88"/>
              <p:cNvSpPr>
                <a:spLocks noChangeArrowheads="1"/>
              </p:cNvSpPr>
              <p:nvPr/>
            </p:nvSpPr>
            <p:spPr bwMode="auto">
              <a:xfrm>
                <a:off x="8562" y="2820"/>
                <a:ext cx="525" cy="525"/>
              </a:xfrm>
              <a:prstGeom prst="ellipse">
                <a:avLst/>
              </a:prstGeom>
              <a:solidFill>
                <a:srgbClr val="FFFFFF"/>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2" name="Line 89"/>
              <p:cNvSpPr>
                <a:spLocks noChangeShapeType="1"/>
              </p:cNvSpPr>
              <p:nvPr/>
            </p:nvSpPr>
            <p:spPr bwMode="auto">
              <a:xfrm flipH="1">
                <a:off x="8655" y="2895"/>
                <a:ext cx="315" cy="33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3" name="Line 90"/>
              <p:cNvSpPr>
                <a:spLocks noChangeShapeType="1"/>
              </p:cNvSpPr>
              <p:nvPr/>
            </p:nvSpPr>
            <p:spPr bwMode="auto">
              <a:xfrm flipH="1">
                <a:off x="8685" y="2955"/>
                <a:ext cx="315" cy="33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378" name="Group 91"/>
            <p:cNvGrpSpPr>
              <a:grpSpLocks/>
            </p:cNvGrpSpPr>
            <p:nvPr/>
          </p:nvGrpSpPr>
          <p:grpSpPr bwMode="auto">
            <a:xfrm>
              <a:off x="5080562" y="3571464"/>
              <a:ext cx="117863" cy="123018"/>
              <a:chOff x="8562" y="2820"/>
              <a:chExt cx="525" cy="525"/>
            </a:xfrm>
          </p:grpSpPr>
          <p:sp>
            <p:nvSpPr>
              <p:cNvPr id="388" name="Oval 92"/>
              <p:cNvSpPr>
                <a:spLocks noChangeArrowheads="1"/>
              </p:cNvSpPr>
              <p:nvPr/>
            </p:nvSpPr>
            <p:spPr bwMode="auto">
              <a:xfrm>
                <a:off x="8562" y="2820"/>
                <a:ext cx="525" cy="525"/>
              </a:xfrm>
              <a:prstGeom prst="ellipse">
                <a:avLst/>
              </a:prstGeom>
              <a:solidFill>
                <a:srgbClr val="FFFFFF"/>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9" name="Line 93"/>
              <p:cNvSpPr>
                <a:spLocks noChangeShapeType="1"/>
              </p:cNvSpPr>
              <p:nvPr/>
            </p:nvSpPr>
            <p:spPr bwMode="auto">
              <a:xfrm flipH="1">
                <a:off x="8655" y="2895"/>
                <a:ext cx="315" cy="33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0" name="Line 94"/>
              <p:cNvSpPr>
                <a:spLocks noChangeShapeType="1"/>
              </p:cNvSpPr>
              <p:nvPr/>
            </p:nvSpPr>
            <p:spPr bwMode="auto">
              <a:xfrm flipH="1">
                <a:off x="8685" y="2955"/>
                <a:ext cx="315" cy="33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379" name="AutoShape 95"/>
            <p:cNvSpPr>
              <a:spLocks noChangeArrowheads="1"/>
            </p:cNvSpPr>
            <p:nvPr/>
          </p:nvSpPr>
          <p:spPr bwMode="auto">
            <a:xfrm>
              <a:off x="-430001" y="4606074"/>
              <a:ext cx="9802601" cy="9255976"/>
            </a:xfrm>
            <a:custGeom>
              <a:avLst/>
              <a:gdLst>
                <a:gd name="G0" fmla="+- 9640 0 0"/>
                <a:gd name="G1" fmla="+- -7083607 0 0"/>
                <a:gd name="G2" fmla="+- 0 0 -7083607"/>
                <a:gd name="T0" fmla="*/ 0 256 1"/>
                <a:gd name="T1" fmla="*/ 180 256 1"/>
                <a:gd name="G3" fmla="+- -7083607 T0 T1"/>
                <a:gd name="T2" fmla="*/ 0 256 1"/>
                <a:gd name="T3" fmla="*/ 90 256 1"/>
                <a:gd name="G4" fmla="+- -7083607 T2 T3"/>
                <a:gd name="G5" fmla="*/ G4 2 1"/>
                <a:gd name="T4" fmla="*/ 90 256 1"/>
                <a:gd name="T5" fmla="*/ 0 256 1"/>
                <a:gd name="G6" fmla="+- -7083607 T4 T5"/>
                <a:gd name="G7" fmla="*/ G6 2 1"/>
                <a:gd name="G8" fmla="abs -708360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640"/>
                <a:gd name="G18" fmla="*/ 9640 1 2"/>
                <a:gd name="G19" fmla="+- G18 5400 0"/>
                <a:gd name="G20" fmla="cos G19 -7083607"/>
                <a:gd name="G21" fmla="sin G19 -7083607"/>
                <a:gd name="G22" fmla="+- G20 10800 0"/>
                <a:gd name="G23" fmla="+- G21 10800 0"/>
                <a:gd name="G24" fmla="+- 10800 0 G20"/>
                <a:gd name="G25" fmla="+- 9640 10800 0"/>
                <a:gd name="G26" fmla="?: G9 G17 G25"/>
                <a:gd name="G27" fmla="?: G9 0 21600"/>
                <a:gd name="G28" fmla="cos 10800 -7083607"/>
                <a:gd name="G29" fmla="sin 10800 -7083607"/>
                <a:gd name="G30" fmla="sin 9640 -7083607"/>
                <a:gd name="G31" fmla="+- G28 10800 0"/>
                <a:gd name="G32" fmla="+- G29 10800 0"/>
                <a:gd name="G33" fmla="+- G30 10800 0"/>
                <a:gd name="G34" fmla="?: G4 0 G31"/>
                <a:gd name="G35" fmla="?: -7083607 G34 0"/>
                <a:gd name="G36" fmla="?: G6 G35 G31"/>
                <a:gd name="G37" fmla="+- 21600 0 G36"/>
                <a:gd name="G38" fmla="?: G4 0 G33"/>
                <a:gd name="G39" fmla="?: -7083607 G38 G32"/>
                <a:gd name="G40" fmla="?: G6 G39 0"/>
                <a:gd name="G41" fmla="?: G4 G32 21600"/>
                <a:gd name="G42" fmla="?: G6 G41 G33"/>
                <a:gd name="T12" fmla="*/ 10800 w 21600"/>
                <a:gd name="T13" fmla="*/ 0 h 21600"/>
                <a:gd name="T14" fmla="*/ 7627 w 21600"/>
                <a:gd name="T15" fmla="*/ 1085 h 21600"/>
                <a:gd name="T16" fmla="*/ 10800 w 21600"/>
                <a:gd name="T17" fmla="*/ 1160 h 21600"/>
                <a:gd name="T18" fmla="*/ 13973 w 21600"/>
                <a:gd name="T19" fmla="*/ 108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807" y="1636"/>
                  </a:moveTo>
                  <a:cubicBezTo>
                    <a:pt x="8773" y="1320"/>
                    <a:pt x="9783" y="1159"/>
                    <a:pt x="10800" y="1160"/>
                  </a:cubicBezTo>
                  <a:cubicBezTo>
                    <a:pt x="11816" y="1160"/>
                    <a:pt x="12826" y="1320"/>
                    <a:pt x="13792" y="1636"/>
                  </a:cubicBezTo>
                  <a:lnTo>
                    <a:pt x="14153" y="533"/>
                  </a:lnTo>
                  <a:cubicBezTo>
                    <a:pt x="13070" y="180"/>
                    <a:pt x="11938" y="-1"/>
                    <a:pt x="10799" y="0"/>
                  </a:cubicBezTo>
                  <a:cubicBezTo>
                    <a:pt x="9661" y="0"/>
                    <a:pt x="8529" y="180"/>
                    <a:pt x="7446" y="533"/>
                  </a:cubicBezTo>
                  <a:close/>
                </a:path>
              </a:pathLst>
            </a:custGeom>
            <a:noFill/>
            <a:ln w="15875">
              <a:solidFill>
                <a:srgbClr val="000000"/>
              </a:solidFill>
              <a:prstDash val="dash"/>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0" name="Line 96"/>
            <p:cNvSpPr>
              <a:spLocks noChangeShapeType="1"/>
            </p:cNvSpPr>
            <p:nvPr/>
          </p:nvSpPr>
          <p:spPr bwMode="auto">
            <a:xfrm flipH="1">
              <a:off x="5553829" y="2606248"/>
              <a:ext cx="417055" cy="435293"/>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381" name="Line 97"/>
            <p:cNvSpPr>
              <a:spLocks noChangeShapeType="1"/>
            </p:cNvSpPr>
            <p:nvPr/>
          </p:nvSpPr>
          <p:spPr bwMode="auto">
            <a:xfrm flipH="1">
              <a:off x="5771423" y="4508291"/>
              <a:ext cx="235727" cy="378516"/>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382" name="Text Box 98"/>
            <p:cNvSpPr txBox="1">
              <a:spLocks noChangeArrowheads="1"/>
            </p:cNvSpPr>
            <p:nvPr/>
          </p:nvSpPr>
          <p:spPr bwMode="auto">
            <a:xfrm>
              <a:off x="5808381" y="2388601"/>
              <a:ext cx="688355" cy="302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Calibri" pitchFamily="34" charset="0"/>
                  <a:ea typeface="宋体" pitchFamily="2" charset="-122"/>
                </a:rPr>
                <a:t>sink</a:t>
              </a:r>
              <a:endParaRPr kumimoji="0" lang="zh-CN" sz="1800" b="1" i="0" u="none" strike="noStrike" cap="none" normalizeH="0" baseline="0" dirty="0" smtClean="0">
                <a:ln>
                  <a:noFill/>
                </a:ln>
                <a:solidFill>
                  <a:schemeClr val="tx1"/>
                </a:solidFill>
                <a:effectLst/>
                <a:latin typeface="Arial" pitchFamily="34" charset="0"/>
                <a:ea typeface="宋体" pitchFamily="2" charset="-122"/>
              </a:endParaRPr>
            </a:p>
          </p:txBody>
        </p:sp>
        <p:sp>
          <p:nvSpPr>
            <p:cNvPr id="383" name="Text Box 100"/>
            <p:cNvSpPr txBox="1">
              <a:spLocks noChangeArrowheads="1"/>
            </p:cNvSpPr>
            <p:nvPr/>
          </p:nvSpPr>
          <p:spPr bwMode="auto">
            <a:xfrm>
              <a:off x="2590800" y="2592118"/>
              <a:ext cx="722228" cy="3796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Calibri" pitchFamily="34" charset="0"/>
                  <a:ea typeface="宋体" pitchFamily="2" charset="-122"/>
                </a:rPr>
                <a:t>DE275</a:t>
              </a:r>
              <a:endParaRPr kumimoji="0" lang="zh-CN" altLang="zh-CN" sz="1800" b="1" i="0" u="none" strike="noStrike" cap="none" normalizeH="0" baseline="0" dirty="0" smtClean="0">
                <a:ln>
                  <a:noFill/>
                </a:ln>
                <a:solidFill>
                  <a:schemeClr val="tx1"/>
                </a:solidFill>
                <a:effectLst/>
                <a:latin typeface="Arial" pitchFamily="34" charset="0"/>
                <a:ea typeface="宋体" pitchFamily="2" charset="-122"/>
              </a:endParaRPr>
            </a:p>
          </p:txBody>
        </p:sp>
        <p:sp>
          <p:nvSpPr>
            <p:cNvPr id="384" name="Line 101"/>
            <p:cNvSpPr>
              <a:spLocks noChangeShapeType="1"/>
            </p:cNvSpPr>
            <p:nvPr/>
          </p:nvSpPr>
          <p:spPr bwMode="auto">
            <a:xfrm>
              <a:off x="3042434" y="2814432"/>
              <a:ext cx="970106" cy="529922"/>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385" name="Line 103"/>
            <p:cNvSpPr>
              <a:spLocks noChangeShapeType="1"/>
            </p:cNvSpPr>
            <p:nvPr/>
          </p:nvSpPr>
          <p:spPr bwMode="auto">
            <a:xfrm>
              <a:off x="2942703" y="3949980"/>
              <a:ext cx="562117" cy="274424"/>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386" name="Text Box 99"/>
            <p:cNvSpPr txBox="1">
              <a:spLocks noChangeArrowheads="1"/>
            </p:cNvSpPr>
            <p:nvPr/>
          </p:nvSpPr>
          <p:spPr bwMode="auto">
            <a:xfrm>
              <a:off x="5541830" y="4308147"/>
              <a:ext cx="1125373" cy="2663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altLang="zh-CN" sz="1000" b="1" dirty="0" smtClean="0">
                  <a:latin typeface="Calibri" pitchFamily="34" charset="0"/>
                </a:rPr>
                <a:t>transformer</a:t>
              </a:r>
              <a:endParaRPr kumimoji="0" lang="zh-CN" sz="1800" b="1" i="0" u="none" strike="noStrike" cap="none" normalizeH="0" baseline="0" dirty="0" smtClean="0">
                <a:ln>
                  <a:noFill/>
                </a:ln>
                <a:solidFill>
                  <a:schemeClr val="tx1"/>
                </a:solidFill>
                <a:effectLst/>
                <a:latin typeface="Arial" pitchFamily="34" charset="0"/>
                <a:ea typeface="宋体" pitchFamily="2" charset="-122"/>
              </a:endParaRPr>
            </a:p>
          </p:txBody>
        </p:sp>
        <p:sp>
          <p:nvSpPr>
            <p:cNvPr id="387" name="Text Box 102"/>
            <p:cNvSpPr txBox="1">
              <a:spLocks noChangeArrowheads="1"/>
            </p:cNvSpPr>
            <p:nvPr/>
          </p:nvSpPr>
          <p:spPr bwMode="auto">
            <a:xfrm>
              <a:off x="2466231" y="3572435"/>
              <a:ext cx="1381514" cy="5423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altLang="zh-CN" sz="1000" b="1" dirty="0" smtClean="0">
                  <a:latin typeface="Calibri" pitchFamily="34" charset="0"/>
                </a:rPr>
                <a:t>s</a:t>
              </a:r>
              <a:r>
                <a:rPr kumimoji="0" lang="en-US" altLang="zh-CN" sz="1000" b="1" i="0" u="none" strike="noStrike" cap="none" normalizeH="0" baseline="0" dirty="0" smtClean="0">
                  <a:ln>
                    <a:noFill/>
                  </a:ln>
                  <a:solidFill>
                    <a:schemeClr val="tx1"/>
                  </a:solidFill>
                  <a:effectLst/>
                  <a:latin typeface="Calibri" pitchFamily="34" charset="0"/>
                  <a:ea typeface="宋体" pitchFamily="2" charset="-122"/>
                </a:rPr>
                <a:t>torage</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dirty="0" smtClean="0">
                  <a:ln>
                    <a:noFill/>
                  </a:ln>
                  <a:solidFill>
                    <a:schemeClr val="tx1"/>
                  </a:solidFill>
                  <a:effectLst/>
                  <a:latin typeface="Calibri" pitchFamily="34" charset="0"/>
                  <a:ea typeface="宋体" pitchFamily="2" charset="-122"/>
                </a:rPr>
                <a:t>capacitor</a:t>
              </a:r>
              <a:endParaRPr kumimoji="0" lang="zh-CN" sz="1800" b="1" i="0" u="none" strike="noStrike" cap="none" normalizeH="0" baseline="0" dirty="0" smtClean="0">
                <a:ln>
                  <a:noFill/>
                </a:ln>
                <a:solidFill>
                  <a:schemeClr val="tx1"/>
                </a:solidFill>
                <a:effectLst/>
                <a:latin typeface="Arial" pitchFamily="34" charset="0"/>
                <a:ea typeface="宋体" pitchFamily="2" charset="-122"/>
              </a:endParaRPr>
            </a:p>
          </p:txBody>
        </p:sp>
      </p:grpSp>
      <p:sp>
        <p:nvSpPr>
          <p:cNvPr id="73927" name="Rectangle 19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pic>
        <p:nvPicPr>
          <p:cNvPr id="73955" name="Picture 22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715000" y="3962400"/>
            <a:ext cx="2995553" cy="213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defRPr/>
            </a:pPr>
            <a:r>
              <a:rPr lang="en-US" altLang="en-US" sz="3600" dirty="0" smtClean="0">
                <a:latin typeface="Times New Roman" pitchFamily="18" charset="0"/>
                <a:cs typeface="Times New Roman" pitchFamily="18" charset="0"/>
              </a:rPr>
              <a:t>MOSFET</a:t>
            </a:r>
            <a:r>
              <a:rPr lang="zh-CN" altLang="en-US" sz="3600" dirty="0" smtClean="0">
                <a:latin typeface="Times New Roman" pitchFamily="18" charset="0"/>
                <a:cs typeface="Times New Roman" pitchFamily="18" charset="0"/>
              </a:rPr>
              <a:t> </a:t>
            </a:r>
            <a:r>
              <a:rPr lang="en-US" altLang="zh-CN" sz="3600" dirty="0" smtClean="0">
                <a:latin typeface="Times New Roman" pitchFamily="18" charset="0"/>
                <a:cs typeface="Times New Roman" pitchFamily="18" charset="0"/>
              </a:rPr>
              <a:t>protective circuit</a:t>
            </a:r>
            <a:endParaRPr lang="zh-CN" altLang="en-US" sz="3600" dirty="0">
              <a:latin typeface="Times New Roman" pitchFamily="18" charset="0"/>
              <a:cs typeface="Times New Roman" pitchFamily="18" charset="0"/>
            </a:endParaRPr>
          </a:p>
        </p:txBody>
      </p:sp>
      <p:sp>
        <p:nvSpPr>
          <p:cNvPr id="23555" name="灯片编号占位符 3"/>
          <p:cNvSpPr>
            <a:spLocks noGrp="1"/>
          </p:cNvSpPr>
          <p:nvPr>
            <p:ph type="sldNum" sz="quarter" idx="11"/>
          </p:nvPr>
        </p:nvSpPr>
        <p:spPr>
          <a:noFill/>
        </p:spPr>
        <p:txBody>
          <a:bodyPr/>
          <a:lstStyle/>
          <a:p>
            <a:fld id="{98DDEDBB-1134-4334-8624-6515F28F1BDA}" type="slidenum">
              <a:rPr lang="en-US" altLang="zh-CN" smtClean="0"/>
              <a:pPr/>
              <a:t>26</a:t>
            </a:fld>
            <a:endParaRPr lang="en-US" altLang="zh-CN" dirty="0" smtClean="0"/>
          </a:p>
        </p:txBody>
      </p:sp>
      <p:sp>
        <p:nvSpPr>
          <p:cNvPr id="2355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2355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23564" name="TextBox 12"/>
          <p:cNvSpPr txBox="1">
            <a:spLocks noChangeArrowheads="1"/>
          </p:cNvSpPr>
          <p:nvPr/>
        </p:nvSpPr>
        <p:spPr bwMode="auto">
          <a:xfrm>
            <a:off x="762000" y="1219201"/>
            <a:ext cx="7772400" cy="3554819"/>
          </a:xfrm>
          <a:prstGeom prst="rect">
            <a:avLst/>
          </a:prstGeom>
          <a:noFill/>
          <a:ln w="9525">
            <a:noFill/>
            <a:miter lim="800000"/>
            <a:headEnd/>
            <a:tailEnd/>
          </a:ln>
        </p:spPr>
        <p:txBody>
          <a:bodyPr wrap="square">
            <a:spAutoFit/>
          </a:bodyPr>
          <a:lstStyle/>
          <a:p>
            <a:r>
              <a:rPr lang="zh-CN" altLang="en-US" dirty="0"/>
              <a:t>     </a:t>
            </a:r>
            <a:r>
              <a:rPr lang="en-US" altLang="zh-CN" sz="2000" dirty="0" smtClean="0">
                <a:latin typeface="Times New Roman" pitchFamily="18" charset="0"/>
                <a:cs typeface="Times New Roman" pitchFamily="18" charset="0"/>
              </a:rPr>
              <a:t>There are 2 popular protective circuits: </a:t>
            </a:r>
          </a:p>
          <a:p>
            <a:endParaRPr lang="en-US" altLang="zh-CN" sz="2000" dirty="0" smtClean="0">
              <a:latin typeface="Times New Roman" pitchFamily="18" charset="0"/>
              <a:cs typeface="Times New Roman" pitchFamily="18" charset="0"/>
            </a:endParaRPr>
          </a:p>
          <a:p>
            <a:endParaRPr lang="en-US" altLang="zh-CN" sz="2000" dirty="0" smtClean="0">
              <a:latin typeface="Times New Roman" pitchFamily="18" charset="0"/>
              <a:cs typeface="Times New Roman" pitchFamily="18" charset="0"/>
            </a:endParaRPr>
          </a:p>
          <a:p>
            <a:endParaRPr lang="en-US" altLang="zh-CN" sz="2000" dirty="0" smtClean="0">
              <a:latin typeface="Times New Roman" pitchFamily="18" charset="0"/>
              <a:cs typeface="Times New Roman" pitchFamily="18" charset="0"/>
            </a:endParaRPr>
          </a:p>
          <a:p>
            <a:endParaRPr lang="en-US" altLang="zh-CN" sz="2000" dirty="0" smtClean="0">
              <a:latin typeface="Times New Roman" pitchFamily="18" charset="0"/>
              <a:cs typeface="Times New Roman" pitchFamily="18" charset="0"/>
            </a:endParaRPr>
          </a:p>
          <a:p>
            <a:endParaRPr lang="en-US" altLang="zh-CN" sz="2000" dirty="0" smtClean="0">
              <a:latin typeface="Times New Roman" pitchFamily="18" charset="0"/>
              <a:cs typeface="Times New Roman" pitchFamily="18" charset="0"/>
            </a:endParaRPr>
          </a:p>
          <a:p>
            <a:endParaRPr lang="en-US" altLang="zh-CN" sz="2000" dirty="0" smtClean="0">
              <a:latin typeface="Times New Roman" pitchFamily="18" charset="0"/>
              <a:cs typeface="Times New Roman" pitchFamily="18" charset="0"/>
            </a:endParaRPr>
          </a:p>
          <a:p>
            <a:endParaRPr lang="en-US" altLang="zh-CN" sz="2000" dirty="0" smtClean="0">
              <a:latin typeface="Times New Roman" pitchFamily="18" charset="0"/>
              <a:cs typeface="Times New Roman" pitchFamily="18" charset="0"/>
            </a:endParaRPr>
          </a:p>
          <a:p>
            <a:pPr>
              <a:spcBef>
                <a:spcPts val="0"/>
              </a:spcBef>
            </a:pPr>
            <a:r>
              <a:rPr lang="en-US" altLang="zh-CN" sz="2000" dirty="0" smtClean="0">
                <a:latin typeface="Times New Roman" pitchFamily="18" charset="0"/>
                <a:cs typeface="Times New Roman" pitchFamily="18" charset="0"/>
              </a:rPr>
              <a:t>     The circuit (B) is selected for convenience of assembling. The circuit is designed as an independent PCB, which is directly connected to the primary of coaxial transformer for lower stray inductance.</a:t>
            </a:r>
          </a:p>
        </p:txBody>
      </p:sp>
      <p:grpSp>
        <p:nvGrpSpPr>
          <p:cNvPr id="339" name="组合 338"/>
          <p:cNvGrpSpPr/>
          <p:nvPr/>
        </p:nvGrpSpPr>
        <p:grpSpPr>
          <a:xfrm>
            <a:off x="1066800" y="1600200"/>
            <a:ext cx="3276600" cy="2057400"/>
            <a:chOff x="1066800" y="1905000"/>
            <a:chExt cx="3276600" cy="2057400"/>
          </a:xfrm>
        </p:grpSpPr>
        <p:grpSp>
          <p:nvGrpSpPr>
            <p:cNvPr id="335" name="组合 334"/>
            <p:cNvGrpSpPr/>
            <p:nvPr/>
          </p:nvGrpSpPr>
          <p:grpSpPr>
            <a:xfrm>
              <a:off x="1066800" y="1905000"/>
              <a:ext cx="3276600" cy="1810314"/>
              <a:chOff x="1143000" y="1524000"/>
              <a:chExt cx="3276600" cy="1810314"/>
            </a:xfrm>
          </p:grpSpPr>
          <p:sp>
            <p:nvSpPr>
              <p:cNvPr id="81126" name="Text Box 230"/>
              <p:cNvSpPr txBox="1">
                <a:spLocks noChangeArrowheads="1"/>
              </p:cNvSpPr>
              <p:nvPr/>
            </p:nvSpPr>
            <p:spPr bwMode="auto">
              <a:xfrm>
                <a:off x="2895696" y="2252797"/>
                <a:ext cx="653271" cy="3643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altLang="zh-CN" sz="900" b="1" dirty="0" smtClean="0">
                    <a:latin typeface="Calibri" pitchFamily="34" charset="0"/>
                  </a:rPr>
                  <a:t>primary</a:t>
                </a:r>
                <a:endParaRPr kumimoji="0" lang="zh-CN" sz="1800" b="0" i="0" u="none" strike="noStrike" cap="none" normalizeH="0" baseline="0" dirty="0" smtClean="0">
                  <a:ln>
                    <a:noFill/>
                  </a:ln>
                  <a:solidFill>
                    <a:schemeClr val="tx1"/>
                  </a:solidFill>
                  <a:effectLst/>
                  <a:latin typeface="Arial" pitchFamily="34" charset="0"/>
                  <a:ea typeface="宋体" pitchFamily="2" charset="-122"/>
                </a:endParaRPr>
              </a:p>
            </p:txBody>
          </p:sp>
          <p:sp>
            <p:nvSpPr>
              <p:cNvPr id="81127" name="Text Box 231"/>
              <p:cNvSpPr txBox="1">
                <a:spLocks noChangeArrowheads="1"/>
              </p:cNvSpPr>
              <p:nvPr/>
            </p:nvSpPr>
            <p:spPr bwMode="auto">
              <a:xfrm>
                <a:off x="3747516" y="2252797"/>
                <a:ext cx="672084" cy="3643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altLang="zh-CN" sz="900" b="1" dirty="0" smtClean="0">
                    <a:latin typeface="Calibri" pitchFamily="34" charset="0"/>
                  </a:rPr>
                  <a:t>secondary</a:t>
                </a:r>
                <a:endParaRPr kumimoji="0" lang="zh-CN" sz="1800" b="0" i="0" u="none" strike="noStrike" cap="none" normalizeH="0" baseline="0" dirty="0" smtClean="0">
                  <a:ln>
                    <a:noFill/>
                  </a:ln>
                  <a:solidFill>
                    <a:schemeClr val="tx1"/>
                  </a:solidFill>
                  <a:effectLst/>
                  <a:latin typeface="Arial" pitchFamily="34" charset="0"/>
                  <a:ea typeface="宋体" pitchFamily="2" charset="-122"/>
                </a:endParaRPr>
              </a:p>
            </p:txBody>
          </p:sp>
          <p:sp>
            <p:nvSpPr>
              <p:cNvPr id="81128" name="Text Box 232"/>
              <p:cNvSpPr txBox="1">
                <a:spLocks noChangeArrowheads="1"/>
              </p:cNvSpPr>
              <p:nvPr/>
            </p:nvSpPr>
            <p:spPr bwMode="auto">
              <a:xfrm>
                <a:off x="2667000" y="1790291"/>
                <a:ext cx="685800" cy="3643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altLang="zh-CN" sz="900" b="1" dirty="0" smtClean="0">
                    <a:latin typeface="Calibri" pitchFamily="34" charset="0"/>
                  </a:rPr>
                  <a:t>storage capacitor</a:t>
                </a:r>
                <a:endParaRPr kumimoji="0" lang="zh-CN" sz="1800" b="0" i="0" u="none" strike="noStrike" cap="none" normalizeH="0" baseline="0" dirty="0" smtClean="0">
                  <a:ln>
                    <a:noFill/>
                  </a:ln>
                  <a:solidFill>
                    <a:schemeClr val="tx1"/>
                  </a:solidFill>
                  <a:effectLst/>
                  <a:latin typeface="Arial" pitchFamily="34" charset="0"/>
                  <a:ea typeface="宋体" pitchFamily="2" charset="-122"/>
                </a:endParaRPr>
              </a:p>
            </p:txBody>
          </p:sp>
          <p:sp>
            <p:nvSpPr>
              <p:cNvPr id="81129" name="Text Box 233"/>
              <p:cNvSpPr txBox="1">
                <a:spLocks noChangeArrowheads="1"/>
              </p:cNvSpPr>
              <p:nvPr/>
            </p:nvSpPr>
            <p:spPr bwMode="auto">
              <a:xfrm>
                <a:off x="2310945" y="1524000"/>
                <a:ext cx="420460" cy="3643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900" b="1" i="0" u="none" strike="noStrike" cap="none" normalizeH="0" baseline="0" smtClean="0">
                    <a:ln>
                      <a:noFill/>
                    </a:ln>
                    <a:solidFill>
                      <a:schemeClr val="tx1"/>
                    </a:solidFill>
                    <a:effectLst/>
                    <a:latin typeface="Calibri" pitchFamily="34" charset="0"/>
                    <a:ea typeface="宋体" pitchFamily="2" charset="-122"/>
                  </a:rPr>
                  <a:t>＋</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81130" name="Text Box 234"/>
              <p:cNvSpPr txBox="1">
                <a:spLocks noChangeArrowheads="1"/>
              </p:cNvSpPr>
              <p:nvPr/>
            </p:nvSpPr>
            <p:spPr bwMode="auto">
              <a:xfrm>
                <a:off x="2591252" y="1524000"/>
                <a:ext cx="420460" cy="3643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900" b="1" i="0" u="none" strike="noStrike" cap="none" normalizeH="0" baseline="0" smtClean="0">
                    <a:ln>
                      <a:noFill/>
                    </a:ln>
                    <a:solidFill>
                      <a:schemeClr val="tx1"/>
                    </a:solidFill>
                    <a:effectLst/>
                    <a:latin typeface="Calibri" pitchFamily="34" charset="0"/>
                    <a:ea typeface="宋体" pitchFamily="2" charset="-122"/>
                  </a:rPr>
                  <a:t>－</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grpSp>
            <p:nvGrpSpPr>
              <p:cNvPr id="81132" name="Group 236"/>
              <p:cNvGrpSpPr>
                <a:grpSpLocks/>
              </p:cNvGrpSpPr>
              <p:nvPr/>
            </p:nvGrpSpPr>
            <p:grpSpPr bwMode="auto">
              <a:xfrm>
                <a:off x="1563460" y="1633787"/>
                <a:ext cx="2382608" cy="1700527"/>
                <a:chOff x="1958" y="3162"/>
                <a:chExt cx="4235" cy="3276"/>
              </a:xfrm>
            </p:grpSpPr>
            <p:sp>
              <p:nvSpPr>
                <p:cNvPr id="81133" name="Line 237"/>
                <p:cNvSpPr>
                  <a:spLocks noChangeShapeType="1"/>
                </p:cNvSpPr>
                <p:nvPr/>
              </p:nvSpPr>
              <p:spPr bwMode="auto">
                <a:xfrm>
                  <a:off x="2138" y="3474"/>
                  <a:ext cx="0" cy="936"/>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1134" name="Line 238"/>
                <p:cNvSpPr>
                  <a:spLocks noChangeShapeType="1"/>
                </p:cNvSpPr>
                <p:nvPr/>
              </p:nvSpPr>
              <p:spPr bwMode="auto">
                <a:xfrm flipH="1">
                  <a:off x="1958" y="4410"/>
                  <a:ext cx="180" cy="46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1135" name="Line 239"/>
                <p:cNvSpPr>
                  <a:spLocks noChangeShapeType="1"/>
                </p:cNvSpPr>
                <p:nvPr/>
              </p:nvSpPr>
              <p:spPr bwMode="auto">
                <a:xfrm>
                  <a:off x="2138" y="4878"/>
                  <a:ext cx="0" cy="78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81136" name="Group 240"/>
                <p:cNvGrpSpPr>
                  <a:grpSpLocks/>
                </p:cNvGrpSpPr>
                <p:nvPr/>
              </p:nvGrpSpPr>
              <p:grpSpPr bwMode="auto">
                <a:xfrm>
                  <a:off x="3758" y="3162"/>
                  <a:ext cx="180" cy="624"/>
                  <a:chOff x="3218" y="3318"/>
                  <a:chExt cx="180" cy="312"/>
                </a:xfrm>
              </p:grpSpPr>
              <p:sp>
                <p:nvSpPr>
                  <p:cNvPr id="81137" name="Line 241"/>
                  <p:cNvSpPr>
                    <a:spLocks noChangeShapeType="1"/>
                  </p:cNvSpPr>
                  <p:nvPr/>
                </p:nvSpPr>
                <p:spPr bwMode="auto">
                  <a:xfrm>
                    <a:off x="3218" y="3318"/>
                    <a:ext cx="0" cy="312"/>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1138" name="Line 242"/>
                  <p:cNvSpPr>
                    <a:spLocks noChangeShapeType="1"/>
                  </p:cNvSpPr>
                  <p:nvPr/>
                </p:nvSpPr>
                <p:spPr bwMode="auto">
                  <a:xfrm>
                    <a:off x="3398" y="3318"/>
                    <a:ext cx="0" cy="312"/>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81139" name="Line 243"/>
                <p:cNvSpPr>
                  <a:spLocks noChangeShapeType="1"/>
                </p:cNvSpPr>
                <p:nvPr/>
              </p:nvSpPr>
              <p:spPr bwMode="auto">
                <a:xfrm>
                  <a:off x="2138" y="3474"/>
                  <a:ext cx="162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1140" name="Line 244"/>
                <p:cNvSpPr>
                  <a:spLocks noChangeShapeType="1"/>
                </p:cNvSpPr>
                <p:nvPr/>
              </p:nvSpPr>
              <p:spPr bwMode="auto">
                <a:xfrm>
                  <a:off x="2858" y="3474"/>
                  <a:ext cx="0" cy="624"/>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81141" name="Group 245"/>
                <p:cNvGrpSpPr>
                  <a:grpSpLocks/>
                </p:cNvGrpSpPr>
                <p:nvPr/>
              </p:nvGrpSpPr>
              <p:grpSpPr bwMode="auto">
                <a:xfrm>
                  <a:off x="2678" y="4098"/>
                  <a:ext cx="360" cy="156"/>
                  <a:chOff x="2678" y="4098"/>
                  <a:chExt cx="360" cy="156"/>
                </a:xfrm>
              </p:grpSpPr>
              <p:sp>
                <p:nvSpPr>
                  <p:cNvPr id="81142" name="Line 246"/>
                  <p:cNvSpPr>
                    <a:spLocks noChangeShapeType="1"/>
                  </p:cNvSpPr>
                  <p:nvPr/>
                </p:nvSpPr>
                <p:spPr bwMode="auto">
                  <a:xfrm>
                    <a:off x="2678" y="4098"/>
                    <a:ext cx="36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1143" name="Line 247"/>
                  <p:cNvSpPr>
                    <a:spLocks noChangeShapeType="1"/>
                  </p:cNvSpPr>
                  <p:nvPr/>
                </p:nvSpPr>
                <p:spPr bwMode="auto">
                  <a:xfrm>
                    <a:off x="2678" y="4254"/>
                    <a:ext cx="36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81144" name="Line 248"/>
                <p:cNvSpPr>
                  <a:spLocks noChangeShapeType="1"/>
                </p:cNvSpPr>
                <p:nvPr/>
              </p:nvSpPr>
              <p:spPr bwMode="auto">
                <a:xfrm>
                  <a:off x="2858" y="4254"/>
                  <a:ext cx="0" cy="624"/>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1145" name="AutoShape 249"/>
                <p:cNvSpPr>
                  <a:spLocks noChangeArrowheads="1"/>
                </p:cNvSpPr>
                <p:nvPr/>
              </p:nvSpPr>
              <p:spPr bwMode="auto">
                <a:xfrm flipV="1">
                  <a:off x="2678" y="4878"/>
                  <a:ext cx="360" cy="312"/>
                </a:xfrm>
                <a:prstGeom prst="triangle">
                  <a:avLst>
                    <a:gd name="adj" fmla="val 50000"/>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1146" name="Line 250"/>
                <p:cNvSpPr>
                  <a:spLocks noChangeShapeType="1"/>
                </p:cNvSpPr>
                <p:nvPr/>
              </p:nvSpPr>
              <p:spPr bwMode="auto">
                <a:xfrm>
                  <a:off x="2678" y="5190"/>
                  <a:ext cx="36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1147" name="Line 251"/>
                <p:cNvSpPr>
                  <a:spLocks noChangeShapeType="1"/>
                </p:cNvSpPr>
                <p:nvPr/>
              </p:nvSpPr>
              <p:spPr bwMode="auto">
                <a:xfrm>
                  <a:off x="2858" y="5190"/>
                  <a:ext cx="0" cy="46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1148" name="Line 252"/>
                <p:cNvSpPr>
                  <a:spLocks noChangeShapeType="1"/>
                </p:cNvSpPr>
                <p:nvPr/>
              </p:nvSpPr>
              <p:spPr bwMode="auto">
                <a:xfrm>
                  <a:off x="2138" y="5658"/>
                  <a:ext cx="306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1149" name="Line 253"/>
                <p:cNvSpPr>
                  <a:spLocks noChangeShapeType="1"/>
                </p:cNvSpPr>
                <p:nvPr/>
              </p:nvSpPr>
              <p:spPr bwMode="auto">
                <a:xfrm>
                  <a:off x="3938" y="3474"/>
                  <a:ext cx="126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1150" name="Rectangle 254"/>
                <p:cNvSpPr>
                  <a:spLocks noChangeArrowheads="1"/>
                </p:cNvSpPr>
                <p:nvPr/>
              </p:nvSpPr>
              <p:spPr bwMode="auto">
                <a:xfrm>
                  <a:off x="3308" y="4878"/>
                  <a:ext cx="180" cy="468"/>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1151" name="Line 255"/>
                <p:cNvSpPr>
                  <a:spLocks noChangeShapeType="1"/>
                </p:cNvSpPr>
                <p:nvPr/>
              </p:nvSpPr>
              <p:spPr bwMode="auto">
                <a:xfrm>
                  <a:off x="2858" y="4566"/>
                  <a:ext cx="54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1152" name="Line 256"/>
                <p:cNvSpPr>
                  <a:spLocks noChangeShapeType="1"/>
                </p:cNvSpPr>
                <p:nvPr/>
              </p:nvSpPr>
              <p:spPr bwMode="auto">
                <a:xfrm>
                  <a:off x="3398" y="4566"/>
                  <a:ext cx="0" cy="312"/>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1153" name="Line 257"/>
                <p:cNvSpPr>
                  <a:spLocks noChangeShapeType="1"/>
                </p:cNvSpPr>
                <p:nvPr/>
              </p:nvSpPr>
              <p:spPr bwMode="auto">
                <a:xfrm>
                  <a:off x="3398" y="5346"/>
                  <a:ext cx="0" cy="312"/>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1154" name="Line 258"/>
                <p:cNvSpPr>
                  <a:spLocks noChangeShapeType="1"/>
                </p:cNvSpPr>
                <p:nvPr/>
              </p:nvSpPr>
              <p:spPr bwMode="auto">
                <a:xfrm>
                  <a:off x="4298" y="5658"/>
                  <a:ext cx="0" cy="46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81155" name="Group 259"/>
                <p:cNvGrpSpPr>
                  <a:grpSpLocks/>
                </p:cNvGrpSpPr>
                <p:nvPr/>
              </p:nvGrpSpPr>
              <p:grpSpPr bwMode="auto">
                <a:xfrm>
                  <a:off x="3938" y="6126"/>
                  <a:ext cx="720" cy="312"/>
                  <a:chOff x="4478" y="6126"/>
                  <a:chExt cx="900" cy="312"/>
                </a:xfrm>
              </p:grpSpPr>
              <p:sp>
                <p:nvSpPr>
                  <p:cNvPr id="81156" name="Line 260"/>
                  <p:cNvSpPr>
                    <a:spLocks noChangeShapeType="1"/>
                  </p:cNvSpPr>
                  <p:nvPr/>
                </p:nvSpPr>
                <p:spPr bwMode="auto">
                  <a:xfrm>
                    <a:off x="4478" y="6126"/>
                    <a:ext cx="9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1157" name="Line 261"/>
                  <p:cNvSpPr>
                    <a:spLocks noChangeShapeType="1"/>
                  </p:cNvSpPr>
                  <p:nvPr/>
                </p:nvSpPr>
                <p:spPr bwMode="auto">
                  <a:xfrm>
                    <a:off x="4658" y="6282"/>
                    <a:ext cx="54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1158" name="Line 262"/>
                  <p:cNvSpPr>
                    <a:spLocks noChangeShapeType="1"/>
                  </p:cNvSpPr>
                  <p:nvPr/>
                </p:nvSpPr>
                <p:spPr bwMode="auto">
                  <a:xfrm>
                    <a:off x="4838" y="6438"/>
                    <a:ext cx="18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81159" name="Line 263"/>
                <p:cNvSpPr>
                  <a:spLocks noChangeShapeType="1"/>
                </p:cNvSpPr>
                <p:nvPr/>
              </p:nvSpPr>
              <p:spPr bwMode="auto">
                <a:xfrm>
                  <a:off x="5738" y="4254"/>
                  <a:ext cx="0" cy="78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1160" name="Line 264"/>
                <p:cNvSpPr>
                  <a:spLocks noChangeShapeType="1"/>
                </p:cNvSpPr>
                <p:nvPr/>
              </p:nvSpPr>
              <p:spPr bwMode="auto">
                <a:xfrm>
                  <a:off x="5558" y="4254"/>
                  <a:ext cx="0" cy="78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1161" name="Arc 265"/>
                <p:cNvSpPr>
                  <a:spLocks/>
                </p:cNvSpPr>
                <p:nvPr/>
              </p:nvSpPr>
              <p:spPr bwMode="auto">
                <a:xfrm>
                  <a:off x="5111" y="4279"/>
                  <a:ext cx="320" cy="740"/>
                </a:xfrm>
                <a:custGeom>
                  <a:avLst/>
                  <a:gdLst>
                    <a:gd name="G0" fmla="+- 0 0 0"/>
                    <a:gd name="G1" fmla="+- 20231 0 0"/>
                    <a:gd name="G2" fmla="+- 21600 0 0"/>
                    <a:gd name="T0" fmla="*/ 7568 w 21600"/>
                    <a:gd name="T1" fmla="*/ 0 h 41014"/>
                    <a:gd name="T2" fmla="*/ 5885 w 21600"/>
                    <a:gd name="T3" fmla="*/ 41014 h 41014"/>
                    <a:gd name="T4" fmla="*/ 0 w 21600"/>
                    <a:gd name="T5" fmla="*/ 20231 h 41014"/>
                  </a:gdLst>
                  <a:ahLst/>
                  <a:cxnLst>
                    <a:cxn ang="0">
                      <a:pos x="T0" y="T1"/>
                    </a:cxn>
                    <a:cxn ang="0">
                      <a:pos x="T2" y="T3"/>
                    </a:cxn>
                    <a:cxn ang="0">
                      <a:pos x="T4" y="T5"/>
                    </a:cxn>
                  </a:cxnLst>
                  <a:rect l="0" t="0" r="r" b="b"/>
                  <a:pathLst>
                    <a:path w="21600" h="41014" fill="none" extrusionOk="0">
                      <a:moveTo>
                        <a:pt x="7567" y="0"/>
                      </a:moveTo>
                      <a:cubicBezTo>
                        <a:pt x="16007" y="3157"/>
                        <a:pt x="21600" y="11220"/>
                        <a:pt x="21600" y="20231"/>
                      </a:cubicBezTo>
                      <a:cubicBezTo>
                        <a:pt x="21600" y="29893"/>
                        <a:pt x="15182" y="38381"/>
                        <a:pt x="5884" y="41013"/>
                      </a:cubicBezTo>
                    </a:path>
                    <a:path w="21600" h="41014" stroke="0" extrusionOk="0">
                      <a:moveTo>
                        <a:pt x="7567" y="0"/>
                      </a:moveTo>
                      <a:cubicBezTo>
                        <a:pt x="16007" y="3157"/>
                        <a:pt x="21600" y="11220"/>
                        <a:pt x="21600" y="20231"/>
                      </a:cubicBezTo>
                      <a:cubicBezTo>
                        <a:pt x="21600" y="29893"/>
                        <a:pt x="15182" y="38381"/>
                        <a:pt x="5884" y="41013"/>
                      </a:cubicBezTo>
                      <a:lnTo>
                        <a:pt x="0" y="20231"/>
                      </a:lnTo>
                      <a:close/>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1162" name="Line 266"/>
                <p:cNvSpPr>
                  <a:spLocks noChangeShapeType="1"/>
                </p:cNvSpPr>
                <p:nvPr/>
              </p:nvSpPr>
              <p:spPr bwMode="auto">
                <a:xfrm>
                  <a:off x="5198" y="3474"/>
                  <a:ext cx="0" cy="78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1163" name="Line 267"/>
                <p:cNvSpPr>
                  <a:spLocks noChangeShapeType="1"/>
                </p:cNvSpPr>
                <p:nvPr/>
              </p:nvSpPr>
              <p:spPr bwMode="auto">
                <a:xfrm>
                  <a:off x="5198" y="5034"/>
                  <a:ext cx="0" cy="624"/>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1164" name="Arc 268"/>
                <p:cNvSpPr>
                  <a:spLocks/>
                </p:cNvSpPr>
                <p:nvPr/>
              </p:nvSpPr>
              <p:spPr bwMode="auto">
                <a:xfrm flipH="1">
                  <a:off x="5873" y="4274"/>
                  <a:ext cx="320" cy="750"/>
                </a:xfrm>
                <a:custGeom>
                  <a:avLst/>
                  <a:gdLst>
                    <a:gd name="G0" fmla="+- 0 0 0"/>
                    <a:gd name="G1" fmla="+- 20865 0 0"/>
                    <a:gd name="G2" fmla="+- 21600 0 0"/>
                    <a:gd name="T0" fmla="*/ 5588 w 21600"/>
                    <a:gd name="T1" fmla="*/ 0 h 41627"/>
                    <a:gd name="T2" fmla="*/ 5957 w 21600"/>
                    <a:gd name="T3" fmla="*/ 41627 h 41627"/>
                    <a:gd name="T4" fmla="*/ 0 w 21600"/>
                    <a:gd name="T5" fmla="*/ 20865 h 41627"/>
                  </a:gdLst>
                  <a:ahLst/>
                  <a:cxnLst>
                    <a:cxn ang="0">
                      <a:pos x="T0" y="T1"/>
                    </a:cxn>
                    <a:cxn ang="0">
                      <a:pos x="T2" y="T3"/>
                    </a:cxn>
                    <a:cxn ang="0">
                      <a:pos x="T4" y="T5"/>
                    </a:cxn>
                  </a:cxnLst>
                  <a:rect l="0" t="0" r="r" b="b"/>
                  <a:pathLst>
                    <a:path w="21600" h="41627" fill="none" extrusionOk="0">
                      <a:moveTo>
                        <a:pt x="5587" y="0"/>
                      </a:moveTo>
                      <a:cubicBezTo>
                        <a:pt x="15032" y="2529"/>
                        <a:pt x="21600" y="11087"/>
                        <a:pt x="21600" y="20865"/>
                      </a:cubicBezTo>
                      <a:cubicBezTo>
                        <a:pt x="21600" y="30500"/>
                        <a:pt x="15218" y="38970"/>
                        <a:pt x="5957" y="41627"/>
                      </a:cubicBezTo>
                    </a:path>
                    <a:path w="21600" h="41627" stroke="0" extrusionOk="0">
                      <a:moveTo>
                        <a:pt x="5587" y="0"/>
                      </a:moveTo>
                      <a:cubicBezTo>
                        <a:pt x="15032" y="2529"/>
                        <a:pt x="21600" y="11087"/>
                        <a:pt x="21600" y="20865"/>
                      </a:cubicBezTo>
                      <a:cubicBezTo>
                        <a:pt x="21600" y="30500"/>
                        <a:pt x="15218" y="38970"/>
                        <a:pt x="5957" y="41627"/>
                      </a:cubicBezTo>
                      <a:lnTo>
                        <a:pt x="0" y="20865"/>
                      </a:lnTo>
                      <a:close/>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1165" name="Line 269"/>
                <p:cNvSpPr>
                  <a:spLocks noChangeShapeType="1"/>
                </p:cNvSpPr>
                <p:nvPr/>
              </p:nvSpPr>
              <p:spPr bwMode="auto">
                <a:xfrm>
                  <a:off x="6098" y="3474"/>
                  <a:ext cx="0" cy="78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1166" name="Line 270"/>
                <p:cNvSpPr>
                  <a:spLocks noChangeShapeType="1"/>
                </p:cNvSpPr>
                <p:nvPr/>
              </p:nvSpPr>
              <p:spPr bwMode="auto">
                <a:xfrm>
                  <a:off x="6098" y="5034"/>
                  <a:ext cx="0" cy="624"/>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81169" name="Rectangle 273"/>
              <p:cNvSpPr>
                <a:spLocks noChangeArrowheads="1"/>
              </p:cNvSpPr>
              <p:nvPr/>
            </p:nvSpPr>
            <p:spPr bwMode="auto">
              <a:xfrm>
                <a:off x="1890485" y="1645466"/>
                <a:ext cx="560614" cy="1457595"/>
              </a:xfrm>
              <a:prstGeom prst="rect">
                <a:avLst/>
              </a:prstGeom>
              <a:noFill/>
              <a:ln w="9525">
                <a:solidFill>
                  <a:srgbClr val="0000FF"/>
                </a:solidFill>
                <a:prstDash val="sysDot"/>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1170" name="Text Box 274"/>
              <p:cNvSpPr txBox="1">
                <a:spLocks noChangeArrowheads="1"/>
              </p:cNvSpPr>
              <p:nvPr/>
            </p:nvSpPr>
            <p:spPr bwMode="auto">
              <a:xfrm>
                <a:off x="1143000" y="2923198"/>
                <a:ext cx="922677" cy="3643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n-US" altLang="zh-CN" sz="900" b="1" dirty="0" smtClean="0">
                    <a:latin typeface="Calibri" pitchFamily="34" charset="0"/>
                  </a:rPr>
                  <a:t>p</a:t>
                </a:r>
                <a:r>
                  <a:rPr kumimoji="0" lang="en-US" altLang="zh-CN" sz="900" b="1" i="0" u="none" strike="noStrike" cap="none" normalizeH="0" baseline="0" dirty="0" smtClean="0">
                    <a:ln>
                      <a:noFill/>
                    </a:ln>
                    <a:solidFill>
                      <a:schemeClr val="tx1"/>
                    </a:solidFill>
                    <a:effectLst/>
                    <a:latin typeface="Calibri" pitchFamily="34" charset="0"/>
                    <a:ea typeface="宋体" pitchFamily="2" charset="-122"/>
                  </a:rPr>
                  <a:t>rotective</a:t>
                </a:r>
                <a:r>
                  <a:rPr kumimoji="0" lang="en-US" altLang="zh-CN" sz="900" b="1" i="0" u="none" strike="noStrike" cap="none" normalizeH="0" dirty="0" smtClean="0">
                    <a:ln>
                      <a:noFill/>
                    </a:ln>
                    <a:solidFill>
                      <a:schemeClr val="tx1"/>
                    </a:solidFill>
                    <a:effectLst/>
                    <a:latin typeface="Calibri" pitchFamily="34" charset="0"/>
                    <a:ea typeface="宋体" pitchFamily="2" charset="-122"/>
                  </a:rPr>
                  <a:t> </a:t>
                </a:r>
              </a:p>
              <a:p>
                <a:pPr marL="0" marR="0" lvl="0" indent="0" algn="just" defTabSz="914400" rtl="0" eaLnBrk="1" fontAlgn="base" latinLnBrk="0" hangingPunct="1">
                  <a:lnSpc>
                    <a:spcPct val="100000"/>
                  </a:lnSpc>
                  <a:spcBef>
                    <a:spcPct val="0"/>
                  </a:spcBef>
                  <a:spcAft>
                    <a:spcPct val="0"/>
                  </a:spcAft>
                  <a:buClrTx/>
                  <a:buSzTx/>
                  <a:buFontTx/>
                  <a:buNone/>
                  <a:tabLst/>
                </a:pPr>
                <a:r>
                  <a:rPr lang="en-US" altLang="zh-CN" sz="900" b="1" baseline="0" dirty="0" smtClean="0">
                    <a:latin typeface="Calibri" pitchFamily="34" charset="0"/>
                  </a:rPr>
                  <a:t>circuit</a:t>
                </a:r>
                <a:endParaRPr kumimoji="0" lang="zh-CN" sz="1800" b="0" i="0" u="none" strike="noStrike" cap="none" normalizeH="0" baseline="0" dirty="0" smtClean="0">
                  <a:ln>
                    <a:noFill/>
                  </a:ln>
                  <a:solidFill>
                    <a:schemeClr val="tx1"/>
                  </a:solidFill>
                  <a:effectLst/>
                  <a:latin typeface="Arial" pitchFamily="34" charset="0"/>
                  <a:ea typeface="宋体" pitchFamily="2" charset="-122"/>
                </a:endParaRPr>
              </a:p>
            </p:txBody>
          </p:sp>
          <p:sp>
            <p:nvSpPr>
              <p:cNvPr id="81171" name="Line 275"/>
              <p:cNvSpPr>
                <a:spLocks noChangeShapeType="1"/>
              </p:cNvSpPr>
              <p:nvPr/>
            </p:nvSpPr>
            <p:spPr bwMode="auto">
              <a:xfrm flipV="1">
                <a:off x="1563460" y="2495730"/>
                <a:ext cx="280307" cy="485865"/>
              </a:xfrm>
              <a:prstGeom prst="line">
                <a:avLst/>
              </a:prstGeom>
              <a:noFill/>
              <a:ln w="9525">
                <a:solidFill>
                  <a:srgbClr val="0000FF"/>
                </a:solidFill>
                <a:round/>
                <a:headEnd/>
                <a:tailEnd type="arrow" w="med" len="med"/>
              </a:ln>
            </p:spPr>
            <p:txBody>
              <a:bodyPr vert="horz" wrap="square" lIns="91440" tIns="45720" rIns="91440" bIns="45720" numCol="1" anchor="t" anchorCtr="0" compatLnSpc="1">
                <a:prstTxWarp prst="textNoShape">
                  <a:avLst/>
                </a:prstTxWarp>
              </a:bodyPr>
              <a:lstStyle/>
              <a:p>
                <a:endParaRPr lang="zh-CN" altLang="en-US"/>
              </a:p>
            </p:txBody>
          </p:sp>
          <p:sp>
            <p:nvSpPr>
              <p:cNvPr id="331" name="椭圆 330"/>
              <p:cNvSpPr/>
              <p:nvPr/>
            </p:nvSpPr>
            <p:spPr>
              <a:xfrm>
                <a:off x="2021392" y="2316144"/>
                <a:ext cx="76200" cy="762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333" name="椭圆 332"/>
              <p:cNvSpPr/>
              <p:nvPr/>
            </p:nvSpPr>
            <p:spPr>
              <a:xfrm>
                <a:off x="2839496" y="2901464"/>
                <a:ext cx="76200" cy="762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p:nvSpPr>
            <p:cNvPr id="337" name="TextBox 336"/>
            <p:cNvSpPr txBox="1"/>
            <p:nvPr/>
          </p:nvSpPr>
          <p:spPr>
            <a:xfrm>
              <a:off x="2133600" y="3593068"/>
              <a:ext cx="533400" cy="369332"/>
            </a:xfrm>
            <a:prstGeom prst="rect">
              <a:avLst/>
            </a:prstGeom>
            <a:noFill/>
          </p:spPr>
          <p:txBody>
            <a:bodyPr wrap="square" rtlCol="0">
              <a:spAutoFit/>
            </a:bodyPr>
            <a:lstStyle/>
            <a:p>
              <a:r>
                <a:rPr lang="en-US" altLang="zh-CN" dirty="0" smtClean="0"/>
                <a:t>(A)</a:t>
              </a:r>
              <a:endParaRPr lang="zh-CN" altLang="en-US" dirty="0"/>
            </a:p>
          </p:txBody>
        </p:sp>
      </p:grpSp>
      <p:grpSp>
        <p:nvGrpSpPr>
          <p:cNvPr id="340" name="组合 339"/>
          <p:cNvGrpSpPr/>
          <p:nvPr/>
        </p:nvGrpSpPr>
        <p:grpSpPr>
          <a:xfrm>
            <a:off x="4724400" y="1618686"/>
            <a:ext cx="2845258" cy="2038914"/>
            <a:chOff x="4724400" y="1923486"/>
            <a:chExt cx="2845258" cy="2038914"/>
          </a:xfrm>
        </p:grpSpPr>
        <p:grpSp>
          <p:nvGrpSpPr>
            <p:cNvPr id="336" name="组合 335"/>
            <p:cNvGrpSpPr/>
            <p:nvPr/>
          </p:nvGrpSpPr>
          <p:grpSpPr>
            <a:xfrm>
              <a:off x="4724400" y="1923486"/>
              <a:ext cx="2845258" cy="1810314"/>
              <a:chOff x="4927141" y="1524000"/>
              <a:chExt cx="2845258" cy="1810314"/>
            </a:xfrm>
          </p:grpSpPr>
          <p:grpSp>
            <p:nvGrpSpPr>
              <p:cNvPr id="81173" name="Group 277"/>
              <p:cNvGrpSpPr>
                <a:grpSpLocks/>
              </p:cNvGrpSpPr>
              <p:nvPr/>
            </p:nvGrpSpPr>
            <p:grpSpPr bwMode="auto">
              <a:xfrm>
                <a:off x="4927141" y="1633787"/>
                <a:ext cx="2382608" cy="1700527"/>
                <a:chOff x="5918" y="2850"/>
                <a:chExt cx="4235" cy="3276"/>
              </a:xfrm>
            </p:grpSpPr>
            <p:sp>
              <p:nvSpPr>
                <p:cNvPr id="81174" name="Line 278"/>
                <p:cNvSpPr>
                  <a:spLocks noChangeShapeType="1"/>
                </p:cNvSpPr>
                <p:nvPr/>
              </p:nvSpPr>
              <p:spPr bwMode="auto">
                <a:xfrm>
                  <a:off x="6098" y="3162"/>
                  <a:ext cx="0" cy="936"/>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1175" name="Line 279"/>
                <p:cNvSpPr>
                  <a:spLocks noChangeShapeType="1"/>
                </p:cNvSpPr>
                <p:nvPr/>
              </p:nvSpPr>
              <p:spPr bwMode="auto">
                <a:xfrm flipH="1">
                  <a:off x="5918" y="4098"/>
                  <a:ext cx="180" cy="46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1176" name="Line 280"/>
                <p:cNvSpPr>
                  <a:spLocks noChangeShapeType="1"/>
                </p:cNvSpPr>
                <p:nvPr/>
              </p:nvSpPr>
              <p:spPr bwMode="auto">
                <a:xfrm>
                  <a:off x="6098" y="4566"/>
                  <a:ext cx="0" cy="78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81177" name="Group 281"/>
                <p:cNvGrpSpPr>
                  <a:grpSpLocks/>
                </p:cNvGrpSpPr>
                <p:nvPr/>
              </p:nvGrpSpPr>
              <p:grpSpPr bwMode="auto">
                <a:xfrm>
                  <a:off x="7178" y="2850"/>
                  <a:ext cx="180" cy="624"/>
                  <a:chOff x="3218" y="3318"/>
                  <a:chExt cx="180" cy="312"/>
                </a:xfrm>
              </p:grpSpPr>
              <p:sp>
                <p:nvSpPr>
                  <p:cNvPr id="81178" name="Line 282"/>
                  <p:cNvSpPr>
                    <a:spLocks noChangeShapeType="1"/>
                  </p:cNvSpPr>
                  <p:nvPr/>
                </p:nvSpPr>
                <p:spPr bwMode="auto">
                  <a:xfrm>
                    <a:off x="3218" y="3318"/>
                    <a:ext cx="0" cy="312"/>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1179" name="Line 283"/>
                  <p:cNvSpPr>
                    <a:spLocks noChangeShapeType="1"/>
                  </p:cNvSpPr>
                  <p:nvPr/>
                </p:nvSpPr>
                <p:spPr bwMode="auto">
                  <a:xfrm>
                    <a:off x="3398" y="3318"/>
                    <a:ext cx="0" cy="312"/>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81180" name="Line 284"/>
                <p:cNvSpPr>
                  <a:spLocks noChangeShapeType="1"/>
                </p:cNvSpPr>
                <p:nvPr/>
              </p:nvSpPr>
              <p:spPr bwMode="auto">
                <a:xfrm>
                  <a:off x="6098" y="3162"/>
                  <a:ext cx="108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1181" name="Line 285"/>
                <p:cNvSpPr>
                  <a:spLocks noChangeShapeType="1"/>
                </p:cNvSpPr>
                <p:nvPr/>
              </p:nvSpPr>
              <p:spPr bwMode="auto">
                <a:xfrm>
                  <a:off x="8438" y="3162"/>
                  <a:ext cx="0" cy="624"/>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81182" name="Group 286"/>
                <p:cNvGrpSpPr>
                  <a:grpSpLocks/>
                </p:cNvGrpSpPr>
                <p:nvPr/>
              </p:nvGrpSpPr>
              <p:grpSpPr bwMode="auto">
                <a:xfrm>
                  <a:off x="8258" y="4722"/>
                  <a:ext cx="360" cy="156"/>
                  <a:chOff x="2678" y="4098"/>
                  <a:chExt cx="360" cy="156"/>
                </a:xfrm>
              </p:grpSpPr>
              <p:sp>
                <p:nvSpPr>
                  <p:cNvPr id="81183" name="Line 287"/>
                  <p:cNvSpPr>
                    <a:spLocks noChangeShapeType="1"/>
                  </p:cNvSpPr>
                  <p:nvPr/>
                </p:nvSpPr>
                <p:spPr bwMode="auto">
                  <a:xfrm>
                    <a:off x="2678" y="4098"/>
                    <a:ext cx="36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1184" name="Line 288"/>
                  <p:cNvSpPr>
                    <a:spLocks noChangeShapeType="1"/>
                  </p:cNvSpPr>
                  <p:nvPr/>
                </p:nvSpPr>
                <p:spPr bwMode="auto">
                  <a:xfrm>
                    <a:off x="2678" y="4254"/>
                    <a:ext cx="36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81185" name="Line 289"/>
                <p:cNvSpPr>
                  <a:spLocks noChangeShapeType="1"/>
                </p:cNvSpPr>
                <p:nvPr/>
              </p:nvSpPr>
              <p:spPr bwMode="auto">
                <a:xfrm>
                  <a:off x="8438" y="4098"/>
                  <a:ext cx="0" cy="624"/>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81186" name="Group 290"/>
                <p:cNvGrpSpPr>
                  <a:grpSpLocks/>
                </p:cNvGrpSpPr>
                <p:nvPr/>
              </p:nvGrpSpPr>
              <p:grpSpPr bwMode="auto">
                <a:xfrm>
                  <a:off x="8258" y="3786"/>
                  <a:ext cx="360" cy="312"/>
                  <a:chOff x="8168" y="4566"/>
                  <a:chExt cx="360" cy="312"/>
                </a:xfrm>
              </p:grpSpPr>
              <p:sp>
                <p:nvSpPr>
                  <p:cNvPr id="81187" name="AutoShape 291"/>
                  <p:cNvSpPr>
                    <a:spLocks noChangeArrowheads="1"/>
                  </p:cNvSpPr>
                  <p:nvPr/>
                </p:nvSpPr>
                <p:spPr bwMode="auto">
                  <a:xfrm flipV="1">
                    <a:off x="8168" y="4566"/>
                    <a:ext cx="360" cy="312"/>
                  </a:xfrm>
                  <a:prstGeom prst="triangle">
                    <a:avLst>
                      <a:gd name="adj" fmla="val 50000"/>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1188" name="Line 292"/>
                  <p:cNvSpPr>
                    <a:spLocks noChangeShapeType="1"/>
                  </p:cNvSpPr>
                  <p:nvPr/>
                </p:nvSpPr>
                <p:spPr bwMode="auto">
                  <a:xfrm>
                    <a:off x="8168" y="4878"/>
                    <a:ext cx="36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81189" name="Line 293"/>
                <p:cNvSpPr>
                  <a:spLocks noChangeShapeType="1"/>
                </p:cNvSpPr>
                <p:nvPr/>
              </p:nvSpPr>
              <p:spPr bwMode="auto">
                <a:xfrm>
                  <a:off x="8438" y="4878"/>
                  <a:ext cx="0" cy="46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1190" name="Line 294"/>
                <p:cNvSpPr>
                  <a:spLocks noChangeShapeType="1"/>
                </p:cNvSpPr>
                <p:nvPr/>
              </p:nvSpPr>
              <p:spPr bwMode="auto">
                <a:xfrm>
                  <a:off x="6098" y="5346"/>
                  <a:ext cx="306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1191" name="Line 295"/>
                <p:cNvSpPr>
                  <a:spLocks noChangeShapeType="1"/>
                </p:cNvSpPr>
                <p:nvPr/>
              </p:nvSpPr>
              <p:spPr bwMode="auto">
                <a:xfrm>
                  <a:off x="7358" y="3162"/>
                  <a:ext cx="18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1192" name="Line 296"/>
                <p:cNvSpPr>
                  <a:spLocks noChangeShapeType="1"/>
                </p:cNvSpPr>
                <p:nvPr/>
              </p:nvSpPr>
              <p:spPr bwMode="auto">
                <a:xfrm>
                  <a:off x="8438" y="5346"/>
                  <a:ext cx="0" cy="468"/>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nvGrpSpPr>
                <p:cNvPr id="81193" name="Group 297"/>
                <p:cNvGrpSpPr>
                  <a:grpSpLocks/>
                </p:cNvGrpSpPr>
                <p:nvPr/>
              </p:nvGrpSpPr>
              <p:grpSpPr bwMode="auto">
                <a:xfrm>
                  <a:off x="8078" y="5814"/>
                  <a:ext cx="720" cy="312"/>
                  <a:chOff x="4478" y="6126"/>
                  <a:chExt cx="900" cy="312"/>
                </a:xfrm>
              </p:grpSpPr>
              <p:sp>
                <p:nvSpPr>
                  <p:cNvPr id="81194" name="Line 298"/>
                  <p:cNvSpPr>
                    <a:spLocks noChangeShapeType="1"/>
                  </p:cNvSpPr>
                  <p:nvPr/>
                </p:nvSpPr>
                <p:spPr bwMode="auto">
                  <a:xfrm>
                    <a:off x="4478" y="6126"/>
                    <a:ext cx="90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1195" name="Line 299"/>
                  <p:cNvSpPr>
                    <a:spLocks noChangeShapeType="1"/>
                  </p:cNvSpPr>
                  <p:nvPr/>
                </p:nvSpPr>
                <p:spPr bwMode="auto">
                  <a:xfrm>
                    <a:off x="4658" y="6282"/>
                    <a:ext cx="54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1196" name="Line 300"/>
                  <p:cNvSpPr>
                    <a:spLocks noChangeShapeType="1"/>
                  </p:cNvSpPr>
                  <p:nvPr/>
                </p:nvSpPr>
                <p:spPr bwMode="auto">
                  <a:xfrm>
                    <a:off x="4838" y="6438"/>
                    <a:ext cx="180"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81197" name="Line 301"/>
                <p:cNvSpPr>
                  <a:spLocks noChangeShapeType="1"/>
                </p:cNvSpPr>
                <p:nvPr/>
              </p:nvSpPr>
              <p:spPr bwMode="auto">
                <a:xfrm>
                  <a:off x="9698" y="3942"/>
                  <a:ext cx="0" cy="78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1198" name="Line 302"/>
                <p:cNvSpPr>
                  <a:spLocks noChangeShapeType="1"/>
                </p:cNvSpPr>
                <p:nvPr/>
              </p:nvSpPr>
              <p:spPr bwMode="auto">
                <a:xfrm>
                  <a:off x="9518" y="3942"/>
                  <a:ext cx="0" cy="78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1199" name="Arc 303"/>
                <p:cNvSpPr>
                  <a:spLocks/>
                </p:cNvSpPr>
                <p:nvPr/>
              </p:nvSpPr>
              <p:spPr bwMode="auto">
                <a:xfrm>
                  <a:off x="9071" y="3967"/>
                  <a:ext cx="320" cy="740"/>
                </a:xfrm>
                <a:custGeom>
                  <a:avLst/>
                  <a:gdLst>
                    <a:gd name="G0" fmla="+- 0 0 0"/>
                    <a:gd name="G1" fmla="+- 20231 0 0"/>
                    <a:gd name="G2" fmla="+- 21600 0 0"/>
                    <a:gd name="T0" fmla="*/ 7568 w 21600"/>
                    <a:gd name="T1" fmla="*/ 0 h 41014"/>
                    <a:gd name="T2" fmla="*/ 5885 w 21600"/>
                    <a:gd name="T3" fmla="*/ 41014 h 41014"/>
                    <a:gd name="T4" fmla="*/ 0 w 21600"/>
                    <a:gd name="T5" fmla="*/ 20231 h 41014"/>
                  </a:gdLst>
                  <a:ahLst/>
                  <a:cxnLst>
                    <a:cxn ang="0">
                      <a:pos x="T0" y="T1"/>
                    </a:cxn>
                    <a:cxn ang="0">
                      <a:pos x="T2" y="T3"/>
                    </a:cxn>
                    <a:cxn ang="0">
                      <a:pos x="T4" y="T5"/>
                    </a:cxn>
                  </a:cxnLst>
                  <a:rect l="0" t="0" r="r" b="b"/>
                  <a:pathLst>
                    <a:path w="21600" h="41014" fill="none" extrusionOk="0">
                      <a:moveTo>
                        <a:pt x="7567" y="0"/>
                      </a:moveTo>
                      <a:cubicBezTo>
                        <a:pt x="16007" y="3157"/>
                        <a:pt x="21600" y="11220"/>
                        <a:pt x="21600" y="20231"/>
                      </a:cubicBezTo>
                      <a:cubicBezTo>
                        <a:pt x="21600" y="29893"/>
                        <a:pt x="15182" y="38381"/>
                        <a:pt x="5884" y="41013"/>
                      </a:cubicBezTo>
                    </a:path>
                    <a:path w="21600" h="41014" stroke="0" extrusionOk="0">
                      <a:moveTo>
                        <a:pt x="7567" y="0"/>
                      </a:moveTo>
                      <a:cubicBezTo>
                        <a:pt x="16007" y="3157"/>
                        <a:pt x="21600" y="11220"/>
                        <a:pt x="21600" y="20231"/>
                      </a:cubicBezTo>
                      <a:cubicBezTo>
                        <a:pt x="21600" y="29893"/>
                        <a:pt x="15182" y="38381"/>
                        <a:pt x="5884" y="41013"/>
                      </a:cubicBezTo>
                      <a:lnTo>
                        <a:pt x="0" y="20231"/>
                      </a:lnTo>
                      <a:close/>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1200" name="Line 304"/>
                <p:cNvSpPr>
                  <a:spLocks noChangeShapeType="1"/>
                </p:cNvSpPr>
                <p:nvPr/>
              </p:nvSpPr>
              <p:spPr bwMode="auto">
                <a:xfrm>
                  <a:off x="9158" y="3162"/>
                  <a:ext cx="0" cy="78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1201" name="Line 305"/>
                <p:cNvSpPr>
                  <a:spLocks noChangeShapeType="1"/>
                </p:cNvSpPr>
                <p:nvPr/>
              </p:nvSpPr>
              <p:spPr bwMode="auto">
                <a:xfrm>
                  <a:off x="9158" y="4722"/>
                  <a:ext cx="0" cy="624"/>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1202" name="Arc 306"/>
                <p:cNvSpPr>
                  <a:spLocks/>
                </p:cNvSpPr>
                <p:nvPr/>
              </p:nvSpPr>
              <p:spPr bwMode="auto">
                <a:xfrm flipH="1">
                  <a:off x="9833" y="3962"/>
                  <a:ext cx="320" cy="750"/>
                </a:xfrm>
                <a:custGeom>
                  <a:avLst/>
                  <a:gdLst>
                    <a:gd name="G0" fmla="+- 0 0 0"/>
                    <a:gd name="G1" fmla="+- 20865 0 0"/>
                    <a:gd name="G2" fmla="+- 21600 0 0"/>
                    <a:gd name="T0" fmla="*/ 5588 w 21600"/>
                    <a:gd name="T1" fmla="*/ 0 h 41627"/>
                    <a:gd name="T2" fmla="*/ 5957 w 21600"/>
                    <a:gd name="T3" fmla="*/ 41627 h 41627"/>
                    <a:gd name="T4" fmla="*/ 0 w 21600"/>
                    <a:gd name="T5" fmla="*/ 20865 h 41627"/>
                  </a:gdLst>
                  <a:ahLst/>
                  <a:cxnLst>
                    <a:cxn ang="0">
                      <a:pos x="T0" y="T1"/>
                    </a:cxn>
                    <a:cxn ang="0">
                      <a:pos x="T2" y="T3"/>
                    </a:cxn>
                    <a:cxn ang="0">
                      <a:pos x="T4" y="T5"/>
                    </a:cxn>
                  </a:cxnLst>
                  <a:rect l="0" t="0" r="r" b="b"/>
                  <a:pathLst>
                    <a:path w="21600" h="41627" fill="none" extrusionOk="0">
                      <a:moveTo>
                        <a:pt x="5587" y="0"/>
                      </a:moveTo>
                      <a:cubicBezTo>
                        <a:pt x="15032" y="2529"/>
                        <a:pt x="21600" y="11087"/>
                        <a:pt x="21600" y="20865"/>
                      </a:cubicBezTo>
                      <a:cubicBezTo>
                        <a:pt x="21600" y="30500"/>
                        <a:pt x="15218" y="38970"/>
                        <a:pt x="5957" y="41627"/>
                      </a:cubicBezTo>
                    </a:path>
                    <a:path w="21600" h="41627" stroke="0" extrusionOk="0">
                      <a:moveTo>
                        <a:pt x="5587" y="0"/>
                      </a:moveTo>
                      <a:cubicBezTo>
                        <a:pt x="15032" y="2529"/>
                        <a:pt x="21600" y="11087"/>
                        <a:pt x="21600" y="20865"/>
                      </a:cubicBezTo>
                      <a:cubicBezTo>
                        <a:pt x="21600" y="30500"/>
                        <a:pt x="15218" y="38970"/>
                        <a:pt x="5957" y="41627"/>
                      </a:cubicBezTo>
                      <a:lnTo>
                        <a:pt x="0" y="20865"/>
                      </a:lnTo>
                      <a:close/>
                    </a:path>
                  </a:pathLst>
                </a:cu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1203" name="Line 307"/>
                <p:cNvSpPr>
                  <a:spLocks noChangeShapeType="1"/>
                </p:cNvSpPr>
                <p:nvPr/>
              </p:nvSpPr>
              <p:spPr bwMode="auto">
                <a:xfrm>
                  <a:off x="10058" y="3162"/>
                  <a:ext cx="0" cy="78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1204" name="Line 308"/>
                <p:cNvSpPr>
                  <a:spLocks noChangeShapeType="1"/>
                </p:cNvSpPr>
                <p:nvPr/>
              </p:nvSpPr>
              <p:spPr bwMode="auto">
                <a:xfrm>
                  <a:off x="10058" y="4722"/>
                  <a:ext cx="0" cy="624"/>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
            <p:nvSpPr>
              <p:cNvPr id="81206" name="Text Box 310"/>
              <p:cNvSpPr txBox="1">
                <a:spLocks noChangeArrowheads="1"/>
              </p:cNvSpPr>
              <p:nvPr/>
            </p:nvSpPr>
            <p:spPr bwMode="auto">
              <a:xfrm>
                <a:off x="5662946" y="1524000"/>
                <a:ext cx="420460" cy="3643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900" b="1" i="0" u="none" strike="noStrike" cap="none" normalizeH="0" baseline="0" smtClean="0">
                    <a:ln>
                      <a:noFill/>
                    </a:ln>
                    <a:solidFill>
                      <a:schemeClr val="tx1"/>
                    </a:solidFill>
                    <a:effectLst/>
                    <a:latin typeface="Calibri" pitchFamily="34" charset="0"/>
                    <a:ea typeface="宋体" pitchFamily="2" charset="-122"/>
                  </a:rPr>
                  <a:t>－</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81207" name="Text Box 311"/>
              <p:cNvSpPr txBox="1">
                <a:spLocks noChangeArrowheads="1"/>
              </p:cNvSpPr>
              <p:nvPr/>
            </p:nvSpPr>
            <p:spPr bwMode="auto">
              <a:xfrm>
                <a:off x="5370960" y="1524000"/>
                <a:ext cx="420460" cy="3643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900" b="1" i="0" u="none" strike="noStrike" cap="none" normalizeH="0" baseline="0" smtClean="0">
                    <a:ln>
                      <a:noFill/>
                    </a:ln>
                    <a:solidFill>
                      <a:schemeClr val="tx1"/>
                    </a:solidFill>
                    <a:effectLst/>
                    <a:latin typeface="Calibri" pitchFamily="34" charset="0"/>
                    <a:ea typeface="宋体" pitchFamily="2" charset="-122"/>
                  </a:rPr>
                  <a:t>＋</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81208" name="Text Box 312"/>
              <p:cNvSpPr txBox="1">
                <a:spLocks noChangeArrowheads="1"/>
              </p:cNvSpPr>
              <p:nvPr/>
            </p:nvSpPr>
            <p:spPr bwMode="auto">
              <a:xfrm>
                <a:off x="5067294" y="1876719"/>
                <a:ext cx="899318" cy="3643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a:r>
                  <a:rPr lang="en-US" altLang="zh-CN" sz="900" b="1" dirty="0" smtClean="0">
                    <a:latin typeface="Calibri" pitchFamily="34" charset="0"/>
                  </a:rPr>
                  <a:t>storage capacitor</a:t>
                </a:r>
                <a:endParaRPr lang="zh-CN" altLang="en-US" dirty="0" smtClean="0">
                  <a:latin typeface="Arial" pitchFamily="34" charset="0"/>
                </a:endParaRPr>
              </a:p>
            </p:txBody>
          </p:sp>
          <p:sp>
            <p:nvSpPr>
              <p:cNvPr id="81209" name="Text Box 313"/>
              <p:cNvSpPr txBox="1">
                <a:spLocks noChangeArrowheads="1"/>
              </p:cNvSpPr>
              <p:nvPr/>
            </p:nvSpPr>
            <p:spPr bwMode="auto">
              <a:xfrm>
                <a:off x="6324600" y="2229438"/>
                <a:ext cx="646445" cy="3643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a:r>
                  <a:rPr lang="en-US" altLang="zh-CN" sz="900" b="1" dirty="0" smtClean="0">
                    <a:latin typeface="Calibri" pitchFamily="34" charset="0"/>
                  </a:rPr>
                  <a:t>primary</a:t>
                </a:r>
                <a:endParaRPr lang="zh-CN" altLang="en-US" dirty="0" smtClean="0">
                  <a:latin typeface="Arial" pitchFamily="34" charset="0"/>
                </a:endParaRPr>
              </a:p>
            </p:txBody>
          </p:sp>
          <p:sp>
            <p:nvSpPr>
              <p:cNvPr id="81210" name="Text Box 314"/>
              <p:cNvSpPr txBox="1">
                <a:spLocks noChangeArrowheads="1"/>
              </p:cNvSpPr>
              <p:nvPr/>
            </p:nvSpPr>
            <p:spPr bwMode="auto">
              <a:xfrm>
                <a:off x="7087838" y="2241118"/>
                <a:ext cx="684561" cy="3643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a:r>
                  <a:rPr lang="en-US" altLang="zh-CN" sz="900" b="1" dirty="0" smtClean="0">
                    <a:latin typeface="Calibri" pitchFamily="34" charset="0"/>
                  </a:rPr>
                  <a:t>secondary</a:t>
                </a:r>
                <a:endParaRPr lang="zh-CN" altLang="en-US" dirty="0" smtClean="0">
                  <a:latin typeface="Arial" pitchFamily="34" charset="0"/>
                </a:endParaRPr>
              </a:p>
            </p:txBody>
          </p:sp>
          <p:sp>
            <p:nvSpPr>
              <p:cNvPr id="81211" name="Rectangle 315"/>
              <p:cNvSpPr>
                <a:spLocks noChangeArrowheads="1"/>
              </p:cNvSpPr>
              <p:nvPr/>
            </p:nvSpPr>
            <p:spPr bwMode="auto">
              <a:xfrm>
                <a:off x="6130124" y="1633787"/>
                <a:ext cx="420460" cy="1455259"/>
              </a:xfrm>
              <a:prstGeom prst="rect">
                <a:avLst/>
              </a:prstGeom>
              <a:noFill/>
              <a:ln w="9525">
                <a:solidFill>
                  <a:srgbClr val="0000FF"/>
                </a:solidFill>
                <a:prstDash val="sysDot"/>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1212" name="Text Box 316"/>
              <p:cNvSpPr txBox="1">
                <a:spLocks noChangeArrowheads="1"/>
              </p:cNvSpPr>
              <p:nvPr/>
            </p:nvSpPr>
            <p:spPr bwMode="auto">
              <a:xfrm>
                <a:off x="4927141" y="2941885"/>
                <a:ext cx="922677" cy="3643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a:r>
                  <a:rPr lang="en-US" altLang="zh-CN" sz="900" b="1" dirty="0" smtClean="0">
                    <a:latin typeface="Calibri" pitchFamily="34" charset="0"/>
                  </a:rPr>
                  <a:t>protective </a:t>
                </a:r>
              </a:p>
              <a:p>
                <a:pPr lvl="0" algn="just"/>
                <a:r>
                  <a:rPr lang="en-US" altLang="zh-CN" sz="900" b="1" dirty="0" smtClean="0">
                    <a:latin typeface="Calibri" pitchFamily="34" charset="0"/>
                  </a:rPr>
                  <a:t>circuit</a:t>
                </a:r>
                <a:endParaRPr lang="zh-CN" altLang="en-US" dirty="0" smtClean="0">
                  <a:latin typeface="Arial" pitchFamily="34" charset="0"/>
                </a:endParaRPr>
              </a:p>
            </p:txBody>
          </p:sp>
          <p:sp>
            <p:nvSpPr>
              <p:cNvPr id="81213" name="Line 317"/>
              <p:cNvSpPr>
                <a:spLocks noChangeShapeType="1"/>
              </p:cNvSpPr>
              <p:nvPr/>
            </p:nvSpPr>
            <p:spPr bwMode="auto">
              <a:xfrm flipV="1">
                <a:off x="5627908" y="2495730"/>
                <a:ext cx="420460" cy="607331"/>
              </a:xfrm>
              <a:prstGeom prst="line">
                <a:avLst/>
              </a:prstGeom>
              <a:noFill/>
              <a:ln w="9525">
                <a:solidFill>
                  <a:srgbClr val="0000FF"/>
                </a:solidFill>
                <a:round/>
                <a:headEnd/>
                <a:tailEnd type="arrow" w="med" len="med"/>
              </a:ln>
            </p:spPr>
            <p:txBody>
              <a:bodyPr vert="horz" wrap="square" lIns="91440" tIns="45720" rIns="91440" bIns="45720" numCol="1" anchor="t" anchorCtr="0" compatLnSpc="1">
                <a:prstTxWarp prst="textNoShape">
                  <a:avLst/>
                </a:prstTxWarp>
              </a:bodyPr>
              <a:lstStyle/>
              <a:p>
                <a:endParaRPr lang="zh-CN" altLang="en-US"/>
              </a:p>
            </p:txBody>
          </p:sp>
          <p:sp>
            <p:nvSpPr>
              <p:cNvPr id="332" name="椭圆 331"/>
              <p:cNvSpPr/>
              <p:nvPr/>
            </p:nvSpPr>
            <p:spPr>
              <a:xfrm>
                <a:off x="6294456" y="2895600"/>
                <a:ext cx="76200" cy="76200"/>
              </a:xfrm>
              <a:prstGeom prst="ellipse">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p:nvSpPr>
            <p:cNvPr id="338" name="TextBox 337"/>
            <p:cNvSpPr txBox="1"/>
            <p:nvPr/>
          </p:nvSpPr>
          <p:spPr>
            <a:xfrm>
              <a:off x="5486400" y="3593068"/>
              <a:ext cx="533400" cy="369332"/>
            </a:xfrm>
            <a:prstGeom prst="rect">
              <a:avLst/>
            </a:prstGeom>
            <a:noFill/>
          </p:spPr>
          <p:txBody>
            <a:bodyPr wrap="square" rtlCol="0">
              <a:spAutoFit/>
            </a:bodyPr>
            <a:lstStyle/>
            <a:p>
              <a:r>
                <a:rPr lang="en-US" altLang="zh-CN" dirty="0" smtClean="0"/>
                <a:t>(B)</a:t>
              </a:r>
              <a:endParaRPr lang="zh-CN" altLang="en-US" dirty="0"/>
            </a:p>
          </p:txBody>
        </p:sp>
      </p:grpSp>
      <p:grpSp>
        <p:nvGrpSpPr>
          <p:cNvPr id="347" name="组合 346"/>
          <p:cNvGrpSpPr/>
          <p:nvPr/>
        </p:nvGrpSpPr>
        <p:grpSpPr>
          <a:xfrm>
            <a:off x="2514600" y="4724400"/>
            <a:ext cx="5496448" cy="1676400"/>
            <a:chOff x="2590800" y="4724400"/>
            <a:chExt cx="5496448" cy="1676400"/>
          </a:xfrm>
        </p:grpSpPr>
        <p:pic>
          <p:nvPicPr>
            <p:cNvPr id="13" name="图片 5" descr="switcher_protcter_2"/>
            <p:cNvPicPr>
              <a:picLocks noChangeAspect="1" noChangeArrowheads="1"/>
            </p:cNvPicPr>
            <p:nvPr/>
          </p:nvPicPr>
          <p:blipFill>
            <a:blip r:embed="rId2" cstate="screen">
              <a:clrChange>
                <a:clrFrom>
                  <a:srgbClr val="FFFFFF"/>
                </a:clrFrom>
                <a:clrTo>
                  <a:srgbClr val="FFFFFF">
                    <a:alpha val="0"/>
                  </a:srgbClr>
                </a:clrTo>
              </a:clrChange>
              <a:lum bright="6000" contrast="18000"/>
            </a:blip>
            <a:srcRect b="-13456"/>
            <a:stretch>
              <a:fillRect/>
            </a:stretch>
          </p:blipFill>
          <p:spPr bwMode="auto">
            <a:xfrm>
              <a:off x="2590800" y="4724400"/>
              <a:ext cx="3198813" cy="1676400"/>
            </a:xfrm>
            <a:prstGeom prst="rect">
              <a:avLst/>
            </a:prstGeom>
            <a:noFill/>
            <a:ln w="9525">
              <a:noFill/>
              <a:miter lim="800000"/>
              <a:headEnd/>
              <a:tailEnd/>
            </a:ln>
          </p:spPr>
        </p:pic>
        <p:cxnSp>
          <p:nvCxnSpPr>
            <p:cNvPr id="342" name="直接箭头连接符 341"/>
            <p:cNvCxnSpPr/>
            <p:nvPr/>
          </p:nvCxnSpPr>
          <p:spPr>
            <a:xfrm rot="10800000">
              <a:off x="5334000" y="5410200"/>
              <a:ext cx="609600" cy="152400"/>
            </a:xfrm>
            <a:prstGeom prst="straightConnector1">
              <a:avLst/>
            </a:prstGeom>
            <a:ln w="15875">
              <a:tailEnd type="arrow"/>
            </a:ln>
          </p:spPr>
          <p:style>
            <a:lnRef idx="1">
              <a:schemeClr val="dk1"/>
            </a:lnRef>
            <a:fillRef idx="0">
              <a:schemeClr val="dk1"/>
            </a:fillRef>
            <a:effectRef idx="0">
              <a:schemeClr val="dk1"/>
            </a:effectRef>
            <a:fontRef idx="minor">
              <a:schemeClr val="tx1"/>
            </a:fontRef>
          </p:style>
        </p:cxnSp>
        <p:cxnSp>
          <p:nvCxnSpPr>
            <p:cNvPr id="344" name="直接箭头连接符 343"/>
            <p:cNvCxnSpPr/>
            <p:nvPr/>
          </p:nvCxnSpPr>
          <p:spPr>
            <a:xfrm rot="10800000">
              <a:off x="5241888" y="5562600"/>
              <a:ext cx="609600" cy="152400"/>
            </a:xfrm>
            <a:prstGeom prst="straightConnector1">
              <a:avLst/>
            </a:prstGeom>
            <a:ln w="15875">
              <a:tailEnd type="arrow"/>
            </a:ln>
          </p:spPr>
          <p:style>
            <a:lnRef idx="1">
              <a:schemeClr val="dk1"/>
            </a:lnRef>
            <a:fillRef idx="0">
              <a:schemeClr val="dk1"/>
            </a:fillRef>
            <a:effectRef idx="0">
              <a:schemeClr val="dk1"/>
            </a:effectRef>
            <a:fontRef idx="minor">
              <a:schemeClr val="tx1"/>
            </a:fontRef>
          </p:style>
        </p:cxnSp>
        <p:sp>
          <p:nvSpPr>
            <p:cNvPr id="345" name="TextBox 344"/>
            <p:cNvSpPr txBox="1"/>
            <p:nvPr/>
          </p:nvSpPr>
          <p:spPr>
            <a:xfrm>
              <a:off x="5867400" y="5468779"/>
              <a:ext cx="1828800" cy="246221"/>
            </a:xfrm>
            <a:prstGeom prst="rect">
              <a:avLst/>
            </a:prstGeom>
            <a:noFill/>
          </p:spPr>
          <p:txBody>
            <a:bodyPr wrap="square" rtlCol="0">
              <a:spAutoFit/>
            </a:bodyPr>
            <a:lstStyle/>
            <a:p>
              <a:r>
                <a:rPr lang="en-US" altLang="zh-CN" sz="1000" b="1" dirty="0" smtClean="0"/>
                <a:t>Switching circuit board</a:t>
              </a:r>
              <a:endParaRPr lang="zh-CN" altLang="en-US" sz="1000" b="1" dirty="0"/>
            </a:p>
          </p:txBody>
        </p:sp>
        <p:sp>
          <p:nvSpPr>
            <p:cNvPr id="346" name="TextBox 345"/>
            <p:cNvSpPr txBox="1"/>
            <p:nvPr/>
          </p:nvSpPr>
          <p:spPr>
            <a:xfrm>
              <a:off x="5877448" y="5618704"/>
              <a:ext cx="2209800" cy="246221"/>
            </a:xfrm>
            <a:prstGeom prst="rect">
              <a:avLst/>
            </a:prstGeom>
            <a:noFill/>
          </p:spPr>
          <p:txBody>
            <a:bodyPr wrap="square" rtlCol="0">
              <a:spAutoFit/>
            </a:bodyPr>
            <a:lstStyle/>
            <a:p>
              <a:r>
                <a:rPr lang="en-US" altLang="zh-CN" sz="1000" b="1" dirty="0" smtClean="0"/>
                <a:t>Protective circuit board</a:t>
              </a:r>
              <a:endParaRPr lang="zh-CN" altLang="en-US" sz="1000" b="1" dirty="0"/>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eaLnBrk="1" hangingPunct="1">
              <a:defRPr/>
            </a:pPr>
            <a:r>
              <a:rPr lang="en-US" altLang="zh-CN" sz="4000" dirty="0" smtClean="0">
                <a:latin typeface="Times New Roman" pitchFamily="18" charset="0"/>
                <a:cs typeface="Times New Roman" pitchFamily="18" charset="0"/>
              </a:rPr>
              <a:t>Final PCB designs of prototype</a:t>
            </a:r>
            <a:endParaRPr lang="zh-CN" altLang="en-US" dirty="0" smtClean="0"/>
          </a:p>
        </p:txBody>
      </p:sp>
      <p:sp>
        <p:nvSpPr>
          <p:cNvPr id="24579" name="灯片编号占位符 3"/>
          <p:cNvSpPr>
            <a:spLocks noGrp="1"/>
          </p:cNvSpPr>
          <p:nvPr>
            <p:ph type="sldNum" sz="quarter" idx="11"/>
          </p:nvPr>
        </p:nvSpPr>
        <p:spPr>
          <a:noFill/>
        </p:spPr>
        <p:txBody>
          <a:bodyPr/>
          <a:lstStyle/>
          <a:p>
            <a:fld id="{A3F4A713-6F48-4195-A23B-540C2B8597BF}" type="slidenum">
              <a:rPr lang="en-US" altLang="zh-CN" smtClean="0"/>
              <a:pPr/>
              <a:t>27</a:t>
            </a:fld>
            <a:endParaRPr lang="en-US" altLang="zh-CN" smtClean="0"/>
          </a:p>
        </p:txBody>
      </p:sp>
      <p:pic>
        <p:nvPicPr>
          <p:cNvPr id="24580" name="图片 18" descr="img033_1.jpg"/>
          <p:cNvPicPr>
            <a:picLocks noChangeAspect="1"/>
          </p:cNvPicPr>
          <p:nvPr/>
        </p:nvPicPr>
        <p:blipFill>
          <a:blip r:embed="rId2" cstate="screen">
            <a:clrChange>
              <a:clrFrom>
                <a:srgbClr val="FFFFFF"/>
              </a:clrFrom>
              <a:clrTo>
                <a:srgbClr val="FFFFFF">
                  <a:alpha val="0"/>
                </a:srgbClr>
              </a:clrTo>
            </a:clrChange>
          </a:blip>
          <a:srcRect/>
          <a:stretch>
            <a:fillRect/>
          </a:stretch>
        </p:blipFill>
        <p:spPr bwMode="auto">
          <a:xfrm>
            <a:off x="5791200" y="2667000"/>
            <a:ext cx="2789238" cy="1389063"/>
          </a:xfrm>
          <a:prstGeom prst="rect">
            <a:avLst/>
          </a:prstGeom>
          <a:noFill/>
          <a:ln w="9525">
            <a:noFill/>
            <a:miter lim="800000"/>
            <a:headEnd/>
            <a:tailEnd/>
          </a:ln>
        </p:spPr>
      </p:pic>
      <p:pic>
        <p:nvPicPr>
          <p:cNvPr id="24581" name="图片 19" descr="img034_1.jpg"/>
          <p:cNvPicPr>
            <a:picLocks noChangeAspect="1"/>
          </p:cNvPicPr>
          <p:nvPr/>
        </p:nvPicPr>
        <p:blipFill>
          <a:blip r:embed="rId3" cstate="screen"/>
          <a:srcRect/>
          <a:stretch>
            <a:fillRect/>
          </a:stretch>
        </p:blipFill>
        <p:spPr bwMode="auto">
          <a:xfrm>
            <a:off x="5791200" y="1219200"/>
            <a:ext cx="2774950" cy="1379538"/>
          </a:xfrm>
          <a:prstGeom prst="rect">
            <a:avLst/>
          </a:prstGeom>
          <a:noFill/>
          <a:ln w="9525">
            <a:noFill/>
            <a:miter lim="800000"/>
            <a:headEnd/>
            <a:tailEnd/>
          </a:ln>
        </p:spPr>
      </p:pic>
      <p:pic>
        <p:nvPicPr>
          <p:cNvPr id="24582" name="图片 21" descr="img036_1.jpg"/>
          <p:cNvPicPr>
            <a:picLocks noChangeAspect="1"/>
          </p:cNvPicPr>
          <p:nvPr/>
        </p:nvPicPr>
        <p:blipFill>
          <a:blip r:embed="rId4" cstate="screen">
            <a:clrChange>
              <a:clrFrom>
                <a:srgbClr val="FFFFFF"/>
              </a:clrFrom>
              <a:clrTo>
                <a:srgbClr val="FFFFFF">
                  <a:alpha val="0"/>
                </a:srgbClr>
              </a:clrTo>
            </a:clrChange>
          </a:blip>
          <a:srcRect/>
          <a:stretch>
            <a:fillRect/>
          </a:stretch>
        </p:blipFill>
        <p:spPr bwMode="auto">
          <a:xfrm>
            <a:off x="6248400" y="5181600"/>
            <a:ext cx="1828800" cy="901700"/>
          </a:xfrm>
          <a:prstGeom prst="rect">
            <a:avLst/>
          </a:prstGeom>
          <a:noFill/>
          <a:ln w="9525">
            <a:noFill/>
            <a:miter lim="800000"/>
            <a:headEnd/>
            <a:tailEnd/>
          </a:ln>
        </p:spPr>
      </p:pic>
      <p:pic>
        <p:nvPicPr>
          <p:cNvPr id="24583" name="图片 20" descr="img035_1.jpg"/>
          <p:cNvPicPr>
            <a:picLocks noChangeAspect="1"/>
          </p:cNvPicPr>
          <p:nvPr/>
        </p:nvPicPr>
        <p:blipFill>
          <a:blip r:embed="rId5" cstate="screen">
            <a:clrChange>
              <a:clrFrom>
                <a:srgbClr val="FFFFFF"/>
              </a:clrFrom>
              <a:clrTo>
                <a:srgbClr val="FFFFFF">
                  <a:alpha val="0"/>
                </a:srgbClr>
              </a:clrTo>
            </a:clrChange>
          </a:blip>
          <a:srcRect/>
          <a:stretch>
            <a:fillRect/>
          </a:stretch>
        </p:blipFill>
        <p:spPr bwMode="auto">
          <a:xfrm>
            <a:off x="6248400" y="4191000"/>
            <a:ext cx="1828800" cy="896938"/>
          </a:xfrm>
          <a:prstGeom prst="rect">
            <a:avLst/>
          </a:prstGeom>
          <a:noFill/>
          <a:ln w="9525">
            <a:noFill/>
            <a:miter lim="800000"/>
            <a:headEnd/>
            <a:tailEnd/>
          </a:ln>
        </p:spPr>
      </p:pic>
      <p:pic>
        <p:nvPicPr>
          <p:cNvPr id="24584" name="Picture 8"/>
          <p:cNvPicPr>
            <a:picLocks noChangeAspect="1" noChangeArrowheads="1"/>
          </p:cNvPicPr>
          <p:nvPr/>
        </p:nvPicPr>
        <p:blipFill>
          <a:blip r:embed="rId6"/>
          <a:srcRect/>
          <a:stretch>
            <a:fillRect/>
          </a:stretch>
        </p:blipFill>
        <p:spPr bwMode="auto">
          <a:xfrm>
            <a:off x="685800" y="1752600"/>
            <a:ext cx="4572000" cy="3429000"/>
          </a:xfrm>
          <a:prstGeom prst="rect">
            <a:avLst/>
          </a:prstGeom>
          <a:noFill/>
          <a:ln w="9525">
            <a:noFill/>
            <a:miter lim="800000"/>
            <a:headEnd/>
            <a:tailEnd/>
          </a:ln>
        </p:spPr>
      </p:pic>
      <p:sp>
        <p:nvSpPr>
          <p:cNvPr id="9" name="TextBox 8"/>
          <p:cNvSpPr txBox="1"/>
          <p:nvPr/>
        </p:nvSpPr>
        <p:spPr>
          <a:xfrm>
            <a:off x="838200" y="5391090"/>
            <a:ext cx="4800600" cy="400110"/>
          </a:xfrm>
          <a:prstGeom prst="rect">
            <a:avLst/>
          </a:prstGeom>
          <a:noFill/>
        </p:spPr>
        <p:txBody>
          <a:bodyPr wrap="square" rtlCol="0">
            <a:spAutoFit/>
          </a:bodyPr>
          <a:lstStyle/>
          <a:p>
            <a:r>
              <a:rPr lang="en-US" altLang="zh-CN" sz="2000" dirty="0" smtClean="0"/>
              <a:t>Switching board and protector board</a:t>
            </a:r>
            <a:endParaRPr lang="zh-CN" altLang="en-US"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eaLnBrk="1" hangingPunct="1">
              <a:defRPr/>
            </a:pPr>
            <a:r>
              <a:rPr lang="en-US" altLang="zh-CN" sz="4000" dirty="0" smtClean="0">
                <a:latin typeface="Times New Roman" pitchFamily="18" charset="0"/>
                <a:cs typeface="Times New Roman" pitchFamily="18" charset="0"/>
              </a:rPr>
              <a:t>The prototype assembling </a:t>
            </a:r>
            <a:endParaRPr lang="zh-CN" altLang="en-US" sz="4000" dirty="0" smtClean="0"/>
          </a:p>
        </p:txBody>
      </p:sp>
      <p:sp>
        <p:nvSpPr>
          <p:cNvPr id="25603" name="灯片编号占位符 3"/>
          <p:cNvSpPr>
            <a:spLocks noGrp="1"/>
          </p:cNvSpPr>
          <p:nvPr>
            <p:ph type="sldNum" sz="quarter" idx="11"/>
          </p:nvPr>
        </p:nvSpPr>
        <p:spPr>
          <a:noFill/>
        </p:spPr>
        <p:txBody>
          <a:bodyPr/>
          <a:lstStyle/>
          <a:p>
            <a:fld id="{D6545FA1-E441-4002-8BC0-E54A89BE249E}" type="slidenum">
              <a:rPr lang="en-US" altLang="zh-CN" smtClean="0"/>
              <a:pPr/>
              <a:t>28</a:t>
            </a:fld>
            <a:endParaRPr lang="en-US" altLang="zh-CN" smtClean="0"/>
          </a:p>
        </p:txBody>
      </p:sp>
      <p:pic>
        <p:nvPicPr>
          <p:cNvPr id="25604" name="Picture 4"/>
          <p:cNvPicPr>
            <a:picLocks noChangeAspect="1" noChangeArrowheads="1"/>
          </p:cNvPicPr>
          <p:nvPr/>
        </p:nvPicPr>
        <p:blipFill>
          <a:blip r:embed="rId2" cstate="screen"/>
          <a:srcRect/>
          <a:stretch>
            <a:fillRect/>
          </a:stretch>
        </p:blipFill>
        <p:spPr bwMode="auto">
          <a:xfrm>
            <a:off x="4737100" y="1905000"/>
            <a:ext cx="4406900" cy="3403600"/>
          </a:xfrm>
          <a:prstGeom prst="rect">
            <a:avLst/>
          </a:prstGeom>
          <a:noFill/>
          <a:ln w="9525" algn="ctr">
            <a:noFill/>
            <a:miter lim="800000"/>
            <a:headEnd/>
            <a:tailEnd/>
          </a:ln>
        </p:spPr>
      </p:pic>
      <p:pic>
        <p:nvPicPr>
          <p:cNvPr id="25605" name="图片 13" descr="CIMG1138_3.jpg"/>
          <p:cNvPicPr>
            <a:picLocks noChangeAspect="1"/>
          </p:cNvPicPr>
          <p:nvPr/>
        </p:nvPicPr>
        <p:blipFill>
          <a:blip r:embed="rId3" cstate="screen"/>
          <a:srcRect/>
          <a:stretch>
            <a:fillRect/>
          </a:stretch>
        </p:blipFill>
        <p:spPr bwMode="auto">
          <a:xfrm>
            <a:off x="457200" y="1981200"/>
            <a:ext cx="4286250" cy="3343275"/>
          </a:xfrm>
          <a:prstGeom prst="rect">
            <a:avLst/>
          </a:prstGeom>
          <a:noFill/>
          <a:ln w="9525">
            <a:noFill/>
            <a:miter lim="800000"/>
            <a:headEnd/>
            <a:tailEnd/>
          </a:ln>
        </p:spPr>
      </p:pic>
      <p:sp>
        <p:nvSpPr>
          <p:cNvPr id="6" name="TextBox 5"/>
          <p:cNvSpPr txBox="1"/>
          <p:nvPr/>
        </p:nvSpPr>
        <p:spPr>
          <a:xfrm>
            <a:off x="1219200" y="5257800"/>
            <a:ext cx="2819400" cy="369332"/>
          </a:xfrm>
          <a:prstGeom prst="rect">
            <a:avLst/>
          </a:prstGeom>
          <a:noFill/>
        </p:spPr>
        <p:txBody>
          <a:bodyPr wrap="square" rtlCol="0">
            <a:spAutoFit/>
          </a:bodyPr>
          <a:lstStyle/>
          <a:p>
            <a:r>
              <a:rPr lang="en-US" altLang="zh-CN" dirty="0" smtClean="0"/>
              <a:t>2-staget inductive adder</a:t>
            </a:r>
            <a:endParaRPr lang="zh-CN" altLang="en-US" dirty="0"/>
          </a:p>
        </p:txBody>
      </p:sp>
      <p:sp>
        <p:nvSpPr>
          <p:cNvPr id="7" name="TextBox 6"/>
          <p:cNvSpPr txBox="1"/>
          <p:nvPr/>
        </p:nvSpPr>
        <p:spPr>
          <a:xfrm>
            <a:off x="5562600" y="5257800"/>
            <a:ext cx="2971800" cy="369332"/>
          </a:xfrm>
          <a:prstGeom prst="rect">
            <a:avLst/>
          </a:prstGeom>
          <a:noFill/>
        </p:spPr>
        <p:txBody>
          <a:bodyPr wrap="square" rtlCol="0">
            <a:spAutoFit/>
          </a:bodyPr>
          <a:lstStyle/>
          <a:p>
            <a:r>
              <a:rPr lang="en-US" altLang="zh-CN" dirty="0" smtClean="0"/>
              <a:t>10-stage inductive adder</a:t>
            </a:r>
            <a:endParaRPr lang="zh-CN"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76200"/>
            <a:ext cx="8610600" cy="1295400"/>
          </a:xfrm>
        </p:spPr>
        <p:txBody>
          <a:bodyPr/>
          <a:lstStyle/>
          <a:p>
            <a:pPr eaLnBrk="1" hangingPunct="1">
              <a:defRPr/>
            </a:pPr>
            <a:r>
              <a:rPr lang="en-US" altLang="zh-CN" sz="4000" dirty="0" smtClean="0">
                <a:latin typeface="Times New Roman" pitchFamily="18" charset="0"/>
                <a:cs typeface="Times New Roman" pitchFamily="18" charset="0"/>
              </a:rPr>
              <a:t>1-stage inductive adder test result </a:t>
            </a:r>
            <a:endParaRPr lang="zh-CN" altLang="en-US" sz="4000" dirty="0" smtClean="0">
              <a:latin typeface="Times New Roman" pitchFamily="18" charset="0"/>
              <a:cs typeface="Times New Roman" pitchFamily="18" charset="0"/>
            </a:endParaRPr>
          </a:p>
        </p:txBody>
      </p:sp>
      <p:sp>
        <p:nvSpPr>
          <p:cNvPr id="26627" name="灯片编号占位符 3"/>
          <p:cNvSpPr>
            <a:spLocks noGrp="1"/>
          </p:cNvSpPr>
          <p:nvPr>
            <p:ph type="sldNum" sz="quarter" idx="11"/>
          </p:nvPr>
        </p:nvSpPr>
        <p:spPr>
          <a:noFill/>
        </p:spPr>
        <p:txBody>
          <a:bodyPr/>
          <a:lstStyle/>
          <a:p>
            <a:fld id="{24AD1F1C-B552-4AC5-B498-6DA1F50D3FF6}" type="slidenum">
              <a:rPr lang="en-US" altLang="zh-CN" smtClean="0"/>
              <a:pPr/>
              <a:t>29</a:t>
            </a:fld>
            <a:endParaRPr lang="en-US" altLang="zh-CN" smtClean="0"/>
          </a:p>
        </p:txBody>
      </p:sp>
      <p:sp>
        <p:nvSpPr>
          <p:cNvPr id="26628" name="矩形 12"/>
          <p:cNvSpPr>
            <a:spLocks noChangeArrowheads="1"/>
          </p:cNvSpPr>
          <p:nvPr/>
        </p:nvSpPr>
        <p:spPr bwMode="auto">
          <a:xfrm>
            <a:off x="576263" y="4732338"/>
            <a:ext cx="8358187" cy="1323439"/>
          </a:xfrm>
          <a:prstGeom prst="rect">
            <a:avLst/>
          </a:prstGeom>
          <a:noFill/>
          <a:ln w="9525">
            <a:noFill/>
            <a:miter lim="800000"/>
            <a:headEnd/>
            <a:tailEnd/>
          </a:ln>
        </p:spPr>
        <p:txBody>
          <a:bodyPr wrap="square">
            <a:spAutoFit/>
          </a:bodyPr>
          <a:lstStyle/>
          <a:p>
            <a:r>
              <a:rPr lang="en-US" altLang="zh-CN" sz="2000" dirty="0" smtClean="0">
                <a:latin typeface="Times New Roman" pitchFamily="18" charset="0"/>
                <a:cs typeface="Times New Roman" pitchFamily="18" charset="0"/>
              </a:rPr>
              <a:t>Conditions</a:t>
            </a:r>
            <a:r>
              <a:rPr lang="zh-CN" altLang="en-US" sz="2000" dirty="0" smtClean="0">
                <a:latin typeface="Times New Roman" pitchFamily="18" charset="0"/>
                <a:cs typeface="Times New Roman" pitchFamily="18" charset="0"/>
              </a:rPr>
              <a:t>：</a:t>
            </a:r>
            <a:r>
              <a:rPr lang="en-US" altLang="zh-CN" sz="2000" dirty="0" smtClean="0">
                <a:latin typeface="Times New Roman" pitchFamily="18" charset="0"/>
                <a:cs typeface="Times New Roman" pitchFamily="18" charset="0"/>
              </a:rPr>
              <a:t>U=250V</a:t>
            </a:r>
            <a:r>
              <a:rPr lang="zh-CN" altLang="en-US" sz="2000" dirty="0" smtClean="0">
                <a:latin typeface="Times New Roman" pitchFamily="18" charset="0"/>
                <a:cs typeface="Times New Roman" pitchFamily="18" charset="0"/>
              </a:rPr>
              <a:t>，</a:t>
            </a:r>
            <a:r>
              <a:rPr lang="en-US" altLang="zh-CN" sz="2000" dirty="0" smtClean="0">
                <a:latin typeface="Times New Roman" pitchFamily="18" charset="0"/>
                <a:cs typeface="Times New Roman" pitchFamily="18" charset="0"/>
              </a:rPr>
              <a:t>PRF=1MHz</a:t>
            </a:r>
            <a:r>
              <a:rPr lang="zh-CN" altLang="en-US" sz="2000" dirty="0" smtClean="0">
                <a:latin typeface="Times New Roman" pitchFamily="18" charset="0"/>
                <a:cs typeface="Times New Roman" pitchFamily="18" charset="0"/>
              </a:rPr>
              <a:t>，</a:t>
            </a:r>
            <a:r>
              <a:rPr lang="en-US" altLang="zh-CN" sz="2000" dirty="0" smtClean="0">
                <a:latin typeface="Times New Roman" pitchFamily="18" charset="0"/>
                <a:cs typeface="Times New Roman" pitchFamily="18" charset="0"/>
              </a:rPr>
              <a:t>R</a:t>
            </a:r>
            <a:r>
              <a:rPr lang="en-US" altLang="zh-CN" sz="2000" baseline="-25000" dirty="0" smtClean="0">
                <a:latin typeface="Times New Roman" pitchFamily="18" charset="0"/>
                <a:cs typeface="Times New Roman" pitchFamily="18" charset="0"/>
              </a:rPr>
              <a:t>L</a:t>
            </a:r>
            <a:r>
              <a:rPr lang="en-US" altLang="zh-CN" sz="2000" dirty="0" smtClean="0">
                <a:latin typeface="Times New Roman" pitchFamily="18" charset="0"/>
                <a:cs typeface="Times New Roman" pitchFamily="18" charset="0"/>
              </a:rPr>
              <a:t>=7.7</a:t>
            </a:r>
            <a:r>
              <a:rPr lang="el-GR" altLang="zh-CN" sz="2000" dirty="0">
                <a:latin typeface="Times New Roman" pitchFamily="18" charset="0"/>
                <a:cs typeface="Times New Roman" pitchFamily="18" charset="0"/>
              </a:rPr>
              <a:t>Ω</a:t>
            </a:r>
            <a:r>
              <a:rPr lang="zh-CN" altLang="el-GR" sz="2000" dirty="0">
                <a:latin typeface="Times New Roman" pitchFamily="18" charset="0"/>
                <a:cs typeface="Times New Roman" pitchFamily="18" charset="0"/>
              </a:rPr>
              <a:t>，</a:t>
            </a:r>
            <a:r>
              <a:rPr lang="en-US" altLang="zh-CN" sz="2000" dirty="0" smtClean="0">
                <a:latin typeface="Times New Roman" pitchFamily="18" charset="0"/>
                <a:cs typeface="Times New Roman" pitchFamily="18" charset="0"/>
              </a:rPr>
              <a:t>10X attenuation</a:t>
            </a:r>
            <a:endParaRPr lang="zh-CN" altLang="en-US" sz="2000" dirty="0">
              <a:latin typeface="Times New Roman" pitchFamily="18" charset="0"/>
              <a:cs typeface="Times New Roman" pitchFamily="18" charset="0"/>
            </a:endParaRPr>
          </a:p>
          <a:p>
            <a:r>
              <a:rPr lang="en-US" altLang="zh-CN" sz="2000" dirty="0" smtClean="0">
                <a:latin typeface="Times New Roman" pitchFamily="18" charset="0"/>
                <a:cs typeface="Times New Roman" pitchFamily="18" charset="0"/>
              </a:rPr>
              <a:t>Result</a:t>
            </a:r>
            <a:r>
              <a:rPr lang="zh-CN" altLang="el-GR" sz="2000" dirty="0" smtClean="0">
                <a:latin typeface="Times New Roman" pitchFamily="18" charset="0"/>
                <a:cs typeface="Times New Roman" pitchFamily="18" charset="0"/>
              </a:rPr>
              <a:t>：</a:t>
            </a:r>
            <a:r>
              <a:rPr lang="en-US" altLang="zh-CN" sz="2000" dirty="0" smtClean="0">
                <a:latin typeface="Times New Roman" pitchFamily="18" charset="0"/>
                <a:cs typeface="Times New Roman" pitchFamily="18" charset="0"/>
              </a:rPr>
              <a:t> Front edge of pulse(10</a:t>
            </a:r>
            <a:r>
              <a:rPr lang="en-US" altLang="zh-CN" sz="2000" dirty="0">
                <a:latin typeface="Times New Roman" pitchFamily="18" charset="0"/>
                <a:cs typeface="Times New Roman" pitchFamily="18" charset="0"/>
              </a:rPr>
              <a:t>%-90%</a:t>
            </a:r>
            <a:r>
              <a:rPr lang="zh-CN" altLang="en-US" sz="2000" dirty="0">
                <a:latin typeface="Times New Roman" pitchFamily="18" charset="0"/>
                <a:cs typeface="Times New Roman" pitchFamily="18" charset="0"/>
              </a:rPr>
              <a:t>）</a:t>
            </a:r>
            <a:r>
              <a:rPr lang="en-US" altLang="zh-CN" sz="2000" dirty="0">
                <a:latin typeface="Times New Roman" pitchFamily="18" charset="0"/>
                <a:cs typeface="Times New Roman" pitchFamily="18" charset="0"/>
              </a:rPr>
              <a:t>=</a:t>
            </a:r>
            <a:r>
              <a:rPr lang="en-US" altLang="zh-CN" sz="2000" dirty="0" smtClean="0">
                <a:latin typeface="Times New Roman" pitchFamily="18" charset="0"/>
                <a:cs typeface="Times New Roman" pitchFamily="18" charset="0"/>
              </a:rPr>
              <a:t>1.9ns</a:t>
            </a:r>
          </a:p>
          <a:p>
            <a:r>
              <a:rPr lang="en-US" altLang="zh-CN" sz="2000" dirty="0" smtClean="0">
                <a:latin typeface="Times New Roman" pitchFamily="18" charset="0"/>
                <a:cs typeface="Times New Roman" pitchFamily="18" charset="0"/>
              </a:rPr>
              <a:t>               Width of pulse(</a:t>
            </a:r>
            <a:r>
              <a:rPr lang="en-US" sz="2000" dirty="0" smtClean="0">
                <a:latin typeface="Times New Roman" pitchFamily="18" charset="0"/>
                <a:cs typeface="Times New Roman" pitchFamily="18" charset="0"/>
              </a:rPr>
              <a:t>FWHM</a:t>
            </a:r>
            <a:r>
              <a:rPr lang="en-US" altLang="zh-CN" sz="2000" dirty="0" smtClean="0">
                <a:latin typeface="Times New Roman" pitchFamily="18" charset="0"/>
                <a:cs typeface="Times New Roman" pitchFamily="18" charset="0"/>
              </a:rPr>
              <a:t>) </a:t>
            </a:r>
            <a:r>
              <a:rPr lang="zh-CN" altLang="en-US" sz="2000" dirty="0" smtClean="0">
                <a:latin typeface="Times New Roman" pitchFamily="18" charset="0"/>
                <a:cs typeface="Times New Roman" pitchFamily="18" charset="0"/>
              </a:rPr>
              <a:t>≈</a:t>
            </a:r>
            <a:r>
              <a:rPr lang="en-US" altLang="zh-CN" sz="2000" dirty="0" smtClean="0">
                <a:latin typeface="Times New Roman" pitchFamily="18" charset="0"/>
                <a:cs typeface="Times New Roman" pitchFamily="18" charset="0"/>
              </a:rPr>
              <a:t>10ns</a:t>
            </a:r>
          </a:p>
          <a:p>
            <a:r>
              <a:rPr lang="en-US" altLang="zh-CN" sz="2000" dirty="0" smtClean="0">
                <a:latin typeface="Times New Roman" pitchFamily="18" charset="0"/>
                <a:cs typeface="Times New Roman" pitchFamily="18" charset="0"/>
              </a:rPr>
              <a:t>               PRF=1MHz</a:t>
            </a:r>
            <a:endParaRPr lang="en-US" altLang="zh-CN" sz="2000" dirty="0">
              <a:latin typeface="Times New Roman" pitchFamily="18" charset="0"/>
              <a:cs typeface="Times New Roman" pitchFamily="18" charset="0"/>
            </a:endParaRPr>
          </a:p>
        </p:txBody>
      </p:sp>
      <p:pic>
        <p:nvPicPr>
          <p:cNvPr id="26629" name="图片 14" descr="DSC_0044_1.jpg"/>
          <p:cNvPicPr>
            <a:picLocks noChangeAspect="1"/>
          </p:cNvPicPr>
          <p:nvPr/>
        </p:nvPicPr>
        <p:blipFill>
          <a:blip r:embed="rId2" cstate="screen"/>
          <a:srcRect/>
          <a:stretch>
            <a:fillRect/>
          </a:stretch>
        </p:blipFill>
        <p:spPr bwMode="auto">
          <a:xfrm>
            <a:off x="504825" y="1595438"/>
            <a:ext cx="3990975" cy="2643187"/>
          </a:xfrm>
          <a:prstGeom prst="rect">
            <a:avLst/>
          </a:prstGeom>
          <a:noFill/>
          <a:ln w="9525">
            <a:noFill/>
            <a:miter lim="800000"/>
            <a:headEnd/>
            <a:tailEnd/>
          </a:ln>
        </p:spPr>
      </p:pic>
      <p:pic>
        <p:nvPicPr>
          <p:cNvPr id="26630"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648200" y="1524000"/>
            <a:ext cx="4117975" cy="29210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000" dirty="0" smtClean="0">
                <a:latin typeface="Times New Roman" pitchFamily="18" charset="0"/>
              </a:rPr>
              <a:t>ILC damping ring(DR)</a:t>
            </a:r>
            <a:endParaRPr lang="zh-CN" altLang="en-US" sz="4000" dirty="0"/>
          </a:p>
        </p:txBody>
      </p:sp>
      <p:sp>
        <p:nvSpPr>
          <p:cNvPr id="3" name="内容占位符 2"/>
          <p:cNvSpPr>
            <a:spLocks noGrp="1"/>
          </p:cNvSpPr>
          <p:nvPr>
            <p:ph idx="1"/>
          </p:nvPr>
        </p:nvSpPr>
        <p:spPr>
          <a:xfrm>
            <a:off x="381000" y="1066800"/>
            <a:ext cx="8534400" cy="762000"/>
          </a:xfrm>
        </p:spPr>
        <p:txBody>
          <a:bodyPr/>
          <a:lstStyle/>
          <a:p>
            <a:pPr marL="3175" indent="-3175">
              <a:spcBef>
                <a:spcPts val="0"/>
              </a:spcBef>
              <a:buNone/>
            </a:pPr>
            <a:r>
              <a:rPr lang="en-US" altLang="zh-CN" sz="2000" dirty="0" smtClean="0">
                <a:latin typeface="Times New Roman" pitchFamily="18" charset="0"/>
                <a:cs typeface="Times New Roman" pitchFamily="18" charset="0"/>
              </a:rPr>
              <a:t>      ILC damping rings is designed mainly to damp the  incoming beam </a:t>
            </a:r>
            <a:r>
              <a:rPr lang="en-US" altLang="zh-CN" sz="2000" dirty="0" err="1" smtClean="0">
                <a:latin typeface="Times New Roman" pitchFamily="18" charset="0"/>
                <a:cs typeface="Times New Roman" pitchFamily="18" charset="0"/>
              </a:rPr>
              <a:t>emittance</a:t>
            </a:r>
            <a:r>
              <a:rPr lang="en-US" altLang="zh-CN" sz="2000" dirty="0" smtClean="0">
                <a:latin typeface="Times New Roman" pitchFamily="18" charset="0"/>
                <a:cs typeface="Times New Roman" pitchFamily="18" charset="0"/>
              </a:rPr>
              <a:t> and jitter to low level and provide highly stable beams for downstream systems.</a:t>
            </a:r>
          </a:p>
        </p:txBody>
      </p:sp>
      <p:sp>
        <p:nvSpPr>
          <p:cNvPr id="4" name="灯片编号占位符 3"/>
          <p:cNvSpPr>
            <a:spLocks noGrp="1"/>
          </p:cNvSpPr>
          <p:nvPr>
            <p:ph type="sldNum" sz="quarter" idx="11"/>
          </p:nvPr>
        </p:nvSpPr>
        <p:spPr/>
        <p:txBody>
          <a:bodyPr/>
          <a:lstStyle/>
          <a:p>
            <a:pPr>
              <a:defRPr/>
            </a:pPr>
            <a:fld id="{868AF547-0DD3-4C1B-8C7E-308FECAFF51A}" type="slidenum">
              <a:rPr lang="en-US" altLang="zh-CN" smtClean="0"/>
              <a:pPr>
                <a:defRPr/>
              </a:pPr>
              <a:t>3</a:t>
            </a:fld>
            <a:endParaRPr lang="en-US" altLang="zh-CN"/>
          </a:p>
        </p:txBody>
      </p:sp>
      <p:grpSp>
        <p:nvGrpSpPr>
          <p:cNvPr id="10" name="组合 9"/>
          <p:cNvGrpSpPr/>
          <p:nvPr/>
        </p:nvGrpSpPr>
        <p:grpSpPr>
          <a:xfrm>
            <a:off x="381000" y="2237601"/>
            <a:ext cx="4419600" cy="3477399"/>
            <a:chOff x="381000" y="2133600"/>
            <a:chExt cx="4419600" cy="3477399"/>
          </a:xfrm>
        </p:grpSpPr>
        <p:pic>
          <p:nvPicPr>
            <p:cNvPr id="8" name="Picture 110" descr="PositronDRSchematic"/>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81000" y="2133600"/>
              <a:ext cx="4419600" cy="3169426"/>
            </a:xfrm>
            <a:prstGeom prst="rect">
              <a:avLst/>
            </a:prstGeom>
            <a:noFill/>
            <a:ln w="9525">
              <a:noFill/>
              <a:miter lim="800000"/>
              <a:headEnd/>
              <a:tailEnd/>
            </a:ln>
          </p:spPr>
        </p:pic>
        <p:sp>
          <p:nvSpPr>
            <p:cNvPr id="9" name="Rectangle 337"/>
            <p:cNvSpPr>
              <a:spLocks noChangeArrowheads="1"/>
            </p:cNvSpPr>
            <p:nvPr/>
          </p:nvSpPr>
          <p:spPr bwMode="auto">
            <a:xfrm>
              <a:off x="1752600" y="5334000"/>
              <a:ext cx="2133600" cy="276999"/>
            </a:xfrm>
            <a:prstGeom prst="rect">
              <a:avLst/>
            </a:prstGeom>
            <a:noFill/>
            <a:ln w="9525">
              <a:noFill/>
              <a:miter lim="800000"/>
              <a:headEnd/>
              <a:tailEnd/>
            </a:ln>
          </p:spPr>
          <p:txBody>
            <a:bodyPr wrap="square">
              <a:spAutoFit/>
            </a:bodyPr>
            <a:lstStyle/>
            <a:p>
              <a:r>
                <a:rPr lang="en-US" altLang="ja-JP" sz="1200" b="1" dirty="0">
                  <a:solidFill>
                    <a:srgbClr val="262626"/>
                  </a:solidFill>
                  <a:latin typeface="Times New Roman" pitchFamily="18" charset="0"/>
                </a:rPr>
                <a:t>6.7 km, 5 </a:t>
              </a:r>
              <a:r>
                <a:rPr lang="en-US" altLang="ja-JP" sz="1200" b="1" dirty="0" err="1">
                  <a:solidFill>
                    <a:srgbClr val="262626"/>
                  </a:solidFill>
                  <a:latin typeface="Times New Roman" pitchFamily="18" charset="0"/>
                </a:rPr>
                <a:t>GeV</a:t>
              </a:r>
              <a:r>
                <a:rPr lang="en-US" altLang="zh-CN" sz="1200" b="1" dirty="0">
                  <a:solidFill>
                    <a:srgbClr val="262626"/>
                  </a:solidFill>
                  <a:latin typeface="Times New Roman" pitchFamily="18" charset="0"/>
                </a:rPr>
                <a:t> Damping </a:t>
              </a:r>
              <a:r>
                <a:rPr lang="en-US" altLang="zh-CN" sz="1200" b="1" dirty="0" smtClean="0">
                  <a:solidFill>
                    <a:srgbClr val="262626"/>
                  </a:solidFill>
                  <a:latin typeface="Times New Roman" pitchFamily="18" charset="0"/>
                </a:rPr>
                <a:t>Ring</a:t>
              </a:r>
              <a:endParaRPr lang="en-US" altLang="zh-CN" sz="1200" b="1" dirty="0">
                <a:solidFill>
                  <a:srgbClr val="262626"/>
                </a:solidFill>
                <a:latin typeface="Times New Roman" pitchFamily="18" charset="0"/>
              </a:endParaRPr>
            </a:p>
          </p:txBody>
        </p:sp>
      </p:grpSp>
      <p:pic>
        <p:nvPicPr>
          <p:cNvPr id="28674" name="Picture 2"/>
          <p:cNvPicPr>
            <a:picLocks noChangeAspect="1" noChangeArrowheads="1"/>
          </p:cNvPicPr>
          <p:nvPr/>
        </p:nvPicPr>
        <p:blipFill>
          <a:blip r:embed="rId3"/>
          <a:srcRect/>
          <a:stretch>
            <a:fillRect/>
          </a:stretch>
        </p:blipFill>
        <p:spPr bwMode="auto">
          <a:xfrm>
            <a:off x="5029200" y="1752600"/>
            <a:ext cx="3733800" cy="4398374"/>
          </a:xfrm>
          <a:prstGeom prst="rect">
            <a:avLst/>
          </a:prstGeom>
          <a:noFill/>
          <a:ln w="9525">
            <a:noFill/>
            <a:miter lim="800000"/>
            <a:headEnd/>
            <a:tailEnd/>
          </a:ln>
          <a:effectLst/>
        </p:spPr>
      </p:pic>
    </p:spTree>
  </p:cSld>
  <p:clrMapOvr>
    <a:masterClrMapping/>
  </p:clrMapOvr>
  <p:transition advTm="28688"/>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eaLnBrk="1" hangingPunct="1">
              <a:defRPr/>
            </a:pPr>
            <a:r>
              <a:rPr lang="en-US" altLang="zh-CN" sz="4000" dirty="0" smtClean="0">
                <a:latin typeface="Times New Roman" pitchFamily="18" charset="0"/>
                <a:cs typeface="Times New Roman" pitchFamily="18" charset="0"/>
              </a:rPr>
              <a:t>10-stage inductive adder test result</a:t>
            </a:r>
            <a:endParaRPr lang="zh-CN" altLang="en-US" sz="4000" dirty="0" smtClean="0"/>
          </a:p>
        </p:txBody>
      </p:sp>
      <p:sp>
        <p:nvSpPr>
          <p:cNvPr id="27651" name="灯片编号占位符 3"/>
          <p:cNvSpPr>
            <a:spLocks noGrp="1"/>
          </p:cNvSpPr>
          <p:nvPr>
            <p:ph type="sldNum" sz="quarter" idx="11"/>
          </p:nvPr>
        </p:nvSpPr>
        <p:spPr>
          <a:noFill/>
        </p:spPr>
        <p:txBody>
          <a:bodyPr/>
          <a:lstStyle/>
          <a:p>
            <a:fld id="{E227A3E2-4B73-4867-8E28-0C410CCD4774}" type="slidenum">
              <a:rPr lang="en-US" altLang="zh-CN" smtClean="0"/>
              <a:pPr/>
              <a:t>30</a:t>
            </a:fld>
            <a:endParaRPr lang="en-US" altLang="zh-CN" smtClean="0"/>
          </a:p>
        </p:txBody>
      </p:sp>
      <p:pic>
        <p:nvPicPr>
          <p:cNvPr id="27652" name="Picture 5"/>
          <p:cNvPicPr>
            <a:picLocks noChangeAspect="1" noChangeArrowheads="1"/>
          </p:cNvPicPr>
          <p:nvPr/>
        </p:nvPicPr>
        <p:blipFill>
          <a:blip r:embed="rId2" cstate="screen"/>
          <a:srcRect/>
          <a:stretch>
            <a:fillRect/>
          </a:stretch>
        </p:blipFill>
        <p:spPr bwMode="auto">
          <a:xfrm>
            <a:off x="728663" y="1506538"/>
            <a:ext cx="3736975" cy="2803525"/>
          </a:xfrm>
          <a:prstGeom prst="rect">
            <a:avLst/>
          </a:prstGeom>
          <a:noFill/>
          <a:ln w="9525" algn="ctr">
            <a:noFill/>
            <a:miter lim="800000"/>
            <a:headEnd/>
            <a:tailEnd/>
          </a:ln>
        </p:spPr>
      </p:pic>
      <p:pic>
        <p:nvPicPr>
          <p:cNvPr id="27653"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572000" y="1524000"/>
            <a:ext cx="4229100" cy="3000375"/>
          </a:xfrm>
          <a:prstGeom prst="rect">
            <a:avLst/>
          </a:prstGeom>
          <a:noFill/>
          <a:ln w="9525" algn="ctr">
            <a:noFill/>
            <a:miter lim="800000"/>
            <a:headEnd/>
            <a:tailEnd/>
          </a:ln>
        </p:spPr>
      </p:pic>
      <p:sp>
        <p:nvSpPr>
          <p:cNvPr id="7" name="矩形 12"/>
          <p:cNvSpPr>
            <a:spLocks noChangeArrowheads="1"/>
          </p:cNvSpPr>
          <p:nvPr/>
        </p:nvSpPr>
        <p:spPr bwMode="auto">
          <a:xfrm>
            <a:off x="685800" y="4572000"/>
            <a:ext cx="8358187" cy="1323439"/>
          </a:xfrm>
          <a:prstGeom prst="rect">
            <a:avLst/>
          </a:prstGeom>
          <a:noFill/>
          <a:ln w="9525">
            <a:noFill/>
            <a:miter lim="800000"/>
            <a:headEnd/>
            <a:tailEnd/>
          </a:ln>
        </p:spPr>
        <p:txBody>
          <a:bodyPr wrap="square">
            <a:spAutoFit/>
          </a:bodyPr>
          <a:lstStyle/>
          <a:p>
            <a:r>
              <a:rPr lang="en-US" altLang="zh-CN" sz="2000" dirty="0" smtClean="0">
                <a:latin typeface="Times New Roman" pitchFamily="18" charset="0"/>
                <a:cs typeface="Times New Roman" pitchFamily="18" charset="0"/>
              </a:rPr>
              <a:t>Conditions</a:t>
            </a:r>
            <a:r>
              <a:rPr lang="zh-CN" altLang="en-US" sz="2000" dirty="0" smtClean="0">
                <a:latin typeface="Times New Roman" pitchFamily="18" charset="0"/>
                <a:cs typeface="Times New Roman" pitchFamily="18" charset="0"/>
              </a:rPr>
              <a:t>：</a:t>
            </a:r>
            <a:r>
              <a:rPr lang="en-US" altLang="zh-CN" sz="2000" dirty="0" smtClean="0">
                <a:latin typeface="Times New Roman" pitchFamily="18" charset="0"/>
                <a:cs typeface="Times New Roman" pitchFamily="18" charset="0"/>
              </a:rPr>
              <a:t>U=610V</a:t>
            </a:r>
            <a:r>
              <a:rPr lang="zh-CN" altLang="en-US" sz="2000" dirty="0" smtClean="0">
                <a:latin typeface="Times New Roman" pitchFamily="18" charset="0"/>
                <a:cs typeface="Times New Roman" pitchFamily="18" charset="0"/>
              </a:rPr>
              <a:t>，</a:t>
            </a:r>
            <a:r>
              <a:rPr lang="en-US" altLang="zh-CN" sz="2000" dirty="0" smtClean="0">
                <a:latin typeface="Times New Roman" pitchFamily="18" charset="0"/>
                <a:cs typeface="Times New Roman" pitchFamily="18" charset="0"/>
              </a:rPr>
              <a:t>PRF=1kHz</a:t>
            </a:r>
            <a:r>
              <a:rPr lang="zh-CN" altLang="en-US" sz="2000" dirty="0" smtClean="0">
                <a:latin typeface="Times New Roman" pitchFamily="18" charset="0"/>
                <a:cs typeface="Times New Roman" pitchFamily="18" charset="0"/>
              </a:rPr>
              <a:t>，</a:t>
            </a:r>
            <a:r>
              <a:rPr lang="en-US" altLang="zh-CN" sz="2000" dirty="0" smtClean="0">
                <a:latin typeface="Times New Roman" pitchFamily="18" charset="0"/>
                <a:cs typeface="Times New Roman" pitchFamily="18" charset="0"/>
              </a:rPr>
              <a:t>R</a:t>
            </a:r>
            <a:r>
              <a:rPr lang="en-US" altLang="zh-CN" sz="2000" baseline="-25000" dirty="0" smtClean="0">
                <a:latin typeface="Times New Roman" pitchFamily="18" charset="0"/>
                <a:cs typeface="Times New Roman" pitchFamily="18" charset="0"/>
              </a:rPr>
              <a:t>L</a:t>
            </a:r>
            <a:r>
              <a:rPr lang="en-US" altLang="zh-CN" sz="2000" dirty="0" smtClean="0">
                <a:latin typeface="Times New Roman" pitchFamily="18" charset="0"/>
                <a:cs typeface="Times New Roman" pitchFamily="18" charset="0"/>
              </a:rPr>
              <a:t>=50</a:t>
            </a:r>
            <a:r>
              <a:rPr lang="el-GR" altLang="zh-CN" sz="2000" dirty="0" smtClean="0">
                <a:latin typeface="Times New Roman" pitchFamily="18" charset="0"/>
                <a:cs typeface="Times New Roman" pitchFamily="18" charset="0"/>
              </a:rPr>
              <a:t>Ω</a:t>
            </a:r>
            <a:r>
              <a:rPr lang="zh-CN" altLang="el-GR" sz="2000" dirty="0" smtClean="0">
                <a:latin typeface="Times New Roman" pitchFamily="18" charset="0"/>
                <a:cs typeface="Times New Roman" pitchFamily="18" charset="0"/>
              </a:rPr>
              <a:t>，</a:t>
            </a:r>
            <a:r>
              <a:rPr lang="en-US" altLang="zh-CN" sz="2000" dirty="0" smtClean="0">
                <a:latin typeface="Times New Roman" pitchFamily="18" charset="0"/>
                <a:cs typeface="Times New Roman" pitchFamily="18" charset="0"/>
              </a:rPr>
              <a:t>30dB attenuation</a:t>
            </a:r>
            <a:endParaRPr lang="zh-CN" altLang="en-US" sz="2000" dirty="0">
              <a:latin typeface="Times New Roman" pitchFamily="18" charset="0"/>
              <a:cs typeface="Times New Roman" pitchFamily="18" charset="0"/>
            </a:endParaRPr>
          </a:p>
          <a:p>
            <a:r>
              <a:rPr lang="en-US" altLang="zh-CN" sz="2000" dirty="0" smtClean="0">
                <a:latin typeface="Times New Roman" pitchFamily="18" charset="0"/>
                <a:cs typeface="Times New Roman" pitchFamily="18" charset="0"/>
              </a:rPr>
              <a:t>Result</a:t>
            </a:r>
            <a:r>
              <a:rPr lang="zh-CN" altLang="el-GR" sz="2000" dirty="0" smtClean="0">
                <a:latin typeface="Times New Roman" pitchFamily="18" charset="0"/>
                <a:cs typeface="Times New Roman" pitchFamily="18" charset="0"/>
              </a:rPr>
              <a:t>：</a:t>
            </a:r>
            <a:r>
              <a:rPr lang="en-US" altLang="zh-CN" sz="2000" dirty="0" smtClean="0">
                <a:latin typeface="Times New Roman" pitchFamily="18" charset="0"/>
                <a:cs typeface="Times New Roman" pitchFamily="18" charset="0"/>
              </a:rPr>
              <a:t> Front edge of pulse(10</a:t>
            </a:r>
            <a:r>
              <a:rPr lang="en-US" altLang="zh-CN" sz="2000" dirty="0">
                <a:latin typeface="Times New Roman" pitchFamily="18" charset="0"/>
                <a:cs typeface="Times New Roman" pitchFamily="18" charset="0"/>
              </a:rPr>
              <a:t>%-90%</a:t>
            </a:r>
            <a:r>
              <a:rPr lang="zh-CN" altLang="en-US" sz="2000" dirty="0">
                <a:latin typeface="Times New Roman" pitchFamily="18" charset="0"/>
                <a:cs typeface="Times New Roman" pitchFamily="18" charset="0"/>
              </a:rPr>
              <a:t>）</a:t>
            </a:r>
            <a:r>
              <a:rPr lang="en-US" altLang="zh-CN" sz="2000" dirty="0" smtClean="0">
                <a:latin typeface="Times New Roman" pitchFamily="18" charset="0"/>
                <a:cs typeface="Times New Roman" pitchFamily="18" charset="0"/>
              </a:rPr>
              <a:t>=2.58ns</a:t>
            </a:r>
          </a:p>
          <a:p>
            <a:r>
              <a:rPr lang="en-US" altLang="zh-CN" sz="2000" dirty="0" smtClean="0">
                <a:latin typeface="Times New Roman" pitchFamily="18" charset="0"/>
                <a:cs typeface="Times New Roman" pitchFamily="18" charset="0"/>
              </a:rPr>
              <a:t>               Width of pulse(</a:t>
            </a:r>
            <a:r>
              <a:rPr lang="en-US" sz="2000" dirty="0" smtClean="0">
                <a:latin typeface="Times New Roman" pitchFamily="18" charset="0"/>
                <a:cs typeface="Times New Roman" pitchFamily="18" charset="0"/>
              </a:rPr>
              <a:t>FWHM</a:t>
            </a:r>
            <a:r>
              <a:rPr lang="en-US" altLang="zh-CN" sz="2000" dirty="0" smtClean="0">
                <a:latin typeface="Times New Roman" pitchFamily="18" charset="0"/>
                <a:cs typeface="Times New Roman" pitchFamily="18" charset="0"/>
              </a:rPr>
              <a:t>) </a:t>
            </a:r>
            <a:r>
              <a:rPr lang="zh-CN" altLang="en-US" sz="2000" dirty="0" smtClean="0">
                <a:latin typeface="Times New Roman" pitchFamily="18" charset="0"/>
                <a:cs typeface="Times New Roman" pitchFamily="18" charset="0"/>
              </a:rPr>
              <a:t>≈</a:t>
            </a:r>
            <a:r>
              <a:rPr lang="en-US" altLang="zh-CN" sz="2000" dirty="0" smtClean="0">
                <a:latin typeface="Times New Roman" pitchFamily="18" charset="0"/>
                <a:cs typeface="Times New Roman" pitchFamily="18" charset="0"/>
              </a:rPr>
              <a:t>10ns</a:t>
            </a:r>
          </a:p>
          <a:p>
            <a:r>
              <a:rPr lang="en-US" altLang="zh-CN" sz="2000" dirty="0" smtClean="0">
                <a:latin typeface="Times New Roman" pitchFamily="18" charset="0"/>
                <a:cs typeface="Times New Roman" pitchFamily="18" charset="0"/>
              </a:rPr>
              <a:t>               Pulse amplitude  </a:t>
            </a:r>
            <a:r>
              <a:rPr lang="zh-CN" altLang="en-US" sz="2000" dirty="0" smtClean="0">
                <a:latin typeface="Times New Roman" pitchFamily="18" charset="0"/>
                <a:cs typeface="Times New Roman" pitchFamily="18" charset="0"/>
              </a:rPr>
              <a:t>≈</a:t>
            </a:r>
            <a:r>
              <a:rPr lang="en-US" altLang="zh-CN" sz="2000" dirty="0" smtClean="0">
                <a:latin typeface="Times New Roman" pitchFamily="18" charset="0"/>
                <a:cs typeface="Times New Roman" pitchFamily="18" charset="0"/>
              </a:rPr>
              <a:t>4kV</a:t>
            </a:r>
            <a:endParaRPr lang="en-US" altLang="zh-CN"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References</a:t>
            </a:r>
            <a:endParaRPr lang="zh-CN" altLang="en-US" dirty="0"/>
          </a:p>
        </p:txBody>
      </p:sp>
      <p:sp>
        <p:nvSpPr>
          <p:cNvPr id="3" name="内容占位符 2"/>
          <p:cNvSpPr>
            <a:spLocks noGrp="1"/>
          </p:cNvSpPr>
          <p:nvPr>
            <p:ph idx="1"/>
          </p:nvPr>
        </p:nvSpPr>
        <p:spPr/>
        <p:txBody>
          <a:bodyPr/>
          <a:lstStyle/>
          <a:p>
            <a:pPr lvl="0"/>
            <a:r>
              <a:rPr lang="en-US" sz="1800" dirty="0" smtClean="0">
                <a:solidFill>
                  <a:schemeClr val="tx1"/>
                </a:solidFill>
                <a:latin typeface="+mn-lt"/>
                <a:ea typeface="+mn-ea"/>
                <a:cs typeface="+mn-cs"/>
              </a:rPr>
              <a:t>ILC Global Design Effort and World Wide Study, International Linear Collider Reference Design Report, 2007</a:t>
            </a:r>
          </a:p>
          <a:p>
            <a:r>
              <a:rPr lang="en-US" altLang="zh-CN" sz="1800" dirty="0" smtClean="0"/>
              <a:t>T. Naito, KEK, Development of Strip-line Kicker System for ILC Damping Ring, Proceedings of PAC07, Albuquerque, New Mexico, USA, 2007</a:t>
            </a:r>
          </a:p>
          <a:p>
            <a:r>
              <a:rPr lang="en-US" altLang="zh-CN" sz="1800" dirty="0" smtClean="0"/>
              <a:t>David </a:t>
            </a:r>
            <a:r>
              <a:rPr lang="en-US" altLang="zh-CN" sz="1800" dirty="0" err="1" smtClean="0"/>
              <a:t>Alesini</a:t>
            </a:r>
            <a:r>
              <a:rPr lang="en-US" altLang="zh-CN" sz="1800" dirty="0" smtClean="0"/>
              <a:t>, LNF-INFN, Fast RF Kicker Design, ICFA Mini-Workshop on Deflecting/Crabbing Cavity Applications in Accelerators, Shanghai, April 23-25, 2008</a:t>
            </a:r>
          </a:p>
          <a:p>
            <a:r>
              <a:rPr lang="en-US" altLang="zh-CN" sz="1800" dirty="0" smtClean="0"/>
              <a:t>T. Naito, KEK, Fast kicker study, TB meeting, 2011/01/14 </a:t>
            </a:r>
          </a:p>
          <a:p>
            <a:r>
              <a:rPr lang="en-US" altLang="zh-CN" sz="1800" dirty="0" smtClean="0"/>
              <a:t>Craig Burkhart, SLAC. Ed Cook, C. </a:t>
            </a:r>
            <a:r>
              <a:rPr lang="en-US" altLang="zh-CN" sz="1800" dirty="0" err="1" smtClean="0"/>
              <a:t>Brooksby</a:t>
            </a:r>
            <a:r>
              <a:rPr lang="en-US" altLang="zh-CN" sz="1800" dirty="0" smtClean="0"/>
              <a:t> LLNL. Inductive Adder Modulators for ILC DR Kickers, ILC DR workshop, September 26, 2006</a:t>
            </a:r>
          </a:p>
          <a:p>
            <a:r>
              <a:rPr lang="en-US" altLang="zh-CN" sz="1800" dirty="0" smtClean="0"/>
              <a:t>T. Tang, and C. Burkhart, SLACK, Hybrid MOSFET/Driver for Ultra-Fast Switching</a:t>
            </a:r>
            <a:endParaRPr lang="zh-CN" altLang="zh-CN" sz="1800" dirty="0" smtClean="0"/>
          </a:p>
          <a:p>
            <a:pPr>
              <a:buNone/>
            </a:pPr>
            <a:endParaRPr lang="zh-CN" altLang="en-US" dirty="0"/>
          </a:p>
        </p:txBody>
      </p:sp>
      <p:sp>
        <p:nvSpPr>
          <p:cNvPr id="4" name="灯片编号占位符 3"/>
          <p:cNvSpPr>
            <a:spLocks noGrp="1"/>
          </p:cNvSpPr>
          <p:nvPr>
            <p:ph type="sldNum" sz="quarter" idx="11"/>
          </p:nvPr>
        </p:nvSpPr>
        <p:spPr/>
        <p:txBody>
          <a:bodyPr/>
          <a:lstStyle/>
          <a:p>
            <a:pPr>
              <a:defRPr/>
            </a:pPr>
            <a:fld id="{868AF547-0DD3-4C1B-8C7E-308FECAFF51A}" type="slidenum">
              <a:rPr lang="en-US" altLang="zh-CN" smtClean="0"/>
              <a:pPr>
                <a:defRPr/>
              </a:pPr>
              <a:t>31</a:t>
            </a:fld>
            <a:endParaRPr lang="en-US" altLang="zh-CN"/>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76765E"/>
            </a:gs>
            <a:gs pos="50000">
              <a:srgbClr val="FFFFCC"/>
            </a:gs>
            <a:gs pos="100000">
              <a:srgbClr val="76765E"/>
            </a:gs>
          </a:gsLst>
          <a:lin ang="5400000" scaled="1"/>
        </a:gradFill>
        <a:effectLst/>
      </p:bgPr>
    </p:bg>
    <p:spTree>
      <p:nvGrpSpPr>
        <p:cNvPr id="1" name=""/>
        <p:cNvGrpSpPr/>
        <p:nvPr/>
      </p:nvGrpSpPr>
      <p:grpSpPr>
        <a:xfrm>
          <a:off x="0" y="0"/>
          <a:ext cx="0" cy="0"/>
          <a:chOff x="0" y="0"/>
          <a:chExt cx="0" cy="0"/>
        </a:xfrm>
      </p:grpSpPr>
      <p:sp>
        <p:nvSpPr>
          <p:cNvPr id="200729" name="Text Box 25"/>
          <p:cNvSpPr txBox="1">
            <a:spLocks noChangeArrowheads="1"/>
          </p:cNvSpPr>
          <p:nvPr/>
        </p:nvSpPr>
        <p:spPr bwMode="auto">
          <a:xfrm>
            <a:off x="2209800" y="2133600"/>
            <a:ext cx="5181600" cy="1920875"/>
          </a:xfrm>
          <a:prstGeom prst="rect">
            <a:avLst/>
          </a:prstGeom>
          <a:noFill/>
          <a:ln w="9525">
            <a:noFill/>
            <a:miter lim="800000"/>
            <a:headEnd/>
            <a:tailEnd/>
          </a:ln>
          <a:effectLst/>
        </p:spPr>
        <p:txBody>
          <a:bodyPr>
            <a:spAutoFit/>
          </a:bodyPr>
          <a:lstStyle/>
          <a:p>
            <a:pPr algn="ctr">
              <a:spcBef>
                <a:spcPct val="50000"/>
              </a:spcBef>
              <a:defRPr/>
            </a:pPr>
            <a:r>
              <a:rPr lang="en-US" altLang="zh-CN" sz="6000" b="1" dirty="0">
                <a:solidFill>
                  <a:srgbClr val="FF0000"/>
                </a:solidFill>
                <a:effectLst>
                  <a:outerShdw blurRad="38100" dist="38100" dir="2700000" algn="tl">
                    <a:srgbClr val="000000"/>
                  </a:outerShdw>
                </a:effectLst>
                <a:latin typeface="Arial" pitchFamily="34" charset="0"/>
              </a:rPr>
              <a:t>Thank you</a:t>
            </a:r>
          </a:p>
          <a:p>
            <a:pPr algn="ctr">
              <a:defRPr/>
            </a:pPr>
            <a:r>
              <a:rPr lang="en-US" altLang="zh-CN" sz="6000" b="1" dirty="0">
                <a:solidFill>
                  <a:srgbClr val="FF0000"/>
                </a:solidFill>
                <a:effectLst>
                  <a:outerShdw blurRad="38100" dist="38100" dir="2700000" algn="tl">
                    <a:srgbClr val="000000"/>
                  </a:outerShdw>
                </a:effectLst>
                <a:latin typeface="Arial" pitchFamily="34" charset="0"/>
              </a:rPr>
              <a:t>for attention!</a:t>
            </a:r>
          </a:p>
        </p:txBody>
      </p:sp>
      <p:grpSp>
        <p:nvGrpSpPr>
          <p:cNvPr id="28675" name="Group 26"/>
          <p:cNvGrpSpPr>
            <a:grpSpLocks/>
          </p:cNvGrpSpPr>
          <p:nvPr/>
        </p:nvGrpSpPr>
        <p:grpSpPr bwMode="auto">
          <a:xfrm>
            <a:off x="5867400" y="76200"/>
            <a:ext cx="1600200" cy="914400"/>
            <a:chOff x="3281" y="73"/>
            <a:chExt cx="1179" cy="673"/>
          </a:xfrm>
        </p:grpSpPr>
        <p:pic>
          <p:nvPicPr>
            <p:cNvPr id="28677" name="Picture 27"/>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281" y="583"/>
              <a:ext cx="1179" cy="163"/>
            </a:xfrm>
            <a:prstGeom prst="rect">
              <a:avLst/>
            </a:prstGeom>
            <a:noFill/>
            <a:ln w="9525">
              <a:noFill/>
              <a:miter lim="800000"/>
              <a:headEnd/>
              <a:tailEnd/>
            </a:ln>
          </p:spPr>
        </p:pic>
        <p:pic>
          <p:nvPicPr>
            <p:cNvPr id="28678" name="Picture 28"/>
            <p:cNvPicPr>
              <a:picLocks noChangeAspect="1" noChangeArrowheads="1"/>
            </p:cNvPicPr>
            <p:nvPr/>
          </p:nvPicPr>
          <p:blipFill>
            <a:blip r:embed="rId3">
              <a:clrChange>
                <a:clrFrom>
                  <a:srgbClr val="000000"/>
                </a:clrFrom>
                <a:clrTo>
                  <a:srgbClr val="000000">
                    <a:alpha val="0"/>
                  </a:srgbClr>
                </a:clrTo>
              </a:clrChange>
            </a:blip>
            <a:srcRect t="12044"/>
            <a:stretch>
              <a:fillRect/>
            </a:stretch>
          </p:blipFill>
          <p:spPr bwMode="auto">
            <a:xfrm>
              <a:off x="3330" y="73"/>
              <a:ext cx="1089" cy="555"/>
            </a:xfrm>
            <a:prstGeom prst="rect">
              <a:avLst/>
            </a:prstGeom>
            <a:noFill/>
            <a:ln w="9525">
              <a:noFill/>
              <a:miter lim="800000"/>
              <a:headEnd/>
              <a:tailEnd/>
            </a:ln>
          </p:spPr>
        </p:pic>
      </p:grpSp>
      <p:pic>
        <p:nvPicPr>
          <p:cNvPr id="28676" name="Picture 29" descr="logo_transparent_bg"/>
          <p:cNvPicPr>
            <a:picLocks noChangeAspect="1" noChangeArrowheads="1"/>
          </p:cNvPicPr>
          <p:nvPr/>
        </p:nvPicPr>
        <p:blipFill>
          <a:blip r:embed="rId4"/>
          <a:srcRect/>
          <a:stretch>
            <a:fillRect/>
          </a:stretch>
        </p:blipFill>
        <p:spPr bwMode="auto">
          <a:xfrm>
            <a:off x="7467600" y="57150"/>
            <a:ext cx="1428750" cy="93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78" name="Picture 682"/>
          <p:cNvPicPr>
            <a:picLocks noChangeAspect="1" noChangeArrowheads="1"/>
          </p:cNvPicPr>
          <p:nvPr/>
        </p:nvPicPr>
        <p:blipFill>
          <a:blip r:embed="rId2"/>
          <a:srcRect/>
          <a:stretch>
            <a:fillRect/>
          </a:stretch>
        </p:blipFill>
        <p:spPr bwMode="auto">
          <a:xfrm>
            <a:off x="685800" y="1219200"/>
            <a:ext cx="8010525" cy="1752600"/>
          </a:xfrm>
          <a:prstGeom prst="rect">
            <a:avLst/>
          </a:prstGeom>
          <a:noFill/>
          <a:ln w="9525">
            <a:noFill/>
            <a:miter lim="800000"/>
            <a:headEnd/>
            <a:tailEnd/>
          </a:ln>
          <a:effectLst/>
        </p:spPr>
      </p:pic>
      <p:sp>
        <p:nvSpPr>
          <p:cNvPr id="2" name="标题 1"/>
          <p:cNvSpPr>
            <a:spLocks noGrp="1"/>
          </p:cNvSpPr>
          <p:nvPr>
            <p:ph type="title"/>
          </p:nvPr>
        </p:nvSpPr>
        <p:spPr/>
        <p:txBody>
          <a:bodyPr/>
          <a:lstStyle/>
          <a:p>
            <a:r>
              <a:rPr lang="en-US" altLang="zh-CN" sz="4000" dirty="0" smtClean="0">
                <a:latin typeface="Times New Roman" pitchFamily="18" charset="0"/>
              </a:rPr>
              <a:t>ILC DR injection and extraction </a:t>
            </a:r>
            <a:endParaRPr lang="zh-CN" altLang="en-US" sz="4000" dirty="0"/>
          </a:p>
        </p:txBody>
      </p:sp>
      <p:sp>
        <p:nvSpPr>
          <p:cNvPr id="3" name="内容占位符 2"/>
          <p:cNvSpPr>
            <a:spLocks noGrp="1"/>
          </p:cNvSpPr>
          <p:nvPr>
            <p:ph idx="1"/>
          </p:nvPr>
        </p:nvSpPr>
        <p:spPr>
          <a:xfrm>
            <a:off x="533400" y="2971800"/>
            <a:ext cx="8305800" cy="3429000"/>
          </a:xfrm>
        </p:spPr>
        <p:txBody>
          <a:bodyPr/>
          <a:lstStyle/>
          <a:p>
            <a:pPr marL="0" indent="0" algn="just">
              <a:buNone/>
            </a:pPr>
            <a:r>
              <a:rPr lang="en-US" altLang="zh-CN" sz="2000" dirty="0" smtClean="0">
                <a:latin typeface="Times New Roman" pitchFamily="18" charset="0"/>
                <a:cs typeface="Times New Roman" pitchFamily="18" charset="0"/>
              </a:rPr>
              <a:t>     The length of the bunch train from the ILC</a:t>
            </a:r>
            <a:r>
              <a:rPr lang="zh-CN" altLang="en-US" sz="2000" dirty="0" smtClean="0">
                <a:latin typeface="Times New Roman" pitchFamily="18" charset="0"/>
                <a:cs typeface="Times New Roman" pitchFamily="18" charset="0"/>
              </a:rPr>
              <a:t> </a:t>
            </a:r>
            <a:r>
              <a:rPr lang="en-US" altLang="zh-CN" sz="2000" dirty="0" smtClean="0">
                <a:latin typeface="Times New Roman" pitchFamily="18" charset="0"/>
                <a:cs typeface="Times New Roman" pitchFamily="18" charset="0"/>
              </a:rPr>
              <a:t>injector is very long, about 300km. If bunch train was injected into DR without compressed, the DR should be very huge. To control the cost, the bunch train compression and decompression are necessary. So, the beam bunches must be injected into and extracted from DR bunch-by-bunch. Then, the width of kicker pulse must be less than double of DR bunch spacing. </a:t>
            </a:r>
          </a:p>
          <a:p>
            <a:pPr marL="0" indent="0" algn="just">
              <a:buNone/>
            </a:pPr>
            <a:r>
              <a:rPr lang="en-US" altLang="zh-CN" sz="2000" dirty="0" smtClean="0">
                <a:latin typeface="Times New Roman" pitchFamily="18" charset="0"/>
                <a:cs typeface="Times New Roman" pitchFamily="18" charset="0"/>
              </a:rPr>
              <a:t>      According to the baseline design of ILC, the circumference of  DR is 6.7km, and bunch spacing  is about 6ns/3ns. </a:t>
            </a:r>
          </a:p>
          <a:p>
            <a:pPr marL="0" indent="0" algn="just">
              <a:buNone/>
            </a:pPr>
            <a:r>
              <a:rPr lang="en-US" altLang="zh-CN" sz="2000" dirty="0" smtClean="0">
                <a:solidFill>
                  <a:srgbClr val="FF0000"/>
                </a:solidFill>
                <a:latin typeface="Times New Roman" pitchFamily="18" charset="0"/>
                <a:cs typeface="Times New Roman" pitchFamily="18" charset="0"/>
              </a:rPr>
              <a:t>      </a:t>
            </a:r>
            <a:r>
              <a:rPr lang="en-US" altLang="zh-CN" sz="2400" b="1" dirty="0" smtClean="0">
                <a:solidFill>
                  <a:srgbClr val="FF0000"/>
                </a:solidFill>
                <a:latin typeface="Times New Roman" pitchFamily="18" charset="0"/>
                <a:cs typeface="Times New Roman" pitchFamily="18" charset="0"/>
              </a:rPr>
              <a:t>What kind of fast kicker is required? </a:t>
            </a:r>
          </a:p>
          <a:p>
            <a:pPr marL="0" indent="0">
              <a:buNone/>
            </a:pPr>
            <a:r>
              <a:rPr lang="en-US" altLang="zh-CN" dirty="0" smtClean="0">
                <a:latin typeface="Times New Roman" pitchFamily="18" charset="0"/>
                <a:cs typeface="Times New Roman" pitchFamily="18" charset="0"/>
              </a:rPr>
              <a:t> </a:t>
            </a:r>
          </a:p>
          <a:p>
            <a:pPr>
              <a:buNone/>
            </a:pPr>
            <a:endParaRPr lang="zh-CN" altLang="en-US" dirty="0"/>
          </a:p>
        </p:txBody>
      </p:sp>
      <p:sp>
        <p:nvSpPr>
          <p:cNvPr id="4" name="灯片编号占位符 3"/>
          <p:cNvSpPr>
            <a:spLocks noGrp="1"/>
          </p:cNvSpPr>
          <p:nvPr>
            <p:ph type="sldNum" sz="quarter" idx="11"/>
          </p:nvPr>
        </p:nvSpPr>
        <p:spPr/>
        <p:txBody>
          <a:bodyPr/>
          <a:lstStyle/>
          <a:p>
            <a:pPr>
              <a:defRPr/>
            </a:pPr>
            <a:fld id="{868AF547-0DD3-4C1B-8C7E-308FECAFF51A}" type="slidenum">
              <a:rPr lang="en-US" altLang="zh-CN" smtClean="0"/>
              <a:pPr>
                <a:defRPr/>
              </a:pPr>
              <a:t>4</a:t>
            </a:fld>
            <a:endParaRPr lang="en-US" altLang="zh-CN"/>
          </a:p>
        </p:txBody>
      </p:sp>
    </p:spTree>
  </p:cSld>
  <p:clrMapOvr>
    <a:masterClrMapping/>
  </p:clrMapOvr>
  <p:transition advTm="72687"/>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000" dirty="0" smtClean="0">
                <a:latin typeface="Times New Roman" pitchFamily="18" charset="0"/>
              </a:rPr>
              <a:t>ILC DR kicker system</a:t>
            </a:r>
            <a:endParaRPr lang="zh-CN" altLang="en-US" sz="4000" dirty="0"/>
          </a:p>
        </p:txBody>
      </p:sp>
      <p:sp>
        <p:nvSpPr>
          <p:cNvPr id="3" name="内容占位符 2"/>
          <p:cNvSpPr>
            <a:spLocks noGrp="1"/>
          </p:cNvSpPr>
          <p:nvPr>
            <p:ph idx="1"/>
          </p:nvPr>
        </p:nvSpPr>
        <p:spPr>
          <a:xfrm>
            <a:off x="3962400" y="1371600"/>
            <a:ext cx="5257800" cy="2667000"/>
          </a:xfrm>
        </p:spPr>
        <p:txBody>
          <a:bodyPr/>
          <a:lstStyle/>
          <a:p>
            <a:pPr>
              <a:buNone/>
            </a:pPr>
            <a:r>
              <a:rPr lang="en-US" altLang="zh-CN" sz="2000" dirty="0" smtClean="0">
                <a:latin typeface="Times New Roman" pitchFamily="18" charset="0"/>
                <a:cs typeface="Times New Roman" pitchFamily="18" charset="0"/>
              </a:rPr>
              <a:t>     The main features of  DR kicker: </a:t>
            </a:r>
          </a:p>
          <a:p>
            <a:pPr indent="-258763"/>
            <a:r>
              <a:rPr lang="en-US" altLang="zh-CN" sz="2000" dirty="0" smtClean="0">
                <a:latin typeface="Times New Roman" pitchFamily="18" charset="0"/>
                <a:cs typeface="Times New Roman" pitchFamily="18" charset="0"/>
              </a:rPr>
              <a:t>Very short pulse </a:t>
            </a:r>
            <a:r>
              <a:rPr lang="en-US" altLang="zh-CN" sz="1600" dirty="0" smtClean="0">
                <a:latin typeface="Times New Roman" pitchFamily="18" charset="0"/>
                <a:cs typeface="Times New Roman" pitchFamily="18" charset="0"/>
              </a:rPr>
              <a:t>(&lt;12ns/6ns)</a:t>
            </a:r>
          </a:p>
          <a:p>
            <a:pPr indent="-258763"/>
            <a:r>
              <a:rPr lang="en-US" altLang="zh-CN" sz="2000" dirty="0" smtClean="0">
                <a:latin typeface="Times New Roman" pitchFamily="18" charset="0"/>
                <a:cs typeface="Times New Roman" pitchFamily="18" charset="0"/>
              </a:rPr>
              <a:t>High repetition rate in burst mode</a:t>
            </a:r>
            <a:r>
              <a:rPr lang="en-US" altLang="zh-CN" sz="1600" dirty="0" smtClean="0">
                <a:latin typeface="Times New Roman" pitchFamily="18" charset="0"/>
                <a:cs typeface="Times New Roman" pitchFamily="18" charset="0"/>
              </a:rPr>
              <a:t>(=3M/6MHz)</a:t>
            </a:r>
          </a:p>
          <a:p>
            <a:pPr marL="88900" indent="-4763">
              <a:buNone/>
            </a:pPr>
            <a:r>
              <a:rPr lang="en-US" altLang="zh-CN" sz="2000" dirty="0" smtClean="0">
                <a:solidFill>
                  <a:srgbClr val="FF0000"/>
                </a:solidFill>
                <a:latin typeface="Times New Roman" pitchFamily="18" charset="0"/>
                <a:cs typeface="Times New Roman" pitchFamily="18" charset="0"/>
              </a:rPr>
              <a:t>    A strip-line kicker system with fast </a:t>
            </a:r>
            <a:r>
              <a:rPr lang="en-US" altLang="zh-CN" sz="2000" dirty="0" err="1" smtClean="0">
                <a:solidFill>
                  <a:srgbClr val="FF0000"/>
                </a:solidFill>
                <a:latin typeface="Times New Roman" pitchFamily="18" charset="0"/>
                <a:cs typeface="Times New Roman" pitchFamily="18" charset="0"/>
              </a:rPr>
              <a:t>pulser</a:t>
            </a:r>
            <a:r>
              <a:rPr lang="en-US" altLang="zh-CN" sz="2000" dirty="0" smtClean="0">
                <a:solidFill>
                  <a:srgbClr val="FF0000"/>
                </a:solidFill>
                <a:latin typeface="Times New Roman" pitchFamily="18" charset="0"/>
                <a:cs typeface="Times New Roman" pitchFamily="18" charset="0"/>
              </a:rPr>
              <a:t>  was proposed. There are 21 kickers for injection and 11 for extraction, so a long straight section is needed. </a:t>
            </a:r>
            <a:endParaRPr lang="zh-CN" altLang="en-US" sz="2000" dirty="0" smtClean="0">
              <a:solidFill>
                <a:srgbClr val="FF0000"/>
              </a:solidFill>
              <a:latin typeface="Times New Roman" pitchFamily="18" charset="0"/>
              <a:cs typeface="Times New Roman" pitchFamily="18" charset="0"/>
            </a:endParaRPr>
          </a:p>
          <a:p>
            <a:pPr marL="88900" indent="-3175">
              <a:spcBef>
                <a:spcPts val="1800"/>
              </a:spcBef>
              <a:buNone/>
            </a:pPr>
            <a:r>
              <a:rPr lang="en-US" altLang="zh-CN" sz="2000" dirty="0" smtClean="0">
                <a:solidFill>
                  <a:srgbClr val="FF0000"/>
                </a:solidFill>
                <a:latin typeface="Times New Roman" pitchFamily="18" charset="0"/>
                <a:cs typeface="Times New Roman" pitchFamily="18" charset="0"/>
              </a:rPr>
              <a:t> </a:t>
            </a:r>
            <a:endParaRPr lang="zh-CN" altLang="en-US" sz="2000" dirty="0">
              <a:solidFill>
                <a:srgbClr val="FF0000"/>
              </a:solidFill>
              <a:latin typeface="Times New Roman" pitchFamily="18" charset="0"/>
              <a:cs typeface="Times New Roman" pitchFamily="18" charset="0"/>
            </a:endParaRPr>
          </a:p>
        </p:txBody>
      </p:sp>
      <p:sp>
        <p:nvSpPr>
          <p:cNvPr id="4" name="灯片编号占位符 3"/>
          <p:cNvSpPr>
            <a:spLocks noGrp="1"/>
          </p:cNvSpPr>
          <p:nvPr>
            <p:ph type="sldNum" sz="quarter" idx="11"/>
          </p:nvPr>
        </p:nvSpPr>
        <p:spPr/>
        <p:txBody>
          <a:bodyPr/>
          <a:lstStyle/>
          <a:p>
            <a:pPr>
              <a:defRPr/>
            </a:pPr>
            <a:fld id="{868AF547-0DD3-4C1B-8C7E-308FECAFF51A}" type="slidenum">
              <a:rPr lang="en-US" altLang="zh-CN" smtClean="0"/>
              <a:pPr>
                <a:defRPr/>
              </a:pPr>
              <a:t>5</a:t>
            </a:fld>
            <a:endParaRPr lang="en-US" altLang="zh-CN" dirty="0"/>
          </a:p>
        </p:txBody>
      </p:sp>
      <p:grpSp>
        <p:nvGrpSpPr>
          <p:cNvPr id="5" name="Group 354"/>
          <p:cNvGrpSpPr>
            <a:grpSpLocks/>
          </p:cNvGrpSpPr>
          <p:nvPr/>
        </p:nvGrpSpPr>
        <p:grpSpPr bwMode="auto">
          <a:xfrm>
            <a:off x="914400" y="4335597"/>
            <a:ext cx="2667000" cy="1531803"/>
            <a:chOff x="384" y="1838"/>
            <a:chExt cx="1680" cy="1046"/>
          </a:xfrm>
        </p:grpSpPr>
        <p:grpSp>
          <p:nvGrpSpPr>
            <p:cNvPr id="6" name="Group 8"/>
            <p:cNvGrpSpPr>
              <a:grpSpLocks/>
            </p:cNvGrpSpPr>
            <p:nvPr/>
          </p:nvGrpSpPr>
          <p:grpSpPr bwMode="auto">
            <a:xfrm>
              <a:off x="602" y="1838"/>
              <a:ext cx="1254" cy="247"/>
              <a:chOff x="6312" y="8772"/>
              <a:chExt cx="3465" cy="624"/>
            </a:xfrm>
          </p:grpSpPr>
          <p:sp>
            <p:nvSpPr>
              <p:cNvPr id="101" name="Freeform 9"/>
              <p:cNvSpPr>
                <a:spLocks/>
              </p:cNvSpPr>
              <p:nvPr/>
            </p:nvSpPr>
            <p:spPr bwMode="auto">
              <a:xfrm>
                <a:off x="6732" y="8772"/>
                <a:ext cx="105" cy="622"/>
              </a:xfrm>
              <a:custGeom>
                <a:avLst/>
                <a:gdLst>
                  <a:gd name="T0" fmla="*/ 0 w 945"/>
                  <a:gd name="T1" fmla="*/ 7 h 5928"/>
                  <a:gd name="T2" fmla="*/ 1 w 945"/>
                  <a:gd name="T3" fmla="*/ 0 h 5928"/>
                  <a:gd name="T4" fmla="*/ 1 w 945"/>
                  <a:gd name="T5" fmla="*/ 7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FF0000"/>
                </a:solidFill>
                <a:round/>
                <a:headEnd/>
                <a:tailEnd/>
              </a:ln>
            </p:spPr>
            <p:txBody>
              <a:bodyPr/>
              <a:lstStyle/>
              <a:p>
                <a:endParaRPr lang="zh-CN" altLang="en-US"/>
              </a:p>
            </p:txBody>
          </p:sp>
          <p:sp>
            <p:nvSpPr>
              <p:cNvPr id="102" name="Line 10"/>
              <p:cNvSpPr>
                <a:spLocks noChangeShapeType="1"/>
              </p:cNvSpPr>
              <p:nvPr/>
            </p:nvSpPr>
            <p:spPr bwMode="auto">
              <a:xfrm>
                <a:off x="6312" y="9396"/>
                <a:ext cx="420" cy="0"/>
              </a:xfrm>
              <a:prstGeom prst="line">
                <a:avLst/>
              </a:prstGeom>
              <a:noFill/>
              <a:ln w="9525">
                <a:solidFill>
                  <a:srgbClr val="FF0000"/>
                </a:solidFill>
                <a:round/>
                <a:headEnd/>
                <a:tailEnd/>
              </a:ln>
            </p:spPr>
            <p:txBody>
              <a:bodyPr/>
              <a:lstStyle/>
              <a:p>
                <a:endParaRPr lang="zh-CN" altLang="en-US"/>
              </a:p>
            </p:txBody>
          </p:sp>
          <p:sp>
            <p:nvSpPr>
              <p:cNvPr id="103" name="Line 11"/>
              <p:cNvSpPr>
                <a:spLocks noChangeShapeType="1"/>
              </p:cNvSpPr>
              <p:nvPr/>
            </p:nvSpPr>
            <p:spPr bwMode="auto">
              <a:xfrm>
                <a:off x="6837" y="9396"/>
                <a:ext cx="2415" cy="0"/>
              </a:xfrm>
              <a:prstGeom prst="line">
                <a:avLst/>
              </a:prstGeom>
              <a:noFill/>
              <a:ln w="9525">
                <a:solidFill>
                  <a:srgbClr val="FF0000"/>
                </a:solidFill>
                <a:round/>
                <a:headEnd/>
                <a:tailEnd/>
              </a:ln>
            </p:spPr>
            <p:txBody>
              <a:bodyPr/>
              <a:lstStyle/>
              <a:p>
                <a:endParaRPr lang="zh-CN" altLang="en-US"/>
              </a:p>
            </p:txBody>
          </p:sp>
          <p:sp>
            <p:nvSpPr>
              <p:cNvPr id="104" name="Freeform 12"/>
              <p:cNvSpPr>
                <a:spLocks/>
              </p:cNvSpPr>
              <p:nvPr/>
            </p:nvSpPr>
            <p:spPr bwMode="auto">
              <a:xfrm>
                <a:off x="9252" y="8772"/>
                <a:ext cx="105" cy="622"/>
              </a:xfrm>
              <a:custGeom>
                <a:avLst/>
                <a:gdLst>
                  <a:gd name="T0" fmla="*/ 0 w 945"/>
                  <a:gd name="T1" fmla="*/ 7 h 5928"/>
                  <a:gd name="T2" fmla="*/ 1 w 945"/>
                  <a:gd name="T3" fmla="*/ 0 h 5928"/>
                  <a:gd name="T4" fmla="*/ 1 w 945"/>
                  <a:gd name="T5" fmla="*/ 7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FF0000"/>
                </a:solidFill>
                <a:round/>
                <a:headEnd/>
                <a:tailEnd/>
              </a:ln>
            </p:spPr>
            <p:txBody>
              <a:bodyPr/>
              <a:lstStyle/>
              <a:p>
                <a:endParaRPr lang="zh-CN" altLang="en-US"/>
              </a:p>
            </p:txBody>
          </p:sp>
          <p:sp>
            <p:nvSpPr>
              <p:cNvPr id="105" name="Line 13"/>
              <p:cNvSpPr>
                <a:spLocks noChangeShapeType="1"/>
              </p:cNvSpPr>
              <p:nvPr/>
            </p:nvSpPr>
            <p:spPr bwMode="auto">
              <a:xfrm>
                <a:off x="9357" y="9396"/>
                <a:ext cx="420" cy="0"/>
              </a:xfrm>
              <a:prstGeom prst="line">
                <a:avLst/>
              </a:prstGeom>
              <a:noFill/>
              <a:ln w="9525">
                <a:solidFill>
                  <a:srgbClr val="FF0000"/>
                </a:solidFill>
                <a:round/>
                <a:headEnd/>
                <a:tailEnd/>
              </a:ln>
            </p:spPr>
            <p:txBody>
              <a:bodyPr/>
              <a:lstStyle/>
              <a:p>
                <a:endParaRPr lang="zh-CN" altLang="en-US"/>
              </a:p>
            </p:txBody>
          </p:sp>
        </p:grpSp>
        <p:sp>
          <p:nvSpPr>
            <p:cNvPr id="7" name="Line 14"/>
            <p:cNvSpPr>
              <a:spLocks noChangeShapeType="1"/>
            </p:cNvSpPr>
            <p:nvPr/>
          </p:nvSpPr>
          <p:spPr bwMode="auto">
            <a:xfrm>
              <a:off x="766" y="2083"/>
              <a:ext cx="0" cy="123"/>
            </a:xfrm>
            <a:prstGeom prst="line">
              <a:avLst/>
            </a:prstGeom>
            <a:noFill/>
            <a:ln w="9525">
              <a:solidFill>
                <a:srgbClr val="000000"/>
              </a:solidFill>
              <a:round/>
              <a:headEnd/>
              <a:tailEnd/>
            </a:ln>
          </p:spPr>
          <p:txBody>
            <a:bodyPr/>
            <a:lstStyle/>
            <a:p>
              <a:endParaRPr lang="zh-CN" altLang="en-US"/>
            </a:p>
          </p:txBody>
        </p:sp>
        <p:sp>
          <p:nvSpPr>
            <p:cNvPr id="8" name="Line 15"/>
            <p:cNvSpPr>
              <a:spLocks noChangeShapeType="1"/>
            </p:cNvSpPr>
            <p:nvPr/>
          </p:nvSpPr>
          <p:spPr bwMode="auto">
            <a:xfrm>
              <a:off x="1682" y="2083"/>
              <a:ext cx="0" cy="123"/>
            </a:xfrm>
            <a:prstGeom prst="line">
              <a:avLst/>
            </a:prstGeom>
            <a:noFill/>
            <a:ln w="9525">
              <a:solidFill>
                <a:srgbClr val="000000"/>
              </a:solidFill>
              <a:round/>
              <a:headEnd/>
              <a:tailEnd/>
            </a:ln>
          </p:spPr>
          <p:txBody>
            <a:bodyPr/>
            <a:lstStyle/>
            <a:p>
              <a:endParaRPr lang="zh-CN" altLang="en-US"/>
            </a:p>
          </p:txBody>
        </p:sp>
        <p:sp>
          <p:nvSpPr>
            <p:cNvPr id="9" name="Line 16"/>
            <p:cNvSpPr>
              <a:spLocks noChangeShapeType="1"/>
            </p:cNvSpPr>
            <p:nvPr/>
          </p:nvSpPr>
          <p:spPr bwMode="auto">
            <a:xfrm>
              <a:off x="766" y="2145"/>
              <a:ext cx="916" cy="0"/>
            </a:xfrm>
            <a:prstGeom prst="line">
              <a:avLst/>
            </a:prstGeom>
            <a:noFill/>
            <a:ln w="9525">
              <a:solidFill>
                <a:srgbClr val="000000"/>
              </a:solidFill>
              <a:round/>
              <a:headEnd type="triangle" w="med" len="med"/>
              <a:tailEnd type="triangle" w="med" len="med"/>
            </a:ln>
          </p:spPr>
          <p:txBody>
            <a:bodyPr/>
            <a:lstStyle/>
            <a:p>
              <a:endParaRPr lang="zh-CN" altLang="en-US"/>
            </a:p>
          </p:txBody>
        </p:sp>
        <p:sp>
          <p:nvSpPr>
            <p:cNvPr id="10" name="Text Box 17"/>
            <p:cNvSpPr txBox="1">
              <a:spLocks noChangeArrowheads="1"/>
            </p:cNvSpPr>
            <p:nvPr/>
          </p:nvSpPr>
          <p:spPr bwMode="auto">
            <a:xfrm>
              <a:off x="1000" y="2138"/>
              <a:ext cx="584" cy="185"/>
            </a:xfrm>
            <a:prstGeom prst="rect">
              <a:avLst/>
            </a:prstGeom>
            <a:noFill/>
            <a:ln w="9525">
              <a:noFill/>
              <a:miter lim="800000"/>
              <a:headEnd/>
              <a:tailEnd/>
            </a:ln>
          </p:spPr>
          <p:txBody>
            <a:bodyPr/>
            <a:lstStyle/>
            <a:p>
              <a:pPr algn="just"/>
              <a:r>
                <a:rPr lang="en-US" altLang="zh-CN" sz="1000">
                  <a:latin typeface="Times New Roman" pitchFamily="18" charset="0"/>
                </a:rPr>
                <a:t>300ns/150ns</a:t>
              </a:r>
              <a:endParaRPr lang="en-US" altLang="zh-CN">
                <a:latin typeface="Verdana" pitchFamily="34" charset="0"/>
              </a:endParaRPr>
            </a:p>
          </p:txBody>
        </p:sp>
        <p:sp>
          <p:nvSpPr>
            <p:cNvPr id="11" name="Line 18"/>
            <p:cNvSpPr>
              <a:spLocks noChangeShapeType="1"/>
            </p:cNvSpPr>
            <p:nvPr/>
          </p:nvSpPr>
          <p:spPr bwMode="auto">
            <a:xfrm>
              <a:off x="613" y="2022"/>
              <a:ext cx="153" cy="0"/>
            </a:xfrm>
            <a:prstGeom prst="line">
              <a:avLst/>
            </a:prstGeom>
            <a:noFill/>
            <a:ln w="9525">
              <a:solidFill>
                <a:srgbClr val="000000"/>
              </a:solidFill>
              <a:round/>
              <a:headEnd/>
              <a:tailEnd type="triangle" w="med" len="med"/>
            </a:ln>
          </p:spPr>
          <p:txBody>
            <a:bodyPr/>
            <a:lstStyle/>
            <a:p>
              <a:endParaRPr lang="zh-CN" altLang="en-US"/>
            </a:p>
          </p:txBody>
        </p:sp>
        <p:sp>
          <p:nvSpPr>
            <p:cNvPr id="12" name="Line 19"/>
            <p:cNvSpPr>
              <a:spLocks noChangeShapeType="1"/>
            </p:cNvSpPr>
            <p:nvPr/>
          </p:nvSpPr>
          <p:spPr bwMode="auto">
            <a:xfrm flipH="1">
              <a:off x="804" y="2022"/>
              <a:ext cx="153" cy="0"/>
            </a:xfrm>
            <a:prstGeom prst="line">
              <a:avLst/>
            </a:prstGeom>
            <a:noFill/>
            <a:ln w="9525">
              <a:solidFill>
                <a:srgbClr val="000000"/>
              </a:solidFill>
              <a:round/>
              <a:headEnd/>
              <a:tailEnd type="triangle" w="med" len="med"/>
            </a:ln>
          </p:spPr>
          <p:txBody>
            <a:bodyPr/>
            <a:lstStyle/>
            <a:p>
              <a:endParaRPr lang="zh-CN" altLang="en-US"/>
            </a:p>
          </p:txBody>
        </p:sp>
        <p:sp>
          <p:nvSpPr>
            <p:cNvPr id="13" name="Text Box 20"/>
            <p:cNvSpPr txBox="1">
              <a:spLocks noChangeArrowheads="1"/>
            </p:cNvSpPr>
            <p:nvPr/>
          </p:nvSpPr>
          <p:spPr bwMode="auto">
            <a:xfrm>
              <a:off x="804" y="1898"/>
              <a:ext cx="496" cy="185"/>
            </a:xfrm>
            <a:prstGeom prst="rect">
              <a:avLst/>
            </a:prstGeom>
            <a:noFill/>
            <a:ln w="9525">
              <a:noFill/>
              <a:miter lim="800000"/>
              <a:headEnd/>
              <a:tailEnd/>
            </a:ln>
          </p:spPr>
          <p:txBody>
            <a:bodyPr/>
            <a:lstStyle/>
            <a:p>
              <a:pPr algn="just"/>
              <a:r>
                <a:rPr lang="en-US" altLang="zh-CN" sz="1000">
                  <a:latin typeface="Times New Roman" pitchFamily="18" charset="0"/>
                </a:rPr>
                <a:t>10ns/4ns</a:t>
              </a:r>
              <a:endParaRPr lang="en-US" altLang="zh-CN">
                <a:latin typeface="Verdana" pitchFamily="34" charset="0"/>
              </a:endParaRPr>
            </a:p>
          </p:txBody>
        </p:sp>
        <p:grpSp>
          <p:nvGrpSpPr>
            <p:cNvPr id="14" name="Group 21"/>
            <p:cNvGrpSpPr>
              <a:grpSpLocks/>
            </p:cNvGrpSpPr>
            <p:nvPr/>
          </p:nvGrpSpPr>
          <p:grpSpPr bwMode="auto">
            <a:xfrm>
              <a:off x="384" y="2206"/>
              <a:ext cx="1680" cy="678"/>
              <a:chOff x="537" y="8616"/>
              <a:chExt cx="4620" cy="1716"/>
            </a:xfrm>
          </p:grpSpPr>
          <p:grpSp>
            <p:nvGrpSpPr>
              <p:cNvPr id="15" name="Group 22"/>
              <p:cNvGrpSpPr>
                <a:grpSpLocks/>
              </p:cNvGrpSpPr>
              <p:nvPr/>
            </p:nvGrpSpPr>
            <p:grpSpPr bwMode="auto">
              <a:xfrm>
                <a:off x="537" y="8772"/>
                <a:ext cx="4620" cy="1560"/>
                <a:chOff x="537" y="8772"/>
                <a:chExt cx="4620" cy="1560"/>
              </a:xfrm>
            </p:grpSpPr>
            <p:grpSp>
              <p:nvGrpSpPr>
                <p:cNvPr id="16" name="Group 23"/>
                <p:cNvGrpSpPr>
                  <a:grpSpLocks/>
                </p:cNvGrpSpPr>
                <p:nvPr/>
              </p:nvGrpSpPr>
              <p:grpSpPr bwMode="auto">
                <a:xfrm>
                  <a:off x="747" y="8772"/>
                  <a:ext cx="4410" cy="624"/>
                  <a:chOff x="747" y="8772"/>
                  <a:chExt cx="4410" cy="624"/>
                </a:xfrm>
              </p:grpSpPr>
              <p:sp>
                <p:nvSpPr>
                  <p:cNvPr id="30" name="Line 24"/>
                  <p:cNvSpPr>
                    <a:spLocks noChangeShapeType="1"/>
                  </p:cNvSpPr>
                  <p:nvPr/>
                </p:nvSpPr>
                <p:spPr bwMode="auto">
                  <a:xfrm flipV="1">
                    <a:off x="747" y="9396"/>
                    <a:ext cx="4410" cy="0"/>
                  </a:xfrm>
                  <a:prstGeom prst="line">
                    <a:avLst/>
                  </a:prstGeom>
                  <a:noFill/>
                  <a:ln w="9525">
                    <a:solidFill>
                      <a:srgbClr val="0000FF"/>
                    </a:solidFill>
                    <a:round/>
                    <a:headEnd/>
                    <a:tailEnd/>
                  </a:ln>
                </p:spPr>
                <p:txBody>
                  <a:bodyPr/>
                  <a:lstStyle/>
                  <a:p>
                    <a:endParaRPr lang="zh-CN" altLang="en-US"/>
                  </a:p>
                </p:txBody>
              </p:sp>
              <p:grpSp>
                <p:nvGrpSpPr>
                  <p:cNvPr id="17" name="Group 25"/>
                  <p:cNvGrpSpPr>
                    <a:grpSpLocks/>
                  </p:cNvGrpSpPr>
                  <p:nvPr/>
                </p:nvGrpSpPr>
                <p:grpSpPr bwMode="auto">
                  <a:xfrm>
                    <a:off x="1167" y="8772"/>
                    <a:ext cx="524" cy="624"/>
                    <a:chOff x="1481" y="5883"/>
                    <a:chExt cx="2964" cy="5946"/>
                  </a:xfrm>
                </p:grpSpPr>
                <p:grpSp>
                  <p:nvGrpSpPr>
                    <p:cNvPr id="21" name="Group 26"/>
                    <p:cNvGrpSpPr>
                      <a:grpSpLocks/>
                    </p:cNvGrpSpPr>
                    <p:nvPr/>
                  </p:nvGrpSpPr>
                  <p:grpSpPr bwMode="auto">
                    <a:xfrm>
                      <a:off x="1481" y="5883"/>
                      <a:ext cx="2829" cy="5946"/>
                      <a:chOff x="1481" y="5883"/>
                      <a:chExt cx="6188" cy="5946"/>
                    </a:xfrm>
                  </p:grpSpPr>
                  <p:grpSp>
                    <p:nvGrpSpPr>
                      <p:cNvPr id="31" name="Group 27"/>
                      <p:cNvGrpSpPr>
                        <a:grpSpLocks/>
                      </p:cNvGrpSpPr>
                      <p:nvPr/>
                    </p:nvGrpSpPr>
                    <p:grpSpPr bwMode="auto">
                      <a:xfrm>
                        <a:off x="1481" y="5886"/>
                        <a:ext cx="1148" cy="5940"/>
                        <a:chOff x="1482" y="5886"/>
                        <a:chExt cx="8610" cy="5940"/>
                      </a:xfrm>
                    </p:grpSpPr>
                    <p:sp>
                      <p:nvSpPr>
                        <p:cNvPr id="98" name="Freeform 28"/>
                        <p:cNvSpPr>
                          <a:spLocks/>
                        </p:cNvSpPr>
                        <p:nvPr/>
                      </p:nvSpPr>
                      <p:spPr bwMode="auto">
                        <a:xfrm>
                          <a:off x="1482" y="5886"/>
                          <a:ext cx="315" cy="5928"/>
                        </a:xfrm>
                        <a:custGeom>
                          <a:avLst/>
                          <a:gdLst>
                            <a:gd name="T0" fmla="*/ 0 w 945"/>
                            <a:gd name="T1" fmla="*/ 5928 h 5928"/>
                            <a:gd name="T2" fmla="*/ 16 w 945"/>
                            <a:gd name="T3" fmla="*/ 0 h 5928"/>
                            <a:gd name="T4" fmla="*/ 35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sp>
                      <p:nvSpPr>
                        <p:cNvPr id="99" name="Freeform 29"/>
                        <p:cNvSpPr>
                          <a:spLocks/>
                        </p:cNvSpPr>
                        <p:nvPr/>
                      </p:nvSpPr>
                      <p:spPr bwMode="auto">
                        <a:xfrm>
                          <a:off x="5577" y="5898"/>
                          <a:ext cx="315" cy="5928"/>
                        </a:xfrm>
                        <a:custGeom>
                          <a:avLst/>
                          <a:gdLst>
                            <a:gd name="T0" fmla="*/ 0 w 945"/>
                            <a:gd name="T1" fmla="*/ 5928 h 5928"/>
                            <a:gd name="T2" fmla="*/ 16 w 945"/>
                            <a:gd name="T3" fmla="*/ 0 h 5928"/>
                            <a:gd name="T4" fmla="*/ 35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sp>
                      <p:nvSpPr>
                        <p:cNvPr id="100" name="Freeform 30"/>
                        <p:cNvSpPr>
                          <a:spLocks/>
                        </p:cNvSpPr>
                        <p:nvPr/>
                      </p:nvSpPr>
                      <p:spPr bwMode="auto">
                        <a:xfrm>
                          <a:off x="9672" y="5898"/>
                          <a:ext cx="420" cy="5928"/>
                        </a:xfrm>
                        <a:custGeom>
                          <a:avLst/>
                          <a:gdLst>
                            <a:gd name="T0" fmla="*/ 0 w 945"/>
                            <a:gd name="T1" fmla="*/ 5928 h 5928"/>
                            <a:gd name="T2" fmla="*/ 37 w 945"/>
                            <a:gd name="T3" fmla="*/ 0 h 5928"/>
                            <a:gd name="T4" fmla="*/ 83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grpSp>
                  <p:grpSp>
                    <p:nvGrpSpPr>
                      <p:cNvPr id="32" name="Group 31"/>
                      <p:cNvGrpSpPr>
                        <a:grpSpLocks/>
                      </p:cNvGrpSpPr>
                      <p:nvPr/>
                    </p:nvGrpSpPr>
                    <p:grpSpPr bwMode="auto">
                      <a:xfrm>
                        <a:off x="3161" y="5889"/>
                        <a:ext cx="1148" cy="5940"/>
                        <a:chOff x="1482" y="5886"/>
                        <a:chExt cx="8610" cy="5940"/>
                      </a:xfrm>
                    </p:grpSpPr>
                    <p:sp>
                      <p:nvSpPr>
                        <p:cNvPr id="95" name="Freeform 32"/>
                        <p:cNvSpPr>
                          <a:spLocks/>
                        </p:cNvSpPr>
                        <p:nvPr/>
                      </p:nvSpPr>
                      <p:spPr bwMode="auto">
                        <a:xfrm>
                          <a:off x="1482" y="5886"/>
                          <a:ext cx="315" cy="5928"/>
                        </a:xfrm>
                        <a:custGeom>
                          <a:avLst/>
                          <a:gdLst>
                            <a:gd name="T0" fmla="*/ 0 w 945"/>
                            <a:gd name="T1" fmla="*/ 5928 h 5928"/>
                            <a:gd name="T2" fmla="*/ 16 w 945"/>
                            <a:gd name="T3" fmla="*/ 0 h 5928"/>
                            <a:gd name="T4" fmla="*/ 35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sp>
                      <p:nvSpPr>
                        <p:cNvPr id="96" name="Freeform 33"/>
                        <p:cNvSpPr>
                          <a:spLocks/>
                        </p:cNvSpPr>
                        <p:nvPr/>
                      </p:nvSpPr>
                      <p:spPr bwMode="auto">
                        <a:xfrm>
                          <a:off x="5577" y="5898"/>
                          <a:ext cx="315" cy="5928"/>
                        </a:xfrm>
                        <a:custGeom>
                          <a:avLst/>
                          <a:gdLst>
                            <a:gd name="T0" fmla="*/ 0 w 945"/>
                            <a:gd name="T1" fmla="*/ 5928 h 5928"/>
                            <a:gd name="T2" fmla="*/ 16 w 945"/>
                            <a:gd name="T3" fmla="*/ 0 h 5928"/>
                            <a:gd name="T4" fmla="*/ 35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sp>
                      <p:nvSpPr>
                        <p:cNvPr id="97" name="Freeform 34"/>
                        <p:cNvSpPr>
                          <a:spLocks/>
                        </p:cNvSpPr>
                        <p:nvPr/>
                      </p:nvSpPr>
                      <p:spPr bwMode="auto">
                        <a:xfrm>
                          <a:off x="9672" y="5898"/>
                          <a:ext cx="420" cy="5928"/>
                        </a:xfrm>
                        <a:custGeom>
                          <a:avLst/>
                          <a:gdLst>
                            <a:gd name="T0" fmla="*/ 0 w 945"/>
                            <a:gd name="T1" fmla="*/ 5928 h 5928"/>
                            <a:gd name="T2" fmla="*/ 37 w 945"/>
                            <a:gd name="T3" fmla="*/ 0 h 5928"/>
                            <a:gd name="T4" fmla="*/ 83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grpSp>
                  <p:grpSp>
                    <p:nvGrpSpPr>
                      <p:cNvPr id="33" name="Group 35"/>
                      <p:cNvGrpSpPr>
                        <a:grpSpLocks/>
                      </p:cNvGrpSpPr>
                      <p:nvPr/>
                    </p:nvGrpSpPr>
                    <p:grpSpPr bwMode="auto">
                      <a:xfrm>
                        <a:off x="4841" y="5883"/>
                        <a:ext cx="1148" cy="5940"/>
                        <a:chOff x="1482" y="5886"/>
                        <a:chExt cx="8610" cy="5940"/>
                      </a:xfrm>
                    </p:grpSpPr>
                    <p:sp>
                      <p:nvSpPr>
                        <p:cNvPr id="92" name="Freeform 36"/>
                        <p:cNvSpPr>
                          <a:spLocks/>
                        </p:cNvSpPr>
                        <p:nvPr/>
                      </p:nvSpPr>
                      <p:spPr bwMode="auto">
                        <a:xfrm>
                          <a:off x="1482" y="5886"/>
                          <a:ext cx="315" cy="5928"/>
                        </a:xfrm>
                        <a:custGeom>
                          <a:avLst/>
                          <a:gdLst>
                            <a:gd name="T0" fmla="*/ 0 w 945"/>
                            <a:gd name="T1" fmla="*/ 5928 h 5928"/>
                            <a:gd name="T2" fmla="*/ 16 w 945"/>
                            <a:gd name="T3" fmla="*/ 0 h 5928"/>
                            <a:gd name="T4" fmla="*/ 35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sp>
                      <p:nvSpPr>
                        <p:cNvPr id="93" name="Freeform 37"/>
                        <p:cNvSpPr>
                          <a:spLocks/>
                        </p:cNvSpPr>
                        <p:nvPr/>
                      </p:nvSpPr>
                      <p:spPr bwMode="auto">
                        <a:xfrm>
                          <a:off x="5577" y="5898"/>
                          <a:ext cx="315" cy="5928"/>
                        </a:xfrm>
                        <a:custGeom>
                          <a:avLst/>
                          <a:gdLst>
                            <a:gd name="T0" fmla="*/ 0 w 945"/>
                            <a:gd name="T1" fmla="*/ 5928 h 5928"/>
                            <a:gd name="T2" fmla="*/ 16 w 945"/>
                            <a:gd name="T3" fmla="*/ 0 h 5928"/>
                            <a:gd name="T4" fmla="*/ 35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sp>
                      <p:nvSpPr>
                        <p:cNvPr id="94" name="Freeform 38"/>
                        <p:cNvSpPr>
                          <a:spLocks/>
                        </p:cNvSpPr>
                        <p:nvPr/>
                      </p:nvSpPr>
                      <p:spPr bwMode="auto">
                        <a:xfrm>
                          <a:off x="9672" y="5898"/>
                          <a:ext cx="420" cy="5928"/>
                        </a:xfrm>
                        <a:custGeom>
                          <a:avLst/>
                          <a:gdLst>
                            <a:gd name="T0" fmla="*/ 0 w 945"/>
                            <a:gd name="T1" fmla="*/ 5928 h 5928"/>
                            <a:gd name="T2" fmla="*/ 37 w 945"/>
                            <a:gd name="T3" fmla="*/ 0 h 5928"/>
                            <a:gd name="T4" fmla="*/ 83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grpSp>
                  <p:grpSp>
                    <p:nvGrpSpPr>
                      <p:cNvPr id="34" name="Group 39"/>
                      <p:cNvGrpSpPr>
                        <a:grpSpLocks/>
                      </p:cNvGrpSpPr>
                      <p:nvPr/>
                    </p:nvGrpSpPr>
                    <p:grpSpPr bwMode="auto">
                      <a:xfrm>
                        <a:off x="6521" y="5883"/>
                        <a:ext cx="1148" cy="5940"/>
                        <a:chOff x="1482" y="5886"/>
                        <a:chExt cx="8610" cy="5940"/>
                      </a:xfrm>
                    </p:grpSpPr>
                    <p:sp>
                      <p:nvSpPr>
                        <p:cNvPr id="89" name="Freeform 40"/>
                        <p:cNvSpPr>
                          <a:spLocks/>
                        </p:cNvSpPr>
                        <p:nvPr/>
                      </p:nvSpPr>
                      <p:spPr bwMode="auto">
                        <a:xfrm>
                          <a:off x="1482" y="5886"/>
                          <a:ext cx="315" cy="5928"/>
                        </a:xfrm>
                        <a:custGeom>
                          <a:avLst/>
                          <a:gdLst>
                            <a:gd name="T0" fmla="*/ 0 w 945"/>
                            <a:gd name="T1" fmla="*/ 5928 h 5928"/>
                            <a:gd name="T2" fmla="*/ 16 w 945"/>
                            <a:gd name="T3" fmla="*/ 0 h 5928"/>
                            <a:gd name="T4" fmla="*/ 35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sp>
                      <p:nvSpPr>
                        <p:cNvPr id="90" name="Freeform 41"/>
                        <p:cNvSpPr>
                          <a:spLocks/>
                        </p:cNvSpPr>
                        <p:nvPr/>
                      </p:nvSpPr>
                      <p:spPr bwMode="auto">
                        <a:xfrm>
                          <a:off x="5577" y="5898"/>
                          <a:ext cx="315" cy="5928"/>
                        </a:xfrm>
                        <a:custGeom>
                          <a:avLst/>
                          <a:gdLst>
                            <a:gd name="T0" fmla="*/ 0 w 945"/>
                            <a:gd name="T1" fmla="*/ 5928 h 5928"/>
                            <a:gd name="T2" fmla="*/ 16 w 945"/>
                            <a:gd name="T3" fmla="*/ 0 h 5928"/>
                            <a:gd name="T4" fmla="*/ 35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sp>
                      <p:nvSpPr>
                        <p:cNvPr id="91" name="Freeform 42"/>
                        <p:cNvSpPr>
                          <a:spLocks/>
                        </p:cNvSpPr>
                        <p:nvPr/>
                      </p:nvSpPr>
                      <p:spPr bwMode="auto">
                        <a:xfrm>
                          <a:off x="9672" y="5898"/>
                          <a:ext cx="420" cy="5928"/>
                        </a:xfrm>
                        <a:custGeom>
                          <a:avLst/>
                          <a:gdLst>
                            <a:gd name="T0" fmla="*/ 0 w 945"/>
                            <a:gd name="T1" fmla="*/ 5928 h 5928"/>
                            <a:gd name="T2" fmla="*/ 37 w 945"/>
                            <a:gd name="T3" fmla="*/ 0 h 5928"/>
                            <a:gd name="T4" fmla="*/ 83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grpSp>
                </p:grpSp>
                <p:grpSp>
                  <p:nvGrpSpPr>
                    <p:cNvPr id="35" name="Group 43"/>
                    <p:cNvGrpSpPr>
                      <a:grpSpLocks/>
                    </p:cNvGrpSpPr>
                    <p:nvPr/>
                  </p:nvGrpSpPr>
                  <p:grpSpPr bwMode="auto">
                    <a:xfrm>
                      <a:off x="1616" y="5883"/>
                      <a:ext cx="2829" cy="5946"/>
                      <a:chOff x="1481" y="5883"/>
                      <a:chExt cx="6188" cy="5946"/>
                    </a:xfrm>
                  </p:grpSpPr>
                  <p:grpSp>
                    <p:nvGrpSpPr>
                      <p:cNvPr id="36" name="Group 44"/>
                      <p:cNvGrpSpPr>
                        <a:grpSpLocks/>
                      </p:cNvGrpSpPr>
                      <p:nvPr/>
                    </p:nvGrpSpPr>
                    <p:grpSpPr bwMode="auto">
                      <a:xfrm>
                        <a:off x="1481" y="5886"/>
                        <a:ext cx="1148" cy="5940"/>
                        <a:chOff x="1482" y="5886"/>
                        <a:chExt cx="8610" cy="5940"/>
                      </a:xfrm>
                    </p:grpSpPr>
                    <p:sp>
                      <p:nvSpPr>
                        <p:cNvPr id="82" name="Freeform 45"/>
                        <p:cNvSpPr>
                          <a:spLocks/>
                        </p:cNvSpPr>
                        <p:nvPr/>
                      </p:nvSpPr>
                      <p:spPr bwMode="auto">
                        <a:xfrm>
                          <a:off x="1482" y="5886"/>
                          <a:ext cx="315" cy="5928"/>
                        </a:xfrm>
                        <a:custGeom>
                          <a:avLst/>
                          <a:gdLst>
                            <a:gd name="T0" fmla="*/ 0 w 945"/>
                            <a:gd name="T1" fmla="*/ 5928 h 5928"/>
                            <a:gd name="T2" fmla="*/ 16 w 945"/>
                            <a:gd name="T3" fmla="*/ 0 h 5928"/>
                            <a:gd name="T4" fmla="*/ 35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sp>
                      <p:nvSpPr>
                        <p:cNvPr id="83" name="Freeform 46"/>
                        <p:cNvSpPr>
                          <a:spLocks/>
                        </p:cNvSpPr>
                        <p:nvPr/>
                      </p:nvSpPr>
                      <p:spPr bwMode="auto">
                        <a:xfrm>
                          <a:off x="5577" y="5898"/>
                          <a:ext cx="315" cy="5928"/>
                        </a:xfrm>
                        <a:custGeom>
                          <a:avLst/>
                          <a:gdLst>
                            <a:gd name="T0" fmla="*/ 0 w 945"/>
                            <a:gd name="T1" fmla="*/ 5928 h 5928"/>
                            <a:gd name="T2" fmla="*/ 16 w 945"/>
                            <a:gd name="T3" fmla="*/ 0 h 5928"/>
                            <a:gd name="T4" fmla="*/ 35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sp>
                      <p:nvSpPr>
                        <p:cNvPr id="84" name="Freeform 47"/>
                        <p:cNvSpPr>
                          <a:spLocks/>
                        </p:cNvSpPr>
                        <p:nvPr/>
                      </p:nvSpPr>
                      <p:spPr bwMode="auto">
                        <a:xfrm>
                          <a:off x="9672" y="5898"/>
                          <a:ext cx="420" cy="5928"/>
                        </a:xfrm>
                        <a:custGeom>
                          <a:avLst/>
                          <a:gdLst>
                            <a:gd name="T0" fmla="*/ 0 w 945"/>
                            <a:gd name="T1" fmla="*/ 5928 h 5928"/>
                            <a:gd name="T2" fmla="*/ 37 w 945"/>
                            <a:gd name="T3" fmla="*/ 0 h 5928"/>
                            <a:gd name="T4" fmla="*/ 83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grpSp>
                  <p:grpSp>
                    <p:nvGrpSpPr>
                      <p:cNvPr id="37" name="Group 48"/>
                      <p:cNvGrpSpPr>
                        <a:grpSpLocks/>
                      </p:cNvGrpSpPr>
                      <p:nvPr/>
                    </p:nvGrpSpPr>
                    <p:grpSpPr bwMode="auto">
                      <a:xfrm>
                        <a:off x="3161" y="5889"/>
                        <a:ext cx="1148" cy="5940"/>
                        <a:chOff x="1482" y="5886"/>
                        <a:chExt cx="8610" cy="5940"/>
                      </a:xfrm>
                    </p:grpSpPr>
                    <p:sp>
                      <p:nvSpPr>
                        <p:cNvPr id="79" name="Freeform 49"/>
                        <p:cNvSpPr>
                          <a:spLocks/>
                        </p:cNvSpPr>
                        <p:nvPr/>
                      </p:nvSpPr>
                      <p:spPr bwMode="auto">
                        <a:xfrm>
                          <a:off x="1482" y="5886"/>
                          <a:ext cx="315" cy="5928"/>
                        </a:xfrm>
                        <a:custGeom>
                          <a:avLst/>
                          <a:gdLst>
                            <a:gd name="T0" fmla="*/ 0 w 945"/>
                            <a:gd name="T1" fmla="*/ 5928 h 5928"/>
                            <a:gd name="T2" fmla="*/ 16 w 945"/>
                            <a:gd name="T3" fmla="*/ 0 h 5928"/>
                            <a:gd name="T4" fmla="*/ 35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sp>
                      <p:nvSpPr>
                        <p:cNvPr id="80" name="Freeform 50"/>
                        <p:cNvSpPr>
                          <a:spLocks/>
                        </p:cNvSpPr>
                        <p:nvPr/>
                      </p:nvSpPr>
                      <p:spPr bwMode="auto">
                        <a:xfrm>
                          <a:off x="5577" y="5898"/>
                          <a:ext cx="315" cy="5928"/>
                        </a:xfrm>
                        <a:custGeom>
                          <a:avLst/>
                          <a:gdLst>
                            <a:gd name="T0" fmla="*/ 0 w 945"/>
                            <a:gd name="T1" fmla="*/ 5928 h 5928"/>
                            <a:gd name="T2" fmla="*/ 16 w 945"/>
                            <a:gd name="T3" fmla="*/ 0 h 5928"/>
                            <a:gd name="T4" fmla="*/ 35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sp>
                      <p:nvSpPr>
                        <p:cNvPr id="81" name="Freeform 51"/>
                        <p:cNvSpPr>
                          <a:spLocks/>
                        </p:cNvSpPr>
                        <p:nvPr/>
                      </p:nvSpPr>
                      <p:spPr bwMode="auto">
                        <a:xfrm>
                          <a:off x="9672" y="5898"/>
                          <a:ext cx="420" cy="5928"/>
                        </a:xfrm>
                        <a:custGeom>
                          <a:avLst/>
                          <a:gdLst>
                            <a:gd name="T0" fmla="*/ 0 w 945"/>
                            <a:gd name="T1" fmla="*/ 5928 h 5928"/>
                            <a:gd name="T2" fmla="*/ 37 w 945"/>
                            <a:gd name="T3" fmla="*/ 0 h 5928"/>
                            <a:gd name="T4" fmla="*/ 83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grpSp>
                  <p:grpSp>
                    <p:nvGrpSpPr>
                      <p:cNvPr id="38" name="Group 52"/>
                      <p:cNvGrpSpPr>
                        <a:grpSpLocks/>
                      </p:cNvGrpSpPr>
                      <p:nvPr/>
                    </p:nvGrpSpPr>
                    <p:grpSpPr bwMode="auto">
                      <a:xfrm>
                        <a:off x="4841" y="5883"/>
                        <a:ext cx="1148" cy="5940"/>
                        <a:chOff x="1482" y="5886"/>
                        <a:chExt cx="8610" cy="5940"/>
                      </a:xfrm>
                    </p:grpSpPr>
                    <p:sp>
                      <p:nvSpPr>
                        <p:cNvPr id="76" name="Freeform 53"/>
                        <p:cNvSpPr>
                          <a:spLocks/>
                        </p:cNvSpPr>
                        <p:nvPr/>
                      </p:nvSpPr>
                      <p:spPr bwMode="auto">
                        <a:xfrm>
                          <a:off x="1482" y="5886"/>
                          <a:ext cx="315" cy="5928"/>
                        </a:xfrm>
                        <a:custGeom>
                          <a:avLst/>
                          <a:gdLst>
                            <a:gd name="T0" fmla="*/ 0 w 945"/>
                            <a:gd name="T1" fmla="*/ 5928 h 5928"/>
                            <a:gd name="T2" fmla="*/ 16 w 945"/>
                            <a:gd name="T3" fmla="*/ 0 h 5928"/>
                            <a:gd name="T4" fmla="*/ 35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sp>
                      <p:nvSpPr>
                        <p:cNvPr id="77" name="Freeform 54"/>
                        <p:cNvSpPr>
                          <a:spLocks/>
                        </p:cNvSpPr>
                        <p:nvPr/>
                      </p:nvSpPr>
                      <p:spPr bwMode="auto">
                        <a:xfrm>
                          <a:off x="5577" y="5898"/>
                          <a:ext cx="315" cy="5928"/>
                        </a:xfrm>
                        <a:custGeom>
                          <a:avLst/>
                          <a:gdLst>
                            <a:gd name="T0" fmla="*/ 0 w 945"/>
                            <a:gd name="T1" fmla="*/ 5928 h 5928"/>
                            <a:gd name="T2" fmla="*/ 16 w 945"/>
                            <a:gd name="T3" fmla="*/ 0 h 5928"/>
                            <a:gd name="T4" fmla="*/ 35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sp>
                      <p:nvSpPr>
                        <p:cNvPr id="78" name="Freeform 55"/>
                        <p:cNvSpPr>
                          <a:spLocks/>
                        </p:cNvSpPr>
                        <p:nvPr/>
                      </p:nvSpPr>
                      <p:spPr bwMode="auto">
                        <a:xfrm>
                          <a:off x="9672" y="5898"/>
                          <a:ext cx="420" cy="5928"/>
                        </a:xfrm>
                        <a:custGeom>
                          <a:avLst/>
                          <a:gdLst>
                            <a:gd name="T0" fmla="*/ 0 w 945"/>
                            <a:gd name="T1" fmla="*/ 5928 h 5928"/>
                            <a:gd name="T2" fmla="*/ 37 w 945"/>
                            <a:gd name="T3" fmla="*/ 0 h 5928"/>
                            <a:gd name="T4" fmla="*/ 83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grpSp>
                  <p:grpSp>
                    <p:nvGrpSpPr>
                      <p:cNvPr id="51" name="Group 56"/>
                      <p:cNvGrpSpPr>
                        <a:grpSpLocks/>
                      </p:cNvGrpSpPr>
                      <p:nvPr/>
                    </p:nvGrpSpPr>
                    <p:grpSpPr bwMode="auto">
                      <a:xfrm>
                        <a:off x="6521" y="5883"/>
                        <a:ext cx="1148" cy="5940"/>
                        <a:chOff x="1482" y="5886"/>
                        <a:chExt cx="8610" cy="5940"/>
                      </a:xfrm>
                    </p:grpSpPr>
                    <p:sp>
                      <p:nvSpPr>
                        <p:cNvPr id="73" name="Freeform 57"/>
                        <p:cNvSpPr>
                          <a:spLocks/>
                        </p:cNvSpPr>
                        <p:nvPr/>
                      </p:nvSpPr>
                      <p:spPr bwMode="auto">
                        <a:xfrm>
                          <a:off x="1482" y="5886"/>
                          <a:ext cx="315" cy="5928"/>
                        </a:xfrm>
                        <a:custGeom>
                          <a:avLst/>
                          <a:gdLst>
                            <a:gd name="T0" fmla="*/ 0 w 945"/>
                            <a:gd name="T1" fmla="*/ 5928 h 5928"/>
                            <a:gd name="T2" fmla="*/ 16 w 945"/>
                            <a:gd name="T3" fmla="*/ 0 h 5928"/>
                            <a:gd name="T4" fmla="*/ 35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sp>
                      <p:nvSpPr>
                        <p:cNvPr id="74" name="Freeform 58"/>
                        <p:cNvSpPr>
                          <a:spLocks/>
                        </p:cNvSpPr>
                        <p:nvPr/>
                      </p:nvSpPr>
                      <p:spPr bwMode="auto">
                        <a:xfrm>
                          <a:off x="5577" y="5898"/>
                          <a:ext cx="315" cy="5928"/>
                        </a:xfrm>
                        <a:custGeom>
                          <a:avLst/>
                          <a:gdLst>
                            <a:gd name="T0" fmla="*/ 0 w 945"/>
                            <a:gd name="T1" fmla="*/ 5928 h 5928"/>
                            <a:gd name="T2" fmla="*/ 16 w 945"/>
                            <a:gd name="T3" fmla="*/ 0 h 5928"/>
                            <a:gd name="T4" fmla="*/ 35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sp>
                      <p:nvSpPr>
                        <p:cNvPr id="75" name="Freeform 59"/>
                        <p:cNvSpPr>
                          <a:spLocks/>
                        </p:cNvSpPr>
                        <p:nvPr/>
                      </p:nvSpPr>
                      <p:spPr bwMode="auto">
                        <a:xfrm>
                          <a:off x="9672" y="5898"/>
                          <a:ext cx="420" cy="5928"/>
                        </a:xfrm>
                        <a:custGeom>
                          <a:avLst/>
                          <a:gdLst>
                            <a:gd name="T0" fmla="*/ 0 w 945"/>
                            <a:gd name="T1" fmla="*/ 5928 h 5928"/>
                            <a:gd name="T2" fmla="*/ 37 w 945"/>
                            <a:gd name="T3" fmla="*/ 0 h 5928"/>
                            <a:gd name="T4" fmla="*/ 83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grpSp>
                </p:grpSp>
              </p:grpSp>
              <p:grpSp>
                <p:nvGrpSpPr>
                  <p:cNvPr id="52" name="Group 60"/>
                  <p:cNvGrpSpPr>
                    <a:grpSpLocks/>
                  </p:cNvGrpSpPr>
                  <p:nvPr/>
                </p:nvGrpSpPr>
                <p:grpSpPr bwMode="auto">
                  <a:xfrm>
                    <a:off x="4212" y="8772"/>
                    <a:ext cx="524" cy="624"/>
                    <a:chOff x="1481" y="5883"/>
                    <a:chExt cx="2964" cy="5946"/>
                  </a:xfrm>
                </p:grpSpPr>
                <p:grpSp>
                  <p:nvGrpSpPr>
                    <p:cNvPr id="53" name="Group 61"/>
                    <p:cNvGrpSpPr>
                      <a:grpSpLocks/>
                    </p:cNvGrpSpPr>
                    <p:nvPr/>
                  </p:nvGrpSpPr>
                  <p:grpSpPr bwMode="auto">
                    <a:xfrm>
                      <a:off x="1481" y="5883"/>
                      <a:ext cx="2829" cy="5946"/>
                      <a:chOff x="1481" y="5883"/>
                      <a:chExt cx="6188" cy="5946"/>
                    </a:xfrm>
                  </p:grpSpPr>
                  <p:grpSp>
                    <p:nvGrpSpPr>
                      <p:cNvPr id="54" name="Group 62"/>
                      <p:cNvGrpSpPr>
                        <a:grpSpLocks/>
                      </p:cNvGrpSpPr>
                      <p:nvPr/>
                    </p:nvGrpSpPr>
                    <p:grpSpPr bwMode="auto">
                      <a:xfrm>
                        <a:off x="1481" y="5886"/>
                        <a:ext cx="1148" cy="5940"/>
                        <a:chOff x="1482" y="5886"/>
                        <a:chExt cx="8610" cy="5940"/>
                      </a:xfrm>
                    </p:grpSpPr>
                    <p:sp>
                      <p:nvSpPr>
                        <p:cNvPr id="64" name="Freeform 63"/>
                        <p:cNvSpPr>
                          <a:spLocks/>
                        </p:cNvSpPr>
                        <p:nvPr/>
                      </p:nvSpPr>
                      <p:spPr bwMode="auto">
                        <a:xfrm>
                          <a:off x="1482" y="5886"/>
                          <a:ext cx="315" cy="5928"/>
                        </a:xfrm>
                        <a:custGeom>
                          <a:avLst/>
                          <a:gdLst>
                            <a:gd name="T0" fmla="*/ 0 w 945"/>
                            <a:gd name="T1" fmla="*/ 5928 h 5928"/>
                            <a:gd name="T2" fmla="*/ 16 w 945"/>
                            <a:gd name="T3" fmla="*/ 0 h 5928"/>
                            <a:gd name="T4" fmla="*/ 35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sp>
                      <p:nvSpPr>
                        <p:cNvPr id="65" name="Freeform 64"/>
                        <p:cNvSpPr>
                          <a:spLocks/>
                        </p:cNvSpPr>
                        <p:nvPr/>
                      </p:nvSpPr>
                      <p:spPr bwMode="auto">
                        <a:xfrm>
                          <a:off x="5577" y="5898"/>
                          <a:ext cx="315" cy="5928"/>
                        </a:xfrm>
                        <a:custGeom>
                          <a:avLst/>
                          <a:gdLst>
                            <a:gd name="T0" fmla="*/ 0 w 945"/>
                            <a:gd name="T1" fmla="*/ 5928 h 5928"/>
                            <a:gd name="T2" fmla="*/ 16 w 945"/>
                            <a:gd name="T3" fmla="*/ 0 h 5928"/>
                            <a:gd name="T4" fmla="*/ 35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sp>
                      <p:nvSpPr>
                        <p:cNvPr id="66" name="Freeform 65"/>
                        <p:cNvSpPr>
                          <a:spLocks/>
                        </p:cNvSpPr>
                        <p:nvPr/>
                      </p:nvSpPr>
                      <p:spPr bwMode="auto">
                        <a:xfrm>
                          <a:off x="9672" y="5898"/>
                          <a:ext cx="420" cy="5928"/>
                        </a:xfrm>
                        <a:custGeom>
                          <a:avLst/>
                          <a:gdLst>
                            <a:gd name="T0" fmla="*/ 0 w 945"/>
                            <a:gd name="T1" fmla="*/ 5928 h 5928"/>
                            <a:gd name="T2" fmla="*/ 37 w 945"/>
                            <a:gd name="T3" fmla="*/ 0 h 5928"/>
                            <a:gd name="T4" fmla="*/ 83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grpSp>
                  <p:grpSp>
                    <p:nvGrpSpPr>
                      <p:cNvPr id="4768" name="Group 66"/>
                      <p:cNvGrpSpPr>
                        <a:grpSpLocks/>
                      </p:cNvGrpSpPr>
                      <p:nvPr/>
                    </p:nvGrpSpPr>
                    <p:grpSpPr bwMode="auto">
                      <a:xfrm>
                        <a:off x="3161" y="5889"/>
                        <a:ext cx="1148" cy="5940"/>
                        <a:chOff x="1482" y="5886"/>
                        <a:chExt cx="8610" cy="5940"/>
                      </a:xfrm>
                    </p:grpSpPr>
                    <p:sp>
                      <p:nvSpPr>
                        <p:cNvPr id="61" name="Freeform 67"/>
                        <p:cNvSpPr>
                          <a:spLocks/>
                        </p:cNvSpPr>
                        <p:nvPr/>
                      </p:nvSpPr>
                      <p:spPr bwMode="auto">
                        <a:xfrm>
                          <a:off x="1482" y="5886"/>
                          <a:ext cx="315" cy="5928"/>
                        </a:xfrm>
                        <a:custGeom>
                          <a:avLst/>
                          <a:gdLst>
                            <a:gd name="T0" fmla="*/ 0 w 945"/>
                            <a:gd name="T1" fmla="*/ 5928 h 5928"/>
                            <a:gd name="T2" fmla="*/ 16 w 945"/>
                            <a:gd name="T3" fmla="*/ 0 h 5928"/>
                            <a:gd name="T4" fmla="*/ 35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sp>
                      <p:nvSpPr>
                        <p:cNvPr id="62" name="Freeform 68"/>
                        <p:cNvSpPr>
                          <a:spLocks/>
                        </p:cNvSpPr>
                        <p:nvPr/>
                      </p:nvSpPr>
                      <p:spPr bwMode="auto">
                        <a:xfrm>
                          <a:off x="5577" y="5898"/>
                          <a:ext cx="315" cy="5928"/>
                        </a:xfrm>
                        <a:custGeom>
                          <a:avLst/>
                          <a:gdLst>
                            <a:gd name="T0" fmla="*/ 0 w 945"/>
                            <a:gd name="T1" fmla="*/ 5928 h 5928"/>
                            <a:gd name="T2" fmla="*/ 16 w 945"/>
                            <a:gd name="T3" fmla="*/ 0 h 5928"/>
                            <a:gd name="T4" fmla="*/ 35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sp>
                      <p:nvSpPr>
                        <p:cNvPr id="63" name="Freeform 69"/>
                        <p:cNvSpPr>
                          <a:spLocks/>
                        </p:cNvSpPr>
                        <p:nvPr/>
                      </p:nvSpPr>
                      <p:spPr bwMode="auto">
                        <a:xfrm>
                          <a:off x="9672" y="5898"/>
                          <a:ext cx="420" cy="5928"/>
                        </a:xfrm>
                        <a:custGeom>
                          <a:avLst/>
                          <a:gdLst>
                            <a:gd name="T0" fmla="*/ 0 w 945"/>
                            <a:gd name="T1" fmla="*/ 5928 h 5928"/>
                            <a:gd name="T2" fmla="*/ 37 w 945"/>
                            <a:gd name="T3" fmla="*/ 0 h 5928"/>
                            <a:gd name="T4" fmla="*/ 83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grpSp>
                  <p:grpSp>
                    <p:nvGrpSpPr>
                      <p:cNvPr id="4769" name="Group 70"/>
                      <p:cNvGrpSpPr>
                        <a:grpSpLocks/>
                      </p:cNvGrpSpPr>
                      <p:nvPr/>
                    </p:nvGrpSpPr>
                    <p:grpSpPr bwMode="auto">
                      <a:xfrm>
                        <a:off x="4841" y="5883"/>
                        <a:ext cx="1148" cy="5940"/>
                        <a:chOff x="1482" y="5886"/>
                        <a:chExt cx="8610" cy="5940"/>
                      </a:xfrm>
                    </p:grpSpPr>
                    <p:sp>
                      <p:nvSpPr>
                        <p:cNvPr id="58" name="Freeform 71"/>
                        <p:cNvSpPr>
                          <a:spLocks/>
                        </p:cNvSpPr>
                        <p:nvPr/>
                      </p:nvSpPr>
                      <p:spPr bwMode="auto">
                        <a:xfrm>
                          <a:off x="1482" y="5886"/>
                          <a:ext cx="315" cy="5928"/>
                        </a:xfrm>
                        <a:custGeom>
                          <a:avLst/>
                          <a:gdLst>
                            <a:gd name="T0" fmla="*/ 0 w 945"/>
                            <a:gd name="T1" fmla="*/ 5928 h 5928"/>
                            <a:gd name="T2" fmla="*/ 16 w 945"/>
                            <a:gd name="T3" fmla="*/ 0 h 5928"/>
                            <a:gd name="T4" fmla="*/ 35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sp>
                      <p:nvSpPr>
                        <p:cNvPr id="59" name="Freeform 72"/>
                        <p:cNvSpPr>
                          <a:spLocks/>
                        </p:cNvSpPr>
                        <p:nvPr/>
                      </p:nvSpPr>
                      <p:spPr bwMode="auto">
                        <a:xfrm>
                          <a:off x="5577" y="5898"/>
                          <a:ext cx="315" cy="5928"/>
                        </a:xfrm>
                        <a:custGeom>
                          <a:avLst/>
                          <a:gdLst>
                            <a:gd name="T0" fmla="*/ 0 w 945"/>
                            <a:gd name="T1" fmla="*/ 5928 h 5928"/>
                            <a:gd name="T2" fmla="*/ 16 w 945"/>
                            <a:gd name="T3" fmla="*/ 0 h 5928"/>
                            <a:gd name="T4" fmla="*/ 35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sp>
                      <p:nvSpPr>
                        <p:cNvPr id="60" name="Freeform 73"/>
                        <p:cNvSpPr>
                          <a:spLocks/>
                        </p:cNvSpPr>
                        <p:nvPr/>
                      </p:nvSpPr>
                      <p:spPr bwMode="auto">
                        <a:xfrm>
                          <a:off x="9672" y="5898"/>
                          <a:ext cx="420" cy="5928"/>
                        </a:xfrm>
                        <a:custGeom>
                          <a:avLst/>
                          <a:gdLst>
                            <a:gd name="T0" fmla="*/ 0 w 945"/>
                            <a:gd name="T1" fmla="*/ 5928 h 5928"/>
                            <a:gd name="T2" fmla="*/ 37 w 945"/>
                            <a:gd name="T3" fmla="*/ 0 h 5928"/>
                            <a:gd name="T4" fmla="*/ 83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grpSp>
                  <p:grpSp>
                    <p:nvGrpSpPr>
                      <p:cNvPr id="4770" name="Group 74"/>
                      <p:cNvGrpSpPr>
                        <a:grpSpLocks/>
                      </p:cNvGrpSpPr>
                      <p:nvPr/>
                    </p:nvGrpSpPr>
                    <p:grpSpPr bwMode="auto">
                      <a:xfrm>
                        <a:off x="6521" y="5883"/>
                        <a:ext cx="1148" cy="5940"/>
                        <a:chOff x="1482" y="5886"/>
                        <a:chExt cx="8610" cy="5940"/>
                      </a:xfrm>
                    </p:grpSpPr>
                    <p:sp>
                      <p:nvSpPr>
                        <p:cNvPr id="55" name="Freeform 75"/>
                        <p:cNvSpPr>
                          <a:spLocks/>
                        </p:cNvSpPr>
                        <p:nvPr/>
                      </p:nvSpPr>
                      <p:spPr bwMode="auto">
                        <a:xfrm>
                          <a:off x="1482" y="5886"/>
                          <a:ext cx="315" cy="5928"/>
                        </a:xfrm>
                        <a:custGeom>
                          <a:avLst/>
                          <a:gdLst>
                            <a:gd name="T0" fmla="*/ 0 w 945"/>
                            <a:gd name="T1" fmla="*/ 5928 h 5928"/>
                            <a:gd name="T2" fmla="*/ 16 w 945"/>
                            <a:gd name="T3" fmla="*/ 0 h 5928"/>
                            <a:gd name="T4" fmla="*/ 35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sp>
                      <p:nvSpPr>
                        <p:cNvPr id="56" name="Freeform 76"/>
                        <p:cNvSpPr>
                          <a:spLocks/>
                        </p:cNvSpPr>
                        <p:nvPr/>
                      </p:nvSpPr>
                      <p:spPr bwMode="auto">
                        <a:xfrm>
                          <a:off x="5577" y="5898"/>
                          <a:ext cx="315" cy="5928"/>
                        </a:xfrm>
                        <a:custGeom>
                          <a:avLst/>
                          <a:gdLst>
                            <a:gd name="T0" fmla="*/ 0 w 945"/>
                            <a:gd name="T1" fmla="*/ 5928 h 5928"/>
                            <a:gd name="T2" fmla="*/ 16 w 945"/>
                            <a:gd name="T3" fmla="*/ 0 h 5928"/>
                            <a:gd name="T4" fmla="*/ 35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sp>
                      <p:nvSpPr>
                        <p:cNvPr id="57" name="Freeform 77"/>
                        <p:cNvSpPr>
                          <a:spLocks/>
                        </p:cNvSpPr>
                        <p:nvPr/>
                      </p:nvSpPr>
                      <p:spPr bwMode="auto">
                        <a:xfrm>
                          <a:off x="9672" y="5898"/>
                          <a:ext cx="420" cy="5928"/>
                        </a:xfrm>
                        <a:custGeom>
                          <a:avLst/>
                          <a:gdLst>
                            <a:gd name="T0" fmla="*/ 0 w 945"/>
                            <a:gd name="T1" fmla="*/ 5928 h 5928"/>
                            <a:gd name="T2" fmla="*/ 37 w 945"/>
                            <a:gd name="T3" fmla="*/ 0 h 5928"/>
                            <a:gd name="T4" fmla="*/ 83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grpSp>
                </p:grpSp>
                <p:grpSp>
                  <p:nvGrpSpPr>
                    <p:cNvPr id="4771" name="Group 78"/>
                    <p:cNvGrpSpPr>
                      <a:grpSpLocks/>
                    </p:cNvGrpSpPr>
                    <p:nvPr/>
                  </p:nvGrpSpPr>
                  <p:grpSpPr bwMode="auto">
                    <a:xfrm>
                      <a:off x="1616" y="5883"/>
                      <a:ext cx="2829" cy="5946"/>
                      <a:chOff x="1481" y="5883"/>
                      <a:chExt cx="6188" cy="5946"/>
                    </a:xfrm>
                  </p:grpSpPr>
                  <p:grpSp>
                    <p:nvGrpSpPr>
                      <p:cNvPr id="4772" name="Group 79"/>
                      <p:cNvGrpSpPr>
                        <a:grpSpLocks/>
                      </p:cNvGrpSpPr>
                      <p:nvPr/>
                    </p:nvGrpSpPr>
                    <p:grpSpPr bwMode="auto">
                      <a:xfrm>
                        <a:off x="1481" y="5886"/>
                        <a:ext cx="1148" cy="5940"/>
                        <a:chOff x="1482" y="5886"/>
                        <a:chExt cx="8610" cy="5940"/>
                      </a:xfrm>
                    </p:grpSpPr>
                    <p:sp>
                      <p:nvSpPr>
                        <p:cNvPr id="48" name="Freeform 80"/>
                        <p:cNvSpPr>
                          <a:spLocks/>
                        </p:cNvSpPr>
                        <p:nvPr/>
                      </p:nvSpPr>
                      <p:spPr bwMode="auto">
                        <a:xfrm>
                          <a:off x="1482" y="5886"/>
                          <a:ext cx="315" cy="5928"/>
                        </a:xfrm>
                        <a:custGeom>
                          <a:avLst/>
                          <a:gdLst>
                            <a:gd name="T0" fmla="*/ 0 w 945"/>
                            <a:gd name="T1" fmla="*/ 5928 h 5928"/>
                            <a:gd name="T2" fmla="*/ 16 w 945"/>
                            <a:gd name="T3" fmla="*/ 0 h 5928"/>
                            <a:gd name="T4" fmla="*/ 35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sp>
                      <p:nvSpPr>
                        <p:cNvPr id="49" name="Freeform 81"/>
                        <p:cNvSpPr>
                          <a:spLocks/>
                        </p:cNvSpPr>
                        <p:nvPr/>
                      </p:nvSpPr>
                      <p:spPr bwMode="auto">
                        <a:xfrm>
                          <a:off x="5577" y="5898"/>
                          <a:ext cx="315" cy="5928"/>
                        </a:xfrm>
                        <a:custGeom>
                          <a:avLst/>
                          <a:gdLst>
                            <a:gd name="T0" fmla="*/ 0 w 945"/>
                            <a:gd name="T1" fmla="*/ 5928 h 5928"/>
                            <a:gd name="T2" fmla="*/ 16 w 945"/>
                            <a:gd name="T3" fmla="*/ 0 h 5928"/>
                            <a:gd name="T4" fmla="*/ 35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sp>
                      <p:nvSpPr>
                        <p:cNvPr id="50" name="Freeform 82"/>
                        <p:cNvSpPr>
                          <a:spLocks/>
                        </p:cNvSpPr>
                        <p:nvPr/>
                      </p:nvSpPr>
                      <p:spPr bwMode="auto">
                        <a:xfrm>
                          <a:off x="9672" y="5898"/>
                          <a:ext cx="420" cy="5928"/>
                        </a:xfrm>
                        <a:custGeom>
                          <a:avLst/>
                          <a:gdLst>
                            <a:gd name="T0" fmla="*/ 0 w 945"/>
                            <a:gd name="T1" fmla="*/ 5928 h 5928"/>
                            <a:gd name="T2" fmla="*/ 37 w 945"/>
                            <a:gd name="T3" fmla="*/ 0 h 5928"/>
                            <a:gd name="T4" fmla="*/ 83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grpSp>
                  <p:grpSp>
                    <p:nvGrpSpPr>
                      <p:cNvPr id="4773" name="Group 83"/>
                      <p:cNvGrpSpPr>
                        <a:grpSpLocks/>
                      </p:cNvGrpSpPr>
                      <p:nvPr/>
                    </p:nvGrpSpPr>
                    <p:grpSpPr bwMode="auto">
                      <a:xfrm>
                        <a:off x="3161" y="5889"/>
                        <a:ext cx="1148" cy="5940"/>
                        <a:chOff x="1482" y="5886"/>
                        <a:chExt cx="8610" cy="5940"/>
                      </a:xfrm>
                    </p:grpSpPr>
                    <p:sp>
                      <p:nvSpPr>
                        <p:cNvPr id="45" name="Freeform 84"/>
                        <p:cNvSpPr>
                          <a:spLocks/>
                        </p:cNvSpPr>
                        <p:nvPr/>
                      </p:nvSpPr>
                      <p:spPr bwMode="auto">
                        <a:xfrm>
                          <a:off x="1482" y="5886"/>
                          <a:ext cx="315" cy="5928"/>
                        </a:xfrm>
                        <a:custGeom>
                          <a:avLst/>
                          <a:gdLst>
                            <a:gd name="T0" fmla="*/ 0 w 945"/>
                            <a:gd name="T1" fmla="*/ 5928 h 5928"/>
                            <a:gd name="T2" fmla="*/ 16 w 945"/>
                            <a:gd name="T3" fmla="*/ 0 h 5928"/>
                            <a:gd name="T4" fmla="*/ 35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sp>
                      <p:nvSpPr>
                        <p:cNvPr id="46" name="Freeform 85"/>
                        <p:cNvSpPr>
                          <a:spLocks/>
                        </p:cNvSpPr>
                        <p:nvPr/>
                      </p:nvSpPr>
                      <p:spPr bwMode="auto">
                        <a:xfrm>
                          <a:off x="5577" y="5898"/>
                          <a:ext cx="315" cy="5928"/>
                        </a:xfrm>
                        <a:custGeom>
                          <a:avLst/>
                          <a:gdLst>
                            <a:gd name="T0" fmla="*/ 0 w 945"/>
                            <a:gd name="T1" fmla="*/ 5928 h 5928"/>
                            <a:gd name="T2" fmla="*/ 16 w 945"/>
                            <a:gd name="T3" fmla="*/ 0 h 5928"/>
                            <a:gd name="T4" fmla="*/ 35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sp>
                      <p:nvSpPr>
                        <p:cNvPr id="47" name="Freeform 86"/>
                        <p:cNvSpPr>
                          <a:spLocks/>
                        </p:cNvSpPr>
                        <p:nvPr/>
                      </p:nvSpPr>
                      <p:spPr bwMode="auto">
                        <a:xfrm>
                          <a:off x="9672" y="5898"/>
                          <a:ext cx="420" cy="5928"/>
                        </a:xfrm>
                        <a:custGeom>
                          <a:avLst/>
                          <a:gdLst>
                            <a:gd name="T0" fmla="*/ 0 w 945"/>
                            <a:gd name="T1" fmla="*/ 5928 h 5928"/>
                            <a:gd name="T2" fmla="*/ 37 w 945"/>
                            <a:gd name="T3" fmla="*/ 0 h 5928"/>
                            <a:gd name="T4" fmla="*/ 83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grpSp>
                  <p:grpSp>
                    <p:nvGrpSpPr>
                      <p:cNvPr id="4774" name="Group 87"/>
                      <p:cNvGrpSpPr>
                        <a:grpSpLocks/>
                      </p:cNvGrpSpPr>
                      <p:nvPr/>
                    </p:nvGrpSpPr>
                    <p:grpSpPr bwMode="auto">
                      <a:xfrm>
                        <a:off x="4841" y="5883"/>
                        <a:ext cx="1148" cy="5940"/>
                        <a:chOff x="1482" y="5886"/>
                        <a:chExt cx="8610" cy="5940"/>
                      </a:xfrm>
                    </p:grpSpPr>
                    <p:sp>
                      <p:nvSpPr>
                        <p:cNvPr id="42" name="Freeform 88"/>
                        <p:cNvSpPr>
                          <a:spLocks/>
                        </p:cNvSpPr>
                        <p:nvPr/>
                      </p:nvSpPr>
                      <p:spPr bwMode="auto">
                        <a:xfrm>
                          <a:off x="1482" y="5886"/>
                          <a:ext cx="315" cy="5928"/>
                        </a:xfrm>
                        <a:custGeom>
                          <a:avLst/>
                          <a:gdLst>
                            <a:gd name="T0" fmla="*/ 0 w 945"/>
                            <a:gd name="T1" fmla="*/ 5928 h 5928"/>
                            <a:gd name="T2" fmla="*/ 16 w 945"/>
                            <a:gd name="T3" fmla="*/ 0 h 5928"/>
                            <a:gd name="T4" fmla="*/ 35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sp>
                      <p:nvSpPr>
                        <p:cNvPr id="43" name="Freeform 89"/>
                        <p:cNvSpPr>
                          <a:spLocks/>
                        </p:cNvSpPr>
                        <p:nvPr/>
                      </p:nvSpPr>
                      <p:spPr bwMode="auto">
                        <a:xfrm>
                          <a:off x="5577" y="5898"/>
                          <a:ext cx="315" cy="5928"/>
                        </a:xfrm>
                        <a:custGeom>
                          <a:avLst/>
                          <a:gdLst>
                            <a:gd name="T0" fmla="*/ 0 w 945"/>
                            <a:gd name="T1" fmla="*/ 5928 h 5928"/>
                            <a:gd name="T2" fmla="*/ 16 w 945"/>
                            <a:gd name="T3" fmla="*/ 0 h 5928"/>
                            <a:gd name="T4" fmla="*/ 35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sp>
                      <p:nvSpPr>
                        <p:cNvPr id="44" name="Freeform 90"/>
                        <p:cNvSpPr>
                          <a:spLocks/>
                        </p:cNvSpPr>
                        <p:nvPr/>
                      </p:nvSpPr>
                      <p:spPr bwMode="auto">
                        <a:xfrm>
                          <a:off x="9672" y="5898"/>
                          <a:ext cx="420" cy="5928"/>
                        </a:xfrm>
                        <a:custGeom>
                          <a:avLst/>
                          <a:gdLst>
                            <a:gd name="T0" fmla="*/ 0 w 945"/>
                            <a:gd name="T1" fmla="*/ 5928 h 5928"/>
                            <a:gd name="T2" fmla="*/ 37 w 945"/>
                            <a:gd name="T3" fmla="*/ 0 h 5928"/>
                            <a:gd name="T4" fmla="*/ 83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grpSp>
                  <p:grpSp>
                    <p:nvGrpSpPr>
                      <p:cNvPr id="4775" name="Group 91"/>
                      <p:cNvGrpSpPr>
                        <a:grpSpLocks/>
                      </p:cNvGrpSpPr>
                      <p:nvPr/>
                    </p:nvGrpSpPr>
                    <p:grpSpPr bwMode="auto">
                      <a:xfrm>
                        <a:off x="6521" y="5883"/>
                        <a:ext cx="1148" cy="5940"/>
                        <a:chOff x="1482" y="5886"/>
                        <a:chExt cx="8610" cy="5940"/>
                      </a:xfrm>
                    </p:grpSpPr>
                    <p:sp>
                      <p:nvSpPr>
                        <p:cNvPr id="39" name="Freeform 92"/>
                        <p:cNvSpPr>
                          <a:spLocks/>
                        </p:cNvSpPr>
                        <p:nvPr/>
                      </p:nvSpPr>
                      <p:spPr bwMode="auto">
                        <a:xfrm>
                          <a:off x="1482" y="5886"/>
                          <a:ext cx="315" cy="5928"/>
                        </a:xfrm>
                        <a:custGeom>
                          <a:avLst/>
                          <a:gdLst>
                            <a:gd name="T0" fmla="*/ 0 w 945"/>
                            <a:gd name="T1" fmla="*/ 5928 h 5928"/>
                            <a:gd name="T2" fmla="*/ 16 w 945"/>
                            <a:gd name="T3" fmla="*/ 0 h 5928"/>
                            <a:gd name="T4" fmla="*/ 35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sp>
                      <p:nvSpPr>
                        <p:cNvPr id="40" name="Freeform 93"/>
                        <p:cNvSpPr>
                          <a:spLocks/>
                        </p:cNvSpPr>
                        <p:nvPr/>
                      </p:nvSpPr>
                      <p:spPr bwMode="auto">
                        <a:xfrm>
                          <a:off x="5577" y="5898"/>
                          <a:ext cx="315" cy="5928"/>
                        </a:xfrm>
                        <a:custGeom>
                          <a:avLst/>
                          <a:gdLst>
                            <a:gd name="T0" fmla="*/ 0 w 945"/>
                            <a:gd name="T1" fmla="*/ 5928 h 5928"/>
                            <a:gd name="T2" fmla="*/ 16 w 945"/>
                            <a:gd name="T3" fmla="*/ 0 h 5928"/>
                            <a:gd name="T4" fmla="*/ 35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sp>
                      <p:nvSpPr>
                        <p:cNvPr id="41" name="Freeform 94"/>
                        <p:cNvSpPr>
                          <a:spLocks/>
                        </p:cNvSpPr>
                        <p:nvPr/>
                      </p:nvSpPr>
                      <p:spPr bwMode="auto">
                        <a:xfrm>
                          <a:off x="9672" y="5898"/>
                          <a:ext cx="420" cy="5928"/>
                        </a:xfrm>
                        <a:custGeom>
                          <a:avLst/>
                          <a:gdLst>
                            <a:gd name="T0" fmla="*/ 0 w 945"/>
                            <a:gd name="T1" fmla="*/ 5928 h 5928"/>
                            <a:gd name="T2" fmla="*/ 37 w 945"/>
                            <a:gd name="T3" fmla="*/ 0 h 5928"/>
                            <a:gd name="T4" fmla="*/ 83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grpSp>
                </p:grpSp>
              </p:grpSp>
            </p:grpSp>
            <p:sp>
              <p:nvSpPr>
                <p:cNvPr id="22" name="Line 95"/>
                <p:cNvSpPr>
                  <a:spLocks noChangeShapeType="1"/>
                </p:cNvSpPr>
                <p:nvPr/>
              </p:nvSpPr>
              <p:spPr bwMode="auto">
                <a:xfrm>
                  <a:off x="1167" y="9552"/>
                  <a:ext cx="0" cy="780"/>
                </a:xfrm>
                <a:prstGeom prst="line">
                  <a:avLst/>
                </a:prstGeom>
                <a:noFill/>
                <a:ln w="9525">
                  <a:solidFill>
                    <a:srgbClr val="000000"/>
                  </a:solidFill>
                  <a:round/>
                  <a:headEnd/>
                  <a:tailEnd/>
                </a:ln>
              </p:spPr>
              <p:txBody>
                <a:bodyPr/>
                <a:lstStyle/>
                <a:p>
                  <a:endParaRPr lang="zh-CN" altLang="en-US"/>
                </a:p>
              </p:txBody>
            </p:sp>
            <p:sp>
              <p:nvSpPr>
                <p:cNvPr id="23" name="Line 96"/>
                <p:cNvSpPr>
                  <a:spLocks noChangeShapeType="1"/>
                </p:cNvSpPr>
                <p:nvPr/>
              </p:nvSpPr>
              <p:spPr bwMode="auto">
                <a:xfrm>
                  <a:off x="1692" y="9552"/>
                  <a:ext cx="0" cy="468"/>
                </a:xfrm>
                <a:prstGeom prst="line">
                  <a:avLst/>
                </a:prstGeom>
                <a:noFill/>
                <a:ln w="9525">
                  <a:solidFill>
                    <a:srgbClr val="000000"/>
                  </a:solidFill>
                  <a:round/>
                  <a:headEnd/>
                  <a:tailEnd/>
                </a:ln>
              </p:spPr>
              <p:txBody>
                <a:bodyPr/>
                <a:lstStyle/>
                <a:p>
                  <a:endParaRPr lang="zh-CN" altLang="en-US"/>
                </a:p>
              </p:txBody>
            </p:sp>
            <p:sp>
              <p:nvSpPr>
                <p:cNvPr id="24" name="Line 97"/>
                <p:cNvSpPr>
                  <a:spLocks noChangeShapeType="1"/>
                </p:cNvSpPr>
                <p:nvPr/>
              </p:nvSpPr>
              <p:spPr bwMode="auto">
                <a:xfrm>
                  <a:off x="4212" y="9552"/>
                  <a:ext cx="0" cy="780"/>
                </a:xfrm>
                <a:prstGeom prst="line">
                  <a:avLst/>
                </a:prstGeom>
                <a:noFill/>
                <a:ln w="9525">
                  <a:solidFill>
                    <a:srgbClr val="000000"/>
                  </a:solidFill>
                  <a:round/>
                  <a:headEnd/>
                  <a:tailEnd/>
                </a:ln>
              </p:spPr>
              <p:txBody>
                <a:bodyPr/>
                <a:lstStyle/>
                <a:p>
                  <a:endParaRPr lang="zh-CN" altLang="en-US"/>
                </a:p>
              </p:txBody>
            </p:sp>
            <p:sp>
              <p:nvSpPr>
                <p:cNvPr id="25" name="Line 98"/>
                <p:cNvSpPr>
                  <a:spLocks noChangeShapeType="1"/>
                </p:cNvSpPr>
                <p:nvPr/>
              </p:nvSpPr>
              <p:spPr bwMode="auto">
                <a:xfrm>
                  <a:off x="537" y="9708"/>
                  <a:ext cx="630" cy="0"/>
                </a:xfrm>
                <a:prstGeom prst="line">
                  <a:avLst/>
                </a:prstGeom>
                <a:noFill/>
                <a:ln w="9525">
                  <a:solidFill>
                    <a:srgbClr val="000000"/>
                  </a:solidFill>
                  <a:round/>
                  <a:headEnd/>
                  <a:tailEnd type="triangle" w="med" len="med"/>
                </a:ln>
              </p:spPr>
              <p:txBody>
                <a:bodyPr/>
                <a:lstStyle/>
                <a:p>
                  <a:endParaRPr lang="zh-CN" altLang="en-US"/>
                </a:p>
              </p:txBody>
            </p:sp>
            <p:sp>
              <p:nvSpPr>
                <p:cNvPr id="26" name="Line 99"/>
                <p:cNvSpPr>
                  <a:spLocks noChangeShapeType="1"/>
                </p:cNvSpPr>
                <p:nvPr/>
              </p:nvSpPr>
              <p:spPr bwMode="auto">
                <a:xfrm>
                  <a:off x="1167" y="10176"/>
                  <a:ext cx="3045" cy="0"/>
                </a:xfrm>
                <a:prstGeom prst="line">
                  <a:avLst/>
                </a:prstGeom>
                <a:noFill/>
                <a:ln w="9525">
                  <a:solidFill>
                    <a:srgbClr val="000000"/>
                  </a:solidFill>
                  <a:round/>
                  <a:headEnd type="triangle" w="med" len="med"/>
                  <a:tailEnd type="triangle" w="med" len="med"/>
                </a:ln>
              </p:spPr>
              <p:txBody>
                <a:bodyPr/>
                <a:lstStyle/>
                <a:p>
                  <a:endParaRPr lang="zh-CN" altLang="en-US"/>
                </a:p>
              </p:txBody>
            </p:sp>
            <p:sp>
              <p:nvSpPr>
                <p:cNvPr id="27" name="Line 100"/>
                <p:cNvSpPr>
                  <a:spLocks noChangeShapeType="1"/>
                </p:cNvSpPr>
                <p:nvPr/>
              </p:nvSpPr>
              <p:spPr bwMode="auto">
                <a:xfrm>
                  <a:off x="1692" y="9708"/>
                  <a:ext cx="735" cy="0"/>
                </a:xfrm>
                <a:prstGeom prst="line">
                  <a:avLst/>
                </a:prstGeom>
                <a:noFill/>
                <a:ln w="9525">
                  <a:solidFill>
                    <a:srgbClr val="000000"/>
                  </a:solidFill>
                  <a:round/>
                  <a:headEnd type="triangle" w="med" len="med"/>
                  <a:tailEnd/>
                </a:ln>
              </p:spPr>
              <p:txBody>
                <a:bodyPr/>
                <a:lstStyle/>
                <a:p>
                  <a:endParaRPr lang="zh-CN" altLang="en-US"/>
                </a:p>
              </p:txBody>
            </p:sp>
            <p:sp>
              <p:nvSpPr>
                <p:cNvPr id="28" name="Text Box 101"/>
                <p:cNvSpPr txBox="1">
                  <a:spLocks noChangeArrowheads="1"/>
                </p:cNvSpPr>
                <p:nvPr/>
              </p:nvSpPr>
              <p:spPr bwMode="auto">
                <a:xfrm>
                  <a:off x="1692" y="9396"/>
                  <a:ext cx="840" cy="468"/>
                </a:xfrm>
                <a:prstGeom prst="rect">
                  <a:avLst/>
                </a:prstGeom>
                <a:noFill/>
                <a:ln w="9525">
                  <a:noFill/>
                  <a:miter lim="800000"/>
                  <a:headEnd/>
                  <a:tailEnd/>
                </a:ln>
              </p:spPr>
              <p:txBody>
                <a:bodyPr/>
                <a:lstStyle/>
                <a:p>
                  <a:pPr algn="just"/>
                  <a:r>
                    <a:rPr lang="en-US" altLang="zh-CN" sz="1000">
                      <a:latin typeface="Times New Roman" pitchFamily="18" charset="0"/>
                    </a:rPr>
                    <a:t>1ms</a:t>
                  </a:r>
                  <a:endParaRPr lang="en-US" altLang="zh-CN">
                    <a:latin typeface="Verdana" pitchFamily="34" charset="0"/>
                  </a:endParaRPr>
                </a:p>
              </p:txBody>
            </p:sp>
            <p:sp>
              <p:nvSpPr>
                <p:cNvPr id="29" name="Text Box 102"/>
                <p:cNvSpPr txBox="1">
                  <a:spLocks noChangeArrowheads="1"/>
                </p:cNvSpPr>
                <p:nvPr/>
              </p:nvSpPr>
              <p:spPr bwMode="auto">
                <a:xfrm>
                  <a:off x="2427" y="9864"/>
                  <a:ext cx="945" cy="468"/>
                </a:xfrm>
                <a:prstGeom prst="rect">
                  <a:avLst/>
                </a:prstGeom>
                <a:noFill/>
                <a:ln w="9525">
                  <a:noFill/>
                  <a:miter lim="800000"/>
                  <a:headEnd/>
                  <a:tailEnd/>
                </a:ln>
              </p:spPr>
              <p:txBody>
                <a:bodyPr/>
                <a:lstStyle/>
                <a:p>
                  <a:pPr algn="just"/>
                  <a:r>
                    <a:rPr lang="en-US" altLang="zh-CN" sz="1000">
                      <a:latin typeface="Times New Roman" pitchFamily="18" charset="0"/>
                    </a:rPr>
                    <a:t>200ms</a:t>
                  </a:r>
                  <a:endParaRPr lang="en-US" altLang="zh-CN">
                    <a:latin typeface="Verdana" pitchFamily="34" charset="0"/>
                  </a:endParaRPr>
                </a:p>
              </p:txBody>
            </p:sp>
          </p:grpSp>
          <p:grpSp>
            <p:nvGrpSpPr>
              <p:cNvPr id="4776" name="Group 103"/>
              <p:cNvGrpSpPr>
                <a:grpSpLocks/>
              </p:cNvGrpSpPr>
              <p:nvPr/>
            </p:nvGrpSpPr>
            <p:grpSpPr bwMode="auto">
              <a:xfrm>
                <a:off x="1587" y="8616"/>
                <a:ext cx="456" cy="609"/>
                <a:chOff x="1587" y="8616"/>
                <a:chExt cx="456" cy="609"/>
              </a:xfrm>
            </p:grpSpPr>
            <p:grpSp>
              <p:nvGrpSpPr>
                <p:cNvPr id="4777" name="Group 104"/>
                <p:cNvGrpSpPr>
                  <a:grpSpLocks/>
                </p:cNvGrpSpPr>
                <p:nvPr/>
              </p:nvGrpSpPr>
              <p:grpSpPr bwMode="auto">
                <a:xfrm>
                  <a:off x="1587" y="8616"/>
                  <a:ext cx="456" cy="609"/>
                  <a:chOff x="5787" y="9396"/>
                  <a:chExt cx="456" cy="609"/>
                </a:xfrm>
              </p:grpSpPr>
              <p:sp>
                <p:nvSpPr>
                  <p:cNvPr id="19" name="Oval 105"/>
                  <p:cNvSpPr>
                    <a:spLocks noChangeArrowheads="1"/>
                  </p:cNvSpPr>
                  <p:nvPr/>
                </p:nvSpPr>
                <p:spPr bwMode="auto">
                  <a:xfrm>
                    <a:off x="5787" y="9396"/>
                    <a:ext cx="315" cy="312"/>
                  </a:xfrm>
                  <a:prstGeom prst="ellipse">
                    <a:avLst/>
                  </a:prstGeom>
                  <a:noFill/>
                  <a:ln w="9525">
                    <a:solidFill>
                      <a:srgbClr val="FF0000"/>
                    </a:solidFill>
                    <a:round/>
                    <a:headEnd/>
                    <a:tailEnd/>
                  </a:ln>
                </p:spPr>
                <p:txBody>
                  <a:bodyPr/>
                  <a:lstStyle/>
                  <a:p>
                    <a:endParaRPr lang="zh-CN" altLang="en-US"/>
                  </a:p>
                </p:txBody>
              </p:sp>
              <p:sp>
                <p:nvSpPr>
                  <p:cNvPr id="20" name="AutoShape 106"/>
                  <p:cNvSpPr>
                    <a:spLocks noChangeArrowheads="1"/>
                  </p:cNvSpPr>
                  <p:nvPr/>
                </p:nvSpPr>
                <p:spPr bwMode="auto">
                  <a:xfrm rot="8443473">
                    <a:off x="6095" y="9640"/>
                    <a:ext cx="148" cy="36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24 w 21600"/>
                      <a:gd name="T13" fmla="*/ 4498 h 21600"/>
                      <a:gd name="T14" fmla="*/ 1707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9525">
                    <a:solidFill>
                      <a:srgbClr val="FF0000"/>
                    </a:solidFill>
                    <a:miter lim="800000"/>
                    <a:headEnd/>
                    <a:tailEnd/>
                  </a:ln>
                </p:spPr>
                <p:txBody>
                  <a:bodyPr/>
                  <a:lstStyle/>
                  <a:p>
                    <a:endParaRPr lang="zh-CN" altLang="en-US"/>
                  </a:p>
                </p:txBody>
              </p:sp>
            </p:grpSp>
            <p:sp>
              <p:nvSpPr>
                <p:cNvPr id="18" name="Line 107"/>
                <p:cNvSpPr>
                  <a:spLocks noChangeShapeType="1"/>
                </p:cNvSpPr>
                <p:nvPr/>
              </p:nvSpPr>
              <p:spPr bwMode="auto">
                <a:xfrm>
                  <a:off x="1857" y="8928"/>
                  <a:ext cx="105" cy="156"/>
                </a:xfrm>
                <a:prstGeom prst="line">
                  <a:avLst/>
                </a:prstGeom>
                <a:noFill/>
                <a:ln w="9525">
                  <a:solidFill>
                    <a:srgbClr val="FF0000"/>
                  </a:solidFill>
                  <a:round/>
                  <a:headEnd/>
                  <a:tailEnd/>
                </a:ln>
              </p:spPr>
              <p:txBody>
                <a:bodyPr/>
                <a:lstStyle/>
                <a:p>
                  <a:endParaRPr lang="zh-CN" altLang="en-US"/>
                </a:p>
              </p:txBody>
            </p:sp>
          </p:grpSp>
        </p:grpSp>
      </p:grpSp>
      <p:pic>
        <p:nvPicPr>
          <p:cNvPr id="4779" name="Picture 683"/>
          <p:cNvPicPr>
            <a:picLocks noChangeAspect="1" noChangeArrowheads="1"/>
          </p:cNvPicPr>
          <p:nvPr/>
        </p:nvPicPr>
        <p:blipFill>
          <a:blip r:embed="rId2"/>
          <a:srcRect/>
          <a:stretch>
            <a:fillRect/>
          </a:stretch>
        </p:blipFill>
        <p:spPr bwMode="auto">
          <a:xfrm>
            <a:off x="457200" y="1752600"/>
            <a:ext cx="3581400" cy="2362200"/>
          </a:xfrm>
          <a:prstGeom prst="rect">
            <a:avLst/>
          </a:prstGeom>
          <a:noFill/>
          <a:ln w="9525">
            <a:noFill/>
            <a:miter lim="800000"/>
            <a:headEnd/>
            <a:tailEnd/>
          </a:ln>
          <a:effectLst/>
        </p:spPr>
      </p:pic>
      <p:sp>
        <p:nvSpPr>
          <p:cNvPr id="109" name="TextBox 108"/>
          <p:cNvSpPr txBox="1"/>
          <p:nvPr/>
        </p:nvSpPr>
        <p:spPr>
          <a:xfrm>
            <a:off x="457200" y="1383268"/>
            <a:ext cx="3810000" cy="369332"/>
          </a:xfrm>
          <a:prstGeom prst="rect">
            <a:avLst/>
          </a:prstGeom>
          <a:noFill/>
        </p:spPr>
        <p:txBody>
          <a:bodyPr wrap="square" rtlCol="0">
            <a:spAutoFit/>
          </a:bodyPr>
          <a:lstStyle/>
          <a:p>
            <a:r>
              <a:rPr lang="en-US" altLang="zh-CN" dirty="0" smtClean="0"/>
              <a:t>Parameters of the ILC DR kicker</a:t>
            </a:r>
            <a:endParaRPr lang="zh-CN" altLang="en-US" dirty="0"/>
          </a:p>
        </p:txBody>
      </p:sp>
      <p:grpSp>
        <p:nvGrpSpPr>
          <p:cNvPr id="112" name="组合 111"/>
          <p:cNvGrpSpPr/>
          <p:nvPr/>
        </p:nvGrpSpPr>
        <p:grpSpPr>
          <a:xfrm>
            <a:off x="4343400" y="3810000"/>
            <a:ext cx="4648200" cy="2243554"/>
            <a:chOff x="4419600" y="3733800"/>
            <a:chExt cx="4648200" cy="2243554"/>
          </a:xfrm>
        </p:grpSpPr>
        <p:pic>
          <p:nvPicPr>
            <p:cNvPr id="789" name="Picture 5" descr="E-Kicker20061008"/>
            <p:cNvPicPr>
              <a:picLocks noChangeAspect="1" noChangeArrowheads="1"/>
            </p:cNvPicPr>
            <p:nvPr/>
          </p:nvPicPr>
          <p:blipFill>
            <a:blip r:embed="rId3"/>
            <a:srcRect/>
            <a:stretch>
              <a:fillRect/>
            </a:stretch>
          </p:blipFill>
          <p:spPr bwMode="auto">
            <a:xfrm>
              <a:off x="4419600" y="3733800"/>
              <a:ext cx="4648200" cy="2060253"/>
            </a:xfrm>
            <a:prstGeom prst="rect">
              <a:avLst/>
            </a:prstGeom>
            <a:noFill/>
          </p:spPr>
        </p:pic>
        <p:sp>
          <p:nvSpPr>
            <p:cNvPr id="111" name="TextBox 110"/>
            <p:cNvSpPr txBox="1"/>
            <p:nvPr/>
          </p:nvSpPr>
          <p:spPr>
            <a:xfrm>
              <a:off x="4648200" y="5638800"/>
              <a:ext cx="4191000" cy="338554"/>
            </a:xfrm>
            <a:prstGeom prst="rect">
              <a:avLst/>
            </a:prstGeom>
            <a:noFill/>
          </p:spPr>
          <p:txBody>
            <a:bodyPr wrap="square" rtlCol="0">
              <a:spAutoFit/>
            </a:bodyPr>
            <a:lstStyle/>
            <a:p>
              <a:endParaRPr lang="zh-CN" altLang="en-US" sz="1600" dirty="0">
                <a:effectLst>
                  <a:outerShdw blurRad="38100" dist="38100" dir="2700000" algn="tl">
                    <a:srgbClr val="000000">
                      <a:alpha val="43137"/>
                    </a:srgbClr>
                  </a:outerShdw>
                </a:effectLst>
              </a:endParaRPr>
            </a:p>
          </p:txBody>
        </p:sp>
      </p:grpSp>
    </p:spTree>
  </p:cSld>
  <p:clrMapOvr>
    <a:masterClrMapping/>
  </p:clrMapOvr>
  <p:transition advTm="7461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000" dirty="0" smtClean="0">
                <a:latin typeface="Times New Roman" pitchFamily="18" charset="0"/>
                <a:cs typeface="Times New Roman" pitchFamily="18" charset="0"/>
              </a:rPr>
              <a:t>Strip-line kicker for ILC DR</a:t>
            </a:r>
            <a:endParaRPr lang="zh-CN" altLang="en-US" sz="4000" dirty="0">
              <a:latin typeface="Times New Roman" pitchFamily="18" charset="0"/>
              <a:cs typeface="Times New Roman" pitchFamily="18" charset="0"/>
            </a:endParaRPr>
          </a:p>
        </p:txBody>
      </p:sp>
      <p:sp>
        <p:nvSpPr>
          <p:cNvPr id="3" name="内容占位符 2"/>
          <p:cNvSpPr>
            <a:spLocks noGrp="1"/>
          </p:cNvSpPr>
          <p:nvPr>
            <p:ph idx="1"/>
          </p:nvPr>
        </p:nvSpPr>
        <p:spPr>
          <a:xfrm>
            <a:off x="381000" y="1143000"/>
            <a:ext cx="8458200" cy="990600"/>
          </a:xfrm>
        </p:spPr>
        <p:txBody>
          <a:bodyPr/>
          <a:lstStyle/>
          <a:p>
            <a:pPr>
              <a:buNone/>
            </a:pPr>
            <a:r>
              <a:rPr lang="en-US" altLang="zh-CN" sz="2000" dirty="0" smtClean="0">
                <a:latin typeface="Times New Roman" pitchFamily="18" charset="0"/>
                <a:cs typeface="Times New Roman" pitchFamily="18" charset="0"/>
              </a:rPr>
              <a:t>        There are 2 strip-line kickers for ILC under beam test:</a:t>
            </a:r>
            <a:endParaRPr lang="zh-CN" altLang="en-US" sz="2000" dirty="0">
              <a:latin typeface="Times New Roman" pitchFamily="18" charset="0"/>
              <a:cs typeface="Times New Roman" pitchFamily="18" charset="0"/>
            </a:endParaRPr>
          </a:p>
        </p:txBody>
      </p:sp>
      <p:sp>
        <p:nvSpPr>
          <p:cNvPr id="4" name="灯片编号占位符 3"/>
          <p:cNvSpPr>
            <a:spLocks noGrp="1"/>
          </p:cNvSpPr>
          <p:nvPr>
            <p:ph type="sldNum" sz="quarter" idx="11"/>
          </p:nvPr>
        </p:nvSpPr>
        <p:spPr/>
        <p:txBody>
          <a:bodyPr/>
          <a:lstStyle/>
          <a:p>
            <a:pPr>
              <a:defRPr/>
            </a:pPr>
            <a:fld id="{868AF547-0DD3-4C1B-8C7E-308FECAFF51A}" type="slidenum">
              <a:rPr lang="en-US" altLang="zh-CN" smtClean="0"/>
              <a:pPr>
                <a:defRPr/>
              </a:pPr>
              <a:t>6</a:t>
            </a:fld>
            <a:endParaRPr lang="en-US" altLang="zh-CN"/>
          </a:p>
        </p:txBody>
      </p:sp>
      <p:pic>
        <p:nvPicPr>
          <p:cNvPr id="5" name="Picture 9"/>
          <p:cNvPicPr>
            <a:picLocks noChangeAspect="1" noChangeArrowheads="1"/>
          </p:cNvPicPr>
          <p:nvPr/>
        </p:nvPicPr>
        <p:blipFill>
          <a:blip r:embed="rId2" cstate="screen"/>
          <a:srcRect/>
          <a:stretch>
            <a:fillRect/>
          </a:stretch>
        </p:blipFill>
        <p:spPr bwMode="auto">
          <a:xfrm>
            <a:off x="762000" y="3992428"/>
            <a:ext cx="4191000" cy="1722572"/>
          </a:xfrm>
          <a:prstGeom prst="rect">
            <a:avLst/>
          </a:prstGeom>
          <a:noFill/>
        </p:spPr>
      </p:pic>
      <p:pic>
        <p:nvPicPr>
          <p:cNvPr id="6" name="Picture 14" descr="片段_6"/>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17908" y="1905000"/>
            <a:ext cx="4407982" cy="1828800"/>
          </a:xfrm>
          <a:prstGeom prst="rect">
            <a:avLst/>
          </a:prstGeom>
          <a:noFill/>
          <a:ln w="9525">
            <a:noFill/>
            <a:miter lim="800000"/>
            <a:headEnd/>
            <a:tailEnd/>
          </a:ln>
        </p:spPr>
      </p:pic>
      <p:pic>
        <p:nvPicPr>
          <p:cNvPr id="30722" name="Picture 2"/>
          <p:cNvPicPr>
            <a:picLocks noChangeAspect="1" noChangeArrowheads="1"/>
          </p:cNvPicPr>
          <p:nvPr/>
        </p:nvPicPr>
        <p:blipFill>
          <a:blip r:embed="rId4" cstate="screen">
            <a:clrChange>
              <a:clrFrom>
                <a:srgbClr val="FEFEFE"/>
              </a:clrFrom>
              <a:clrTo>
                <a:srgbClr val="FEFEFE">
                  <a:alpha val="0"/>
                </a:srgbClr>
              </a:clrTo>
            </a:clrChange>
          </a:blip>
          <a:srcRect/>
          <a:stretch>
            <a:fillRect/>
          </a:stretch>
        </p:blipFill>
        <p:spPr bwMode="auto">
          <a:xfrm>
            <a:off x="6248400" y="1652004"/>
            <a:ext cx="2286000" cy="2005596"/>
          </a:xfrm>
          <a:prstGeom prst="rect">
            <a:avLst/>
          </a:prstGeom>
          <a:noFill/>
          <a:ln w="9525">
            <a:noFill/>
            <a:miter lim="800000"/>
            <a:headEnd/>
            <a:tailEnd/>
          </a:ln>
          <a:effectLst/>
        </p:spPr>
      </p:pic>
      <p:pic>
        <p:nvPicPr>
          <p:cNvPr id="30723" name="Picture 3"/>
          <p:cNvPicPr>
            <a:picLocks noChangeAspect="1" noChangeArrowheads="1"/>
          </p:cNvPicPr>
          <p:nvPr/>
        </p:nvPicPr>
        <p:blipFill>
          <a:blip r:embed="rId5" cstate="screen"/>
          <a:srcRect/>
          <a:stretch>
            <a:fillRect/>
          </a:stretch>
        </p:blipFill>
        <p:spPr bwMode="auto">
          <a:xfrm>
            <a:off x="6172200" y="3777459"/>
            <a:ext cx="2514600" cy="1977674"/>
          </a:xfrm>
          <a:prstGeom prst="rect">
            <a:avLst/>
          </a:prstGeom>
          <a:noFill/>
          <a:ln w="9525">
            <a:noFill/>
            <a:miter lim="800000"/>
            <a:headEnd/>
            <a:tailEnd/>
          </a:ln>
          <a:effectLst/>
        </p:spPr>
      </p:pic>
      <p:sp>
        <p:nvSpPr>
          <p:cNvPr id="22" name="TextBox 21"/>
          <p:cNvSpPr txBox="1"/>
          <p:nvPr/>
        </p:nvSpPr>
        <p:spPr>
          <a:xfrm>
            <a:off x="6324600" y="5715000"/>
            <a:ext cx="2286000" cy="369332"/>
          </a:xfrm>
          <a:prstGeom prst="rect">
            <a:avLst/>
          </a:prstGeom>
          <a:noFill/>
        </p:spPr>
        <p:txBody>
          <a:bodyPr wrap="square" rtlCol="0">
            <a:spAutoFit/>
          </a:bodyPr>
          <a:lstStyle/>
          <a:p>
            <a:r>
              <a:rPr lang="en-US" altLang="zh-CN" b="1" dirty="0" smtClean="0">
                <a:solidFill>
                  <a:schemeClr val="tx1">
                    <a:lumMod val="65000"/>
                    <a:lumOff val="35000"/>
                  </a:schemeClr>
                </a:solidFill>
              </a:rPr>
              <a:t>DA</a:t>
            </a:r>
            <a:r>
              <a:rPr lang="az-Cyrl-AZ" altLang="zh-CN" b="1" dirty="0" smtClean="0">
                <a:solidFill>
                  <a:schemeClr val="tx1">
                    <a:lumMod val="65000"/>
                    <a:lumOff val="35000"/>
                  </a:schemeClr>
                </a:solidFill>
              </a:rPr>
              <a:t>Ф</a:t>
            </a:r>
            <a:r>
              <a:rPr lang="en-US" altLang="zh-CN" b="1" dirty="0" smtClean="0">
                <a:solidFill>
                  <a:schemeClr val="tx1">
                    <a:lumMod val="65000"/>
                    <a:lumOff val="35000"/>
                  </a:schemeClr>
                </a:solidFill>
              </a:rPr>
              <a:t>NE , LNF-INFN</a:t>
            </a:r>
            <a:endParaRPr lang="zh-CN" altLang="en-US" b="1" dirty="0">
              <a:solidFill>
                <a:schemeClr val="tx1">
                  <a:lumMod val="65000"/>
                  <a:lumOff val="35000"/>
                </a:schemeClr>
              </a:solidFill>
            </a:endParaRPr>
          </a:p>
        </p:txBody>
      </p:sp>
      <p:sp>
        <p:nvSpPr>
          <p:cNvPr id="23" name="TextBox 22"/>
          <p:cNvSpPr txBox="1"/>
          <p:nvPr/>
        </p:nvSpPr>
        <p:spPr>
          <a:xfrm>
            <a:off x="2133600" y="5726668"/>
            <a:ext cx="1371600" cy="369332"/>
          </a:xfrm>
          <a:prstGeom prst="rect">
            <a:avLst/>
          </a:prstGeom>
          <a:noFill/>
        </p:spPr>
        <p:txBody>
          <a:bodyPr wrap="square" rtlCol="0">
            <a:spAutoFit/>
          </a:bodyPr>
          <a:lstStyle/>
          <a:p>
            <a:r>
              <a:rPr lang="en-US" altLang="zh-CN" b="1" dirty="0" smtClean="0">
                <a:solidFill>
                  <a:schemeClr val="tx1">
                    <a:lumMod val="65000"/>
                    <a:lumOff val="35000"/>
                  </a:schemeClr>
                </a:solidFill>
              </a:rPr>
              <a:t>ATF , KEK</a:t>
            </a:r>
            <a:endParaRPr lang="zh-CN" altLang="en-US" b="1"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000" dirty="0" smtClean="0">
                <a:latin typeface="Times New Roman" pitchFamily="18" charset="0"/>
                <a:cs typeface="Times New Roman" pitchFamily="18" charset="0"/>
              </a:rPr>
              <a:t>What is strip-line kicker?</a:t>
            </a:r>
            <a:endParaRPr lang="zh-CN" altLang="en-US" sz="4000" dirty="0">
              <a:latin typeface="Times New Roman" pitchFamily="18" charset="0"/>
              <a:cs typeface="Times New Roman" pitchFamily="18" charset="0"/>
            </a:endParaRPr>
          </a:p>
        </p:txBody>
      </p:sp>
      <p:sp>
        <p:nvSpPr>
          <p:cNvPr id="3" name="内容占位符 2"/>
          <p:cNvSpPr>
            <a:spLocks noGrp="1"/>
          </p:cNvSpPr>
          <p:nvPr>
            <p:ph idx="1"/>
          </p:nvPr>
        </p:nvSpPr>
        <p:spPr>
          <a:xfrm>
            <a:off x="381000" y="1143000"/>
            <a:ext cx="8153400" cy="1295400"/>
          </a:xfrm>
        </p:spPr>
        <p:txBody>
          <a:bodyPr/>
          <a:lstStyle/>
          <a:p>
            <a:pPr marL="90488" indent="-3175" algn="just">
              <a:buNone/>
            </a:pPr>
            <a:r>
              <a:rPr lang="en-US" altLang="zh-CN" sz="2000" dirty="0" smtClean="0"/>
              <a:t>     </a:t>
            </a:r>
            <a:r>
              <a:rPr lang="en-US" altLang="zh-CN" sz="2000" dirty="0" smtClean="0">
                <a:latin typeface="Times New Roman" pitchFamily="18" charset="0"/>
                <a:cs typeface="Times New Roman" pitchFamily="18" charset="0"/>
              </a:rPr>
              <a:t>Strip-line kicker is different with the conventional kicker magnet. The charged particle is deflected by travelling electro-magnetic wave, not by stand magnetic field. So, it can be called TW kicker. </a:t>
            </a:r>
          </a:p>
          <a:p>
            <a:pPr marL="90488" indent="-3175" algn="just">
              <a:spcBef>
                <a:spcPts val="0"/>
              </a:spcBef>
              <a:buNone/>
            </a:pPr>
            <a:r>
              <a:rPr lang="en-US" altLang="zh-CN" sz="2000" dirty="0" smtClean="0">
                <a:latin typeface="Times New Roman" pitchFamily="18" charset="0"/>
                <a:cs typeface="Times New Roman" pitchFamily="18" charset="0"/>
              </a:rPr>
              <a:t>     </a:t>
            </a:r>
            <a:endParaRPr lang="en-US" sz="2000" baseline="-25000" dirty="0" smtClean="0">
              <a:latin typeface="Times New Roman" pitchFamily="18" charset="0"/>
              <a:cs typeface="Times New Roman" pitchFamily="18" charset="0"/>
            </a:endParaRPr>
          </a:p>
          <a:p>
            <a:pPr>
              <a:spcBef>
                <a:spcPts val="0"/>
              </a:spcBef>
              <a:buNone/>
            </a:pPr>
            <a:endParaRPr lang="en-US" sz="2000" dirty="0" smtClean="0"/>
          </a:p>
          <a:p>
            <a:pPr>
              <a:buNone/>
            </a:pPr>
            <a:endParaRPr lang="en-US" sz="2000" dirty="0" smtClean="0"/>
          </a:p>
          <a:p>
            <a:pPr>
              <a:buNone/>
            </a:pPr>
            <a:endParaRPr lang="en-US" sz="2000" dirty="0" smtClean="0"/>
          </a:p>
          <a:p>
            <a:pPr>
              <a:buNone/>
            </a:pPr>
            <a:r>
              <a:rPr lang="en-US" altLang="zh-CN" sz="2000" dirty="0" smtClean="0"/>
              <a:t>      </a:t>
            </a:r>
            <a:endParaRPr lang="zh-CN" altLang="en-US" sz="2000" dirty="0"/>
          </a:p>
        </p:txBody>
      </p:sp>
      <p:sp>
        <p:nvSpPr>
          <p:cNvPr id="4" name="灯片编号占位符 3"/>
          <p:cNvSpPr>
            <a:spLocks noGrp="1"/>
          </p:cNvSpPr>
          <p:nvPr>
            <p:ph type="sldNum" sz="quarter" idx="11"/>
          </p:nvPr>
        </p:nvSpPr>
        <p:spPr/>
        <p:txBody>
          <a:bodyPr/>
          <a:lstStyle/>
          <a:p>
            <a:pPr>
              <a:defRPr/>
            </a:pPr>
            <a:fld id="{868AF547-0DD3-4C1B-8C7E-308FECAFF51A}" type="slidenum">
              <a:rPr lang="en-US" altLang="zh-CN" smtClean="0"/>
              <a:pPr>
                <a:defRPr/>
              </a:pPr>
              <a:t>7</a:t>
            </a:fld>
            <a:endParaRPr lang="en-US" altLang="zh-CN"/>
          </a:p>
        </p:txBody>
      </p:sp>
      <p:grpSp>
        <p:nvGrpSpPr>
          <p:cNvPr id="26" name="组合 25"/>
          <p:cNvGrpSpPr/>
          <p:nvPr/>
        </p:nvGrpSpPr>
        <p:grpSpPr>
          <a:xfrm>
            <a:off x="5677712" y="4159102"/>
            <a:ext cx="3200400" cy="1860698"/>
            <a:chOff x="5486400" y="4191000"/>
            <a:chExt cx="3276600" cy="1905000"/>
          </a:xfrm>
        </p:grpSpPr>
        <p:grpSp>
          <p:nvGrpSpPr>
            <p:cNvPr id="7" name="Group 1"/>
            <p:cNvGrpSpPr>
              <a:grpSpLocks/>
            </p:cNvGrpSpPr>
            <p:nvPr/>
          </p:nvGrpSpPr>
          <p:grpSpPr bwMode="auto">
            <a:xfrm>
              <a:off x="5486400" y="4191000"/>
              <a:ext cx="3276600" cy="1905000"/>
              <a:chOff x="6876" y="11179"/>
              <a:chExt cx="3435" cy="2164"/>
            </a:xfrm>
          </p:grpSpPr>
          <p:pic>
            <p:nvPicPr>
              <p:cNvPr id="8" name="Picture 13" descr="片段_5"/>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6876" y="11179"/>
                <a:ext cx="3435" cy="2164"/>
              </a:xfrm>
              <a:prstGeom prst="rect">
                <a:avLst/>
              </a:prstGeom>
              <a:noFill/>
              <a:ln w="9525">
                <a:noFill/>
                <a:miter lim="800000"/>
                <a:headEnd/>
                <a:tailEnd/>
              </a:ln>
            </p:spPr>
          </p:pic>
          <p:grpSp>
            <p:nvGrpSpPr>
              <p:cNvPr id="9" name="Group 9"/>
              <p:cNvGrpSpPr>
                <a:grpSpLocks/>
              </p:cNvGrpSpPr>
              <p:nvPr/>
            </p:nvGrpSpPr>
            <p:grpSpPr bwMode="auto">
              <a:xfrm>
                <a:off x="9488" y="12763"/>
                <a:ext cx="143" cy="142"/>
                <a:chOff x="2295" y="10230"/>
                <a:chExt cx="885" cy="885"/>
              </a:xfrm>
            </p:grpSpPr>
            <p:sp>
              <p:nvSpPr>
                <p:cNvPr id="17" name="Oval 12"/>
                <p:cNvSpPr>
                  <a:spLocks noChangeArrowheads="1"/>
                </p:cNvSpPr>
                <p:nvPr/>
              </p:nvSpPr>
              <p:spPr bwMode="auto">
                <a:xfrm>
                  <a:off x="2295" y="10230"/>
                  <a:ext cx="885" cy="885"/>
                </a:xfrm>
                <a:prstGeom prst="ellipse">
                  <a:avLst/>
                </a:prstGeom>
                <a:solidFill>
                  <a:srgbClr val="FFFFFF"/>
                </a:solidFill>
                <a:ln w="15875">
                  <a:solidFill>
                    <a:srgbClr val="000000"/>
                  </a:solidFill>
                  <a:round/>
                  <a:headEnd/>
                  <a:tailEnd/>
                </a:ln>
              </p:spPr>
              <p:txBody>
                <a:bodyPr/>
                <a:lstStyle/>
                <a:p>
                  <a:endParaRPr lang="zh-CN" altLang="en-US"/>
                </a:p>
              </p:txBody>
            </p:sp>
            <p:sp>
              <p:nvSpPr>
                <p:cNvPr id="18" name="Line 11"/>
                <p:cNvSpPr>
                  <a:spLocks noChangeShapeType="1"/>
                </p:cNvSpPr>
                <p:nvPr/>
              </p:nvSpPr>
              <p:spPr bwMode="auto">
                <a:xfrm flipV="1">
                  <a:off x="2460" y="10350"/>
                  <a:ext cx="570" cy="675"/>
                </a:xfrm>
                <a:prstGeom prst="line">
                  <a:avLst/>
                </a:prstGeom>
                <a:noFill/>
                <a:ln w="15875">
                  <a:solidFill>
                    <a:srgbClr val="000000"/>
                  </a:solidFill>
                  <a:round/>
                  <a:headEnd/>
                  <a:tailEnd/>
                </a:ln>
              </p:spPr>
              <p:txBody>
                <a:bodyPr/>
                <a:lstStyle/>
                <a:p>
                  <a:endParaRPr lang="zh-CN" altLang="en-US"/>
                </a:p>
              </p:txBody>
            </p:sp>
            <p:sp>
              <p:nvSpPr>
                <p:cNvPr id="19" name="Line 10"/>
                <p:cNvSpPr>
                  <a:spLocks noChangeShapeType="1"/>
                </p:cNvSpPr>
                <p:nvPr/>
              </p:nvSpPr>
              <p:spPr bwMode="auto">
                <a:xfrm>
                  <a:off x="2415" y="10380"/>
                  <a:ext cx="600" cy="630"/>
                </a:xfrm>
                <a:prstGeom prst="line">
                  <a:avLst/>
                </a:prstGeom>
                <a:noFill/>
                <a:ln w="15875">
                  <a:solidFill>
                    <a:srgbClr val="000000"/>
                  </a:solidFill>
                  <a:round/>
                  <a:headEnd/>
                  <a:tailEnd/>
                </a:ln>
              </p:spPr>
              <p:txBody>
                <a:bodyPr/>
                <a:lstStyle/>
                <a:p>
                  <a:endParaRPr lang="zh-CN" altLang="en-US"/>
                </a:p>
              </p:txBody>
            </p:sp>
          </p:grpSp>
          <p:grpSp>
            <p:nvGrpSpPr>
              <p:cNvPr id="10" name="Group 6"/>
              <p:cNvGrpSpPr>
                <a:grpSpLocks/>
              </p:cNvGrpSpPr>
              <p:nvPr/>
            </p:nvGrpSpPr>
            <p:grpSpPr bwMode="auto">
              <a:xfrm>
                <a:off x="7539" y="12755"/>
                <a:ext cx="153" cy="152"/>
                <a:chOff x="990" y="10590"/>
                <a:chExt cx="870" cy="870"/>
              </a:xfrm>
            </p:grpSpPr>
            <p:sp>
              <p:nvSpPr>
                <p:cNvPr id="15" name="Oval 8"/>
                <p:cNvSpPr>
                  <a:spLocks noChangeArrowheads="1"/>
                </p:cNvSpPr>
                <p:nvPr/>
              </p:nvSpPr>
              <p:spPr bwMode="auto">
                <a:xfrm>
                  <a:off x="990" y="10590"/>
                  <a:ext cx="870" cy="870"/>
                </a:xfrm>
                <a:prstGeom prst="ellipse">
                  <a:avLst/>
                </a:prstGeom>
                <a:solidFill>
                  <a:srgbClr val="FFFFFF"/>
                </a:solidFill>
                <a:ln w="15875">
                  <a:solidFill>
                    <a:srgbClr val="000000"/>
                  </a:solidFill>
                  <a:round/>
                  <a:headEnd/>
                  <a:tailEnd/>
                </a:ln>
              </p:spPr>
              <p:txBody>
                <a:bodyPr/>
                <a:lstStyle/>
                <a:p>
                  <a:endParaRPr lang="zh-CN" altLang="en-US"/>
                </a:p>
              </p:txBody>
            </p:sp>
            <p:sp>
              <p:nvSpPr>
                <p:cNvPr id="16" name="Oval 7"/>
                <p:cNvSpPr>
                  <a:spLocks noChangeArrowheads="1"/>
                </p:cNvSpPr>
                <p:nvPr/>
              </p:nvSpPr>
              <p:spPr bwMode="auto">
                <a:xfrm>
                  <a:off x="1260" y="10875"/>
                  <a:ext cx="293" cy="293"/>
                </a:xfrm>
                <a:prstGeom prst="ellipse">
                  <a:avLst/>
                </a:prstGeom>
                <a:solidFill>
                  <a:srgbClr val="000000"/>
                </a:solidFill>
                <a:ln w="15875">
                  <a:solidFill>
                    <a:srgbClr val="000000"/>
                  </a:solidFill>
                  <a:round/>
                  <a:headEnd/>
                  <a:tailEnd/>
                </a:ln>
              </p:spPr>
              <p:txBody>
                <a:bodyPr/>
                <a:lstStyle/>
                <a:p>
                  <a:endParaRPr lang="zh-CN" altLang="en-US"/>
                </a:p>
              </p:txBody>
            </p:sp>
          </p:grpSp>
          <p:sp>
            <p:nvSpPr>
              <p:cNvPr id="11" name="Line 5"/>
              <p:cNvSpPr>
                <a:spLocks noChangeShapeType="1"/>
              </p:cNvSpPr>
              <p:nvPr/>
            </p:nvSpPr>
            <p:spPr bwMode="auto">
              <a:xfrm flipH="1">
                <a:off x="8259" y="12855"/>
                <a:ext cx="660" cy="0"/>
              </a:xfrm>
              <a:prstGeom prst="line">
                <a:avLst/>
              </a:prstGeom>
              <a:noFill/>
              <a:ln w="9525">
                <a:solidFill>
                  <a:srgbClr val="000000"/>
                </a:solidFill>
                <a:round/>
                <a:headEnd/>
                <a:tailEnd type="triangle" w="med" len="med"/>
              </a:ln>
            </p:spPr>
            <p:txBody>
              <a:bodyPr/>
              <a:lstStyle/>
              <a:p>
                <a:endParaRPr lang="zh-CN" altLang="en-US"/>
              </a:p>
            </p:txBody>
          </p:sp>
          <p:sp>
            <p:nvSpPr>
              <p:cNvPr id="12" name="Line 4"/>
              <p:cNvSpPr>
                <a:spLocks noChangeShapeType="1"/>
              </p:cNvSpPr>
              <p:nvPr/>
            </p:nvSpPr>
            <p:spPr bwMode="auto">
              <a:xfrm flipH="1" flipV="1">
                <a:off x="8584" y="12227"/>
                <a:ext cx="0" cy="518"/>
              </a:xfrm>
              <a:prstGeom prst="line">
                <a:avLst/>
              </a:prstGeom>
              <a:noFill/>
              <a:ln w="9525">
                <a:solidFill>
                  <a:srgbClr val="000000"/>
                </a:solidFill>
                <a:round/>
                <a:headEnd/>
                <a:tailEnd type="triangle" w="med" len="med"/>
              </a:ln>
            </p:spPr>
            <p:txBody>
              <a:bodyPr/>
              <a:lstStyle/>
              <a:p>
                <a:endParaRPr lang="zh-CN" altLang="en-US"/>
              </a:p>
            </p:txBody>
          </p:sp>
          <p:sp>
            <p:nvSpPr>
              <p:cNvPr id="13" name="Text Box 3"/>
              <p:cNvSpPr txBox="1">
                <a:spLocks noChangeArrowheads="1"/>
              </p:cNvSpPr>
              <p:nvPr/>
            </p:nvSpPr>
            <p:spPr bwMode="auto">
              <a:xfrm>
                <a:off x="8523" y="12249"/>
                <a:ext cx="436" cy="400"/>
              </a:xfrm>
              <a:prstGeom prst="rect">
                <a:avLst/>
              </a:prstGeom>
              <a:noFill/>
              <a:ln w="9525">
                <a:noFill/>
                <a:miter lim="800000"/>
                <a:headEnd/>
                <a:tailEnd/>
              </a:ln>
            </p:spPr>
            <p:txBody>
              <a:bodyPr/>
              <a:lstStyle/>
              <a:p>
                <a:pPr eaLnBrk="0" hangingPunct="0"/>
                <a:r>
                  <a:rPr lang="en-US" altLang="zh-CN" sz="1000" b="1">
                    <a:latin typeface="Times New Roman" pitchFamily="18" charset="0"/>
                    <a:cs typeface="Times New Roman" pitchFamily="18" charset="0"/>
                  </a:rPr>
                  <a:t>B</a:t>
                </a:r>
                <a:endParaRPr lang="en-US" altLang="zh-CN"/>
              </a:p>
            </p:txBody>
          </p:sp>
          <p:sp>
            <p:nvSpPr>
              <p:cNvPr id="14" name="Text Box 2"/>
              <p:cNvSpPr txBox="1">
                <a:spLocks noChangeArrowheads="1"/>
              </p:cNvSpPr>
              <p:nvPr/>
            </p:nvSpPr>
            <p:spPr bwMode="auto">
              <a:xfrm>
                <a:off x="8178" y="12454"/>
                <a:ext cx="437" cy="445"/>
              </a:xfrm>
              <a:prstGeom prst="rect">
                <a:avLst/>
              </a:prstGeom>
              <a:noFill/>
              <a:ln w="9525">
                <a:noFill/>
                <a:miter lim="800000"/>
                <a:headEnd/>
                <a:tailEnd/>
              </a:ln>
            </p:spPr>
            <p:txBody>
              <a:bodyPr/>
              <a:lstStyle/>
              <a:p>
                <a:pPr eaLnBrk="0" hangingPunct="0"/>
                <a:r>
                  <a:rPr lang="en-US" altLang="zh-CN" sz="1000" b="1">
                    <a:latin typeface="Times New Roman" pitchFamily="18" charset="0"/>
                    <a:cs typeface="Times New Roman" pitchFamily="18" charset="0"/>
                  </a:rPr>
                  <a:t>E</a:t>
                </a:r>
                <a:endParaRPr lang="en-US" altLang="zh-CN"/>
              </a:p>
            </p:txBody>
          </p:sp>
        </p:grpSp>
        <p:sp>
          <p:nvSpPr>
            <p:cNvPr id="24" name="矩形 23"/>
            <p:cNvSpPr/>
            <p:nvPr/>
          </p:nvSpPr>
          <p:spPr>
            <a:xfrm>
              <a:off x="8001000" y="4267200"/>
              <a:ext cx="671979" cy="369332"/>
            </a:xfrm>
            <a:prstGeom prst="rect">
              <a:avLst/>
            </a:prstGeom>
          </p:spPr>
          <p:txBody>
            <a:bodyPr wrap="none">
              <a:spAutoFit/>
            </a:bodyPr>
            <a:lstStyle/>
            <a:p>
              <a:r>
                <a:rPr lang="en-US" altLang="zh-CN" dirty="0" smtClean="0">
                  <a:solidFill>
                    <a:schemeClr val="tx1">
                      <a:lumMod val="65000"/>
                      <a:lumOff val="35000"/>
                    </a:schemeClr>
                  </a:solidFill>
                </a:rPr>
                <a:t>TEM</a:t>
              </a:r>
              <a:endParaRPr lang="zh-CN" altLang="en-US" dirty="0">
                <a:solidFill>
                  <a:schemeClr val="tx1">
                    <a:lumMod val="65000"/>
                    <a:lumOff val="35000"/>
                  </a:schemeClr>
                </a:solidFill>
              </a:endParaRPr>
            </a:p>
          </p:txBody>
        </p:sp>
      </p:grpSp>
      <p:graphicFrame>
        <p:nvGraphicFramePr>
          <p:cNvPr id="33795" name="Object 22"/>
          <p:cNvGraphicFramePr>
            <a:graphicFrameLocks noChangeAspect="1"/>
          </p:cNvGraphicFramePr>
          <p:nvPr/>
        </p:nvGraphicFramePr>
        <p:xfrm>
          <a:off x="1219200" y="4363966"/>
          <a:ext cx="1600200" cy="665234"/>
        </p:xfrm>
        <a:graphic>
          <a:graphicData uri="http://schemas.openxmlformats.org/presentationml/2006/ole">
            <p:oleObj spid="_x0000_s33795" name="Equation" r:id="rId4" imgW="774364" imgH="393529" progId="Equation.DSMT4">
              <p:embed/>
            </p:oleObj>
          </a:graphicData>
        </a:graphic>
      </p:graphicFrame>
      <p:graphicFrame>
        <p:nvGraphicFramePr>
          <p:cNvPr id="33796" name="Object 24"/>
          <p:cNvGraphicFramePr>
            <a:graphicFrameLocks noChangeAspect="1"/>
          </p:cNvGraphicFramePr>
          <p:nvPr/>
        </p:nvGraphicFramePr>
        <p:xfrm>
          <a:off x="1143001" y="4967579"/>
          <a:ext cx="2743200" cy="595021"/>
        </p:xfrm>
        <a:graphic>
          <a:graphicData uri="http://schemas.openxmlformats.org/presentationml/2006/ole">
            <p:oleObj spid="_x0000_s33796" name="Equation" r:id="rId5" imgW="1803400" imgH="393700" progId="Equation.DSMT4">
              <p:embed/>
            </p:oleObj>
          </a:graphicData>
        </a:graphic>
      </p:graphicFrame>
      <p:graphicFrame>
        <p:nvGraphicFramePr>
          <p:cNvPr id="33797" name="Object 24"/>
          <p:cNvGraphicFramePr>
            <a:graphicFrameLocks noChangeAspect="1"/>
          </p:cNvGraphicFramePr>
          <p:nvPr/>
        </p:nvGraphicFramePr>
        <p:xfrm>
          <a:off x="1143001" y="5535315"/>
          <a:ext cx="1295400" cy="570210"/>
        </p:xfrm>
        <a:graphic>
          <a:graphicData uri="http://schemas.openxmlformats.org/presentationml/2006/ole">
            <p:oleObj spid="_x0000_s33797" name="Equation" r:id="rId6" imgW="888840" imgH="393480" progId="Equation.DSMT4">
              <p:embed/>
            </p:oleObj>
          </a:graphicData>
        </a:graphic>
      </p:graphicFrame>
      <p:graphicFrame>
        <p:nvGraphicFramePr>
          <p:cNvPr id="33798" name="Object 24"/>
          <p:cNvGraphicFramePr>
            <a:graphicFrameLocks noChangeAspect="1"/>
          </p:cNvGraphicFramePr>
          <p:nvPr/>
        </p:nvGraphicFramePr>
        <p:xfrm>
          <a:off x="2667001" y="5535319"/>
          <a:ext cx="1523999" cy="609894"/>
        </p:xfrm>
        <a:graphic>
          <a:graphicData uri="http://schemas.openxmlformats.org/presentationml/2006/ole">
            <p:oleObj spid="_x0000_s33798" name="Equation" r:id="rId7" imgW="1041120" imgH="419040" progId="Equation.DSMT4">
              <p:embed/>
            </p:oleObj>
          </a:graphicData>
        </a:graphic>
      </p:graphicFrame>
      <p:sp>
        <p:nvSpPr>
          <p:cNvPr id="27" name="矩形 26"/>
          <p:cNvSpPr/>
          <p:nvPr/>
        </p:nvSpPr>
        <p:spPr>
          <a:xfrm>
            <a:off x="457200" y="2172831"/>
            <a:ext cx="5105400" cy="2246769"/>
          </a:xfrm>
          <a:prstGeom prst="rect">
            <a:avLst/>
          </a:prstGeom>
        </p:spPr>
        <p:txBody>
          <a:bodyPr wrap="square">
            <a:spAutoFit/>
          </a:bodyPr>
          <a:lstStyle/>
          <a:p>
            <a:pPr algn="just"/>
            <a:r>
              <a:rPr lang="en-US" altLang="zh-CN" sz="2000" dirty="0" smtClean="0">
                <a:latin typeface="Times New Roman" pitchFamily="18" charset="0"/>
                <a:cs typeface="Times New Roman" pitchFamily="18" charset="0"/>
              </a:rPr>
              <a:t>      There are 2 p</a:t>
            </a:r>
            <a:r>
              <a:rPr lang="en-US" sz="2000" dirty="0" smtClean="0">
                <a:latin typeface="Times New Roman" pitchFamily="18" charset="0"/>
                <a:cs typeface="Times New Roman" pitchFamily="18" charset="0"/>
              </a:rPr>
              <a:t>arallel strip transmission lines in vacuum chamber, which used to transmit pulse EM wave in TEM mode. If a charged particle travels a direction opposite to that of the TEM wave with v=c, the particle experiences a transverse kick due to both electric field and magnetic field with F</a:t>
            </a:r>
            <a:r>
              <a:rPr lang="en-US" sz="2000" baseline="-25000" dirty="0" smtClean="0">
                <a:latin typeface="Times New Roman" pitchFamily="18" charset="0"/>
                <a:cs typeface="Times New Roman" pitchFamily="18" charset="0"/>
              </a:rPr>
              <a:t>E</a:t>
            </a:r>
            <a:r>
              <a:rPr lang="en-US" sz="2000" dirty="0" smtClean="0">
                <a:latin typeface="Times New Roman" pitchFamily="18" charset="0"/>
                <a:cs typeface="Times New Roman" pitchFamily="18" charset="0"/>
              </a:rPr>
              <a:t>=F</a:t>
            </a:r>
            <a:r>
              <a:rPr lang="en-US" sz="2000" baseline="-25000" dirty="0" smtClean="0">
                <a:latin typeface="Times New Roman" pitchFamily="18" charset="0"/>
                <a:cs typeface="Times New Roman" pitchFamily="18" charset="0"/>
              </a:rPr>
              <a:t>B</a:t>
            </a:r>
            <a:r>
              <a:rPr lang="en-US" sz="2000" dirty="0" smtClean="0">
                <a:latin typeface="Times New Roman" pitchFamily="18" charset="0"/>
                <a:cs typeface="Times New Roman" pitchFamily="18" charset="0"/>
              </a:rPr>
              <a:t>.</a:t>
            </a:r>
            <a:endParaRPr lang="zh-CN" altLang="en-US" sz="2000" dirty="0"/>
          </a:p>
        </p:txBody>
      </p:sp>
      <p:grpSp>
        <p:nvGrpSpPr>
          <p:cNvPr id="79" name="组合 78"/>
          <p:cNvGrpSpPr/>
          <p:nvPr/>
        </p:nvGrpSpPr>
        <p:grpSpPr>
          <a:xfrm>
            <a:off x="5695544" y="1981200"/>
            <a:ext cx="3155703" cy="1905000"/>
            <a:chOff x="5695544" y="1981200"/>
            <a:chExt cx="3155703" cy="1905000"/>
          </a:xfrm>
        </p:grpSpPr>
        <p:pic>
          <p:nvPicPr>
            <p:cNvPr id="25" name="Picture 14" descr="片段_6"/>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5695544" y="1981200"/>
              <a:ext cx="3155703" cy="1905000"/>
            </a:xfrm>
            <a:prstGeom prst="rect">
              <a:avLst/>
            </a:prstGeom>
            <a:noFill/>
            <a:ln w="9525">
              <a:noFill/>
              <a:miter lim="800000"/>
              <a:headEnd/>
              <a:tailEnd/>
            </a:ln>
          </p:spPr>
        </p:pic>
        <p:sp>
          <p:nvSpPr>
            <p:cNvPr id="28" name="TextBox 27"/>
            <p:cNvSpPr txBox="1"/>
            <p:nvPr/>
          </p:nvSpPr>
          <p:spPr>
            <a:xfrm>
              <a:off x="7943844" y="2497690"/>
              <a:ext cx="381000" cy="338554"/>
            </a:xfrm>
            <a:prstGeom prst="rect">
              <a:avLst/>
            </a:prstGeom>
            <a:noFill/>
          </p:spPr>
          <p:txBody>
            <a:bodyPr wrap="square" rtlCol="0">
              <a:spAutoFit/>
            </a:bodyPr>
            <a:lstStyle/>
            <a:p>
              <a:r>
                <a:rPr lang="en-US" altLang="zh-CN" sz="1600" dirty="0" smtClean="0">
                  <a:solidFill>
                    <a:schemeClr val="bg2">
                      <a:lumMod val="60000"/>
                      <a:lumOff val="40000"/>
                    </a:schemeClr>
                  </a:solidFill>
                </a:rPr>
                <a:t>+</a:t>
              </a:r>
              <a:endParaRPr lang="zh-CN" altLang="en-US" sz="1600" dirty="0">
                <a:solidFill>
                  <a:schemeClr val="bg2">
                    <a:lumMod val="60000"/>
                    <a:lumOff val="40000"/>
                  </a:schemeClr>
                </a:solidFill>
              </a:endParaRPr>
            </a:p>
          </p:txBody>
        </p:sp>
        <p:sp>
          <p:nvSpPr>
            <p:cNvPr id="29" name="TextBox 28"/>
            <p:cNvSpPr txBox="1"/>
            <p:nvPr/>
          </p:nvSpPr>
          <p:spPr>
            <a:xfrm>
              <a:off x="7943852" y="3364460"/>
              <a:ext cx="381000" cy="369332"/>
            </a:xfrm>
            <a:prstGeom prst="rect">
              <a:avLst/>
            </a:prstGeom>
            <a:noFill/>
          </p:spPr>
          <p:txBody>
            <a:bodyPr wrap="square" rtlCol="0">
              <a:spAutoFit/>
            </a:bodyPr>
            <a:lstStyle/>
            <a:p>
              <a:r>
                <a:rPr lang="en-US" altLang="zh-CN" dirty="0" smtClean="0">
                  <a:solidFill>
                    <a:schemeClr val="bg2">
                      <a:lumMod val="60000"/>
                      <a:lumOff val="40000"/>
                    </a:schemeClr>
                  </a:solidFill>
                </a:rPr>
                <a:t>-</a:t>
              </a:r>
              <a:endParaRPr lang="zh-CN" altLang="en-US" dirty="0">
                <a:solidFill>
                  <a:schemeClr val="bg2">
                    <a:lumMod val="60000"/>
                    <a:lumOff val="40000"/>
                  </a:schemeClr>
                </a:solidFill>
              </a:endParaRPr>
            </a:p>
          </p:txBody>
        </p:sp>
        <p:grpSp>
          <p:nvGrpSpPr>
            <p:cNvPr id="46" name="组合 45"/>
            <p:cNvGrpSpPr/>
            <p:nvPr/>
          </p:nvGrpSpPr>
          <p:grpSpPr>
            <a:xfrm>
              <a:off x="7848600" y="2667000"/>
              <a:ext cx="229651" cy="153988"/>
              <a:chOff x="7543800" y="2514600"/>
              <a:chExt cx="457200" cy="230188"/>
            </a:xfrm>
          </p:grpSpPr>
          <p:cxnSp>
            <p:nvCxnSpPr>
              <p:cNvPr id="32" name="直接连接符 31"/>
              <p:cNvCxnSpPr/>
              <p:nvPr/>
            </p:nvCxnSpPr>
            <p:spPr>
              <a:xfrm rot="5400000" flipH="1" flipV="1">
                <a:off x="7581900" y="2628900"/>
                <a:ext cx="228600" cy="1588"/>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rot="10800000">
                <a:off x="7543800" y="2743200"/>
                <a:ext cx="152400" cy="1588"/>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rot="10800000">
                <a:off x="7848600" y="2743200"/>
                <a:ext cx="152400" cy="1588"/>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rot="5400000" flipH="1" flipV="1">
                <a:off x="7735094" y="2628106"/>
                <a:ext cx="228600" cy="1588"/>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rot="10800000">
                <a:off x="7696200" y="2514600"/>
                <a:ext cx="152400" cy="1588"/>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47" name="组合 46"/>
            <p:cNvGrpSpPr/>
            <p:nvPr/>
          </p:nvGrpSpPr>
          <p:grpSpPr>
            <a:xfrm flipV="1">
              <a:off x="7848600" y="3429000"/>
              <a:ext cx="229651" cy="153988"/>
              <a:chOff x="7543800" y="2514600"/>
              <a:chExt cx="457200" cy="230188"/>
            </a:xfrm>
          </p:grpSpPr>
          <p:cxnSp>
            <p:nvCxnSpPr>
              <p:cNvPr id="48" name="直接连接符 47"/>
              <p:cNvCxnSpPr/>
              <p:nvPr/>
            </p:nvCxnSpPr>
            <p:spPr>
              <a:xfrm rot="5400000" flipH="1" flipV="1">
                <a:off x="7581900" y="2628900"/>
                <a:ext cx="228600" cy="1588"/>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rot="10800000">
                <a:off x="7543800" y="2743200"/>
                <a:ext cx="152400" cy="1588"/>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rot="10800000">
                <a:off x="7848600" y="2743200"/>
                <a:ext cx="152400" cy="1588"/>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rot="5400000" flipH="1" flipV="1">
                <a:off x="7735094" y="2628106"/>
                <a:ext cx="228600" cy="1588"/>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rot="10800000">
                <a:off x="7696200" y="2514600"/>
                <a:ext cx="152400" cy="1588"/>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64" name="右箭头 63"/>
            <p:cNvSpPr/>
            <p:nvPr/>
          </p:nvSpPr>
          <p:spPr>
            <a:xfrm flipH="1">
              <a:off x="7696200" y="2667000"/>
              <a:ext cx="152400" cy="76200"/>
            </a:xfrm>
            <a:prstGeom prst="rightArrow">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右箭头 65"/>
            <p:cNvSpPr/>
            <p:nvPr/>
          </p:nvSpPr>
          <p:spPr>
            <a:xfrm flipH="1">
              <a:off x="7696200" y="3505200"/>
              <a:ext cx="152400" cy="76200"/>
            </a:xfrm>
            <a:prstGeom prst="rightArrow">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1" name="直接连接符 70"/>
            <p:cNvCxnSpPr/>
            <p:nvPr/>
          </p:nvCxnSpPr>
          <p:spPr>
            <a:xfrm>
              <a:off x="6143630" y="3133726"/>
              <a:ext cx="25908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8" name="右箭头 67"/>
            <p:cNvSpPr/>
            <p:nvPr/>
          </p:nvSpPr>
          <p:spPr>
            <a:xfrm>
              <a:off x="6267436" y="3095622"/>
              <a:ext cx="152400" cy="76200"/>
            </a:xfrm>
            <a:prstGeom prst="rightArrow">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6076940" y="3109911"/>
              <a:ext cx="152400" cy="45719"/>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TextBox 68"/>
            <p:cNvSpPr txBox="1"/>
            <p:nvPr/>
          </p:nvSpPr>
          <p:spPr>
            <a:xfrm>
              <a:off x="5715000" y="3009904"/>
              <a:ext cx="457200" cy="215444"/>
            </a:xfrm>
            <a:prstGeom prst="rect">
              <a:avLst/>
            </a:prstGeom>
            <a:noFill/>
          </p:spPr>
          <p:txBody>
            <a:bodyPr wrap="square" rtlCol="0">
              <a:spAutoFit/>
            </a:bodyPr>
            <a:lstStyle/>
            <a:p>
              <a:r>
                <a:rPr lang="en-US" altLang="zh-CN" sz="800" dirty="0" smtClean="0">
                  <a:solidFill>
                    <a:srgbClr val="FF0000"/>
                  </a:solidFill>
                </a:rPr>
                <a:t>beam</a:t>
              </a:r>
              <a:endParaRPr lang="zh-CN" altLang="en-US" sz="800" dirty="0">
                <a:solidFill>
                  <a:srgbClr val="FF0000"/>
                </a:solidFill>
              </a:endParaRPr>
            </a:p>
          </p:txBody>
        </p:sp>
      </p:grpSp>
    </p:spTree>
  </p:cSld>
  <p:clrMapOvr>
    <a:masterClrMapping/>
  </p:clrMapOvr>
  <p:transition advTm="7261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内容占位符 2"/>
          <p:cNvSpPr txBox="1">
            <a:spLocks/>
          </p:cNvSpPr>
          <p:nvPr/>
        </p:nvSpPr>
        <p:spPr bwMode="auto">
          <a:xfrm>
            <a:off x="533400" y="1219200"/>
            <a:ext cx="5257800" cy="281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175" lvl="0" indent="-3175" algn="just" eaLnBrk="0" hangingPunct="0">
              <a:spcBef>
                <a:spcPct val="20000"/>
              </a:spcBef>
              <a:buClr>
                <a:schemeClr val="bg2"/>
              </a:buClr>
              <a:buSzPct val="75000"/>
            </a:pPr>
            <a:r>
              <a:rPr kumimoji="0" lang="en-US" altLang="zh-CN" sz="2000" b="0" i="0" u="none" strike="noStrike" kern="0" cap="none" spc="0" normalizeH="0" baseline="0" noProof="0" dirty="0" smtClean="0">
                <a:ln>
                  <a:noFill/>
                </a:ln>
                <a:solidFill>
                  <a:schemeClr val="tx1"/>
                </a:solidFill>
                <a:effectLst/>
                <a:uLnTx/>
                <a:uFillTx/>
                <a:latin typeface="+mn-lt"/>
                <a:ea typeface="+mn-ea"/>
                <a:cs typeface="+mn-cs"/>
              </a:rPr>
              <a:t>     </a:t>
            </a:r>
            <a:r>
              <a:rPr kumimoji="0" lang="en-US" altLang="zh-CN" sz="2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In</a:t>
            </a:r>
            <a:r>
              <a:rPr kumimoji="0" lang="en-US" altLang="zh-CN" sz="2000" b="0" i="0" u="none" strike="noStrike" kern="0" cap="none" spc="0" normalizeH="0" noProof="0" dirty="0" smtClean="0">
                <a:ln>
                  <a:noFill/>
                </a:ln>
                <a:solidFill>
                  <a:schemeClr val="tx1"/>
                </a:solidFill>
                <a:effectLst/>
                <a:uLnTx/>
                <a:uFillTx/>
                <a:latin typeface="Times New Roman" pitchFamily="18" charset="0"/>
                <a:ea typeface="+mn-ea"/>
                <a:cs typeface="Times New Roman" pitchFamily="18" charset="0"/>
              </a:rPr>
              <a:t> order to kick individual bunches by maximum deflection without affecting </a:t>
            </a:r>
            <a:r>
              <a:rPr lang="en-US" altLang="zh-CN" sz="2000" kern="0" dirty="0" smtClean="0">
                <a:latin typeface="Times New Roman" pitchFamily="18" charset="0"/>
                <a:ea typeface="+mn-ea"/>
                <a:cs typeface="Times New Roman" pitchFamily="18" charset="0"/>
              </a:rPr>
              <a:t>the adjacent bunches, the electrical pulse width (</a:t>
            </a:r>
            <a:r>
              <a:rPr lang="en-US" altLang="zh-CN" sz="2000" i="1" kern="0" dirty="0" err="1" smtClean="0">
                <a:latin typeface="Times New Roman" pitchFamily="18" charset="0"/>
                <a:ea typeface="+mn-ea"/>
                <a:cs typeface="Times New Roman" pitchFamily="18" charset="0"/>
              </a:rPr>
              <a:t>t</a:t>
            </a:r>
            <a:r>
              <a:rPr lang="en-US" altLang="zh-CN" sz="2000" i="1" kern="0" baseline="-25000" dirty="0" err="1" smtClean="0">
                <a:latin typeface="Times New Roman" pitchFamily="18" charset="0"/>
                <a:ea typeface="+mn-ea"/>
                <a:cs typeface="Times New Roman" pitchFamily="18" charset="0"/>
              </a:rPr>
              <a:t>p</a:t>
            </a:r>
            <a:r>
              <a:rPr lang="en-US" altLang="zh-CN" sz="2000" kern="0" dirty="0" smtClean="0">
                <a:latin typeface="Times New Roman" pitchFamily="18" charset="0"/>
                <a:ea typeface="+mn-ea"/>
                <a:cs typeface="Times New Roman" pitchFamily="18" charset="0"/>
              </a:rPr>
              <a:t> ) and  length(</a:t>
            </a:r>
            <a:r>
              <a:rPr lang="en-US" altLang="zh-CN" sz="2000" i="1" kern="0" dirty="0" smtClean="0">
                <a:latin typeface="Times New Roman" pitchFamily="18" charset="0"/>
                <a:ea typeface="+mn-ea"/>
                <a:cs typeface="Times New Roman" pitchFamily="18" charset="0"/>
              </a:rPr>
              <a:t>l</a:t>
            </a:r>
            <a:r>
              <a:rPr lang="en-US" altLang="zh-CN" sz="2000" kern="0" dirty="0" smtClean="0">
                <a:latin typeface="Times New Roman" pitchFamily="18" charset="0"/>
                <a:ea typeface="+mn-ea"/>
                <a:cs typeface="Times New Roman" pitchFamily="18" charset="0"/>
              </a:rPr>
              <a:t>) of strip-line kicker  must meet:</a:t>
            </a:r>
          </a:p>
          <a:p>
            <a:pPr marL="3175" lvl="0" indent="-3175" eaLnBrk="0" hangingPunct="0">
              <a:spcBef>
                <a:spcPct val="20000"/>
              </a:spcBef>
              <a:buClr>
                <a:schemeClr val="bg2"/>
              </a:buClr>
              <a:buSzPct val="75000"/>
            </a:pPr>
            <a:endParaRPr lang="en-US" altLang="zh-CN" sz="2000" kern="0" dirty="0" smtClean="0">
              <a:latin typeface="Times New Roman" pitchFamily="18" charset="0"/>
              <a:ea typeface="+mn-ea"/>
              <a:cs typeface="Times New Roman" pitchFamily="18" charset="0"/>
            </a:endParaRPr>
          </a:p>
          <a:p>
            <a:pPr marL="3175" lvl="0" indent="-3175" eaLnBrk="0" hangingPunct="0">
              <a:spcBef>
                <a:spcPct val="20000"/>
              </a:spcBef>
              <a:buClr>
                <a:schemeClr val="bg2"/>
              </a:buClr>
              <a:buSzPct val="75000"/>
            </a:pPr>
            <a:endParaRPr lang="en-US" altLang="zh-CN" sz="2000" kern="0" dirty="0" smtClean="0">
              <a:latin typeface="Times New Roman" pitchFamily="18" charset="0"/>
              <a:ea typeface="+mn-ea"/>
              <a:cs typeface="Times New Roman" pitchFamily="18" charset="0"/>
            </a:endParaRPr>
          </a:p>
          <a:p>
            <a:pPr marL="3175" lvl="0" indent="-3175" algn="just" eaLnBrk="0" hangingPunct="0">
              <a:spcBef>
                <a:spcPct val="20000"/>
              </a:spcBef>
              <a:buClr>
                <a:schemeClr val="bg2"/>
              </a:buClr>
              <a:buSzPct val="75000"/>
            </a:pPr>
            <a:r>
              <a:rPr lang="en-US" altLang="zh-CN" sz="2000" dirty="0" smtClean="0">
                <a:latin typeface="Times New Roman" pitchFamily="18" charset="0"/>
                <a:cs typeface="Times New Roman" pitchFamily="18" charset="0"/>
              </a:rPr>
              <a:t>     There </a:t>
            </a:r>
            <a:r>
              <a:rPr lang="en-US" altLang="zh-CN" sz="2000" i="1" dirty="0" smtClean="0">
                <a:latin typeface="Times New Roman" pitchFamily="18" charset="0"/>
                <a:cs typeface="Times New Roman" pitchFamily="18" charset="0"/>
              </a:rPr>
              <a:t>τ </a:t>
            </a:r>
            <a:r>
              <a:rPr lang="en-US" altLang="zh-CN" sz="2000" dirty="0" smtClean="0">
                <a:latin typeface="Times New Roman" pitchFamily="18" charset="0"/>
                <a:cs typeface="Times New Roman" pitchFamily="18" charset="0"/>
              </a:rPr>
              <a:t>is bunch spacing,</a:t>
            </a:r>
            <a:r>
              <a:rPr lang="en-US" altLang="zh-CN" sz="2000" i="1" dirty="0" smtClean="0">
                <a:latin typeface="Times New Roman" pitchFamily="18" charset="0"/>
                <a:cs typeface="Times New Roman" pitchFamily="18" charset="0"/>
              </a:rPr>
              <a:t> </a:t>
            </a:r>
            <a:r>
              <a:rPr lang="en-US" altLang="zh-CN" sz="2000" i="1" dirty="0" err="1" smtClean="0">
                <a:latin typeface="Times New Roman" pitchFamily="18" charset="0"/>
                <a:cs typeface="Times New Roman" pitchFamily="18" charset="0"/>
              </a:rPr>
              <a:t>τ</a:t>
            </a:r>
            <a:r>
              <a:rPr lang="en-US" sz="2000" i="1" baseline="-25000" dirty="0" err="1" smtClean="0">
                <a:latin typeface="Times New Roman" pitchFamily="18" charset="0"/>
                <a:cs typeface="Times New Roman" pitchFamily="18" charset="0"/>
              </a:rPr>
              <a:t>g</a:t>
            </a:r>
            <a:r>
              <a:rPr lang="en-US" altLang="zh-CN" sz="2000" dirty="0" smtClean="0">
                <a:latin typeface="Times New Roman" pitchFamily="18" charset="0"/>
                <a:cs typeface="Times New Roman" pitchFamily="18" charset="0"/>
              </a:rPr>
              <a:t>=2</a:t>
            </a:r>
            <a:r>
              <a:rPr lang="en-US" altLang="zh-CN" sz="2000" i="1" dirty="0" smtClean="0">
                <a:latin typeface="Times New Roman" pitchFamily="18" charset="0"/>
                <a:cs typeface="Times New Roman" pitchFamily="18" charset="0"/>
              </a:rPr>
              <a:t>l/c </a:t>
            </a:r>
            <a:r>
              <a:rPr lang="en-US" altLang="zh-CN" sz="2000" dirty="0" smtClean="0">
                <a:latin typeface="Times New Roman" pitchFamily="18" charset="0"/>
                <a:cs typeface="Times New Roman" pitchFamily="18" charset="0"/>
              </a:rPr>
              <a:t>is call </a:t>
            </a:r>
            <a:r>
              <a:rPr lang="en-US" sz="2000" dirty="0" smtClean="0">
                <a:latin typeface="Times New Roman" pitchFamily="18" charset="0"/>
                <a:cs typeface="Times New Roman" pitchFamily="18" charset="0"/>
              </a:rPr>
              <a:t>kick growth time</a:t>
            </a:r>
            <a:r>
              <a:rPr lang="en-US" altLang="zh-CN" sz="2000" dirty="0" smtClean="0">
                <a:latin typeface="Times New Roman" pitchFamily="18" charset="0"/>
                <a:cs typeface="Times New Roman" pitchFamily="18" charset="0"/>
              </a:rPr>
              <a:t>.</a:t>
            </a:r>
            <a:endParaRPr lang="en-US" altLang="zh-CN" sz="2000" kern="0" dirty="0" smtClean="0">
              <a:latin typeface="Times New Roman" pitchFamily="18" charset="0"/>
              <a:ea typeface="+mn-ea"/>
              <a:cs typeface="Times New Roman" pitchFamily="18" charset="0"/>
            </a:endParaRPr>
          </a:p>
          <a:p>
            <a:pPr marL="342900" lvl="0" indent="-342900" eaLnBrk="0" hangingPunct="0">
              <a:spcBef>
                <a:spcPct val="20000"/>
              </a:spcBef>
              <a:buClr>
                <a:schemeClr val="bg2"/>
              </a:buClr>
              <a:buSzPct val="75000"/>
            </a:pPr>
            <a:r>
              <a:rPr lang="en-US" altLang="zh-CN" sz="2000" kern="0" dirty="0" smtClean="0">
                <a:latin typeface="Times New Roman" pitchFamily="18" charset="0"/>
                <a:ea typeface="+mn-ea"/>
                <a:cs typeface="Times New Roman" pitchFamily="18" charset="0"/>
              </a:rPr>
              <a:t> </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en-US" altLang="zh-CN" sz="2000" b="0" i="0" u="none" strike="noStrike" kern="0" cap="none" spc="0" normalizeH="0" noProof="0" dirty="0" smtClean="0">
                <a:ln>
                  <a:noFill/>
                </a:ln>
                <a:solidFill>
                  <a:schemeClr val="tx1"/>
                </a:solidFill>
                <a:effectLst/>
                <a:uLnTx/>
                <a:uFillTx/>
                <a:latin typeface="+mn-lt"/>
                <a:ea typeface="+mn-ea"/>
                <a:cs typeface="+mn-cs"/>
              </a:rPr>
              <a:t> </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en-US" altLang="zh-CN" sz="2000" b="0" i="0" u="none" strike="noStrike" kern="0" cap="none" spc="0" normalizeH="0" baseline="0" noProof="0" dirty="0" smtClean="0">
                <a:ln>
                  <a:noFill/>
                </a:ln>
                <a:solidFill>
                  <a:schemeClr val="tx1"/>
                </a:solidFill>
                <a:effectLst/>
                <a:uLnTx/>
                <a:uFillTx/>
                <a:latin typeface="+mn-lt"/>
                <a:ea typeface="+mn-ea"/>
                <a:cs typeface="+mn-cs"/>
              </a:rPr>
              <a:t>      </a:t>
            </a:r>
            <a:endParaRPr kumimoji="0" lang="zh-CN" altLang="en-US" sz="2000" b="0" i="0" u="none" strike="noStrike" kern="0" cap="none" spc="0" normalizeH="0" baseline="0" noProof="0" dirty="0">
              <a:ln>
                <a:noFill/>
              </a:ln>
              <a:solidFill>
                <a:schemeClr val="tx1"/>
              </a:solidFill>
              <a:effectLst/>
              <a:uLnTx/>
              <a:uFillTx/>
              <a:latin typeface="+mn-lt"/>
              <a:ea typeface="+mn-ea"/>
              <a:cs typeface="+mn-cs"/>
            </a:endParaRPr>
          </a:p>
        </p:txBody>
      </p:sp>
      <p:sp>
        <p:nvSpPr>
          <p:cNvPr id="2" name="标题 1"/>
          <p:cNvSpPr>
            <a:spLocks noGrp="1"/>
          </p:cNvSpPr>
          <p:nvPr>
            <p:ph type="title"/>
          </p:nvPr>
        </p:nvSpPr>
        <p:spPr/>
        <p:txBody>
          <a:bodyPr/>
          <a:lstStyle/>
          <a:p>
            <a:r>
              <a:rPr lang="en-US" altLang="zh-CN" sz="4000" dirty="0" smtClean="0">
                <a:latin typeface="Times New Roman" pitchFamily="18" charset="0"/>
                <a:cs typeface="Times New Roman" pitchFamily="18" charset="0"/>
              </a:rPr>
              <a:t>How fast is strip-line kicker?</a:t>
            </a:r>
            <a:endParaRPr lang="zh-CN" altLang="en-US" sz="4000" dirty="0">
              <a:latin typeface="Times New Roman" pitchFamily="18" charset="0"/>
              <a:cs typeface="Times New Roman" pitchFamily="18" charset="0"/>
            </a:endParaRPr>
          </a:p>
        </p:txBody>
      </p:sp>
      <p:sp>
        <p:nvSpPr>
          <p:cNvPr id="4" name="灯片编号占位符 3"/>
          <p:cNvSpPr>
            <a:spLocks noGrp="1"/>
          </p:cNvSpPr>
          <p:nvPr>
            <p:ph type="sldNum" sz="quarter" idx="11"/>
          </p:nvPr>
        </p:nvSpPr>
        <p:spPr/>
        <p:txBody>
          <a:bodyPr/>
          <a:lstStyle/>
          <a:p>
            <a:pPr>
              <a:defRPr/>
            </a:pPr>
            <a:fld id="{868AF547-0DD3-4C1B-8C7E-308FECAFF51A}" type="slidenum">
              <a:rPr lang="en-US" altLang="zh-CN" smtClean="0"/>
              <a:pPr>
                <a:defRPr/>
              </a:pPr>
              <a:t>8</a:t>
            </a:fld>
            <a:endParaRPr lang="en-US" altLang="zh-CN"/>
          </a:p>
        </p:txBody>
      </p:sp>
      <p:graphicFrame>
        <p:nvGraphicFramePr>
          <p:cNvPr id="33795" name="Object 22"/>
          <p:cNvGraphicFramePr>
            <a:graphicFrameLocks noChangeAspect="1"/>
          </p:cNvGraphicFramePr>
          <p:nvPr/>
        </p:nvGraphicFramePr>
        <p:xfrm>
          <a:off x="769938" y="2667000"/>
          <a:ext cx="2994025" cy="473075"/>
        </p:xfrm>
        <a:graphic>
          <a:graphicData uri="http://schemas.openxmlformats.org/presentationml/2006/ole">
            <p:oleObj spid="_x0000_s34818" name="Equation" r:id="rId3" imgW="1384200" imgH="241200" progId="Equation.DSMT4">
              <p:embed/>
            </p:oleObj>
          </a:graphicData>
        </a:graphic>
      </p:graphicFrame>
      <p:graphicFrame>
        <p:nvGraphicFramePr>
          <p:cNvPr id="33796" name="Object 24"/>
          <p:cNvGraphicFramePr>
            <a:graphicFrameLocks noChangeAspect="1"/>
          </p:cNvGraphicFramePr>
          <p:nvPr/>
        </p:nvGraphicFramePr>
        <p:xfrm>
          <a:off x="3886200" y="2743200"/>
          <a:ext cx="863600" cy="279400"/>
        </p:xfrm>
        <a:graphic>
          <a:graphicData uri="http://schemas.openxmlformats.org/presentationml/2006/ole">
            <p:oleObj spid="_x0000_s34819" name="Equation" r:id="rId4" imgW="545760" imgH="177480" progId="Equation.DSMT4">
              <p:embed/>
            </p:oleObj>
          </a:graphicData>
        </a:graphic>
      </p:graphicFrame>
      <p:sp>
        <p:nvSpPr>
          <p:cNvPr id="3482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482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35" name="内容占位符 2"/>
          <p:cNvSpPr txBox="1">
            <a:spLocks/>
          </p:cNvSpPr>
          <p:nvPr/>
        </p:nvSpPr>
        <p:spPr bwMode="auto">
          <a:xfrm>
            <a:off x="609600" y="3962400"/>
            <a:ext cx="5181600" cy="2286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175" lvl="0" indent="-3175" eaLnBrk="0" hangingPunct="0">
              <a:spcBef>
                <a:spcPct val="20000"/>
              </a:spcBef>
              <a:buClr>
                <a:schemeClr val="bg2"/>
              </a:buClr>
              <a:buSzPct val="75000"/>
            </a:pPr>
            <a:r>
              <a:rPr kumimoji="0" lang="en-US" altLang="zh-CN" sz="2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So,</a:t>
            </a:r>
            <a:r>
              <a:rPr kumimoji="0" lang="en-US" altLang="zh-CN" sz="2000" b="0" i="0" u="none" strike="noStrike" kern="0" cap="none" spc="0" normalizeH="0" noProof="0" dirty="0" smtClean="0">
                <a:ln>
                  <a:noFill/>
                </a:ln>
                <a:solidFill>
                  <a:schemeClr val="tx1"/>
                </a:solidFill>
                <a:effectLst/>
                <a:uLnTx/>
                <a:uFillTx/>
                <a:latin typeface="Times New Roman" pitchFamily="18" charset="0"/>
                <a:ea typeface="+mn-ea"/>
                <a:cs typeface="Times New Roman" pitchFamily="18" charset="0"/>
              </a:rPr>
              <a:t> f</a:t>
            </a:r>
            <a:r>
              <a:rPr lang="en-US" altLang="zh-CN" sz="2000" kern="0" dirty="0" smtClean="0">
                <a:latin typeface="Times New Roman" pitchFamily="18" charset="0"/>
                <a:ea typeface="+mn-ea"/>
                <a:cs typeface="Times New Roman" pitchFamily="18" charset="0"/>
              </a:rPr>
              <a:t>or ILC DR, </a:t>
            </a:r>
            <a:r>
              <a:rPr lang="en-US" altLang="zh-CN" sz="2000" i="1" dirty="0" smtClean="0">
                <a:latin typeface="Times New Roman" pitchFamily="18" charset="0"/>
                <a:cs typeface="Times New Roman" pitchFamily="18" charset="0"/>
              </a:rPr>
              <a:t>τ =3ns/6ns </a:t>
            </a:r>
            <a:r>
              <a:rPr lang="en-US" altLang="zh-CN" sz="2000" kern="0" dirty="0" smtClean="0">
                <a:latin typeface="Times New Roman" pitchFamily="18" charset="0"/>
                <a:ea typeface="+mn-ea"/>
                <a:cs typeface="Times New Roman" pitchFamily="18" charset="0"/>
              </a:rPr>
              <a:t>:</a:t>
            </a:r>
            <a:r>
              <a:rPr lang="en-US" altLang="zh-CN" sz="2000" i="1" dirty="0" smtClean="0">
                <a:latin typeface="Times New Roman" pitchFamily="18" charset="0"/>
                <a:cs typeface="Times New Roman" pitchFamily="18" charset="0"/>
              </a:rPr>
              <a:t> </a:t>
            </a:r>
          </a:p>
          <a:p>
            <a:pPr marL="3175" lvl="0" indent="-3175" eaLnBrk="0" hangingPunct="0">
              <a:spcBef>
                <a:spcPct val="20000"/>
              </a:spcBef>
              <a:buClr>
                <a:schemeClr val="bg2"/>
              </a:buClr>
              <a:buSzPct val="75000"/>
            </a:pPr>
            <a:r>
              <a:rPr lang="en-US" altLang="zh-CN" sz="2000" i="1" dirty="0" smtClean="0">
                <a:latin typeface="Times New Roman" pitchFamily="18" charset="0"/>
                <a:cs typeface="Times New Roman" pitchFamily="18" charset="0"/>
              </a:rPr>
              <a:t>         l =300mm&lt;450mm, </a:t>
            </a:r>
          </a:p>
          <a:p>
            <a:pPr marL="3175" lvl="0" indent="-3175" eaLnBrk="0" hangingPunct="0">
              <a:spcBef>
                <a:spcPct val="20000"/>
              </a:spcBef>
              <a:buClr>
                <a:schemeClr val="bg2"/>
              </a:buClr>
              <a:buSzPct val="75000"/>
            </a:pPr>
            <a:r>
              <a:rPr lang="en-US" altLang="zh-CN" sz="2000" i="1" dirty="0" smtClean="0">
                <a:latin typeface="Times New Roman" pitchFamily="18" charset="0"/>
                <a:cs typeface="Times New Roman" pitchFamily="18" charset="0"/>
              </a:rPr>
              <a:t>         2ns&lt;</a:t>
            </a:r>
            <a:r>
              <a:rPr lang="en-US" altLang="zh-CN" sz="2000" i="1" dirty="0" err="1" smtClean="0">
                <a:latin typeface="Times New Roman" pitchFamily="18" charset="0"/>
                <a:cs typeface="Times New Roman" pitchFamily="18" charset="0"/>
              </a:rPr>
              <a:t>t</a:t>
            </a:r>
            <a:r>
              <a:rPr lang="en-US" altLang="zh-CN" sz="2000" i="1" baseline="-25000" dirty="0" err="1" smtClean="0">
                <a:latin typeface="Times New Roman" pitchFamily="18" charset="0"/>
                <a:cs typeface="Times New Roman" pitchFamily="18" charset="0"/>
              </a:rPr>
              <a:t>p</a:t>
            </a:r>
            <a:r>
              <a:rPr lang="en-US" altLang="zh-CN" sz="2000" i="1" kern="0" dirty="0" smtClean="0">
                <a:latin typeface="Times New Roman" pitchFamily="18" charset="0"/>
                <a:ea typeface="+mn-ea"/>
                <a:cs typeface="Times New Roman" pitchFamily="18" charset="0"/>
              </a:rPr>
              <a:t>&lt;4ns/10ns</a:t>
            </a:r>
            <a:r>
              <a:rPr lang="en-US" altLang="zh-CN" sz="2000" kern="0" dirty="0" smtClean="0">
                <a:latin typeface="Times New Roman" pitchFamily="18" charset="0"/>
                <a:ea typeface="+mn-ea"/>
                <a:cs typeface="Times New Roman" pitchFamily="18" charset="0"/>
              </a:rPr>
              <a:t>. </a:t>
            </a:r>
          </a:p>
          <a:p>
            <a:pPr marL="3175" lvl="0" indent="-3175" algn="just" eaLnBrk="0" hangingPunct="0">
              <a:spcBef>
                <a:spcPct val="20000"/>
              </a:spcBef>
              <a:buClr>
                <a:schemeClr val="bg2"/>
              </a:buClr>
              <a:buSzPct val="75000"/>
            </a:pPr>
            <a:r>
              <a:rPr lang="en-US" sz="2000" dirty="0" smtClean="0">
                <a:latin typeface="Times New Roman" pitchFamily="18" charset="0"/>
                <a:cs typeface="Times New Roman" pitchFamily="18" charset="0"/>
              </a:rPr>
              <a:t>Obviously,  a sets of short strip-line kicker can achieve this, but the drive </a:t>
            </a:r>
            <a:r>
              <a:rPr lang="en-US" sz="2000" dirty="0" err="1" smtClean="0">
                <a:latin typeface="Times New Roman" pitchFamily="18" charset="0"/>
                <a:cs typeface="Times New Roman" pitchFamily="18" charset="0"/>
              </a:rPr>
              <a:t>pulser</a:t>
            </a:r>
            <a:r>
              <a:rPr lang="en-US" sz="2000" dirty="0" smtClean="0">
                <a:latin typeface="Times New Roman" pitchFamily="18" charset="0"/>
                <a:cs typeface="Times New Roman" pitchFamily="18" charset="0"/>
              </a:rPr>
              <a:t> is still a big challenge. </a:t>
            </a:r>
            <a:endParaRPr lang="en-US" altLang="zh-CN" sz="2000" kern="0" dirty="0" smtClean="0">
              <a:latin typeface="Times New Roman" pitchFamily="18" charset="0"/>
              <a:ea typeface="+mn-ea"/>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en-US" altLang="zh-CN" sz="2000" b="0" i="0" u="none" strike="noStrike" kern="0" cap="none" spc="0" normalizeH="0" noProof="0" dirty="0" smtClean="0">
                <a:ln>
                  <a:noFill/>
                </a:ln>
                <a:solidFill>
                  <a:schemeClr val="tx1"/>
                </a:solidFill>
                <a:effectLst/>
                <a:uLnTx/>
                <a:uFillTx/>
                <a:latin typeface="Times New Roman" pitchFamily="18" charset="0"/>
                <a:ea typeface="+mn-ea"/>
                <a:cs typeface="Times New Roman" pitchFamily="18" charset="0"/>
              </a:rPr>
              <a:t> </a:t>
            </a:r>
            <a:endParaRPr kumimoji="0" lang="en-US" sz="2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en-US" altLang="zh-CN" sz="2000" b="0" i="0" u="none" strike="noStrike" kern="0" cap="none" spc="0" normalizeH="0" baseline="0" noProof="0" dirty="0" smtClean="0">
                <a:ln>
                  <a:noFill/>
                </a:ln>
                <a:solidFill>
                  <a:schemeClr val="tx1"/>
                </a:solidFill>
                <a:effectLst/>
                <a:uLnTx/>
                <a:uFillTx/>
                <a:latin typeface="+mn-lt"/>
                <a:ea typeface="+mn-ea"/>
                <a:cs typeface="+mn-cs"/>
              </a:rPr>
              <a:t>      </a:t>
            </a:r>
            <a:endParaRPr kumimoji="0" lang="zh-CN" altLang="en-US" sz="2000" b="0" i="0" u="none" strike="noStrike" kern="0" cap="none" spc="0" normalizeH="0" baseline="0" noProof="0" dirty="0">
              <a:ln>
                <a:noFill/>
              </a:ln>
              <a:solidFill>
                <a:schemeClr val="tx1"/>
              </a:solidFill>
              <a:effectLst/>
              <a:uLnTx/>
              <a:uFillTx/>
              <a:latin typeface="+mn-lt"/>
              <a:ea typeface="+mn-ea"/>
              <a:cs typeface="+mn-cs"/>
            </a:endParaRPr>
          </a:p>
        </p:txBody>
      </p:sp>
      <p:grpSp>
        <p:nvGrpSpPr>
          <p:cNvPr id="36" name="Group 354"/>
          <p:cNvGrpSpPr>
            <a:grpSpLocks/>
          </p:cNvGrpSpPr>
          <p:nvPr/>
        </p:nvGrpSpPr>
        <p:grpSpPr bwMode="auto">
          <a:xfrm>
            <a:off x="6096000" y="4191000"/>
            <a:ext cx="2667000" cy="1531803"/>
            <a:chOff x="384" y="1838"/>
            <a:chExt cx="1680" cy="1046"/>
          </a:xfrm>
        </p:grpSpPr>
        <p:grpSp>
          <p:nvGrpSpPr>
            <p:cNvPr id="37" name="Group 8"/>
            <p:cNvGrpSpPr>
              <a:grpSpLocks/>
            </p:cNvGrpSpPr>
            <p:nvPr/>
          </p:nvGrpSpPr>
          <p:grpSpPr bwMode="auto">
            <a:xfrm>
              <a:off x="602" y="1838"/>
              <a:ext cx="1254" cy="247"/>
              <a:chOff x="6312" y="8772"/>
              <a:chExt cx="3465" cy="624"/>
            </a:xfrm>
          </p:grpSpPr>
          <p:sp>
            <p:nvSpPr>
              <p:cNvPr id="132" name="Freeform 9"/>
              <p:cNvSpPr>
                <a:spLocks/>
              </p:cNvSpPr>
              <p:nvPr/>
            </p:nvSpPr>
            <p:spPr bwMode="auto">
              <a:xfrm>
                <a:off x="6732" y="8772"/>
                <a:ext cx="105" cy="622"/>
              </a:xfrm>
              <a:custGeom>
                <a:avLst/>
                <a:gdLst>
                  <a:gd name="T0" fmla="*/ 0 w 945"/>
                  <a:gd name="T1" fmla="*/ 7 h 5928"/>
                  <a:gd name="T2" fmla="*/ 1 w 945"/>
                  <a:gd name="T3" fmla="*/ 0 h 5928"/>
                  <a:gd name="T4" fmla="*/ 1 w 945"/>
                  <a:gd name="T5" fmla="*/ 7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FF0000"/>
                </a:solidFill>
                <a:round/>
                <a:headEnd/>
                <a:tailEnd/>
              </a:ln>
            </p:spPr>
            <p:txBody>
              <a:bodyPr/>
              <a:lstStyle/>
              <a:p>
                <a:endParaRPr lang="zh-CN" altLang="en-US"/>
              </a:p>
            </p:txBody>
          </p:sp>
          <p:sp>
            <p:nvSpPr>
              <p:cNvPr id="133" name="Line 10"/>
              <p:cNvSpPr>
                <a:spLocks noChangeShapeType="1"/>
              </p:cNvSpPr>
              <p:nvPr/>
            </p:nvSpPr>
            <p:spPr bwMode="auto">
              <a:xfrm>
                <a:off x="6312" y="9396"/>
                <a:ext cx="420" cy="0"/>
              </a:xfrm>
              <a:prstGeom prst="line">
                <a:avLst/>
              </a:prstGeom>
              <a:noFill/>
              <a:ln w="9525">
                <a:solidFill>
                  <a:srgbClr val="FF0000"/>
                </a:solidFill>
                <a:round/>
                <a:headEnd/>
                <a:tailEnd/>
              </a:ln>
            </p:spPr>
            <p:txBody>
              <a:bodyPr/>
              <a:lstStyle/>
              <a:p>
                <a:endParaRPr lang="zh-CN" altLang="en-US"/>
              </a:p>
            </p:txBody>
          </p:sp>
          <p:sp>
            <p:nvSpPr>
              <p:cNvPr id="134" name="Line 11"/>
              <p:cNvSpPr>
                <a:spLocks noChangeShapeType="1"/>
              </p:cNvSpPr>
              <p:nvPr/>
            </p:nvSpPr>
            <p:spPr bwMode="auto">
              <a:xfrm>
                <a:off x="6837" y="9396"/>
                <a:ext cx="2415" cy="0"/>
              </a:xfrm>
              <a:prstGeom prst="line">
                <a:avLst/>
              </a:prstGeom>
              <a:noFill/>
              <a:ln w="9525">
                <a:solidFill>
                  <a:srgbClr val="FF0000"/>
                </a:solidFill>
                <a:round/>
                <a:headEnd/>
                <a:tailEnd/>
              </a:ln>
            </p:spPr>
            <p:txBody>
              <a:bodyPr/>
              <a:lstStyle/>
              <a:p>
                <a:endParaRPr lang="zh-CN" altLang="en-US"/>
              </a:p>
            </p:txBody>
          </p:sp>
          <p:sp>
            <p:nvSpPr>
              <p:cNvPr id="135" name="Freeform 12"/>
              <p:cNvSpPr>
                <a:spLocks/>
              </p:cNvSpPr>
              <p:nvPr/>
            </p:nvSpPr>
            <p:spPr bwMode="auto">
              <a:xfrm>
                <a:off x="9252" y="8772"/>
                <a:ext cx="105" cy="622"/>
              </a:xfrm>
              <a:custGeom>
                <a:avLst/>
                <a:gdLst>
                  <a:gd name="T0" fmla="*/ 0 w 945"/>
                  <a:gd name="T1" fmla="*/ 7 h 5928"/>
                  <a:gd name="T2" fmla="*/ 1 w 945"/>
                  <a:gd name="T3" fmla="*/ 0 h 5928"/>
                  <a:gd name="T4" fmla="*/ 1 w 945"/>
                  <a:gd name="T5" fmla="*/ 7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FF0000"/>
                </a:solidFill>
                <a:round/>
                <a:headEnd/>
                <a:tailEnd/>
              </a:ln>
            </p:spPr>
            <p:txBody>
              <a:bodyPr/>
              <a:lstStyle/>
              <a:p>
                <a:endParaRPr lang="zh-CN" altLang="en-US"/>
              </a:p>
            </p:txBody>
          </p:sp>
          <p:sp>
            <p:nvSpPr>
              <p:cNvPr id="136" name="Line 13"/>
              <p:cNvSpPr>
                <a:spLocks noChangeShapeType="1"/>
              </p:cNvSpPr>
              <p:nvPr/>
            </p:nvSpPr>
            <p:spPr bwMode="auto">
              <a:xfrm>
                <a:off x="9357" y="9396"/>
                <a:ext cx="420" cy="0"/>
              </a:xfrm>
              <a:prstGeom prst="line">
                <a:avLst/>
              </a:prstGeom>
              <a:noFill/>
              <a:ln w="9525">
                <a:solidFill>
                  <a:srgbClr val="FF0000"/>
                </a:solidFill>
                <a:round/>
                <a:headEnd/>
                <a:tailEnd/>
              </a:ln>
            </p:spPr>
            <p:txBody>
              <a:bodyPr/>
              <a:lstStyle/>
              <a:p>
                <a:endParaRPr lang="zh-CN" altLang="en-US"/>
              </a:p>
            </p:txBody>
          </p:sp>
        </p:grpSp>
        <p:sp>
          <p:nvSpPr>
            <p:cNvPr id="38" name="Line 14"/>
            <p:cNvSpPr>
              <a:spLocks noChangeShapeType="1"/>
            </p:cNvSpPr>
            <p:nvPr/>
          </p:nvSpPr>
          <p:spPr bwMode="auto">
            <a:xfrm>
              <a:off x="766" y="2083"/>
              <a:ext cx="0" cy="123"/>
            </a:xfrm>
            <a:prstGeom prst="line">
              <a:avLst/>
            </a:prstGeom>
            <a:noFill/>
            <a:ln w="9525">
              <a:solidFill>
                <a:srgbClr val="000000"/>
              </a:solidFill>
              <a:round/>
              <a:headEnd/>
              <a:tailEnd/>
            </a:ln>
          </p:spPr>
          <p:txBody>
            <a:bodyPr/>
            <a:lstStyle/>
            <a:p>
              <a:endParaRPr lang="zh-CN" altLang="en-US"/>
            </a:p>
          </p:txBody>
        </p:sp>
        <p:sp>
          <p:nvSpPr>
            <p:cNvPr id="39" name="Line 15"/>
            <p:cNvSpPr>
              <a:spLocks noChangeShapeType="1"/>
            </p:cNvSpPr>
            <p:nvPr/>
          </p:nvSpPr>
          <p:spPr bwMode="auto">
            <a:xfrm>
              <a:off x="1682" y="2083"/>
              <a:ext cx="0" cy="123"/>
            </a:xfrm>
            <a:prstGeom prst="line">
              <a:avLst/>
            </a:prstGeom>
            <a:noFill/>
            <a:ln w="9525">
              <a:solidFill>
                <a:srgbClr val="000000"/>
              </a:solidFill>
              <a:round/>
              <a:headEnd/>
              <a:tailEnd/>
            </a:ln>
          </p:spPr>
          <p:txBody>
            <a:bodyPr/>
            <a:lstStyle/>
            <a:p>
              <a:endParaRPr lang="zh-CN" altLang="en-US"/>
            </a:p>
          </p:txBody>
        </p:sp>
        <p:sp>
          <p:nvSpPr>
            <p:cNvPr id="40" name="Line 16"/>
            <p:cNvSpPr>
              <a:spLocks noChangeShapeType="1"/>
            </p:cNvSpPr>
            <p:nvPr/>
          </p:nvSpPr>
          <p:spPr bwMode="auto">
            <a:xfrm>
              <a:off x="766" y="2145"/>
              <a:ext cx="916" cy="0"/>
            </a:xfrm>
            <a:prstGeom prst="line">
              <a:avLst/>
            </a:prstGeom>
            <a:noFill/>
            <a:ln w="9525">
              <a:solidFill>
                <a:srgbClr val="000000"/>
              </a:solidFill>
              <a:round/>
              <a:headEnd type="triangle" w="med" len="med"/>
              <a:tailEnd type="triangle" w="med" len="med"/>
            </a:ln>
          </p:spPr>
          <p:txBody>
            <a:bodyPr/>
            <a:lstStyle/>
            <a:p>
              <a:endParaRPr lang="zh-CN" altLang="en-US"/>
            </a:p>
          </p:txBody>
        </p:sp>
        <p:sp>
          <p:nvSpPr>
            <p:cNvPr id="41" name="Text Box 17"/>
            <p:cNvSpPr txBox="1">
              <a:spLocks noChangeArrowheads="1"/>
            </p:cNvSpPr>
            <p:nvPr/>
          </p:nvSpPr>
          <p:spPr bwMode="auto">
            <a:xfrm>
              <a:off x="1000" y="2138"/>
              <a:ext cx="584" cy="185"/>
            </a:xfrm>
            <a:prstGeom prst="rect">
              <a:avLst/>
            </a:prstGeom>
            <a:noFill/>
            <a:ln w="9525">
              <a:noFill/>
              <a:miter lim="800000"/>
              <a:headEnd/>
              <a:tailEnd/>
            </a:ln>
          </p:spPr>
          <p:txBody>
            <a:bodyPr/>
            <a:lstStyle/>
            <a:p>
              <a:pPr algn="just"/>
              <a:r>
                <a:rPr lang="en-US" altLang="zh-CN" sz="1000">
                  <a:latin typeface="Times New Roman" pitchFamily="18" charset="0"/>
                </a:rPr>
                <a:t>300ns/150ns</a:t>
              </a:r>
              <a:endParaRPr lang="en-US" altLang="zh-CN">
                <a:latin typeface="Verdana" pitchFamily="34" charset="0"/>
              </a:endParaRPr>
            </a:p>
          </p:txBody>
        </p:sp>
        <p:sp>
          <p:nvSpPr>
            <p:cNvPr id="42" name="Line 18"/>
            <p:cNvSpPr>
              <a:spLocks noChangeShapeType="1"/>
            </p:cNvSpPr>
            <p:nvPr/>
          </p:nvSpPr>
          <p:spPr bwMode="auto">
            <a:xfrm>
              <a:off x="613" y="2022"/>
              <a:ext cx="153" cy="0"/>
            </a:xfrm>
            <a:prstGeom prst="line">
              <a:avLst/>
            </a:prstGeom>
            <a:noFill/>
            <a:ln w="9525">
              <a:solidFill>
                <a:srgbClr val="000000"/>
              </a:solidFill>
              <a:round/>
              <a:headEnd/>
              <a:tailEnd type="triangle" w="med" len="med"/>
            </a:ln>
          </p:spPr>
          <p:txBody>
            <a:bodyPr/>
            <a:lstStyle/>
            <a:p>
              <a:endParaRPr lang="zh-CN" altLang="en-US"/>
            </a:p>
          </p:txBody>
        </p:sp>
        <p:sp>
          <p:nvSpPr>
            <p:cNvPr id="43" name="Line 19"/>
            <p:cNvSpPr>
              <a:spLocks noChangeShapeType="1"/>
            </p:cNvSpPr>
            <p:nvPr/>
          </p:nvSpPr>
          <p:spPr bwMode="auto">
            <a:xfrm flipH="1">
              <a:off x="804" y="2022"/>
              <a:ext cx="153" cy="0"/>
            </a:xfrm>
            <a:prstGeom prst="line">
              <a:avLst/>
            </a:prstGeom>
            <a:noFill/>
            <a:ln w="9525">
              <a:solidFill>
                <a:srgbClr val="000000"/>
              </a:solidFill>
              <a:round/>
              <a:headEnd/>
              <a:tailEnd type="triangle" w="med" len="med"/>
            </a:ln>
          </p:spPr>
          <p:txBody>
            <a:bodyPr/>
            <a:lstStyle/>
            <a:p>
              <a:endParaRPr lang="zh-CN" altLang="en-US"/>
            </a:p>
          </p:txBody>
        </p:sp>
        <p:sp>
          <p:nvSpPr>
            <p:cNvPr id="44" name="Text Box 20"/>
            <p:cNvSpPr txBox="1">
              <a:spLocks noChangeArrowheads="1"/>
            </p:cNvSpPr>
            <p:nvPr/>
          </p:nvSpPr>
          <p:spPr bwMode="auto">
            <a:xfrm>
              <a:off x="804" y="1898"/>
              <a:ext cx="496" cy="185"/>
            </a:xfrm>
            <a:prstGeom prst="rect">
              <a:avLst/>
            </a:prstGeom>
            <a:noFill/>
            <a:ln w="9525">
              <a:noFill/>
              <a:miter lim="800000"/>
              <a:headEnd/>
              <a:tailEnd/>
            </a:ln>
          </p:spPr>
          <p:txBody>
            <a:bodyPr/>
            <a:lstStyle/>
            <a:p>
              <a:pPr algn="just"/>
              <a:r>
                <a:rPr lang="en-US" altLang="zh-CN" sz="1000">
                  <a:latin typeface="Times New Roman" pitchFamily="18" charset="0"/>
                </a:rPr>
                <a:t>10ns/4ns</a:t>
              </a:r>
              <a:endParaRPr lang="en-US" altLang="zh-CN">
                <a:latin typeface="Verdana" pitchFamily="34" charset="0"/>
              </a:endParaRPr>
            </a:p>
          </p:txBody>
        </p:sp>
        <p:grpSp>
          <p:nvGrpSpPr>
            <p:cNvPr id="45" name="Group 21"/>
            <p:cNvGrpSpPr>
              <a:grpSpLocks/>
            </p:cNvGrpSpPr>
            <p:nvPr/>
          </p:nvGrpSpPr>
          <p:grpSpPr bwMode="auto">
            <a:xfrm>
              <a:off x="384" y="2206"/>
              <a:ext cx="1680" cy="678"/>
              <a:chOff x="537" y="8616"/>
              <a:chExt cx="4620" cy="1716"/>
            </a:xfrm>
          </p:grpSpPr>
          <p:grpSp>
            <p:nvGrpSpPr>
              <p:cNvPr id="46" name="Group 22"/>
              <p:cNvGrpSpPr>
                <a:grpSpLocks/>
              </p:cNvGrpSpPr>
              <p:nvPr/>
            </p:nvGrpSpPr>
            <p:grpSpPr bwMode="auto">
              <a:xfrm>
                <a:off x="537" y="8772"/>
                <a:ext cx="4620" cy="1560"/>
                <a:chOff x="537" y="8772"/>
                <a:chExt cx="4620" cy="1560"/>
              </a:xfrm>
            </p:grpSpPr>
            <p:grpSp>
              <p:nvGrpSpPr>
                <p:cNvPr id="52" name="Group 23"/>
                <p:cNvGrpSpPr>
                  <a:grpSpLocks/>
                </p:cNvGrpSpPr>
                <p:nvPr/>
              </p:nvGrpSpPr>
              <p:grpSpPr bwMode="auto">
                <a:xfrm>
                  <a:off x="747" y="8772"/>
                  <a:ext cx="4410" cy="624"/>
                  <a:chOff x="747" y="8772"/>
                  <a:chExt cx="4410" cy="624"/>
                </a:xfrm>
              </p:grpSpPr>
              <p:sp>
                <p:nvSpPr>
                  <p:cNvPr id="61" name="Line 24"/>
                  <p:cNvSpPr>
                    <a:spLocks noChangeShapeType="1"/>
                  </p:cNvSpPr>
                  <p:nvPr/>
                </p:nvSpPr>
                <p:spPr bwMode="auto">
                  <a:xfrm flipV="1">
                    <a:off x="747" y="9396"/>
                    <a:ext cx="4410" cy="0"/>
                  </a:xfrm>
                  <a:prstGeom prst="line">
                    <a:avLst/>
                  </a:prstGeom>
                  <a:noFill/>
                  <a:ln w="9525">
                    <a:solidFill>
                      <a:srgbClr val="0000FF"/>
                    </a:solidFill>
                    <a:round/>
                    <a:headEnd/>
                    <a:tailEnd/>
                  </a:ln>
                </p:spPr>
                <p:txBody>
                  <a:bodyPr/>
                  <a:lstStyle/>
                  <a:p>
                    <a:endParaRPr lang="zh-CN" altLang="en-US"/>
                  </a:p>
                </p:txBody>
              </p:sp>
              <p:grpSp>
                <p:nvGrpSpPr>
                  <p:cNvPr id="62" name="Group 25"/>
                  <p:cNvGrpSpPr>
                    <a:grpSpLocks/>
                  </p:cNvGrpSpPr>
                  <p:nvPr/>
                </p:nvGrpSpPr>
                <p:grpSpPr bwMode="auto">
                  <a:xfrm>
                    <a:off x="1167" y="8772"/>
                    <a:ext cx="524" cy="624"/>
                    <a:chOff x="1481" y="5883"/>
                    <a:chExt cx="2964" cy="5946"/>
                  </a:xfrm>
                </p:grpSpPr>
                <p:grpSp>
                  <p:nvGrpSpPr>
                    <p:cNvPr id="98" name="Group 26"/>
                    <p:cNvGrpSpPr>
                      <a:grpSpLocks/>
                    </p:cNvGrpSpPr>
                    <p:nvPr/>
                  </p:nvGrpSpPr>
                  <p:grpSpPr bwMode="auto">
                    <a:xfrm>
                      <a:off x="1481" y="5883"/>
                      <a:ext cx="2829" cy="5946"/>
                      <a:chOff x="1481" y="5883"/>
                      <a:chExt cx="6188" cy="5946"/>
                    </a:xfrm>
                  </p:grpSpPr>
                  <p:grpSp>
                    <p:nvGrpSpPr>
                      <p:cNvPr id="116" name="Group 27"/>
                      <p:cNvGrpSpPr>
                        <a:grpSpLocks/>
                      </p:cNvGrpSpPr>
                      <p:nvPr/>
                    </p:nvGrpSpPr>
                    <p:grpSpPr bwMode="auto">
                      <a:xfrm>
                        <a:off x="1481" y="5886"/>
                        <a:ext cx="1148" cy="5940"/>
                        <a:chOff x="1482" y="5886"/>
                        <a:chExt cx="8610" cy="5940"/>
                      </a:xfrm>
                    </p:grpSpPr>
                    <p:sp>
                      <p:nvSpPr>
                        <p:cNvPr id="129" name="Freeform 28"/>
                        <p:cNvSpPr>
                          <a:spLocks/>
                        </p:cNvSpPr>
                        <p:nvPr/>
                      </p:nvSpPr>
                      <p:spPr bwMode="auto">
                        <a:xfrm>
                          <a:off x="1482" y="5886"/>
                          <a:ext cx="315" cy="5928"/>
                        </a:xfrm>
                        <a:custGeom>
                          <a:avLst/>
                          <a:gdLst>
                            <a:gd name="T0" fmla="*/ 0 w 945"/>
                            <a:gd name="T1" fmla="*/ 5928 h 5928"/>
                            <a:gd name="T2" fmla="*/ 16 w 945"/>
                            <a:gd name="T3" fmla="*/ 0 h 5928"/>
                            <a:gd name="T4" fmla="*/ 35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sp>
                      <p:nvSpPr>
                        <p:cNvPr id="130" name="Freeform 29"/>
                        <p:cNvSpPr>
                          <a:spLocks/>
                        </p:cNvSpPr>
                        <p:nvPr/>
                      </p:nvSpPr>
                      <p:spPr bwMode="auto">
                        <a:xfrm>
                          <a:off x="5577" y="5898"/>
                          <a:ext cx="315" cy="5928"/>
                        </a:xfrm>
                        <a:custGeom>
                          <a:avLst/>
                          <a:gdLst>
                            <a:gd name="T0" fmla="*/ 0 w 945"/>
                            <a:gd name="T1" fmla="*/ 5928 h 5928"/>
                            <a:gd name="T2" fmla="*/ 16 w 945"/>
                            <a:gd name="T3" fmla="*/ 0 h 5928"/>
                            <a:gd name="T4" fmla="*/ 35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sp>
                      <p:nvSpPr>
                        <p:cNvPr id="131" name="Freeform 30"/>
                        <p:cNvSpPr>
                          <a:spLocks/>
                        </p:cNvSpPr>
                        <p:nvPr/>
                      </p:nvSpPr>
                      <p:spPr bwMode="auto">
                        <a:xfrm>
                          <a:off x="9672" y="5898"/>
                          <a:ext cx="420" cy="5928"/>
                        </a:xfrm>
                        <a:custGeom>
                          <a:avLst/>
                          <a:gdLst>
                            <a:gd name="T0" fmla="*/ 0 w 945"/>
                            <a:gd name="T1" fmla="*/ 5928 h 5928"/>
                            <a:gd name="T2" fmla="*/ 37 w 945"/>
                            <a:gd name="T3" fmla="*/ 0 h 5928"/>
                            <a:gd name="T4" fmla="*/ 83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grpSp>
                  <p:grpSp>
                    <p:nvGrpSpPr>
                      <p:cNvPr id="117" name="Group 31"/>
                      <p:cNvGrpSpPr>
                        <a:grpSpLocks/>
                      </p:cNvGrpSpPr>
                      <p:nvPr/>
                    </p:nvGrpSpPr>
                    <p:grpSpPr bwMode="auto">
                      <a:xfrm>
                        <a:off x="3161" y="5889"/>
                        <a:ext cx="1148" cy="5940"/>
                        <a:chOff x="1482" y="5886"/>
                        <a:chExt cx="8610" cy="5940"/>
                      </a:xfrm>
                    </p:grpSpPr>
                    <p:sp>
                      <p:nvSpPr>
                        <p:cNvPr id="126" name="Freeform 32"/>
                        <p:cNvSpPr>
                          <a:spLocks/>
                        </p:cNvSpPr>
                        <p:nvPr/>
                      </p:nvSpPr>
                      <p:spPr bwMode="auto">
                        <a:xfrm>
                          <a:off x="1482" y="5886"/>
                          <a:ext cx="315" cy="5928"/>
                        </a:xfrm>
                        <a:custGeom>
                          <a:avLst/>
                          <a:gdLst>
                            <a:gd name="T0" fmla="*/ 0 w 945"/>
                            <a:gd name="T1" fmla="*/ 5928 h 5928"/>
                            <a:gd name="T2" fmla="*/ 16 w 945"/>
                            <a:gd name="T3" fmla="*/ 0 h 5928"/>
                            <a:gd name="T4" fmla="*/ 35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sp>
                      <p:nvSpPr>
                        <p:cNvPr id="127" name="Freeform 33"/>
                        <p:cNvSpPr>
                          <a:spLocks/>
                        </p:cNvSpPr>
                        <p:nvPr/>
                      </p:nvSpPr>
                      <p:spPr bwMode="auto">
                        <a:xfrm>
                          <a:off x="5577" y="5898"/>
                          <a:ext cx="315" cy="5928"/>
                        </a:xfrm>
                        <a:custGeom>
                          <a:avLst/>
                          <a:gdLst>
                            <a:gd name="T0" fmla="*/ 0 w 945"/>
                            <a:gd name="T1" fmla="*/ 5928 h 5928"/>
                            <a:gd name="T2" fmla="*/ 16 w 945"/>
                            <a:gd name="T3" fmla="*/ 0 h 5928"/>
                            <a:gd name="T4" fmla="*/ 35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sp>
                      <p:nvSpPr>
                        <p:cNvPr id="128" name="Freeform 34"/>
                        <p:cNvSpPr>
                          <a:spLocks/>
                        </p:cNvSpPr>
                        <p:nvPr/>
                      </p:nvSpPr>
                      <p:spPr bwMode="auto">
                        <a:xfrm>
                          <a:off x="9672" y="5898"/>
                          <a:ext cx="420" cy="5928"/>
                        </a:xfrm>
                        <a:custGeom>
                          <a:avLst/>
                          <a:gdLst>
                            <a:gd name="T0" fmla="*/ 0 w 945"/>
                            <a:gd name="T1" fmla="*/ 5928 h 5928"/>
                            <a:gd name="T2" fmla="*/ 37 w 945"/>
                            <a:gd name="T3" fmla="*/ 0 h 5928"/>
                            <a:gd name="T4" fmla="*/ 83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grpSp>
                  <p:grpSp>
                    <p:nvGrpSpPr>
                      <p:cNvPr id="118" name="Group 35"/>
                      <p:cNvGrpSpPr>
                        <a:grpSpLocks/>
                      </p:cNvGrpSpPr>
                      <p:nvPr/>
                    </p:nvGrpSpPr>
                    <p:grpSpPr bwMode="auto">
                      <a:xfrm>
                        <a:off x="4841" y="5883"/>
                        <a:ext cx="1148" cy="5940"/>
                        <a:chOff x="1482" y="5886"/>
                        <a:chExt cx="8610" cy="5940"/>
                      </a:xfrm>
                    </p:grpSpPr>
                    <p:sp>
                      <p:nvSpPr>
                        <p:cNvPr id="123" name="Freeform 36"/>
                        <p:cNvSpPr>
                          <a:spLocks/>
                        </p:cNvSpPr>
                        <p:nvPr/>
                      </p:nvSpPr>
                      <p:spPr bwMode="auto">
                        <a:xfrm>
                          <a:off x="1482" y="5886"/>
                          <a:ext cx="315" cy="5928"/>
                        </a:xfrm>
                        <a:custGeom>
                          <a:avLst/>
                          <a:gdLst>
                            <a:gd name="T0" fmla="*/ 0 w 945"/>
                            <a:gd name="T1" fmla="*/ 5928 h 5928"/>
                            <a:gd name="T2" fmla="*/ 16 w 945"/>
                            <a:gd name="T3" fmla="*/ 0 h 5928"/>
                            <a:gd name="T4" fmla="*/ 35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sp>
                      <p:nvSpPr>
                        <p:cNvPr id="124" name="Freeform 37"/>
                        <p:cNvSpPr>
                          <a:spLocks/>
                        </p:cNvSpPr>
                        <p:nvPr/>
                      </p:nvSpPr>
                      <p:spPr bwMode="auto">
                        <a:xfrm>
                          <a:off x="5577" y="5898"/>
                          <a:ext cx="315" cy="5928"/>
                        </a:xfrm>
                        <a:custGeom>
                          <a:avLst/>
                          <a:gdLst>
                            <a:gd name="T0" fmla="*/ 0 w 945"/>
                            <a:gd name="T1" fmla="*/ 5928 h 5928"/>
                            <a:gd name="T2" fmla="*/ 16 w 945"/>
                            <a:gd name="T3" fmla="*/ 0 h 5928"/>
                            <a:gd name="T4" fmla="*/ 35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sp>
                      <p:nvSpPr>
                        <p:cNvPr id="125" name="Freeform 38"/>
                        <p:cNvSpPr>
                          <a:spLocks/>
                        </p:cNvSpPr>
                        <p:nvPr/>
                      </p:nvSpPr>
                      <p:spPr bwMode="auto">
                        <a:xfrm>
                          <a:off x="9672" y="5898"/>
                          <a:ext cx="420" cy="5928"/>
                        </a:xfrm>
                        <a:custGeom>
                          <a:avLst/>
                          <a:gdLst>
                            <a:gd name="T0" fmla="*/ 0 w 945"/>
                            <a:gd name="T1" fmla="*/ 5928 h 5928"/>
                            <a:gd name="T2" fmla="*/ 37 w 945"/>
                            <a:gd name="T3" fmla="*/ 0 h 5928"/>
                            <a:gd name="T4" fmla="*/ 83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grpSp>
                  <p:grpSp>
                    <p:nvGrpSpPr>
                      <p:cNvPr id="119" name="Group 39"/>
                      <p:cNvGrpSpPr>
                        <a:grpSpLocks/>
                      </p:cNvGrpSpPr>
                      <p:nvPr/>
                    </p:nvGrpSpPr>
                    <p:grpSpPr bwMode="auto">
                      <a:xfrm>
                        <a:off x="6521" y="5883"/>
                        <a:ext cx="1148" cy="5940"/>
                        <a:chOff x="1482" y="5886"/>
                        <a:chExt cx="8610" cy="5940"/>
                      </a:xfrm>
                    </p:grpSpPr>
                    <p:sp>
                      <p:nvSpPr>
                        <p:cNvPr id="120" name="Freeform 40"/>
                        <p:cNvSpPr>
                          <a:spLocks/>
                        </p:cNvSpPr>
                        <p:nvPr/>
                      </p:nvSpPr>
                      <p:spPr bwMode="auto">
                        <a:xfrm>
                          <a:off x="1482" y="5886"/>
                          <a:ext cx="315" cy="5928"/>
                        </a:xfrm>
                        <a:custGeom>
                          <a:avLst/>
                          <a:gdLst>
                            <a:gd name="T0" fmla="*/ 0 w 945"/>
                            <a:gd name="T1" fmla="*/ 5928 h 5928"/>
                            <a:gd name="T2" fmla="*/ 16 w 945"/>
                            <a:gd name="T3" fmla="*/ 0 h 5928"/>
                            <a:gd name="T4" fmla="*/ 35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sp>
                      <p:nvSpPr>
                        <p:cNvPr id="121" name="Freeform 41"/>
                        <p:cNvSpPr>
                          <a:spLocks/>
                        </p:cNvSpPr>
                        <p:nvPr/>
                      </p:nvSpPr>
                      <p:spPr bwMode="auto">
                        <a:xfrm>
                          <a:off x="5577" y="5898"/>
                          <a:ext cx="315" cy="5928"/>
                        </a:xfrm>
                        <a:custGeom>
                          <a:avLst/>
                          <a:gdLst>
                            <a:gd name="T0" fmla="*/ 0 w 945"/>
                            <a:gd name="T1" fmla="*/ 5928 h 5928"/>
                            <a:gd name="T2" fmla="*/ 16 w 945"/>
                            <a:gd name="T3" fmla="*/ 0 h 5928"/>
                            <a:gd name="T4" fmla="*/ 35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sp>
                      <p:nvSpPr>
                        <p:cNvPr id="122" name="Freeform 42"/>
                        <p:cNvSpPr>
                          <a:spLocks/>
                        </p:cNvSpPr>
                        <p:nvPr/>
                      </p:nvSpPr>
                      <p:spPr bwMode="auto">
                        <a:xfrm>
                          <a:off x="9672" y="5898"/>
                          <a:ext cx="420" cy="5928"/>
                        </a:xfrm>
                        <a:custGeom>
                          <a:avLst/>
                          <a:gdLst>
                            <a:gd name="T0" fmla="*/ 0 w 945"/>
                            <a:gd name="T1" fmla="*/ 5928 h 5928"/>
                            <a:gd name="T2" fmla="*/ 37 w 945"/>
                            <a:gd name="T3" fmla="*/ 0 h 5928"/>
                            <a:gd name="T4" fmla="*/ 83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grpSp>
                </p:grpSp>
                <p:grpSp>
                  <p:nvGrpSpPr>
                    <p:cNvPr id="99" name="Group 43"/>
                    <p:cNvGrpSpPr>
                      <a:grpSpLocks/>
                    </p:cNvGrpSpPr>
                    <p:nvPr/>
                  </p:nvGrpSpPr>
                  <p:grpSpPr bwMode="auto">
                    <a:xfrm>
                      <a:off x="1616" y="5883"/>
                      <a:ext cx="2829" cy="5946"/>
                      <a:chOff x="1481" y="5883"/>
                      <a:chExt cx="6188" cy="5946"/>
                    </a:xfrm>
                  </p:grpSpPr>
                  <p:grpSp>
                    <p:nvGrpSpPr>
                      <p:cNvPr id="100" name="Group 44"/>
                      <p:cNvGrpSpPr>
                        <a:grpSpLocks/>
                      </p:cNvGrpSpPr>
                      <p:nvPr/>
                    </p:nvGrpSpPr>
                    <p:grpSpPr bwMode="auto">
                      <a:xfrm>
                        <a:off x="1481" y="5886"/>
                        <a:ext cx="1148" cy="5940"/>
                        <a:chOff x="1482" y="5886"/>
                        <a:chExt cx="8610" cy="5940"/>
                      </a:xfrm>
                    </p:grpSpPr>
                    <p:sp>
                      <p:nvSpPr>
                        <p:cNvPr id="113" name="Freeform 45"/>
                        <p:cNvSpPr>
                          <a:spLocks/>
                        </p:cNvSpPr>
                        <p:nvPr/>
                      </p:nvSpPr>
                      <p:spPr bwMode="auto">
                        <a:xfrm>
                          <a:off x="1482" y="5886"/>
                          <a:ext cx="315" cy="5928"/>
                        </a:xfrm>
                        <a:custGeom>
                          <a:avLst/>
                          <a:gdLst>
                            <a:gd name="T0" fmla="*/ 0 w 945"/>
                            <a:gd name="T1" fmla="*/ 5928 h 5928"/>
                            <a:gd name="T2" fmla="*/ 16 w 945"/>
                            <a:gd name="T3" fmla="*/ 0 h 5928"/>
                            <a:gd name="T4" fmla="*/ 35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sp>
                      <p:nvSpPr>
                        <p:cNvPr id="114" name="Freeform 46"/>
                        <p:cNvSpPr>
                          <a:spLocks/>
                        </p:cNvSpPr>
                        <p:nvPr/>
                      </p:nvSpPr>
                      <p:spPr bwMode="auto">
                        <a:xfrm>
                          <a:off x="5577" y="5898"/>
                          <a:ext cx="315" cy="5928"/>
                        </a:xfrm>
                        <a:custGeom>
                          <a:avLst/>
                          <a:gdLst>
                            <a:gd name="T0" fmla="*/ 0 w 945"/>
                            <a:gd name="T1" fmla="*/ 5928 h 5928"/>
                            <a:gd name="T2" fmla="*/ 16 w 945"/>
                            <a:gd name="T3" fmla="*/ 0 h 5928"/>
                            <a:gd name="T4" fmla="*/ 35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sp>
                      <p:nvSpPr>
                        <p:cNvPr id="115" name="Freeform 47"/>
                        <p:cNvSpPr>
                          <a:spLocks/>
                        </p:cNvSpPr>
                        <p:nvPr/>
                      </p:nvSpPr>
                      <p:spPr bwMode="auto">
                        <a:xfrm>
                          <a:off x="9672" y="5898"/>
                          <a:ext cx="420" cy="5928"/>
                        </a:xfrm>
                        <a:custGeom>
                          <a:avLst/>
                          <a:gdLst>
                            <a:gd name="T0" fmla="*/ 0 w 945"/>
                            <a:gd name="T1" fmla="*/ 5928 h 5928"/>
                            <a:gd name="T2" fmla="*/ 37 w 945"/>
                            <a:gd name="T3" fmla="*/ 0 h 5928"/>
                            <a:gd name="T4" fmla="*/ 83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grpSp>
                  <p:grpSp>
                    <p:nvGrpSpPr>
                      <p:cNvPr id="101" name="Group 48"/>
                      <p:cNvGrpSpPr>
                        <a:grpSpLocks/>
                      </p:cNvGrpSpPr>
                      <p:nvPr/>
                    </p:nvGrpSpPr>
                    <p:grpSpPr bwMode="auto">
                      <a:xfrm>
                        <a:off x="3161" y="5889"/>
                        <a:ext cx="1148" cy="5940"/>
                        <a:chOff x="1482" y="5886"/>
                        <a:chExt cx="8610" cy="5940"/>
                      </a:xfrm>
                    </p:grpSpPr>
                    <p:sp>
                      <p:nvSpPr>
                        <p:cNvPr id="110" name="Freeform 49"/>
                        <p:cNvSpPr>
                          <a:spLocks/>
                        </p:cNvSpPr>
                        <p:nvPr/>
                      </p:nvSpPr>
                      <p:spPr bwMode="auto">
                        <a:xfrm>
                          <a:off x="1482" y="5886"/>
                          <a:ext cx="315" cy="5928"/>
                        </a:xfrm>
                        <a:custGeom>
                          <a:avLst/>
                          <a:gdLst>
                            <a:gd name="T0" fmla="*/ 0 w 945"/>
                            <a:gd name="T1" fmla="*/ 5928 h 5928"/>
                            <a:gd name="T2" fmla="*/ 16 w 945"/>
                            <a:gd name="T3" fmla="*/ 0 h 5928"/>
                            <a:gd name="T4" fmla="*/ 35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sp>
                      <p:nvSpPr>
                        <p:cNvPr id="111" name="Freeform 50"/>
                        <p:cNvSpPr>
                          <a:spLocks/>
                        </p:cNvSpPr>
                        <p:nvPr/>
                      </p:nvSpPr>
                      <p:spPr bwMode="auto">
                        <a:xfrm>
                          <a:off x="5577" y="5898"/>
                          <a:ext cx="315" cy="5928"/>
                        </a:xfrm>
                        <a:custGeom>
                          <a:avLst/>
                          <a:gdLst>
                            <a:gd name="T0" fmla="*/ 0 w 945"/>
                            <a:gd name="T1" fmla="*/ 5928 h 5928"/>
                            <a:gd name="T2" fmla="*/ 16 w 945"/>
                            <a:gd name="T3" fmla="*/ 0 h 5928"/>
                            <a:gd name="T4" fmla="*/ 35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sp>
                      <p:nvSpPr>
                        <p:cNvPr id="112" name="Freeform 51"/>
                        <p:cNvSpPr>
                          <a:spLocks/>
                        </p:cNvSpPr>
                        <p:nvPr/>
                      </p:nvSpPr>
                      <p:spPr bwMode="auto">
                        <a:xfrm>
                          <a:off x="9672" y="5898"/>
                          <a:ext cx="420" cy="5928"/>
                        </a:xfrm>
                        <a:custGeom>
                          <a:avLst/>
                          <a:gdLst>
                            <a:gd name="T0" fmla="*/ 0 w 945"/>
                            <a:gd name="T1" fmla="*/ 5928 h 5928"/>
                            <a:gd name="T2" fmla="*/ 37 w 945"/>
                            <a:gd name="T3" fmla="*/ 0 h 5928"/>
                            <a:gd name="T4" fmla="*/ 83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grpSp>
                  <p:grpSp>
                    <p:nvGrpSpPr>
                      <p:cNvPr id="102" name="Group 52"/>
                      <p:cNvGrpSpPr>
                        <a:grpSpLocks/>
                      </p:cNvGrpSpPr>
                      <p:nvPr/>
                    </p:nvGrpSpPr>
                    <p:grpSpPr bwMode="auto">
                      <a:xfrm>
                        <a:off x="4841" y="5883"/>
                        <a:ext cx="1148" cy="5940"/>
                        <a:chOff x="1482" y="5886"/>
                        <a:chExt cx="8610" cy="5940"/>
                      </a:xfrm>
                    </p:grpSpPr>
                    <p:sp>
                      <p:nvSpPr>
                        <p:cNvPr id="107" name="Freeform 53"/>
                        <p:cNvSpPr>
                          <a:spLocks/>
                        </p:cNvSpPr>
                        <p:nvPr/>
                      </p:nvSpPr>
                      <p:spPr bwMode="auto">
                        <a:xfrm>
                          <a:off x="1482" y="5886"/>
                          <a:ext cx="315" cy="5928"/>
                        </a:xfrm>
                        <a:custGeom>
                          <a:avLst/>
                          <a:gdLst>
                            <a:gd name="T0" fmla="*/ 0 w 945"/>
                            <a:gd name="T1" fmla="*/ 5928 h 5928"/>
                            <a:gd name="T2" fmla="*/ 16 w 945"/>
                            <a:gd name="T3" fmla="*/ 0 h 5928"/>
                            <a:gd name="T4" fmla="*/ 35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sp>
                      <p:nvSpPr>
                        <p:cNvPr id="108" name="Freeform 54"/>
                        <p:cNvSpPr>
                          <a:spLocks/>
                        </p:cNvSpPr>
                        <p:nvPr/>
                      </p:nvSpPr>
                      <p:spPr bwMode="auto">
                        <a:xfrm>
                          <a:off x="5577" y="5898"/>
                          <a:ext cx="315" cy="5928"/>
                        </a:xfrm>
                        <a:custGeom>
                          <a:avLst/>
                          <a:gdLst>
                            <a:gd name="T0" fmla="*/ 0 w 945"/>
                            <a:gd name="T1" fmla="*/ 5928 h 5928"/>
                            <a:gd name="T2" fmla="*/ 16 w 945"/>
                            <a:gd name="T3" fmla="*/ 0 h 5928"/>
                            <a:gd name="T4" fmla="*/ 35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sp>
                      <p:nvSpPr>
                        <p:cNvPr id="109" name="Freeform 55"/>
                        <p:cNvSpPr>
                          <a:spLocks/>
                        </p:cNvSpPr>
                        <p:nvPr/>
                      </p:nvSpPr>
                      <p:spPr bwMode="auto">
                        <a:xfrm>
                          <a:off x="9672" y="5898"/>
                          <a:ext cx="420" cy="5928"/>
                        </a:xfrm>
                        <a:custGeom>
                          <a:avLst/>
                          <a:gdLst>
                            <a:gd name="T0" fmla="*/ 0 w 945"/>
                            <a:gd name="T1" fmla="*/ 5928 h 5928"/>
                            <a:gd name="T2" fmla="*/ 37 w 945"/>
                            <a:gd name="T3" fmla="*/ 0 h 5928"/>
                            <a:gd name="T4" fmla="*/ 83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grpSp>
                  <p:grpSp>
                    <p:nvGrpSpPr>
                      <p:cNvPr id="103" name="Group 56"/>
                      <p:cNvGrpSpPr>
                        <a:grpSpLocks/>
                      </p:cNvGrpSpPr>
                      <p:nvPr/>
                    </p:nvGrpSpPr>
                    <p:grpSpPr bwMode="auto">
                      <a:xfrm>
                        <a:off x="6521" y="5883"/>
                        <a:ext cx="1148" cy="5940"/>
                        <a:chOff x="1482" y="5886"/>
                        <a:chExt cx="8610" cy="5940"/>
                      </a:xfrm>
                    </p:grpSpPr>
                    <p:sp>
                      <p:nvSpPr>
                        <p:cNvPr id="104" name="Freeform 57"/>
                        <p:cNvSpPr>
                          <a:spLocks/>
                        </p:cNvSpPr>
                        <p:nvPr/>
                      </p:nvSpPr>
                      <p:spPr bwMode="auto">
                        <a:xfrm>
                          <a:off x="1482" y="5886"/>
                          <a:ext cx="315" cy="5928"/>
                        </a:xfrm>
                        <a:custGeom>
                          <a:avLst/>
                          <a:gdLst>
                            <a:gd name="T0" fmla="*/ 0 w 945"/>
                            <a:gd name="T1" fmla="*/ 5928 h 5928"/>
                            <a:gd name="T2" fmla="*/ 16 w 945"/>
                            <a:gd name="T3" fmla="*/ 0 h 5928"/>
                            <a:gd name="T4" fmla="*/ 35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sp>
                      <p:nvSpPr>
                        <p:cNvPr id="105" name="Freeform 58"/>
                        <p:cNvSpPr>
                          <a:spLocks/>
                        </p:cNvSpPr>
                        <p:nvPr/>
                      </p:nvSpPr>
                      <p:spPr bwMode="auto">
                        <a:xfrm>
                          <a:off x="5577" y="5898"/>
                          <a:ext cx="315" cy="5928"/>
                        </a:xfrm>
                        <a:custGeom>
                          <a:avLst/>
                          <a:gdLst>
                            <a:gd name="T0" fmla="*/ 0 w 945"/>
                            <a:gd name="T1" fmla="*/ 5928 h 5928"/>
                            <a:gd name="T2" fmla="*/ 16 w 945"/>
                            <a:gd name="T3" fmla="*/ 0 h 5928"/>
                            <a:gd name="T4" fmla="*/ 35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sp>
                      <p:nvSpPr>
                        <p:cNvPr id="106" name="Freeform 59"/>
                        <p:cNvSpPr>
                          <a:spLocks/>
                        </p:cNvSpPr>
                        <p:nvPr/>
                      </p:nvSpPr>
                      <p:spPr bwMode="auto">
                        <a:xfrm>
                          <a:off x="9672" y="5898"/>
                          <a:ext cx="420" cy="5928"/>
                        </a:xfrm>
                        <a:custGeom>
                          <a:avLst/>
                          <a:gdLst>
                            <a:gd name="T0" fmla="*/ 0 w 945"/>
                            <a:gd name="T1" fmla="*/ 5928 h 5928"/>
                            <a:gd name="T2" fmla="*/ 37 w 945"/>
                            <a:gd name="T3" fmla="*/ 0 h 5928"/>
                            <a:gd name="T4" fmla="*/ 83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grpSp>
                </p:grpSp>
              </p:grpSp>
              <p:grpSp>
                <p:nvGrpSpPr>
                  <p:cNvPr id="63" name="Group 60"/>
                  <p:cNvGrpSpPr>
                    <a:grpSpLocks/>
                  </p:cNvGrpSpPr>
                  <p:nvPr/>
                </p:nvGrpSpPr>
                <p:grpSpPr bwMode="auto">
                  <a:xfrm>
                    <a:off x="4212" y="8772"/>
                    <a:ext cx="524" cy="624"/>
                    <a:chOff x="1481" y="5883"/>
                    <a:chExt cx="2964" cy="5946"/>
                  </a:xfrm>
                </p:grpSpPr>
                <p:grpSp>
                  <p:nvGrpSpPr>
                    <p:cNvPr id="64" name="Group 61"/>
                    <p:cNvGrpSpPr>
                      <a:grpSpLocks/>
                    </p:cNvGrpSpPr>
                    <p:nvPr/>
                  </p:nvGrpSpPr>
                  <p:grpSpPr bwMode="auto">
                    <a:xfrm>
                      <a:off x="1481" y="5883"/>
                      <a:ext cx="2829" cy="5946"/>
                      <a:chOff x="1481" y="5883"/>
                      <a:chExt cx="6188" cy="5946"/>
                    </a:xfrm>
                  </p:grpSpPr>
                  <p:grpSp>
                    <p:nvGrpSpPr>
                      <p:cNvPr id="82" name="Group 62"/>
                      <p:cNvGrpSpPr>
                        <a:grpSpLocks/>
                      </p:cNvGrpSpPr>
                      <p:nvPr/>
                    </p:nvGrpSpPr>
                    <p:grpSpPr bwMode="auto">
                      <a:xfrm>
                        <a:off x="1481" y="5886"/>
                        <a:ext cx="1148" cy="5940"/>
                        <a:chOff x="1482" y="5886"/>
                        <a:chExt cx="8610" cy="5940"/>
                      </a:xfrm>
                    </p:grpSpPr>
                    <p:sp>
                      <p:nvSpPr>
                        <p:cNvPr id="95" name="Freeform 63"/>
                        <p:cNvSpPr>
                          <a:spLocks/>
                        </p:cNvSpPr>
                        <p:nvPr/>
                      </p:nvSpPr>
                      <p:spPr bwMode="auto">
                        <a:xfrm>
                          <a:off x="1482" y="5886"/>
                          <a:ext cx="315" cy="5928"/>
                        </a:xfrm>
                        <a:custGeom>
                          <a:avLst/>
                          <a:gdLst>
                            <a:gd name="T0" fmla="*/ 0 w 945"/>
                            <a:gd name="T1" fmla="*/ 5928 h 5928"/>
                            <a:gd name="T2" fmla="*/ 16 w 945"/>
                            <a:gd name="T3" fmla="*/ 0 h 5928"/>
                            <a:gd name="T4" fmla="*/ 35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sp>
                      <p:nvSpPr>
                        <p:cNvPr id="96" name="Freeform 64"/>
                        <p:cNvSpPr>
                          <a:spLocks/>
                        </p:cNvSpPr>
                        <p:nvPr/>
                      </p:nvSpPr>
                      <p:spPr bwMode="auto">
                        <a:xfrm>
                          <a:off x="5577" y="5898"/>
                          <a:ext cx="315" cy="5928"/>
                        </a:xfrm>
                        <a:custGeom>
                          <a:avLst/>
                          <a:gdLst>
                            <a:gd name="T0" fmla="*/ 0 w 945"/>
                            <a:gd name="T1" fmla="*/ 5928 h 5928"/>
                            <a:gd name="T2" fmla="*/ 16 w 945"/>
                            <a:gd name="T3" fmla="*/ 0 h 5928"/>
                            <a:gd name="T4" fmla="*/ 35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sp>
                      <p:nvSpPr>
                        <p:cNvPr id="97" name="Freeform 65"/>
                        <p:cNvSpPr>
                          <a:spLocks/>
                        </p:cNvSpPr>
                        <p:nvPr/>
                      </p:nvSpPr>
                      <p:spPr bwMode="auto">
                        <a:xfrm>
                          <a:off x="9672" y="5898"/>
                          <a:ext cx="420" cy="5928"/>
                        </a:xfrm>
                        <a:custGeom>
                          <a:avLst/>
                          <a:gdLst>
                            <a:gd name="T0" fmla="*/ 0 w 945"/>
                            <a:gd name="T1" fmla="*/ 5928 h 5928"/>
                            <a:gd name="T2" fmla="*/ 37 w 945"/>
                            <a:gd name="T3" fmla="*/ 0 h 5928"/>
                            <a:gd name="T4" fmla="*/ 83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grpSp>
                  <p:grpSp>
                    <p:nvGrpSpPr>
                      <p:cNvPr id="83" name="Group 66"/>
                      <p:cNvGrpSpPr>
                        <a:grpSpLocks/>
                      </p:cNvGrpSpPr>
                      <p:nvPr/>
                    </p:nvGrpSpPr>
                    <p:grpSpPr bwMode="auto">
                      <a:xfrm>
                        <a:off x="3161" y="5889"/>
                        <a:ext cx="1148" cy="5940"/>
                        <a:chOff x="1482" y="5886"/>
                        <a:chExt cx="8610" cy="5940"/>
                      </a:xfrm>
                    </p:grpSpPr>
                    <p:sp>
                      <p:nvSpPr>
                        <p:cNvPr id="92" name="Freeform 67"/>
                        <p:cNvSpPr>
                          <a:spLocks/>
                        </p:cNvSpPr>
                        <p:nvPr/>
                      </p:nvSpPr>
                      <p:spPr bwMode="auto">
                        <a:xfrm>
                          <a:off x="1482" y="5886"/>
                          <a:ext cx="315" cy="5928"/>
                        </a:xfrm>
                        <a:custGeom>
                          <a:avLst/>
                          <a:gdLst>
                            <a:gd name="T0" fmla="*/ 0 w 945"/>
                            <a:gd name="T1" fmla="*/ 5928 h 5928"/>
                            <a:gd name="T2" fmla="*/ 16 w 945"/>
                            <a:gd name="T3" fmla="*/ 0 h 5928"/>
                            <a:gd name="T4" fmla="*/ 35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sp>
                      <p:nvSpPr>
                        <p:cNvPr id="93" name="Freeform 68"/>
                        <p:cNvSpPr>
                          <a:spLocks/>
                        </p:cNvSpPr>
                        <p:nvPr/>
                      </p:nvSpPr>
                      <p:spPr bwMode="auto">
                        <a:xfrm>
                          <a:off x="5577" y="5898"/>
                          <a:ext cx="315" cy="5928"/>
                        </a:xfrm>
                        <a:custGeom>
                          <a:avLst/>
                          <a:gdLst>
                            <a:gd name="T0" fmla="*/ 0 w 945"/>
                            <a:gd name="T1" fmla="*/ 5928 h 5928"/>
                            <a:gd name="T2" fmla="*/ 16 w 945"/>
                            <a:gd name="T3" fmla="*/ 0 h 5928"/>
                            <a:gd name="T4" fmla="*/ 35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sp>
                      <p:nvSpPr>
                        <p:cNvPr id="94" name="Freeform 69"/>
                        <p:cNvSpPr>
                          <a:spLocks/>
                        </p:cNvSpPr>
                        <p:nvPr/>
                      </p:nvSpPr>
                      <p:spPr bwMode="auto">
                        <a:xfrm>
                          <a:off x="9672" y="5898"/>
                          <a:ext cx="420" cy="5928"/>
                        </a:xfrm>
                        <a:custGeom>
                          <a:avLst/>
                          <a:gdLst>
                            <a:gd name="T0" fmla="*/ 0 w 945"/>
                            <a:gd name="T1" fmla="*/ 5928 h 5928"/>
                            <a:gd name="T2" fmla="*/ 37 w 945"/>
                            <a:gd name="T3" fmla="*/ 0 h 5928"/>
                            <a:gd name="T4" fmla="*/ 83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grpSp>
                  <p:grpSp>
                    <p:nvGrpSpPr>
                      <p:cNvPr id="84" name="Group 70"/>
                      <p:cNvGrpSpPr>
                        <a:grpSpLocks/>
                      </p:cNvGrpSpPr>
                      <p:nvPr/>
                    </p:nvGrpSpPr>
                    <p:grpSpPr bwMode="auto">
                      <a:xfrm>
                        <a:off x="4841" y="5883"/>
                        <a:ext cx="1148" cy="5940"/>
                        <a:chOff x="1482" y="5886"/>
                        <a:chExt cx="8610" cy="5940"/>
                      </a:xfrm>
                    </p:grpSpPr>
                    <p:sp>
                      <p:nvSpPr>
                        <p:cNvPr id="89" name="Freeform 71"/>
                        <p:cNvSpPr>
                          <a:spLocks/>
                        </p:cNvSpPr>
                        <p:nvPr/>
                      </p:nvSpPr>
                      <p:spPr bwMode="auto">
                        <a:xfrm>
                          <a:off x="1482" y="5886"/>
                          <a:ext cx="315" cy="5928"/>
                        </a:xfrm>
                        <a:custGeom>
                          <a:avLst/>
                          <a:gdLst>
                            <a:gd name="T0" fmla="*/ 0 w 945"/>
                            <a:gd name="T1" fmla="*/ 5928 h 5928"/>
                            <a:gd name="T2" fmla="*/ 16 w 945"/>
                            <a:gd name="T3" fmla="*/ 0 h 5928"/>
                            <a:gd name="T4" fmla="*/ 35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sp>
                      <p:nvSpPr>
                        <p:cNvPr id="90" name="Freeform 72"/>
                        <p:cNvSpPr>
                          <a:spLocks/>
                        </p:cNvSpPr>
                        <p:nvPr/>
                      </p:nvSpPr>
                      <p:spPr bwMode="auto">
                        <a:xfrm>
                          <a:off x="5577" y="5898"/>
                          <a:ext cx="315" cy="5928"/>
                        </a:xfrm>
                        <a:custGeom>
                          <a:avLst/>
                          <a:gdLst>
                            <a:gd name="T0" fmla="*/ 0 w 945"/>
                            <a:gd name="T1" fmla="*/ 5928 h 5928"/>
                            <a:gd name="T2" fmla="*/ 16 w 945"/>
                            <a:gd name="T3" fmla="*/ 0 h 5928"/>
                            <a:gd name="T4" fmla="*/ 35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sp>
                      <p:nvSpPr>
                        <p:cNvPr id="91" name="Freeform 73"/>
                        <p:cNvSpPr>
                          <a:spLocks/>
                        </p:cNvSpPr>
                        <p:nvPr/>
                      </p:nvSpPr>
                      <p:spPr bwMode="auto">
                        <a:xfrm>
                          <a:off x="9672" y="5898"/>
                          <a:ext cx="420" cy="5928"/>
                        </a:xfrm>
                        <a:custGeom>
                          <a:avLst/>
                          <a:gdLst>
                            <a:gd name="T0" fmla="*/ 0 w 945"/>
                            <a:gd name="T1" fmla="*/ 5928 h 5928"/>
                            <a:gd name="T2" fmla="*/ 37 w 945"/>
                            <a:gd name="T3" fmla="*/ 0 h 5928"/>
                            <a:gd name="T4" fmla="*/ 83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grpSp>
                  <p:grpSp>
                    <p:nvGrpSpPr>
                      <p:cNvPr id="85" name="Group 74"/>
                      <p:cNvGrpSpPr>
                        <a:grpSpLocks/>
                      </p:cNvGrpSpPr>
                      <p:nvPr/>
                    </p:nvGrpSpPr>
                    <p:grpSpPr bwMode="auto">
                      <a:xfrm>
                        <a:off x="6521" y="5883"/>
                        <a:ext cx="1148" cy="5940"/>
                        <a:chOff x="1482" y="5886"/>
                        <a:chExt cx="8610" cy="5940"/>
                      </a:xfrm>
                    </p:grpSpPr>
                    <p:sp>
                      <p:nvSpPr>
                        <p:cNvPr id="86" name="Freeform 75"/>
                        <p:cNvSpPr>
                          <a:spLocks/>
                        </p:cNvSpPr>
                        <p:nvPr/>
                      </p:nvSpPr>
                      <p:spPr bwMode="auto">
                        <a:xfrm>
                          <a:off x="1482" y="5886"/>
                          <a:ext cx="315" cy="5928"/>
                        </a:xfrm>
                        <a:custGeom>
                          <a:avLst/>
                          <a:gdLst>
                            <a:gd name="T0" fmla="*/ 0 w 945"/>
                            <a:gd name="T1" fmla="*/ 5928 h 5928"/>
                            <a:gd name="T2" fmla="*/ 16 w 945"/>
                            <a:gd name="T3" fmla="*/ 0 h 5928"/>
                            <a:gd name="T4" fmla="*/ 35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sp>
                      <p:nvSpPr>
                        <p:cNvPr id="87" name="Freeform 76"/>
                        <p:cNvSpPr>
                          <a:spLocks/>
                        </p:cNvSpPr>
                        <p:nvPr/>
                      </p:nvSpPr>
                      <p:spPr bwMode="auto">
                        <a:xfrm>
                          <a:off x="5577" y="5898"/>
                          <a:ext cx="315" cy="5928"/>
                        </a:xfrm>
                        <a:custGeom>
                          <a:avLst/>
                          <a:gdLst>
                            <a:gd name="T0" fmla="*/ 0 w 945"/>
                            <a:gd name="T1" fmla="*/ 5928 h 5928"/>
                            <a:gd name="T2" fmla="*/ 16 w 945"/>
                            <a:gd name="T3" fmla="*/ 0 h 5928"/>
                            <a:gd name="T4" fmla="*/ 35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sp>
                      <p:nvSpPr>
                        <p:cNvPr id="88" name="Freeform 77"/>
                        <p:cNvSpPr>
                          <a:spLocks/>
                        </p:cNvSpPr>
                        <p:nvPr/>
                      </p:nvSpPr>
                      <p:spPr bwMode="auto">
                        <a:xfrm>
                          <a:off x="9672" y="5898"/>
                          <a:ext cx="420" cy="5928"/>
                        </a:xfrm>
                        <a:custGeom>
                          <a:avLst/>
                          <a:gdLst>
                            <a:gd name="T0" fmla="*/ 0 w 945"/>
                            <a:gd name="T1" fmla="*/ 5928 h 5928"/>
                            <a:gd name="T2" fmla="*/ 37 w 945"/>
                            <a:gd name="T3" fmla="*/ 0 h 5928"/>
                            <a:gd name="T4" fmla="*/ 83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grpSp>
                </p:grpSp>
                <p:grpSp>
                  <p:nvGrpSpPr>
                    <p:cNvPr id="65" name="Group 78"/>
                    <p:cNvGrpSpPr>
                      <a:grpSpLocks/>
                    </p:cNvGrpSpPr>
                    <p:nvPr/>
                  </p:nvGrpSpPr>
                  <p:grpSpPr bwMode="auto">
                    <a:xfrm>
                      <a:off x="1616" y="5883"/>
                      <a:ext cx="2829" cy="5946"/>
                      <a:chOff x="1481" y="5883"/>
                      <a:chExt cx="6188" cy="5946"/>
                    </a:xfrm>
                  </p:grpSpPr>
                  <p:grpSp>
                    <p:nvGrpSpPr>
                      <p:cNvPr id="66" name="Group 79"/>
                      <p:cNvGrpSpPr>
                        <a:grpSpLocks/>
                      </p:cNvGrpSpPr>
                      <p:nvPr/>
                    </p:nvGrpSpPr>
                    <p:grpSpPr bwMode="auto">
                      <a:xfrm>
                        <a:off x="1481" y="5886"/>
                        <a:ext cx="1148" cy="5940"/>
                        <a:chOff x="1482" y="5886"/>
                        <a:chExt cx="8610" cy="5940"/>
                      </a:xfrm>
                    </p:grpSpPr>
                    <p:sp>
                      <p:nvSpPr>
                        <p:cNvPr id="79" name="Freeform 80"/>
                        <p:cNvSpPr>
                          <a:spLocks/>
                        </p:cNvSpPr>
                        <p:nvPr/>
                      </p:nvSpPr>
                      <p:spPr bwMode="auto">
                        <a:xfrm>
                          <a:off x="1482" y="5886"/>
                          <a:ext cx="315" cy="5928"/>
                        </a:xfrm>
                        <a:custGeom>
                          <a:avLst/>
                          <a:gdLst>
                            <a:gd name="T0" fmla="*/ 0 w 945"/>
                            <a:gd name="T1" fmla="*/ 5928 h 5928"/>
                            <a:gd name="T2" fmla="*/ 16 w 945"/>
                            <a:gd name="T3" fmla="*/ 0 h 5928"/>
                            <a:gd name="T4" fmla="*/ 35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sp>
                      <p:nvSpPr>
                        <p:cNvPr id="80" name="Freeform 81"/>
                        <p:cNvSpPr>
                          <a:spLocks/>
                        </p:cNvSpPr>
                        <p:nvPr/>
                      </p:nvSpPr>
                      <p:spPr bwMode="auto">
                        <a:xfrm>
                          <a:off x="5577" y="5898"/>
                          <a:ext cx="315" cy="5928"/>
                        </a:xfrm>
                        <a:custGeom>
                          <a:avLst/>
                          <a:gdLst>
                            <a:gd name="T0" fmla="*/ 0 w 945"/>
                            <a:gd name="T1" fmla="*/ 5928 h 5928"/>
                            <a:gd name="T2" fmla="*/ 16 w 945"/>
                            <a:gd name="T3" fmla="*/ 0 h 5928"/>
                            <a:gd name="T4" fmla="*/ 35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sp>
                      <p:nvSpPr>
                        <p:cNvPr id="81" name="Freeform 82"/>
                        <p:cNvSpPr>
                          <a:spLocks/>
                        </p:cNvSpPr>
                        <p:nvPr/>
                      </p:nvSpPr>
                      <p:spPr bwMode="auto">
                        <a:xfrm>
                          <a:off x="9672" y="5898"/>
                          <a:ext cx="420" cy="5928"/>
                        </a:xfrm>
                        <a:custGeom>
                          <a:avLst/>
                          <a:gdLst>
                            <a:gd name="T0" fmla="*/ 0 w 945"/>
                            <a:gd name="T1" fmla="*/ 5928 h 5928"/>
                            <a:gd name="T2" fmla="*/ 37 w 945"/>
                            <a:gd name="T3" fmla="*/ 0 h 5928"/>
                            <a:gd name="T4" fmla="*/ 83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grpSp>
                  <p:grpSp>
                    <p:nvGrpSpPr>
                      <p:cNvPr id="67" name="Group 83"/>
                      <p:cNvGrpSpPr>
                        <a:grpSpLocks/>
                      </p:cNvGrpSpPr>
                      <p:nvPr/>
                    </p:nvGrpSpPr>
                    <p:grpSpPr bwMode="auto">
                      <a:xfrm>
                        <a:off x="3161" y="5889"/>
                        <a:ext cx="1148" cy="5940"/>
                        <a:chOff x="1482" y="5886"/>
                        <a:chExt cx="8610" cy="5940"/>
                      </a:xfrm>
                    </p:grpSpPr>
                    <p:sp>
                      <p:nvSpPr>
                        <p:cNvPr id="76" name="Freeform 84"/>
                        <p:cNvSpPr>
                          <a:spLocks/>
                        </p:cNvSpPr>
                        <p:nvPr/>
                      </p:nvSpPr>
                      <p:spPr bwMode="auto">
                        <a:xfrm>
                          <a:off x="1482" y="5886"/>
                          <a:ext cx="315" cy="5928"/>
                        </a:xfrm>
                        <a:custGeom>
                          <a:avLst/>
                          <a:gdLst>
                            <a:gd name="T0" fmla="*/ 0 w 945"/>
                            <a:gd name="T1" fmla="*/ 5928 h 5928"/>
                            <a:gd name="T2" fmla="*/ 16 w 945"/>
                            <a:gd name="T3" fmla="*/ 0 h 5928"/>
                            <a:gd name="T4" fmla="*/ 35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sp>
                      <p:nvSpPr>
                        <p:cNvPr id="77" name="Freeform 85"/>
                        <p:cNvSpPr>
                          <a:spLocks/>
                        </p:cNvSpPr>
                        <p:nvPr/>
                      </p:nvSpPr>
                      <p:spPr bwMode="auto">
                        <a:xfrm>
                          <a:off x="5577" y="5898"/>
                          <a:ext cx="315" cy="5928"/>
                        </a:xfrm>
                        <a:custGeom>
                          <a:avLst/>
                          <a:gdLst>
                            <a:gd name="T0" fmla="*/ 0 w 945"/>
                            <a:gd name="T1" fmla="*/ 5928 h 5928"/>
                            <a:gd name="T2" fmla="*/ 16 w 945"/>
                            <a:gd name="T3" fmla="*/ 0 h 5928"/>
                            <a:gd name="T4" fmla="*/ 35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sp>
                      <p:nvSpPr>
                        <p:cNvPr id="78" name="Freeform 86"/>
                        <p:cNvSpPr>
                          <a:spLocks/>
                        </p:cNvSpPr>
                        <p:nvPr/>
                      </p:nvSpPr>
                      <p:spPr bwMode="auto">
                        <a:xfrm>
                          <a:off x="9672" y="5898"/>
                          <a:ext cx="420" cy="5928"/>
                        </a:xfrm>
                        <a:custGeom>
                          <a:avLst/>
                          <a:gdLst>
                            <a:gd name="T0" fmla="*/ 0 w 945"/>
                            <a:gd name="T1" fmla="*/ 5928 h 5928"/>
                            <a:gd name="T2" fmla="*/ 37 w 945"/>
                            <a:gd name="T3" fmla="*/ 0 h 5928"/>
                            <a:gd name="T4" fmla="*/ 83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grpSp>
                  <p:grpSp>
                    <p:nvGrpSpPr>
                      <p:cNvPr id="68" name="Group 87"/>
                      <p:cNvGrpSpPr>
                        <a:grpSpLocks/>
                      </p:cNvGrpSpPr>
                      <p:nvPr/>
                    </p:nvGrpSpPr>
                    <p:grpSpPr bwMode="auto">
                      <a:xfrm>
                        <a:off x="4841" y="5883"/>
                        <a:ext cx="1148" cy="5940"/>
                        <a:chOff x="1482" y="5886"/>
                        <a:chExt cx="8610" cy="5940"/>
                      </a:xfrm>
                    </p:grpSpPr>
                    <p:sp>
                      <p:nvSpPr>
                        <p:cNvPr id="73" name="Freeform 88"/>
                        <p:cNvSpPr>
                          <a:spLocks/>
                        </p:cNvSpPr>
                        <p:nvPr/>
                      </p:nvSpPr>
                      <p:spPr bwMode="auto">
                        <a:xfrm>
                          <a:off x="1482" y="5886"/>
                          <a:ext cx="315" cy="5928"/>
                        </a:xfrm>
                        <a:custGeom>
                          <a:avLst/>
                          <a:gdLst>
                            <a:gd name="T0" fmla="*/ 0 w 945"/>
                            <a:gd name="T1" fmla="*/ 5928 h 5928"/>
                            <a:gd name="T2" fmla="*/ 16 w 945"/>
                            <a:gd name="T3" fmla="*/ 0 h 5928"/>
                            <a:gd name="T4" fmla="*/ 35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sp>
                      <p:nvSpPr>
                        <p:cNvPr id="74" name="Freeform 89"/>
                        <p:cNvSpPr>
                          <a:spLocks/>
                        </p:cNvSpPr>
                        <p:nvPr/>
                      </p:nvSpPr>
                      <p:spPr bwMode="auto">
                        <a:xfrm>
                          <a:off x="5577" y="5898"/>
                          <a:ext cx="315" cy="5928"/>
                        </a:xfrm>
                        <a:custGeom>
                          <a:avLst/>
                          <a:gdLst>
                            <a:gd name="T0" fmla="*/ 0 w 945"/>
                            <a:gd name="T1" fmla="*/ 5928 h 5928"/>
                            <a:gd name="T2" fmla="*/ 16 w 945"/>
                            <a:gd name="T3" fmla="*/ 0 h 5928"/>
                            <a:gd name="T4" fmla="*/ 35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sp>
                      <p:nvSpPr>
                        <p:cNvPr id="75" name="Freeform 90"/>
                        <p:cNvSpPr>
                          <a:spLocks/>
                        </p:cNvSpPr>
                        <p:nvPr/>
                      </p:nvSpPr>
                      <p:spPr bwMode="auto">
                        <a:xfrm>
                          <a:off x="9672" y="5898"/>
                          <a:ext cx="420" cy="5928"/>
                        </a:xfrm>
                        <a:custGeom>
                          <a:avLst/>
                          <a:gdLst>
                            <a:gd name="T0" fmla="*/ 0 w 945"/>
                            <a:gd name="T1" fmla="*/ 5928 h 5928"/>
                            <a:gd name="T2" fmla="*/ 37 w 945"/>
                            <a:gd name="T3" fmla="*/ 0 h 5928"/>
                            <a:gd name="T4" fmla="*/ 83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grpSp>
                  <p:grpSp>
                    <p:nvGrpSpPr>
                      <p:cNvPr id="69" name="Group 91"/>
                      <p:cNvGrpSpPr>
                        <a:grpSpLocks/>
                      </p:cNvGrpSpPr>
                      <p:nvPr/>
                    </p:nvGrpSpPr>
                    <p:grpSpPr bwMode="auto">
                      <a:xfrm>
                        <a:off x="6521" y="5883"/>
                        <a:ext cx="1148" cy="5940"/>
                        <a:chOff x="1482" y="5886"/>
                        <a:chExt cx="8610" cy="5940"/>
                      </a:xfrm>
                    </p:grpSpPr>
                    <p:sp>
                      <p:nvSpPr>
                        <p:cNvPr id="70" name="Freeform 92"/>
                        <p:cNvSpPr>
                          <a:spLocks/>
                        </p:cNvSpPr>
                        <p:nvPr/>
                      </p:nvSpPr>
                      <p:spPr bwMode="auto">
                        <a:xfrm>
                          <a:off x="1482" y="5886"/>
                          <a:ext cx="315" cy="5928"/>
                        </a:xfrm>
                        <a:custGeom>
                          <a:avLst/>
                          <a:gdLst>
                            <a:gd name="T0" fmla="*/ 0 w 945"/>
                            <a:gd name="T1" fmla="*/ 5928 h 5928"/>
                            <a:gd name="T2" fmla="*/ 16 w 945"/>
                            <a:gd name="T3" fmla="*/ 0 h 5928"/>
                            <a:gd name="T4" fmla="*/ 35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sp>
                      <p:nvSpPr>
                        <p:cNvPr id="71" name="Freeform 93"/>
                        <p:cNvSpPr>
                          <a:spLocks/>
                        </p:cNvSpPr>
                        <p:nvPr/>
                      </p:nvSpPr>
                      <p:spPr bwMode="auto">
                        <a:xfrm>
                          <a:off x="5577" y="5898"/>
                          <a:ext cx="315" cy="5928"/>
                        </a:xfrm>
                        <a:custGeom>
                          <a:avLst/>
                          <a:gdLst>
                            <a:gd name="T0" fmla="*/ 0 w 945"/>
                            <a:gd name="T1" fmla="*/ 5928 h 5928"/>
                            <a:gd name="T2" fmla="*/ 16 w 945"/>
                            <a:gd name="T3" fmla="*/ 0 h 5928"/>
                            <a:gd name="T4" fmla="*/ 35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sp>
                      <p:nvSpPr>
                        <p:cNvPr id="72" name="Freeform 94"/>
                        <p:cNvSpPr>
                          <a:spLocks/>
                        </p:cNvSpPr>
                        <p:nvPr/>
                      </p:nvSpPr>
                      <p:spPr bwMode="auto">
                        <a:xfrm>
                          <a:off x="9672" y="5898"/>
                          <a:ext cx="420" cy="5928"/>
                        </a:xfrm>
                        <a:custGeom>
                          <a:avLst/>
                          <a:gdLst>
                            <a:gd name="T0" fmla="*/ 0 w 945"/>
                            <a:gd name="T1" fmla="*/ 5928 h 5928"/>
                            <a:gd name="T2" fmla="*/ 37 w 945"/>
                            <a:gd name="T3" fmla="*/ 0 h 5928"/>
                            <a:gd name="T4" fmla="*/ 83 w 945"/>
                            <a:gd name="T5" fmla="*/ 5928 h 5928"/>
                            <a:gd name="T6" fmla="*/ 0 60000 65536"/>
                            <a:gd name="T7" fmla="*/ 0 60000 65536"/>
                            <a:gd name="T8" fmla="*/ 0 60000 65536"/>
                            <a:gd name="T9" fmla="*/ 0 w 945"/>
                            <a:gd name="T10" fmla="*/ 0 h 5928"/>
                            <a:gd name="T11" fmla="*/ 945 w 945"/>
                            <a:gd name="T12" fmla="*/ 5928 h 5928"/>
                          </a:gdLst>
                          <a:ahLst/>
                          <a:cxnLst>
                            <a:cxn ang="T6">
                              <a:pos x="T0" y="T1"/>
                            </a:cxn>
                            <a:cxn ang="T7">
                              <a:pos x="T2" y="T3"/>
                            </a:cxn>
                            <a:cxn ang="T8">
                              <a:pos x="T4" y="T5"/>
                            </a:cxn>
                          </a:cxnLst>
                          <a:rect l="T9" t="T10" r="T11" b="T12"/>
                          <a:pathLst>
                            <a:path w="945" h="5928">
                              <a:moveTo>
                                <a:pt x="0" y="5928"/>
                              </a:moveTo>
                              <a:cubicBezTo>
                                <a:pt x="131" y="2964"/>
                                <a:pt x="263" y="0"/>
                                <a:pt x="420" y="0"/>
                              </a:cubicBezTo>
                              <a:cubicBezTo>
                                <a:pt x="577" y="0"/>
                                <a:pt x="761" y="2964"/>
                                <a:pt x="945" y="5928"/>
                              </a:cubicBezTo>
                            </a:path>
                          </a:pathLst>
                        </a:custGeom>
                        <a:noFill/>
                        <a:ln w="9525">
                          <a:solidFill>
                            <a:srgbClr val="0000FF"/>
                          </a:solidFill>
                          <a:round/>
                          <a:headEnd/>
                          <a:tailEnd/>
                        </a:ln>
                      </p:spPr>
                      <p:txBody>
                        <a:bodyPr/>
                        <a:lstStyle/>
                        <a:p>
                          <a:endParaRPr lang="zh-CN" altLang="en-US"/>
                        </a:p>
                      </p:txBody>
                    </p:sp>
                  </p:grpSp>
                </p:grpSp>
              </p:grpSp>
            </p:grpSp>
            <p:sp>
              <p:nvSpPr>
                <p:cNvPr id="53" name="Line 95"/>
                <p:cNvSpPr>
                  <a:spLocks noChangeShapeType="1"/>
                </p:cNvSpPr>
                <p:nvPr/>
              </p:nvSpPr>
              <p:spPr bwMode="auto">
                <a:xfrm>
                  <a:off x="1167" y="9552"/>
                  <a:ext cx="0" cy="780"/>
                </a:xfrm>
                <a:prstGeom prst="line">
                  <a:avLst/>
                </a:prstGeom>
                <a:noFill/>
                <a:ln w="9525">
                  <a:solidFill>
                    <a:srgbClr val="000000"/>
                  </a:solidFill>
                  <a:round/>
                  <a:headEnd/>
                  <a:tailEnd/>
                </a:ln>
              </p:spPr>
              <p:txBody>
                <a:bodyPr/>
                <a:lstStyle/>
                <a:p>
                  <a:endParaRPr lang="zh-CN" altLang="en-US"/>
                </a:p>
              </p:txBody>
            </p:sp>
            <p:sp>
              <p:nvSpPr>
                <p:cNvPr id="54" name="Line 96"/>
                <p:cNvSpPr>
                  <a:spLocks noChangeShapeType="1"/>
                </p:cNvSpPr>
                <p:nvPr/>
              </p:nvSpPr>
              <p:spPr bwMode="auto">
                <a:xfrm>
                  <a:off x="1692" y="9552"/>
                  <a:ext cx="0" cy="468"/>
                </a:xfrm>
                <a:prstGeom prst="line">
                  <a:avLst/>
                </a:prstGeom>
                <a:noFill/>
                <a:ln w="9525">
                  <a:solidFill>
                    <a:srgbClr val="000000"/>
                  </a:solidFill>
                  <a:round/>
                  <a:headEnd/>
                  <a:tailEnd/>
                </a:ln>
              </p:spPr>
              <p:txBody>
                <a:bodyPr/>
                <a:lstStyle/>
                <a:p>
                  <a:endParaRPr lang="zh-CN" altLang="en-US"/>
                </a:p>
              </p:txBody>
            </p:sp>
            <p:sp>
              <p:nvSpPr>
                <p:cNvPr id="55" name="Line 97"/>
                <p:cNvSpPr>
                  <a:spLocks noChangeShapeType="1"/>
                </p:cNvSpPr>
                <p:nvPr/>
              </p:nvSpPr>
              <p:spPr bwMode="auto">
                <a:xfrm>
                  <a:off x="4212" y="9552"/>
                  <a:ext cx="0" cy="780"/>
                </a:xfrm>
                <a:prstGeom prst="line">
                  <a:avLst/>
                </a:prstGeom>
                <a:noFill/>
                <a:ln w="9525">
                  <a:solidFill>
                    <a:srgbClr val="000000"/>
                  </a:solidFill>
                  <a:round/>
                  <a:headEnd/>
                  <a:tailEnd/>
                </a:ln>
              </p:spPr>
              <p:txBody>
                <a:bodyPr/>
                <a:lstStyle/>
                <a:p>
                  <a:endParaRPr lang="zh-CN" altLang="en-US"/>
                </a:p>
              </p:txBody>
            </p:sp>
            <p:sp>
              <p:nvSpPr>
                <p:cNvPr id="56" name="Line 98"/>
                <p:cNvSpPr>
                  <a:spLocks noChangeShapeType="1"/>
                </p:cNvSpPr>
                <p:nvPr/>
              </p:nvSpPr>
              <p:spPr bwMode="auto">
                <a:xfrm>
                  <a:off x="537" y="9708"/>
                  <a:ext cx="630" cy="0"/>
                </a:xfrm>
                <a:prstGeom prst="line">
                  <a:avLst/>
                </a:prstGeom>
                <a:noFill/>
                <a:ln w="9525">
                  <a:solidFill>
                    <a:srgbClr val="000000"/>
                  </a:solidFill>
                  <a:round/>
                  <a:headEnd/>
                  <a:tailEnd type="triangle" w="med" len="med"/>
                </a:ln>
              </p:spPr>
              <p:txBody>
                <a:bodyPr/>
                <a:lstStyle/>
                <a:p>
                  <a:endParaRPr lang="zh-CN" altLang="en-US"/>
                </a:p>
              </p:txBody>
            </p:sp>
            <p:sp>
              <p:nvSpPr>
                <p:cNvPr id="57" name="Line 99"/>
                <p:cNvSpPr>
                  <a:spLocks noChangeShapeType="1"/>
                </p:cNvSpPr>
                <p:nvPr/>
              </p:nvSpPr>
              <p:spPr bwMode="auto">
                <a:xfrm>
                  <a:off x="1167" y="10176"/>
                  <a:ext cx="3045" cy="0"/>
                </a:xfrm>
                <a:prstGeom prst="line">
                  <a:avLst/>
                </a:prstGeom>
                <a:noFill/>
                <a:ln w="9525">
                  <a:solidFill>
                    <a:srgbClr val="000000"/>
                  </a:solidFill>
                  <a:round/>
                  <a:headEnd type="triangle" w="med" len="med"/>
                  <a:tailEnd type="triangle" w="med" len="med"/>
                </a:ln>
              </p:spPr>
              <p:txBody>
                <a:bodyPr/>
                <a:lstStyle/>
                <a:p>
                  <a:endParaRPr lang="zh-CN" altLang="en-US"/>
                </a:p>
              </p:txBody>
            </p:sp>
            <p:sp>
              <p:nvSpPr>
                <p:cNvPr id="58" name="Line 100"/>
                <p:cNvSpPr>
                  <a:spLocks noChangeShapeType="1"/>
                </p:cNvSpPr>
                <p:nvPr/>
              </p:nvSpPr>
              <p:spPr bwMode="auto">
                <a:xfrm>
                  <a:off x="1692" y="9708"/>
                  <a:ext cx="735" cy="0"/>
                </a:xfrm>
                <a:prstGeom prst="line">
                  <a:avLst/>
                </a:prstGeom>
                <a:noFill/>
                <a:ln w="9525">
                  <a:solidFill>
                    <a:srgbClr val="000000"/>
                  </a:solidFill>
                  <a:round/>
                  <a:headEnd type="triangle" w="med" len="med"/>
                  <a:tailEnd/>
                </a:ln>
              </p:spPr>
              <p:txBody>
                <a:bodyPr/>
                <a:lstStyle/>
                <a:p>
                  <a:endParaRPr lang="zh-CN" altLang="en-US"/>
                </a:p>
              </p:txBody>
            </p:sp>
            <p:sp>
              <p:nvSpPr>
                <p:cNvPr id="59" name="Text Box 101"/>
                <p:cNvSpPr txBox="1">
                  <a:spLocks noChangeArrowheads="1"/>
                </p:cNvSpPr>
                <p:nvPr/>
              </p:nvSpPr>
              <p:spPr bwMode="auto">
                <a:xfrm>
                  <a:off x="1692" y="9396"/>
                  <a:ext cx="840" cy="468"/>
                </a:xfrm>
                <a:prstGeom prst="rect">
                  <a:avLst/>
                </a:prstGeom>
                <a:noFill/>
                <a:ln w="9525">
                  <a:noFill/>
                  <a:miter lim="800000"/>
                  <a:headEnd/>
                  <a:tailEnd/>
                </a:ln>
              </p:spPr>
              <p:txBody>
                <a:bodyPr/>
                <a:lstStyle/>
                <a:p>
                  <a:pPr algn="just"/>
                  <a:r>
                    <a:rPr lang="en-US" altLang="zh-CN" sz="1000">
                      <a:latin typeface="Times New Roman" pitchFamily="18" charset="0"/>
                    </a:rPr>
                    <a:t>1ms</a:t>
                  </a:r>
                  <a:endParaRPr lang="en-US" altLang="zh-CN">
                    <a:latin typeface="Verdana" pitchFamily="34" charset="0"/>
                  </a:endParaRPr>
                </a:p>
              </p:txBody>
            </p:sp>
            <p:sp>
              <p:nvSpPr>
                <p:cNvPr id="60" name="Text Box 102"/>
                <p:cNvSpPr txBox="1">
                  <a:spLocks noChangeArrowheads="1"/>
                </p:cNvSpPr>
                <p:nvPr/>
              </p:nvSpPr>
              <p:spPr bwMode="auto">
                <a:xfrm>
                  <a:off x="2427" y="9864"/>
                  <a:ext cx="945" cy="468"/>
                </a:xfrm>
                <a:prstGeom prst="rect">
                  <a:avLst/>
                </a:prstGeom>
                <a:noFill/>
                <a:ln w="9525">
                  <a:noFill/>
                  <a:miter lim="800000"/>
                  <a:headEnd/>
                  <a:tailEnd/>
                </a:ln>
              </p:spPr>
              <p:txBody>
                <a:bodyPr/>
                <a:lstStyle/>
                <a:p>
                  <a:pPr algn="just"/>
                  <a:r>
                    <a:rPr lang="en-US" altLang="zh-CN" sz="1000">
                      <a:latin typeface="Times New Roman" pitchFamily="18" charset="0"/>
                    </a:rPr>
                    <a:t>200ms</a:t>
                  </a:r>
                  <a:endParaRPr lang="en-US" altLang="zh-CN">
                    <a:latin typeface="Verdana" pitchFamily="34" charset="0"/>
                  </a:endParaRPr>
                </a:p>
              </p:txBody>
            </p:sp>
          </p:grpSp>
          <p:grpSp>
            <p:nvGrpSpPr>
              <p:cNvPr id="47" name="Group 103"/>
              <p:cNvGrpSpPr>
                <a:grpSpLocks/>
              </p:cNvGrpSpPr>
              <p:nvPr/>
            </p:nvGrpSpPr>
            <p:grpSpPr bwMode="auto">
              <a:xfrm>
                <a:off x="1587" y="8616"/>
                <a:ext cx="456" cy="609"/>
                <a:chOff x="1587" y="8616"/>
                <a:chExt cx="456" cy="609"/>
              </a:xfrm>
            </p:grpSpPr>
            <p:grpSp>
              <p:nvGrpSpPr>
                <p:cNvPr id="48" name="Group 104"/>
                <p:cNvGrpSpPr>
                  <a:grpSpLocks/>
                </p:cNvGrpSpPr>
                <p:nvPr/>
              </p:nvGrpSpPr>
              <p:grpSpPr bwMode="auto">
                <a:xfrm>
                  <a:off x="1587" y="8616"/>
                  <a:ext cx="456" cy="609"/>
                  <a:chOff x="5787" y="9396"/>
                  <a:chExt cx="456" cy="609"/>
                </a:xfrm>
              </p:grpSpPr>
              <p:sp>
                <p:nvSpPr>
                  <p:cNvPr id="50" name="Oval 105"/>
                  <p:cNvSpPr>
                    <a:spLocks noChangeArrowheads="1"/>
                  </p:cNvSpPr>
                  <p:nvPr/>
                </p:nvSpPr>
                <p:spPr bwMode="auto">
                  <a:xfrm>
                    <a:off x="5787" y="9396"/>
                    <a:ext cx="315" cy="312"/>
                  </a:xfrm>
                  <a:prstGeom prst="ellipse">
                    <a:avLst/>
                  </a:prstGeom>
                  <a:noFill/>
                  <a:ln w="9525">
                    <a:solidFill>
                      <a:srgbClr val="FF0000"/>
                    </a:solidFill>
                    <a:round/>
                    <a:headEnd/>
                    <a:tailEnd/>
                  </a:ln>
                </p:spPr>
                <p:txBody>
                  <a:bodyPr/>
                  <a:lstStyle/>
                  <a:p>
                    <a:endParaRPr lang="zh-CN" altLang="en-US"/>
                  </a:p>
                </p:txBody>
              </p:sp>
              <p:sp>
                <p:nvSpPr>
                  <p:cNvPr id="51" name="AutoShape 106"/>
                  <p:cNvSpPr>
                    <a:spLocks noChangeArrowheads="1"/>
                  </p:cNvSpPr>
                  <p:nvPr/>
                </p:nvSpPr>
                <p:spPr bwMode="auto">
                  <a:xfrm rot="8443473">
                    <a:off x="6095" y="9640"/>
                    <a:ext cx="148" cy="36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24 w 21600"/>
                      <a:gd name="T13" fmla="*/ 4498 h 21600"/>
                      <a:gd name="T14" fmla="*/ 17076 w 21600"/>
                      <a:gd name="T15" fmla="*/ 17102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9525">
                    <a:solidFill>
                      <a:srgbClr val="FF0000"/>
                    </a:solidFill>
                    <a:miter lim="800000"/>
                    <a:headEnd/>
                    <a:tailEnd/>
                  </a:ln>
                </p:spPr>
                <p:txBody>
                  <a:bodyPr/>
                  <a:lstStyle/>
                  <a:p>
                    <a:endParaRPr lang="zh-CN" altLang="en-US"/>
                  </a:p>
                </p:txBody>
              </p:sp>
            </p:grpSp>
            <p:sp>
              <p:nvSpPr>
                <p:cNvPr id="49" name="Line 107"/>
                <p:cNvSpPr>
                  <a:spLocks noChangeShapeType="1"/>
                </p:cNvSpPr>
                <p:nvPr/>
              </p:nvSpPr>
              <p:spPr bwMode="auto">
                <a:xfrm>
                  <a:off x="1857" y="8928"/>
                  <a:ext cx="105" cy="156"/>
                </a:xfrm>
                <a:prstGeom prst="line">
                  <a:avLst/>
                </a:prstGeom>
                <a:noFill/>
                <a:ln w="9525">
                  <a:solidFill>
                    <a:srgbClr val="FF0000"/>
                  </a:solidFill>
                  <a:round/>
                  <a:headEnd/>
                  <a:tailEnd/>
                </a:ln>
              </p:spPr>
              <p:txBody>
                <a:bodyPr/>
                <a:lstStyle/>
                <a:p>
                  <a:endParaRPr lang="zh-CN" altLang="en-US"/>
                </a:p>
              </p:txBody>
            </p:sp>
          </p:grpSp>
        </p:grpSp>
      </p:grpSp>
      <p:grpSp>
        <p:nvGrpSpPr>
          <p:cNvPr id="34820" name="Group 4"/>
          <p:cNvGrpSpPr>
            <a:grpSpLocks/>
          </p:cNvGrpSpPr>
          <p:nvPr/>
        </p:nvGrpSpPr>
        <p:grpSpPr bwMode="auto">
          <a:xfrm>
            <a:off x="5943600" y="1219200"/>
            <a:ext cx="2895600" cy="2536546"/>
            <a:chOff x="5370" y="5265"/>
            <a:chExt cx="3750" cy="3285"/>
          </a:xfrm>
        </p:grpSpPr>
        <p:sp>
          <p:nvSpPr>
            <p:cNvPr id="34821" name="Line 5"/>
            <p:cNvSpPr>
              <a:spLocks noChangeShapeType="1"/>
            </p:cNvSpPr>
            <p:nvPr/>
          </p:nvSpPr>
          <p:spPr bwMode="auto">
            <a:xfrm>
              <a:off x="6030" y="6480"/>
              <a:ext cx="2835" cy="0"/>
            </a:xfrm>
            <a:prstGeom prst="line">
              <a:avLst/>
            </a:prstGeom>
            <a:noFill/>
            <a:ln w="158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5" name="Line 6"/>
            <p:cNvSpPr>
              <a:spLocks noChangeShapeType="1"/>
            </p:cNvSpPr>
            <p:nvPr/>
          </p:nvSpPr>
          <p:spPr bwMode="auto">
            <a:xfrm flipV="1">
              <a:off x="6015" y="5547"/>
              <a:ext cx="0" cy="930"/>
            </a:xfrm>
            <a:prstGeom prst="line">
              <a:avLst/>
            </a:prstGeom>
            <a:noFill/>
            <a:ln w="158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34823" name="Rectangle 7"/>
            <p:cNvSpPr>
              <a:spLocks noChangeArrowheads="1"/>
            </p:cNvSpPr>
            <p:nvPr/>
          </p:nvSpPr>
          <p:spPr bwMode="auto">
            <a:xfrm>
              <a:off x="6390" y="5820"/>
              <a:ext cx="1065" cy="660"/>
            </a:xfrm>
            <a:prstGeom prst="rect">
              <a:avLst/>
            </a:prstGeom>
            <a:solidFill>
              <a:srgbClr val="FFFFFF"/>
            </a:solidFill>
            <a:ln w="158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 name="Line 8"/>
            <p:cNvSpPr>
              <a:spLocks noChangeShapeType="1"/>
            </p:cNvSpPr>
            <p:nvPr/>
          </p:nvSpPr>
          <p:spPr bwMode="auto">
            <a:xfrm>
              <a:off x="6045" y="7860"/>
              <a:ext cx="2805" cy="0"/>
            </a:xfrm>
            <a:prstGeom prst="line">
              <a:avLst/>
            </a:prstGeom>
            <a:noFill/>
            <a:ln w="158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34825" name="Line 9"/>
            <p:cNvSpPr>
              <a:spLocks noChangeShapeType="1"/>
            </p:cNvSpPr>
            <p:nvPr/>
          </p:nvSpPr>
          <p:spPr bwMode="auto">
            <a:xfrm flipV="1">
              <a:off x="6030" y="6840"/>
              <a:ext cx="0" cy="1020"/>
            </a:xfrm>
            <a:prstGeom prst="line">
              <a:avLst/>
            </a:prstGeom>
            <a:noFill/>
            <a:ln w="158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zh-CN" altLang="en-US"/>
            </a:p>
          </p:txBody>
        </p:sp>
        <p:sp>
          <p:nvSpPr>
            <p:cNvPr id="7" name="Line 10"/>
            <p:cNvSpPr>
              <a:spLocks noChangeShapeType="1"/>
            </p:cNvSpPr>
            <p:nvPr/>
          </p:nvSpPr>
          <p:spPr bwMode="auto">
            <a:xfrm flipV="1">
              <a:off x="6408" y="7107"/>
              <a:ext cx="750" cy="735"/>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827" name="Line 11"/>
            <p:cNvSpPr>
              <a:spLocks noChangeShapeType="1"/>
            </p:cNvSpPr>
            <p:nvPr/>
          </p:nvSpPr>
          <p:spPr bwMode="auto">
            <a:xfrm>
              <a:off x="7155" y="7107"/>
              <a:ext cx="285" cy="0"/>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828" name="Line 12"/>
            <p:cNvSpPr>
              <a:spLocks noChangeShapeType="1"/>
            </p:cNvSpPr>
            <p:nvPr/>
          </p:nvSpPr>
          <p:spPr bwMode="auto">
            <a:xfrm>
              <a:off x="7455" y="6480"/>
              <a:ext cx="0" cy="1395"/>
            </a:xfrm>
            <a:prstGeom prst="line">
              <a:avLst/>
            </a:prstGeom>
            <a:noFill/>
            <a:ln w="9525">
              <a:solidFill>
                <a:srgbClr val="FF0000"/>
              </a:solidFill>
              <a:prstDash val="dash"/>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829" name="Line 13"/>
            <p:cNvSpPr>
              <a:spLocks noChangeShapeType="1"/>
            </p:cNvSpPr>
            <p:nvPr/>
          </p:nvSpPr>
          <p:spPr bwMode="auto">
            <a:xfrm>
              <a:off x="6390" y="6495"/>
              <a:ext cx="0" cy="1395"/>
            </a:xfrm>
            <a:prstGeom prst="line">
              <a:avLst/>
            </a:prstGeom>
            <a:noFill/>
            <a:ln w="9525">
              <a:solidFill>
                <a:srgbClr val="FF0000"/>
              </a:solidFill>
              <a:prstDash val="dash"/>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830" name="Line 14"/>
            <p:cNvSpPr>
              <a:spLocks noChangeShapeType="1"/>
            </p:cNvSpPr>
            <p:nvPr/>
          </p:nvSpPr>
          <p:spPr bwMode="auto">
            <a:xfrm>
              <a:off x="7140" y="6915"/>
              <a:ext cx="0" cy="975"/>
            </a:xfrm>
            <a:prstGeom prst="line">
              <a:avLst/>
            </a:prstGeom>
            <a:noFill/>
            <a:ln w="9525">
              <a:solidFill>
                <a:srgbClr val="FF0000"/>
              </a:solidFill>
              <a:prstDash val="dash"/>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831" name="Line 15"/>
            <p:cNvSpPr>
              <a:spLocks noChangeShapeType="1"/>
            </p:cNvSpPr>
            <p:nvPr/>
          </p:nvSpPr>
          <p:spPr bwMode="auto">
            <a:xfrm>
              <a:off x="6408" y="6720"/>
              <a:ext cx="1065" cy="0"/>
            </a:xfrm>
            <a:prstGeom prst="line">
              <a:avLst/>
            </a:prstGeom>
            <a:noFill/>
            <a:ln w="9525">
              <a:solidFill>
                <a:srgbClr val="FF0000"/>
              </a:solidFill>
              <a:round/>
              <a:headEnd type="triangle" w="sm" len="sm"/>
              <a:tailEnd type="triangle" w="sm" len="sm"/>
            </a:ln>
          </p:spPr>
          <p:txBody>
            <a:bodyPr vert="horz" wrap="square" lIns="91440" tIns="45720" rIns="91440" bIns="45720" numCol="1" anchor="t" anchorCtr="0" compatLnSpc="1">
              <a:prstTxWarp prst="textNoShape">
                <a:avLst/>
              </a:prstTxWarp>
            </a:bodyPr>
            <a:lstStyle/>
            <a:p>
              <a:endParaRPr lang="zh-CN" altLang="en-US"/>
            </a:p>
          </p:txBody>
        </p:sp>
        <p:sp>
          <p:nvSpPr>
            <p:cNvPr id="34832" name="Line 16"/>
            <p:cNvSpPr>
              <a:spLocks noChangeShapeType="1"/>
            </p:cNvSpPr>
            <p:nvPr/>
          </p:nvSpPr>
          <p:spPr bwMode="auto">
            <a:xfrm>
              <a:off x="6408" y="7035"/>
              <a:ext cx="750" cy="0"/>
            </a:xfrm>
            <a:prstGeom prst="line">
              <a:avLst/>
            </a:prstGeom>
            <a:noFill/>
            <a:ln w="9525">
              <a:solidFill>
                <a:srgbClr val="FF0000"/>
              </a:solidFill>
              <a:round/>
              <a:headEnd type="triangle" w="sm" len="sm"/>
              <a:tailEnd type="triangle" w="sm" len="sm"/>
            </a:ln>
          </p:spPr>
          <p:txBody>
            <a:bodyPr vert="horz" wrap="square" lIns="91440" tIns="45720" rIns="91440" bIns="45720" numCol="1" anchor="t" anchorCtr="0" compatLnSpc="1">
              <a:prstTxWarp prst="textNoShape">
                <a:avLst/>
              </a:prstTxWarp>
            </a:bodyPr>
            <a:lstStyle/>
            <a:p>
              <a:endParaRPr lang="zh-CN" altLang="en-US"/>
            </a:p>
          </p:txBody>
        </p:sp>
        <p:sp>
          <p:nvSpPr>
            <p:cNvPr id="34833" name="Line 17"/>
            <p:cNvSpPr>
              <a:spLocks noChangeShapeType="1"/>
            </p:cNvSpPr>
            <p:nvPr/>
          </p:nvSpPr>
          <p:spPr bwMode="auto">
            <a:xfrm>
              <a:off x="7455" y="7035"/>
              <a:ext cx="750" cy="0"/>
            </a:xfrm>
            <a:prstGeom prst="line">
              <a:avLst/>
            </a:prstGeom>
            <a:noFill/>
            <a:ln w="9525">
              <a:solidFill>
                <a:srgbClr val="FF0000"/>
              </a:solidFill>
              <a:round/>
              <a:headEnd type="triangle" w="sm" len="sm"/>
              <a:tailEnd type="triangle" w="sm" len="sm"/>
            </a:ln>
          </p:spPr>
          <p:txBody>
            <a:bodyPr vert="horz" wrap="square" lIns="91440" tIns="45720" rIns="91440" bIns="45720" numCol="1" anchor="t" anchorCtr="0" compatLnSpc="1">
              <a:prstTxWarp prst="textNoShape">
                <a:avLst/>
              </a:prstTxWarp>
            </a:bodyPr>
            <a:lstStyle/>
            <a:p>
              <a:endParaRPr lang="zh-CN" altLang="en-US"/>
            </a:p>
          </p:txBody>
        </p:sp>
        <p:sp>
          <p:nvSpPr>
            <p:cNvPr id="34834" name="Line 18"/>
            <p:cNvSpPr>
              <a:spLocks noChangeShapeType="1"/>
            </p:cNvSpPr>
            <p:nvPr/>
          </p:nvSpPr>
          <p:spPr bwMode="auto">
            <a:xfrm>
              <a:off x="7440" y="7107"/>
              <a:ext cx="765" cy="765"/>
            </a:xfrm>
            <a:prstGeom prst="line">
              <a:avLst/>
            </a:prstGeom>
            <a:no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835" name="Line 19"/>
            <p:cNvSpPr>
              <a:spLocks noChangeShapeType="1"/>
            </p:cNvSpPr>
            <p:nvPr/>
          </p:nvSpPr>
          <p:spPr bwMode="auto">
            <a:xfrm>
              <a:off x="8220" y="6690"/>
              <a:ext cx="0" cy="1200"/>
            </a:xfrm>
            <a:prstGeom prst="line">
              <a:avLst/>
            </a:prstGeom>
            <a:noFill/>
            <a:ln w="9525">
              <a:solidFill>
                <a:srgbClr val="FF0000"/>
              </a:solidFill>
              <a:prstDash val="dash"/>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836" name="Text Box 20"/>
            <p:cNvSpPr txBox="1">
              <a:spLocks noChangeArrowheads="1"/>
            </p:cNvSpPr>
            <p:nvPr/>
          </p:nvSpPr>
          <p:spPr bwMode="auto">
            <a:xfrm>
              <a:off x="8565" y="7455"/>
              <a:ext cx="405" cy="3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Calibri" pitchFamily="34" charset="0"/>
                  <a:ea typeface="宋体" pitchFamily="2" charset="-122"/>
                </a:rPr>
                <a:t>t</a:t>
              </a: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34837" name="Text Box 21"/>
            <p:cNvSpPr txBox="1">
              <a:spLocks noChangeArrowheads="1"/>
            </p:cNvSpPr>
            <p:nvPr/>
          </p:nvSpPr>
          <p:spPr bwMode="auto">
            <a:xfrm>
              <a:off x="8550" y="6075"/>
              <a:ext cx="405" cy="3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Calibri" pitchFamily="34" charset="0"/>
                  <a:ea typeface="宋体" pitchFamily="2" charset="-122"/>
                </a:rPr>
                <a:t>t</a:t>
              </a: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34838" name="Text Box 22"/>
            <p:cNvSpPr txBox="1">
              <a:spLocks noChangeArrowheads="1"/>
            </p:cNvSpPr>
            <p:nvPr/>
          </p:nvSpPr>
          <p:spPr bwMode="auto">
            <a:xfrm>
              <a:off x="5685" y="5265"/>
              <a:ext cx="750" cy="3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Calibri" pitchFamily="34" charset="0"/>
                  <a:ea typeface="宋体" pitchFamily="2" charset="-122"/>
                </a:rPr>
                <a:t>U</a:t>
              </a:r>
              <a:r>
                <a:rPr kumimoji="0" lang="zh-CN" altLang="en-US" sz="1000" b="0" i="0" u="none" strike="noStrike" cap="none" normalizeH="0" baseline="0" smtClean="0">
                  <a:ln>
                    <a:noFill/>
                  </a:ln>
                  <a:solidFill>
                    <a:schemeClr val="tx1"/>
                  </a:solidFill>
                  <a:effectLst/>
                  <a:latin typeface="Calibri" pitchFamily="34" charset="0"/>
                  <a:ea typeface="宋体" pitchFamily="2" charset="-122"/>
                </a:rPr>
                <a:t>（</a:t>
              </a:r>
              <a:r>
                <a:rPr kumimoji="0" lang="en-US" altLang="zh-CN" sz="1000" b="0" i="0" u="none" strike="noStrike" cap="none" normalizeH="0" baseline="0" smtClean="0">
                  <a:ln>
                    <a:noFill/>
                  </a:ln>
                  <a:solidFill>
                    <a:schemeClr val="tx1"/>
                  </a:solidFill>
                  <a:effectLst/>
                  <a:latin typeface="Calibri" pitchFamily="34" charset="0"/>
                  <a:ea typeface="宋体" pitchFamily="2" charset="-122"/>
                </a:rPr>
                <a:t>t</a:t>
              </a:r>
              <a:r>
                <a:rPr kumimoji="0" lang="zh-CN" altLang="en-US" sz="1000" b="0" i="0" u="none" strike="noStrike" cap="none" normalizeH="0" baseline="0" smtClean="0">
                  <a:ln>
                    <a:noFill/>
                  </a:ln>
                  <a:solidFill>
                    <a:schemeClr val="tx1"/>
                  </a:solidFill>
                  <a:effectLst/>
                  <a:latin typeface="Calibri" pitchFamily="34" charset="0"/>
                  <a:ea typeface="宋体" pitchFamily="2" charset="-122"/>
                </a:rPr>
                <a:t>）</a:t>
              </a:r>
              <a:endParaRPr kumimoji="0" 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34839" name="Text Box 23"/>
            <p:cNvSpPr txBox="1">
              <a:spLocks noChangeArrowheads="1"/>
            </p:cNvSpPr>
            <p:nvPr/>
          </p:nvSpPr>
          <p:spPr bwMode="auto">
            <a:xfrm>
              <a:off x="5370" y="6495"/>
              <a:ext cx="1155" cy="3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Calibri" pitchFamily="34" charset="0"/>
                  <a:ea typeface="宋体" pitchFamily="2" charset="-122"/>
                </a:rPr>
                <a:t>deflection</a:t>
              </a: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34840" name="Oval 24"/>
            <p:cNvSpPr>
              <a:spLocks noChangeArrowheads="1"/>
            </p:cNvSpPr>
            <p:nvPr/>
          </p:nvSpPr>
          <p:spPr bwMode="auto">
            <a:xfrm>
              <a:off x="7215" y="7782"/>
              <a:ext cx="162" cy="161"/>
            </a:xfrm>
            <a:prstGeom prst="ellipse">
              <a:avLst/>
            </a:pr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841" name="Oval 25"/>
            <p:cNvSpPr>
              <a:spLocks noChangeArrowheads="1"/>
            </p:cNvSpPr>
            <p:nvPr/>
          </p:nvSpPr>
          <p:spPr bwMode="auto">
            <a:xfrm>
              <a:off x="5955" y="7767"/>
              <a:ext cx="162" cy="161"/>
            </a:xfrm>
            <a:prstGeom prst="ellipse">
              <a:avLst/>
            </a:pr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842" name="Oval 26"/>
            <p:cNvSpPr>
              <a:spLocks noChangeArrowheads="1"/>
            </p:cNvSpPr>
            <p:nvPr/>
          </p:nvSpPr>
          <p:spPr bwMode="auto">
            <a:xfrm>
              <a:off x="8475" y="7782"/>
              <a:ext cx="162" cy="161"/>
            </a:xfrm>
            <a:prstGeom prst="ellipse">
              <a:avLst/>
            </a:prstGeom>
            <a:solidFill>
              <a:srgbClr val="0000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843" name="Text Box 27"/>
            <p:cNvSpPr txBox="1">
              <a:spLocks noChangeArrowheads="1"/>
            </p:cNvSpPr>
            <p:nvPr/>
          </p:nvSpPr>
          <p:spPr bwMode="auto">
            <a:xfrm>
              <a:off x="6735" y="6394"/>
              <a:ext cx="570" cy="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200" b="0" i="1" u="none" strike="noStrike" cap="none" normalizeH="0" baseline="0" dirty="0" err="1" smtClean="0">
                  <a:ln>
                    <a:noFill/>
                  </a:ln>
                  <a:solidFill>
                    <a:srgbClr val="FF0000"/>
                  </a:solidFill>
                  <a:effectLst/>
                  <a:latin typeface="Calibri" pitchFamily="34" charset="0"/>
                  <a:ea typeface="宋体" pitchFamily="2" charset="-122"/>
                </a:rPr>
                <a:t>t</a:t>
              </a:r>
              <a:r>
                <a:rPr kumimoji="0" lang="en-US" altLang="zh-CN" sz="1200" b="0" i="1" u="none" strike="noStrike" cap="none" normalizeH="0" baseline="-25000" dirty="0" err="1" smtClean="0">
                  <a:ln>
                    <a:noFill/>
                  </a:ln>
                  <a:solidFill>
                    <a:srgbClr val="FF0000"/>
                  </a:solidFill>
                  <a:effectLst/>
                  <a:latin typeface="Calibri" pitchFamily="34" charset="0"/>
                  <a:ea typeface="宋体" pitchFamily="2" charset="-122"/>
                </a:rPr>
                <a:t>p</a:t>
              </a:r>
              <a:endParaRPr kumimoji="0" lang="zh-CN" altLang="zh-CN" sz="1800" b="0" i="0" u="none" strike="noStrike" cap="none" normalizeH="0" baseline="0" dirty="0" smtClean="0">
                <a:ln>
                  <a:noFill/>
                </a:ln>
                <a:solidFill>
                  <a:schemeClr val="tx1"/>
                </a:solidFill>
                <a:effectLst/>
                <a:latin typeface="Arial" pitchFamily="34" charset="0"/>
                <a:ea typeface="宋体" pitchFamily="2" charset="-122"/>
              </a:endParaRPr>
            </a:p>
          </p:txBody>
        </p:sp>
        <p:sp>
          <p:nvSpPr>
            <p:cNvPr id="34844" name="Text Box 28"/>
            <p:cNvSpPr txBox="1">
              <a:spLocks noChangeArrowheads="1"/>
            </p:cNvSpPr>
            <p:nvPr/>
          </p:nvSpPr>
          <p:spPr bwMode="auto">
            <a:xfrm>
              <a:off x="7105" y="6683"/>
              <a:ext cx="570" cy="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200" b="0" i="1" u="none" strike="noStrike" cap="none" normalizeH="0" baseline="0" dirty="0" err="1" smtClean="0">
                  <a:ln>
                    <a:noFill/>
                  </a:ln>
                  <a:solidFill>
                    <a:srgbClr val="FF0000"/>
                  </a:solidFill>
                  <a:effectLst/>
                  <a:latin typeface="Calibri" pitchFamily="34" charset="0"/>
                  <a:ea typeface="宋体" pitchFamily="2" charset="-122"/>
                </a:rPr>
                <a:t>t</a:t>
              </a:r>
              <a:r>
                <a:rPr kumimoji="0" lang="en-US" altLang="zh-CN" sz="1200" b="0" i="1" u="none" strike="noStrike" cap="none" normalizeH="0" baseline="-25000" dirty="0" err="1" smtClean="0">
                  <a:ln>
                    <a:noFill/>
                  </a:ln>
                  <a:solidFill>
                    <a:srgbClr val="FF0000"/>
                  </a:solidFill>
                  <a:effectLst/>
                  <a:latin typeface="Calibri" pitchFamily="34" charset="0"/>
                  <a:ea typeface="宋体" pitchFamily="2" charset="-122"/>
                </a:rPr>
                <a:t>f</a:t>
              </a:r>
              <a:endParaRPr kumimoji="0" lang="zh-CN" altLang="zh-CN" sz="1800" b="0" i="0" u="none" strike="noStrike" cap="none" normalizeH="0" baseline="0" dirty="0" smtClean="0">
                <a:ln>
                  <a:noFill/>
                </a:ln>
                <a:solidFill>
                  <a:schemeClr val="tx1"/>
                </a:solidFill>
                <a:effectLst/>
                <a:latin typeface="Arial" pitchFamily="34" charset="0"/>
                <a:ea typeface="宋体" pitchFamily="2" charset="-122"/>
              </a:endParaRPr>
            </a:p>
          </p:txBody>
        </p:sp>
        <p:sp>
          <p:nvSpPr>
            <p:cNvPr id="34845" name="Line 29"/>
            <p:cNvSpPr>
              <a:spLocks noChangeShapeType="1"/>
            </p:cNvSpPr>
            <p:nvPr/>
          </p:nvSpPr>
          <p:spPr bwMode="auto">
            <a:xfrm>
              <a:off x="7155" y="7035"/>
              <a:ext cx="310" cy="5"/>
            </a:xfrm>
            <a:prstGeom prst="line">
              <a:avLst/>
            </a:prstGeom>
            <a:noFill/>
            <a:ln w="9525">
              <a:solidFill>
                <a:srgbClr val="FF0000"/>
              </a:solidFill>
              <a:round/>
              <a:headEnd type="triangle" w="sm" len="sm"/>
              <a:tailEnd type="triangle" w="sm" len="sm"/>
            </a:ln>
          </p:spPr>
          <p:txBody>
            <a:bodyPr vert="horz" wrap="square" lIns="91440" tIns="45720" rIns="91440" bIns="45720" numCol="1" anchor="t" anchorCtr="0" compatLnSpc="1">
              <a:prstTxWarp prst="textNoShape">
                <a:avLst/>
              </a:prstTxWarp>
            </a:bodyPr>
            <a:lstStyle/>
            <a:p>
              <a:endParaRPr lang="zh-CN" altLang="en-US"/>
            </a:p>
          </p:txBody>
        </p:sp>
        <p:sp>
          <p:nvSpPr>
            <p:cNvPr id="34846" name="Text Box 30"/>
            <p:cNvSpPr txBox="1">
              <a:spLocks noChangeArrowheads="1"/>
            </p:cNvSpPr>
            <p:nvPr/>
          </p:nvSpPr>
          <p:spPr bwMode="auto">
            <a:xfrm>
              <a:off x="6465" y="6751"/>
              <a:ext cx="660" cy="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000" b="0" i="1" u="none" strike="noStrike" cap="none" normalizeH="0" baseline="0" dirty="0" smtClean="0">
                  <a:ln>
                    <a:noFill/>
                  </a:ln>
                  <a:solidFill>
                    <a:srgbClr val="FF0000"/>
                  </a:solidFill>
                  <a:effectLst/>
                  <a:latin typeface="Calibri" pitchFamily="34" charset="0"/>
                  <a:ea typeface="宋体" pitchFamily="2" charset="-122"/>
                </a:rPr>
                <a:t>2l/c</a:t>
              </a:r>
              <a:endParaRPr kumimoji="0" lang="zh-CN" altLang="zh-CN" sz="1800" b="0" i="0" u="none" strike="noStrike" cap="none" normalizeH="0" baseline="0" dirty="0" smtClean="0">
                <a:ln>
                  <a:noFill/>
                </a:ln>
                <a:solidFill>
                  <a:schemeClr val="tx1"/>
                </a:solidFill>
                <a:effectLst/>
                <a:latin typeface="Arial" pitchFamily="34" charset="0"/>
                <a:ea typeface="宋体" pitchFamily="2" charset="-122"/>
              </a:endParaRPr>
            </a:p>
          </p:txBody>
        </p:sp>
        <p:sp>
          <p:nvSpPr>
            <p:cNvPr id="34847" name="Text Box 31"/>
            <p:cNvSpPr txBox="1">
              <a:spLocks noChangeArrowheads="1"/>
            </p:cNvSpPr>
            <p:nvPr/>
          </p:nvSpPr>
          <p:spPr bwMode="auto">
            <a:xfrm>
              <a:off x="7515" y="6751"/>
              <a:ext cx="660" cy="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000" b="0" i="1" u="none" strike="noStrike" cap="none" normalizeH="0" baseline="0" smtClean="0">
                  <a:ln>
                    <a:noFill/>
                  </a:ln>
                  <a:solidFill>
                    <a:srgbClr val="FF0000"/>
                  </a:solidFill>
                  <a:effectLst/>
                  <a:latin typeface="Calibri" pitchFamily="34" charset="0"/>
                  <a:ea typeface="宋体" pitchFamily="2" charset="-122"/>
                </a:rPr>
                <a:t>2l/c</a:t>
              </a: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34848" name="Text Box 32"/>
            <p:cNvSpPr txBox="1">
              <a:spLocks noChangeArrowheads="1"/>
            </p:cNvSpPr>
            <p:nvPr/>
          </p:nvSpPr>
          <p:spPr bwMode="auto">
            <a:xfrm>
              <a:off x="5760" y="7845"/>
              <a:ext cx="1185" cy="7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rgbClr val="0000FF"/>
                  </a:solidFill>
                  <a:effectLst/>
                  <a:latin typeface="Calibri" pitchFamily="34" charset="0"/>
                  <a:ea typeface="宋体" pitchFamily="2" charset="-122"/>
                </a:rPr>
                <a:t>preceding</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rgbClr val="0000FF"/>
                  </a:solidFill>
                  <a:effectLst/>
                  <a:latin typeface="Calibri" pitchFamily="34" charset="0"/>
                  <a:ea typeface="宋体" pitchFamily="2" charset="-122"/>
                </a:rPr>
                <a:t>bunch</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34849" name="Text Box 33"/>
            <p:cNvSpPr txBox="1">
              <a:spLocks noChangeArrowheads="1"/>
            </p:cNvSpPr>
            <p:nvPr/>
          </p:nvSpPr>
          <p:spPr bwMode="auto">
            <a:xfrm>
              <a:off x="6855" y="7845"/>
              <a:ext cx="1185" cy="7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rgbClr val="0000FF"/>
                  </a:solidFill>
                  <a:effectLst/>
                  <a:latin typeface="Calibri" pitchFamily="34" charset="0"/>
                  <a:ea typeface="宋体" pitchFamily="2" charset="-122"/>
                </a:rPr>
                <a:t>bunch to</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rgbClr val="0000FF"/>
                  </a:solidFill>
                  <a:effectLst/>
                  <a:latin typeface="Calibri" pitchFamily="34" charset="0"/>
                  <a:ea typeface="宋体" pitchFamily="2" charset="-122"/>
                </a:rPr>
                <a:t>extract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sp>
          <p:nvSpPr>
            <p:cNvPr id="34850" name="Text Box 34"/>
            <p:cNvSpPr txBox="1">
              <a:spLocks noChangeArrowheads="1"/>
            </p:cNvSpPr>
            <p:nvPr/>
          </p:nvSpPr>
          <p:spPr bwMode="auto">
            <a:xfrm>
              <a:off x="7935" y="7845"/>
              <a:ext cx="1185" cy="7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rgbClr val="0000FF"/>
                  </a:solidFill>
                  <a:effectLst/>
                  <a:latin typeface="Calibri" pitchFamily="34" charset="0"/>
                  <a:ea typeface="宋体" pitchFamily="2" charset="-122"/>
                </a:rPr>
                <a:t>following</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rgbClr val="0000FF"/>
                  </a:solidFill>
                  <a:effectLst/>
                  <a:latin typeface="Calibri" pitchFamily="34" charset="0"/>
                  <a:ea typeface="宋体" pitchFamily="2" charset="-122"/>
                </a:rPr>
                <a:t>bunch</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endParaRPr>
            </a:p>
          </p:txBody>
        </p:sp>
      </p:grpSp>
    </p:spTree>
  </p:cSld>
  <p:clrMapOvr>
    <a:masterClrMapping/>
  </p:clrMapOvr>
  <p:transition advTm="60781"/>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灯片编号占位符 4"/>
          <p:cNvSpPr>
            <a:spLocks noGrp="1"/>
          </p:cNvSpPr>
          <p:nvPr>
            <p:ph type="sldNum" sz="quarter" idx="11"/>
          </p:nvPr>
        </p:nvSpPr>
        <p:spPr>
          <a:noFill/>
        </p:spPr>
        <p:txBody>
          <a:bodyPr/>
          <a:lstStyle/>
          <a:p>
            <a:fld id="{320CCD3C-B0E1-453C-A4F1-F1AF56563496}" type="slidenum">
              <a:rPr lang="en-US" altLang="zh-CN"/>
              <a:pPr/>
              <a:t>9</a:t>
            </a:fld>
            <a:endParaRPr lang="en-US" altLang="zh-CN"/>
          </a:p>
        </p:txBody>
      </p:sp>
      <p:sp>
        <p:nvSpPr>
          <p:cNvPr id="115714" name="Rectangle 2"/>
          <p:cNvSpPr>
            <a:spLocks noGrp="1" noChangeArrowheads="1"/>
          </p:cNvSpPr>
          <p:nvPr>
            <p:ph type="title"/>
          </p:nvPr>
        </p:nvSpPr>
        <p:spPr>
          <a:xfrm>
            <a:off x="762000" y="-76200"/>
            <a:ext cx="8458200" cy="1295400"/>
          </a:xfrm>
        </p:spPr>
        <p:txBody>
          <a:bodyPr/>
          <a:lstStyle/>
          <a:p>
            <a:pPr eaLnBrk="1" hangingPunct="1">
              <a:lnSpc>
                <a:spcPts val="4000"/>
              </a:lnSpc>
              <a:defRPr/>
            </a:pPr>
            <a:r>
              <a:rPr lang="en-US" altLang="zh-CN" sz="4000" dirty="0" smtClean="0">
                <a:latin typeface="Times New Roman" pitchFamily="18" charset="0"/>
              </a:rPr>
              <a:t>Potential fast pulse technologies </a:t>
            </a:r>
            <a:endParaRPr lang="zh-CN" altLang="en-US" sz="4000" dirty="0" smtClean="0"/>
          </a:p>
        </p:txBody>
      </p:sp>
      <p:grpSp>
        <p:nvGrpSpPr>
          <p:cNvPr id="131" name="组合 130"/>
          <p:cNvGrpSpPr/>
          <p:nvPr/>
        </p:nvGrpSpPr>
        <p:grpSpPr>
          <a:xfrm>
            <a:off x="240320" y="1367376"/>
            <a:ext cx="8827480" cy="4728624"/>
            <a:chOff x="11720" y="1367376"/>
            <a:chExt cx="8827480" cy="4728624"/>
          </a:xfrm>
        </p:grpSpPr>
        <p:sp>
          <p:nvSpPr>
            <p:cNvPr id="115724" name="Text Box 12"/>
            <p:cNvSpPr txBox="1">
              <a:spLocks noChangeArrowheads="1"/>
            </p:cNvSpPr>
            <p:nvPr/>
          </p:nvSpPr>
          <p:spPr bwMode="auto">
            <a:xfrm>
              <a:off x="11720" y="3423140"/>
              <a:ext cx="1452563" cy="483081"/>
            </a:xfrm>
            <a:prstGeom prst="rect">
              <a:avLst/>
            </a:prstGeom>
            <a:noFill/>
            <a:ln w="9525">
              <a:noFill/>
              <a:miter lim="800000"/>
              <a:headEnd/>
              <a:tailEnd/>
            </a:ln>
            <a:effectLst/>
          </p:spPr>
          <p:txBody>
            <a:bodyPr wrap="square">
              <a:spAutoFit/>
            </a:bodyPr>
            <a:lstStyle/>
            <a:p>
              <a:pPr algn="ctr">
                <a:lnSpc>
                  <a:spcPts val="1500"/>
                </a:lnSpc>
                <a:spcBef>
                  <a:spcPts val="0"/>
                </a:spcBef>
                <a:defRPr/>
              </a:pPr>
              <a:r>
                <a:rPr lang="en-US" altLang="zh-CN" b="1" dirty="0" smtClean="0">
                  <a:solidFill>
                    <a:schemeClr val="bg2"/>
                  </a:solidFill>
                  <a:effectLst>
                    <a:outerShdw blurRad="38100" dist="38100" dir="2700000" algn="tl">
                      <a:srgbClr val="C0C0C0"/>
                    </a:outerShdw>
                  </a:effectLst>
                  <a:latin typeface="Times New Roman" pitchFamily="18" charset="0"/>
                </a:rPr>
                <a:t>Solid-state </a:t>
              </a:r>
            </a:p>
            <a:p>
              <a:pPr algn="ctr">
                <a:lnSpc>
                  <a:spcPts val="1500"/>
                </a:lnSpc>
                <a:spcBef>
                  <a:spcPts val="0"/>
                </a:spcBef>
                <a:defRPr/>
              </a:pPr>
              <a:r>
                <a:rPr lang="en-US" altLang="zh-CN" b="1" dirty="0" smtClean="0">
                  <a:solidFill>
                    <a:schemeClr val="bg2"/>
                  </a:solidFill>
                  <a:effectLst>
                    <a:outerShdw blurRad="38100" dist="38100" dir="2700000" algn="tl">
                      <a:srgbClr val="C0C0C0"/>
                    </a:outerShdw>
                  </a:effectLst>
                  <a:latin typeface="Times New Roman" pitchFamily="18" charset="0"/>
                </a:rPr>
                <a:t>switches</a:t>
              </a:r>
              <a:endParaRPr lang="en-US" altLang="zh-CN" b="1" dirty="0">
                <a:solidFill>
                  <a:schemeClr val="bg2"/>
                </a:solidFill>
                <a:effectLst>
                  <a:outerShdw blurRad="38100" dist="38100" dir="2700000" algn="tl">
                    <a:srgbClr val="C0C0C0"/>
                  </a:outerShdw>
                </a:effectLst>
                <a:latin typeface="Times New Roman" pitchFamily="18" charset="0"/>
              </a:endParaRPr>
            </a:p>
          </p:txBody>
        </p:sp>
        <p:sp>
          <p:nvSpPr>
            <p:cNvPr id="115756" name="Text Box 44"/>
            <p:cNvSpPr txBox="1">
              <a:spLocks noChangeArrowheads="1"/>
            </p:cNvSpPr>
            <p:nvPr/>
          </p:nvSpPr>
          <p:spPr bwMode="auto">
            <a:xfrm>
              <a:off x="3020440" y="3889138"/>
              <a:ext cx="5410200" cy="646331"/>
            </a:xfrm>
            <a:prstGeom prst="rect">
              <a:avLst/>
            </a:prstGeom>
            <a:noFill/>
            <a:ln w="9525">
              <a:noFill/>
              <a:miter lim="800000"/>
              <a:headEnd/>
              <a:tailEnd/>
            </a:ln>
            <a:effectLst/>
          </p:spPr>
          <p:txBody>
            <a:bodyPr wrap="square">
              <a:spAutoFit/>
            </a:bodyPr>
            <a:lstStyle/>
            <a:p>
              <a:pPr>
                <a:spcBef>
                  <a:spcPct val="50000"/>
                </a:spcBef>
                <a:defRPr/>
              </a:pPr>
              <a:r>
                <a:rPr lang="en-US" altLang="zh-CN" b="1" dirty="0">
                  <a:solidFill>
                    <a:schemeClr val="bg2"/>
                  </a:solidFill>
                  <a:effectLst>
                    <a:outerShdw blurRad="38100" dist="38100" dir="2700000" algn="tl">
                      <a:srgbClr val="C0C0C0"/>
                    </a:outerShdw>
                  </a:effectLst>
                  <a:latin typeface="Times New Roman" pitchFamily="18" charset="0"/>
                </a:rPr>
                <a:t>Drift Step Recovery </a:t>
              </a:r>
              <a:r>
                <a:rPr lang="en-US" altLang="zh-CN" b="1" dirty="0" smtClean="0">
                  <a:solidFill>
                    <a:schemeClr val="bg2"/>
                  </a:solidFill>
                  <a:effectLst>
                    <a:outerShdw blurRad="38100" dist="38100" dir="2700000" algn="tl">
                      <a:srgbClr val="C0C0C0"/>
                    </a:outerShdw>
                  </a:effectLst>
                  <a:latin typeface="Times New Roman" pitchFamily="18" charset="0"/>
                </a:rPr>
                <a:t>Diode(DSRD) </a:t>
              </a:r>
              <a:r>
                <a:rPr lang="en-US" altLang="zh-CN" b="1" dirty="0">
                  <a:solidFill>
                    <a:schemeClr val="bg2"/>
                  </a:solidFill>
                  <a:effectLst>
                    <a:outerShdw blurRad="38100" dist="38100" dir="2700000" algn="tl">
                      <a:srgbClr val="C0C0C0"/>
                    </a:outerShdw>
                  </a:effectLst>
                  <a:latin typeface="Times New Roman" pitchFamily="18" charset="0"/>
                </a:rPr>
                <a:t>+FID</a:t>
              </a:r>
            </a:p>
            <a:p>
              <a:pPr>
                <a:defRPr/>
              </a:pPr>
              <a:r>
                <a:rPr lang="en-US" altLang="zh-CN" b="1" dirty="0">
                  <a:solidFill>
                    <a:schemeClr val="bg2"/>
                  </a:solidFill>
                  <a:effectLst>
                    <a:outerShdw blurRad="38100" dist="38100" dir="2700000" algn="tl">
                      <a:srgbClr val="C0C0C0"/>
                    </a:outerShdw>
                  </a:effectLst>
                  <a:latin typeface="Times New Roman" pitchFamily="18" charset="0"/>
                </a:rPr>
                <a:t>              (FID </a:t>
              </a:r>
              <a:r>
                <a:rPr lang="en-US" altLang="zh-CN" b="1" dirty="0" err="1">
                  <a:solidFill>
                    <a:schemeClr val="bg2"/>
                  </a:solidFill>
                  <a:effectLst>
                    <a:outerShdw blurRad="38100" dist="38100" dir="2700000" algn="tl">
                      <a:srgbClr val="C0C0C0"/>
                    </a:outerShdw>
                  </a:effectLst>
                  <a:latin typeface="Times New Roman" pitchFamily="18" charset="0"/>
                </a:rPr>
                <a:t>Gmbh</a:t>
              </a:r>
              <a:r>
                <a:rPr lang="en-US" altLang="zh-CN" b="1" dirty="0">
                  <a:solidFill>
                    <a:schemeClr val="bg2"/>
                  </a:solidFill>
                  <a:effectLst>
                    <a:outerShdw blurRad="38100" dist="38100" dir="2700000" algn="tl">
                      <a:srgbClr val="C0C0C0"/>
                    </a:outerShdw>
                  </a:effectLst>
                  <a:latin typeface="Times New Roman" pitchFamily="18" charset="0"/>
                </a:rPr>
                <a:t>)</a:t>
              </a:r>
            </a:p>
          </p:txBody>
        </p:sp>
        <p:sp>
          <p:nvSpPr>
            <p:cNvPr id="115757" name="Text Box 45"/>
            <p:cNvSpPr txBox="1">
              <a:spLocks noChangeArrowheads="1"/>
            </p:cNvSpPr>
            <p:nvPr/>
          </p:nvSpPr>
          <p:spPr bwMode="auto">
            <a:xfrm>
              <a:off x="3020440" y="4646157"/>
              <a:ext cx="5105400" cy="646331"/>
            </a:xfrm>
            <a:prstGeom prst="rect">
              <a:avLst/>
            </a:prstGeom>
            <a:noFill/>
            <a:ln w="9525">
              <a:noFill/>
              <a:miter lim="800000"/>
              <a:headEnd/>
              <a:tailEnd/>
            </a:ln>
            <a:effectLst/>
          </p:spPr>
          <p:txBody>
            <a:bodyPr wrap="square">
              <a:spAutoFit/>
            </a:bodyPr>
            <a:lstStyle/>
            <a:p>
              <a:pPr>
                <a:spcBef>
                  <a:spcPct val="50000"/>
                </a:spcBef>
                <a:defRPr/>
              </a:pPr>
              <a:r>
                <a:rPr lang="en-US" altLang="zh-CN" b="1" dirty="0">
                  <a:solidFill>
                    <a:schemeClr val="bg2"/>
                  </a:solidFill>
                  <a:effectLst>
                    <a:outerShdw blurRad="38100" dist="38100" dir="2700000" algn="tl">
                      <a:srgbClr val="C0C0C0"/>
                    </a:outerShdw>
                  </a:effectLst>
                  <a:latin typeface="Times New Roman" pitchFamily="18" charset="0"/>
                </a:rPr>
                <a:t>Drift Step Recovery Diode </a:t>
              </a:r>
              <a:r>
                <a:rPr lang="en-US" altLang="zh-CN" b="1" dirty="0" smtClean="0">
                  <a:solidFill>
                    <a:schemeClr val="bg2"/>
                  </a:solidFill>
                  <a:effectLst>
                    <a:outerShdw blurRad="38100" dist="38100" dir="2700000" algn="tl">
                      <a:srgbClr val="C0C0C0"/>
                    </a:outerShdw>
                  </a:effectLst>
                  <a:latin typeface="Times New Roman" pitchFamily="18" charset="0"/>
                </a:rPr>
                <a:t>(DSRD)+</a:t>
              </a:r>
              <a:r>
                <a:rPr lang="en-US" altLang="zh-CN" b="1" dirty="0">
                  <a:solidFill>
                    <a:schemeClr val="bg2"/>
                  </a:solidFill>
                  <a:effectLst>
                    <a:outerShdw blurRad="38100" dist="38100" dir="2700000" algn="tl">
                      <a:srgbClr val="C0C0C0"/>
                    </a:outerShdw>
                  </a:effectLst>
                  <a:latin typeface="Times New Roman" pitchFamily="18" charset="0"/>
                </a:rPr>
                <a:t>MOSFET </a:t>
              </a:r>
            </a:p>
            <a:p>
              <a:pPr>
                <a:defRPr/>
              </a:pPr>
              <a:r>
                <a:rPr lang="en-US" altLang="zh-CN" b="1" dirty="0">
                  <a:solidFill>
                    <a:schemeClr val="bg2"/>
                  </a:solidFill>
                  <a:effectLst>
                    <a:outerShdw blurRad="38100" dist="38100" dir="2700000" algn="tl">
                      <a:srgbClr val="C0C0C0"/>
                    </a:outerShdw>
                  </a:effectLst>
                  <a:latin typeface="Times New Roman" pitchFamily="18" charset="0"/>
                </a:rPr>
                <a:t>              </a:t>
              </a:r>
              <a:r>
                <a:rPr lang="en-US" altLang="zh-CN" b="1" dirty="0" smtClean="0">
                  <a:solidFill>
                    <a:schemeClr val="bg2"/>
                  </a:solidFill>
                  <a:effectLst>
                    <a:outerShdw blurRad="38100" dist="38100" dir="2700000" algn="tl">
                      <a:srgbClr val="C0C0C0"/>
                    </a:outerShdw>
                  </a:effectLst>
                  <a:latin typeface="Times New Roman" pitchFamily="18" charset="0"/>
                </a:rPr>
                <a:t>(</a:t>
              </a:r>
              <a:r>
                <a:rPr lang="en-US" altLang="zh-CN" b="1" dirty="0" err="1" smtClean="0">
                  <a:solidFill>
                    <a:schemeClr val="bg2"/>
                  </a:solidFill>
                  <a:effectLst>
                    <a:outerShdw blurRad="38100" dist="38100" dir="2700000" algn="tl">
                      <a:srgbClr val="C0C0C0"/>
                    </a:outerShdw>
                  </a:effectLst>
                  <a:latin typeface="Times New Roman" pitchFamily="18" charset="0"/>
                </a:rPr>
                <a:t>SLAC+DTI+Ioffe</a:t>
              </a:r>
              <a:r>
                <a:rPr lang="en-US" altLang="zh-CN" b="1" dirty="0" smtClean="0">
                  <a:solidFill>
                    <a:schemeClr val="bg2"/>
                  </a:solidFill>
                  <a:effectLst>
                    <a:outerShdw blurRad="38100" dist="38100" dir="2700000" algn="tl">
                      <a:srgbClr val="C0C0C0"/>
                    </a:outerShdw>
                  </a:effectLst>
                  <a:latin typeface="Times New Roman" pitchFamily="18" charset="0"/>
                </a:rPr>
                <a:t> Institute)</a:t>
              </a:r>
              <a:endParaRPr lang="en-US" altLang="zh-CN" b="1" dirty="0">
                <a:solidFill>
                  <a:schemeClr val="bg2"/>
                </a:solidFill>
                <a:effectLst>
                  <a:outerShdw blurRad="38100" dist="38100" dir="2700000" algn="tl">
                    <a:srgbClr val="C0C0C0"/>
                  </a:outerShdw>
                </a:effectLst>
                <a:latin typeface="Times New Roman" pitchFamily="18" charset="0"/>
              </a:endParaRPr>
            </a:p>
          </p:txBody>
        </p:sp>
        <p:sp>
          <p:nvSpPr>
            <p:cNvPr id="115759" name="Rectangle 47"/>
            <p:cNvSpPr>
              <a:spLocks noChangeArrowheads="1"/>
            </p:cNvSpPr>
            <p:nvPr/>
          </p:nvSpPr>
          <p:spPr bwMode="auto">
            <a:xfrm>
              <a:off x="5124856" y="5726668"/>
              <a:ext cx="3067456" cy="369332"/>
            </a:xfrm>
            <a:prstGeom prst="rect">
              <a:avLst/>
            </a:prstGeom>
            <a:noFill/>
            <a:ln w="9525">
              <a:noFill/>
              <a:miter lim="800000"/>
              <a:headEnd/>
              <a:tailEnd/>
            </a:ln>
            <a:effectLst/>
          </p:spPr>
          <p:txBody>
            <a:bodyPr wrap="square">
              <a:spAutoFit/>
            </a:bodyPr>
            <a:lstStyle/>
            <a:p>
              <a:pPr>
                <a:defRPr/>
              </a:pPr>
              <a:r>
                <a:rPr lang="en-US" altLang="zh-CN" b="1" dirty="0">
                  <a:solidFill>
                    <a:schemeClr val="bg2"/>
                  </a:solidFill>
                  <a:effectLst>
                    <a:outerShdw blurRad="38100" dist="38100" dir="2700000" algn="tl">
                      <a:srgbClr val="C0C0C0"/>
                    </a:outerShdw>
                  </a:effectLst>
                  <a:latin typeface="Arial" charset="0"/>
                </a:rPr>
                <a:t>SAS (DBD)</a:t>
              </a:r>
              <a:r>
                <a:rPr lang="zh-CN" altLang="en-US" b="1" dirty="0">
                  <a:solidFill>
                    <a:schemeClr val="bg2"/>
                  </a:solidFill>
                  <a:effectLst>
                    <a:outerShdw blurRad="38100" dist="38100" dir="2700000" algn="tl">
                      <a:srgbClr val="C0C0C0"/>
                    </a:outerShdw>
                  </a:effectLst>
                  <a:latin typeface="Arial" charset="0"/>
                </a:rPr>
                <a:t>、 </a:t>
              </a:r>
              <a:r>
                <a:rPr lang="en-US" altLang="zh-CN" b="1" dirty="0">
                  <a:solidFill>
                    <a:schemeClr val="bg2"/>
                  </a:solidFill>
                  <a:effectLst>
                    <a:outerShdw blurRad="38100" dist="38100" dir="2700000" algn="tl">
                      <a:srgbClr val="C0C0C0"/>
                    </a:outerShdw>
                  </a:effectLst>
                  <a:latin typeface="Arial" charset="0"/>
                </a:rPr>
                <a:t>FID</a:t>
              </a:r>
              <a:r>
                <a:rPr lang="zh-CN" altLang="en-US" b="1" dirty="0">
                  <a:solidFill>
                    <a:schemeClr val="bg2"/>
                  </a:solidFill>
                  <a:effectLst>
                    <a:outerShdw blurRad="38100" dist="38100" dir="2700000" algn="tl">
                      <a:srgbClr val="C0C0C0"/>
                    </a:outerShdw>
                  </a:effectLst>
                  <a:latin typeface="Arial" charset="0"/>
                </a:rPr>
                <a:t>、 </a:t>
              </a:r>
              <a:r>
                <a:rPr lang="en-US" altLang="zh-CN" b="1" dirty="0">
                  <a:solidFill>
                    <a:schemeClr val="bg2"/>
                  </a:solidFill>
                  <a:effectLst>
                    <a:outerShdw blurRad="38100" dist="38100" dir="2700000" algn="tl">
                      <a:srgbClr val="C0C0C0"/>
                    </a:outerShdw>
                  </a:effectLst>
                  <a:latin typeface="Arial" charset="0"/>
                </a:rPr>
                <a:t>RSD</a:t>
              </a:r>
            </a:p>
          </p:txBody>
        </p:sp>
        <p:sp>
          <p:nvSpPr>
            <p:cNvPr id="115766" name="Rectangle 54"/>
            <p:cNvSpPr>
              <a:spLocks noChangeArrowheads="1"/>
            </p:cNvSpPr>
            <p:nvPr/>
          </p:nvSpPr>
          <p:spPr bwMode="auto">
            <a:xfrm>
              <a:off x="4137301" y="5673488"/>
              <a:ext cx="864339" cy="369332"/>
            </a:xfrm>
            <a:prstGeom prst="rect">
              <a:avLst/>
            </a:prstGeom>
            <a:noFill/>
            <a:ln w="9525">
              <a:noFill/>
              <a:miter lim="800000"/>
              <a:headEnd/>
              <a:tailEnd/>
            </a:ln>
            <a:effectLst/>
          </p:spPr>
          <p:txBody>
            <a:bodyPr wrap="none">
              <a:spAutoFit/>
            </a:bodyPr>
            <a:lstStyle/>
            <a:p>
              <a:pPr>
                <a:defRPr/>
              </a:pPr>
              <a:r>
                <a:rPr lang="en-US" altLang="zh-CN" b="1" dirty="0">
                  <a:solidFill>
                    <a:schemeClr val="bg2"/>
                  </a:solidFill>
                  <a:effectLst>
                    <a:outerShdw blurRad="38100" dist="38100" dir="2700000" algn="tl">
                      <a:srgbClr val="C0C0C0"/>
                    </a:outerShdw>
                  </a:effectLst>
                  <a:latin typeface="Times New Roman" pitchFamily="18" charset="0"/>
                  <a:cs typeface="Times New Roman" pitchFamily="18" charset="0"/>
                </a:rPr>
                <a:t>closing</a:t>
              </a:r>
            </a:p>
          </p:txBody>
        </p:sp>
        <p:sp>
          <p:nvSpPr>
            <p:cNvPr id="115767" name="Rectangle 55"/>
            <p:cNvSpPr>
              <a:spLocks noChangeArrowheads="1"/>
            </p:cNvSpPr>
            <p:nvPr/>
          </p:nvSpPr>
          <p:spPr bwMode="auto">
            <a:xfrm>
              <a:off x="4087240" y="5380356"/>
              <a:ext cx="966931" cy="369332"/>
            </a:xfrm>
            <a:prstGeom prst="rect">
              <a:avLst/>
            </a:prstGeom>
            <a:noFill/>
            <a:ln w="9525">
              <a:noFill/>
              <a:miter lim="800000"/>
              <a:headEnd/>
              <a:tailEnd/>
            </a:ln>
            <a:effectLst/>
          </p:spPr>
          <p:txBody>
            <a:bodyPr wrap="none">
              <a:spAutoFit/>
            </a:bodyPr>
            <a:lstStyle/>
            <a:p>
              <a:pPr>
                <a:defRPr/>
              </a:pPr>
              <a:r>
                <a:rPr lang="en-US" altLang="zh-CN" b="1" dirty="0">
                  <a:solidFill>
                    <a:schemeClr val="bg2"/>
                  </a:solidFill>
                  <a:effectLst>
                    <a:outerShdw blurRad="38100" dist="38100" dir="2700000" algn="tl">
                      <a:srgbClr val="C0C0C0"/>
                    </a:outerShdw>
                  </a:effectLst>
                  <a:latin typeface="Times New Roman" pitchFamily="18" charset="0"/>
                  <a:cs typeface="Times New Roman" pitchFamily="18" charset="0"/>
                </a:rPr>
                <a:t>opening</a:t>
              </a:r>
            </a:p>
          </p:txBody>
        </p:sp>
        <p:sp>
          <p:nvSpPr>
            <p:cNvPr id="115771" name="Rectangle 59"/>
            <p:cNvSpPr>
              <a:spLocks noChangeArrowheads="1"/>
            </p:cNvSpPr>
            <p:nvPr/>
          </p:nvSpPr>
          <p:spPr bwMode="auto">
            <a:xfrm>
              <a:off x="5105400" y="5390084"/>
              <a:ext cx="2934512" cy="369332"/>
            </a:xfrm>
            <a:prstGeom prst="rect">
              <a:avLst/>
            </a:prstGeom>
            <a:noFill/>
            <a:ln w="9525">
              <a:noFill/>
              <a:miter lim="800000"/>
              <a:headEnd/>
              <a:tailEnd/>
            </a:ln>
            <a:effectLst/>
          </p:spPr>
          <p:txBody>
            <a:bodyPr wrap="square">
              <a:spAutoFit/>
            </a:bodyPr>
            <a:lstStyle/>
            <a:p>
              <a:pPr>
                <a:defRPr/>
              </a:pPr>
              <a:r>
                <a:rPr lang="en-US" altLang="zh-CN" b="1" dirty="0" smtClean="0">
                  <a:solidFill>
                    <a:schemeClr val="bg2"/>
                  </a:solidFill>
                  <a:effectLst>
                    <a:outerShdw blurRad="38100" dist="38100" dir="2700000" algn="tl">
                      <a:srgbClr val="C0C0C0"/>
                    </a:outerShdw>
                  </a:effectLst>
                  <a:latin typeface="Arial" charset="0"/>
                </a:rPr>
                <a:t>CSD</a:t>
              </a:r>
              <a:r>
                <a:rPr lang="zh-CN" altLang="en-US" b="1" dirty="0" smtClean="0">
                  <a:solidFill>
                    <a:schemeClr val="bg2"/>
                  </a:solidFill>
                  <a:effectLst>
                    <a:outerShdw blurRad="38100" dist="38100" dir="2700000" algn="tl">
                      <a:srgbClr val="C0C0C0"/>
                    </a:outerShdw>
                  </a:effectLst>
                  <a:latin typeface="Arial" charset="0"/>
                </a:rPr>
                <a:t>、</a:t>
              </a:r>
              <a:r>
                <a:rPr lang="en-US" altLang="zh-CN" b="1" dirty="0" smtClean="0">
                  <a:solidFill>
                    <a:schemeClr val="bg2"/>
                  </a:solidFill>
                  <a:effectLst>
                    <a:outerShdw blurRad="38100" dist="38100" dir="2700000" algn="tl">
                      <a:srgbClr val="C0C0C0"/>
                    </a:outerShdw>
                  </a:effectLst>
                  <a:latin typeface="Arial" charset="0"/>
                </a:rPr>
                <a:t>DSRD</a:t>
              </a:r>
              <a:r>
                <a:rPr lang="zh-CN" altLang="en-US" b="1" dirty="0" smtClean="0">
                  <a:solidFill>
                    <a:schemeClr val="bg2"/>
                  </a:solidFill>
                  <a:effectLst>
                    <a:outerShdw blurRad="38100" dist="38100" dir="2700000" algn="tl">
                      <a:srgbClr val="C0C0C0"/>
                    </a:outerShdw>
                  </a:effectLst>
                  <a:latin typeface="Arial" charset="0"/>
                </a:rPr>
                <a:t>、</a:t>
              </a:r>
              <a:r>
                <a:rPr lang="en-US" altLang="zh-CN" b="1" dirty="0" smtClean="0">
                  <a:solidFill>
                    <a:schemeClr val="bg2"/>
                  </a:solidFill>
                  <a:effectLst>
                    <a:outerShdw blurRad="38100" dist="38100" dir="2700000" algn="tl">
                      <a:srgbClr val="C0C0C0"/>
                    </a:outerShdw>
                  </a:effectLst>
                  <a:latin typeface="Arial" charset="0"/>
                </a:rPr>
                <a:t>IRD</a:t>
              </a:r>
              <a:r>
                <a:rPr lang="zh-CN" altLang="en-US" b="1" dirty="0" smtClean="0">
                  <a:solidFill>
                    <a:schemeClr val="bg2"/>
                  </a:solidFill>
                  <a:effectLst>
                    <a:outerShdw blurRad="38100" dist="38100" dir="2700000" algn="tl">
                      <a:srgbClr val="C0C0C0"/>
                    </a:outerShdw>
                  </a:effectLst>
                  <a:latin typeface="Arial" charset="0"/>
                </a:rPr>
                <a:t>、</a:t>
              </a:r>
              <a:r>
                <a:rPr lang="en-US" altLang="zh-CN" b="1" dirty="0" smtClean="0">
                  <a:solidFill>
                    <a:schemeClr val="bg2"/>
                  </a:solidFill>
                  <a:effectLst>
                    <a:outerShdw blurRad="38100" dist="38100" dir="2700000" algn="tl">
                      <a:srgbClr val="C0C0C0"/>
                    </a:outerShdw>
                  </a:effectLst>
                  <a:latin typeface="Arial" charset="0"/>
                </a:rPr>
                <a:t>SOS</a:t>
              </a:r>
              <a:endParaRPr lang="en-US" altLang="zh-CN" b="1" dirty="0">
                <a:solidFill>
                  <a:schemeClr val="bg2"/>
                </a:solidFill>
                <a:effectLst>
                  <a:outerShdw blurRad="38100" dist="38100" dir="2700000" algn="tl">
                    <a:srgbClr val="C0C0C0"/>
                  </a:outerShdw>
                </a:effectLst>
                <a:latin typeface="Arial" charset="0"/>
              </a:endParaRPr>
            </a:p>
          </p:txBody>
        </p:sp>
        <p:cxnSp>
          <p:nvCxnSpPr>
            <p:cNvPr id="53" name="直接连接符 52"/>
            <p:cNvCxnSpPr/>
            <p:nvPr/>
          </p:nvCxnSpPr>
          <p:spPr>
            <a:xfrm rot="16200000" flipH="1">
              <a:off x="124839" y="3616087"/>
              <a:ext cx="2438400" cy="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 Box 38"/>
            <p:cNvSpPr txBox="1">
              <a:spLocks noChangeArrowheads="1"/>
            </p:cNvSpPr>
            <p:nvPr/>
          </p:nvSpPr>
          <p:spPr bwMode="auto">
            <a:xfrm>
              <a:off x="1406008" y="2207200"/>
              <a:ext cx="1524000" cy="369332"/>
            </a:xfrm>
            <a:prstGeom prst="rect">
              <a:avLst/>
            </a:prstGeom>
            <a:noFill/>
            <a:ln w="9525">
              <a:noFill/>
              <a:miter lim="800000"/>
              <a:headEnd/>
              <a:tailEnd/>
            </a:ln>
            <a:effectLst/>
          </p:spPr>
          <p:txBody>
            <a:bodyPr wrap="square">
              <a:spAutoFit/>
            </a:bodyPr>
            <a:lstStyle/>
            <a:p>
              <a:pPr>
                <a:spcBef>
                  <a:spcPct val="50000"/>
                </a:spcBef>
                <a:defRPr/>
              </a:pPr>
              <a:r>
                <a:rPr lang="en-US" altLang="zh-CN" b="1" dirty="0" smtClean="0">
                  <a:solidFill>
                    <a:schemeClr val="bg2"/>
                  </a:solidFill>
                  <a:effectLst>
                    <a:outerShdw blurRad="38100" dist="38100" dir="2700000" algn="tl">
                      <a:srgbClr val="C0C0C0"/>
                    </a:outerShdw>
                  </a:effectLst>
                  <a:latin typeface="Times New Roman" pitchFamily="18" charset="0"/>
                </a:rPr>
                <a:t>RF MOSFET</a:t>
              </a:r>
              <a:endParaRPr lang="en-US" altLang="zh-CN" b="1" dirty="0">
                <a:solidFill>
                  <a:schemeClr val="bg2"/>
                </a:solidFill>
                <a:effectLst>
                  <a:outerShdw blurRad="38100" dist="38100" dir="2700000" algn="tl">
                    <a:srgbClr val="C0C0C0"/>
                  </a:outerShdw>
                </a:effectLst>
                <a:latin typeface="Times New Roman" pitchFamily="18" charset="0"/>
              </a:endParaRPr>
            </a:p>
          </p:txBody>
        </p:sp>
        <p:sp>
          <p:nvSpPr>
            <p:cNvPr id="59" name="Text Box 38"/>
            <p:cNvSpPr txBox="1">
              <a:spLocks noChangeArrowheads="1"/>
            </p:cNvSpPr>
            <p:nvPr/>
          </p:nvSpPr>
          <p:spPr bwMode="auto">
            <a:xfrm>
              <a:off x="1115440" y="4634730"/>
              <a:ext cx="2063264" cy="553998"/>
            </a:xfrm>
            <a:prstGeom prst="rect">
              <a:avLst/>
            </a:prstGeom>
            <a:noFill/>
            <a:ln w="9525">
              <a:noFill/>
              <a:miter lim="800000"/>
              <a:headEnd/>
              <a:tailEnd/>
            </a:ln>
            <a:effectLst/>
          </p:spPr>
          <p:txBody>
            <a:bodyPr wrap="square">
              <a:spAutoFit/>
            </a:bodyPr>
            <a:lstStyle/>
            <a:p>
              <a:pPr algn="ctr">
                <a:spcBef>
                  <a:spcPct val="50000"/>
                </a:spcBef>
                <a:defRPr/>
              </a:pPr>
              <a:r>
                <a:rPr lang="en-US" altLang="zh-CN" b="1" dirty="0" smtClean="0">
                  <a:solidFill>
                    <a:schemeClr val="bg2"/>
                  </a:solidFill>
                  <a:effectLst>
                    <a:outerShdw blurRad="38100" dist="38100" dir="2700000" algn="tl">
                      <a:srgbClr val="C0C0C0"/>
                    </a:outerShdw>
                  </a:effectLst>
                  <a:latin typeface="Times New Roman" pitchFamily="18" charset="0"/>
                </a:rPr>
                <a:t>Special Diode</a:t>
              </a:r>
            </a:p>
            <a:p>
              <a:pPr algn="ctr">
                <a:spcBef>
                  <a:spcPts val="0"/>
                </a:spcBef>
                <a:defRPr/>
              </a:pPr>
              <a:r>
                <a:rPr lang="en-US" altLang="zh-CN" sz="1200" b="1" dirty="0" smtClean="0">
                  <a:solidFill>
                    <a:schemeClr val="bg2"/>
                  </a:solidFill>
                  <a:effectLst>
                    <a:outerShdw blurRad="38100" dist="38100" dir="2700000" algn="tl">
                      <a:srgbClr val="C0C0C0"/>
                    </a:outerShdw>
                  </a:effectLst>
                  <a:latin typeface="Times New Roman" pitchFamily="18" charset="0"/>
                </a:rPr>
                <a:t>(Russia, Non commercial)</a:t>
              </a:r>
              <a:endParaRPr lang="en-US" altLang="zh-CN" sz="1200" b="1" dirty="0">
                <a:solidFill>
                  <a:schemeClr val="bg2"/>
                </a:solidFill>
                <a:effectLst>
                  <a:outerShdw blurRad="38100" dist="38100" dir="2700000" algn="tl">
                    <a:srgbClr val="C0C0C0"/>
                  </a:outerShdw>
                </a:effectLst>
                <a:latin typeface="Times New Roman" pitchFamily="18" charset="0"/>
              </a:endParaRPr>
            </a:p>
          </p:txBody>
        </p:sp>
        <p:cxnSp>
          <p:nvCxnSpPr>
            <p:cNvPr id="60" name="直接连接符 59"/>
            <p:cNvCxnSpPr/>
            <p:nvPr/>
          </p:nvCxnSpPr>
          <p:spPr>
            <a:xfrm rot="10800000">
              <a:off x="1344042" y="4835287"/>
              <a:ext cx="1523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rot="10800000">
              <a:off x="1344040" y="2396888"/>
              <a:ext cx="1523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rot="10800000">
              <a:off x="2791840" y="2396888"/>
              <a:ext cx="1523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rot="5400000">
              <a:off x="2183034" y="2319894"/>
              <a:ext cx="15240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rot="10800000">
              <a:off x="1191640" y="3616087"/>
              <a:ext cx="1523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rot="10800000">
              <a:off x="2791841" y="4835287"/>
              <a:ext cx="1523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rot="5400000">
              <a:off x="2106834" y="4910694"/>
              <a:ext cx="1676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 Box 38"/>
            <p:cNvSpPr txBox="1">
              <a:spLocks noChangeArrowheads="1"/>
            </p:cNvSpPr>
            <p:nvPr/>
          </p:nvSpPr>
          <p:spPr bwMode="auto">
            <a:xfrm>
              <a:off x="3018816" y="1398184"/>
              <a:ext cx="2438400" cy="605294"/>
            </a:xfrm>
            <a:prstGeom prst="rect">
              <a:avLst/>
            </a:prstGeom>
            <a:noFill/>
            <a:ln w="9525">
              <a:noFill/>
              <a:miter lim="800000"/>
              <a:headEnd/>
              <a:tailEnd/>
            </a:ln>
            <a:effectLst/>
          </p:spPr>
          <p:txBody>
            <a:bodyPr wrap="square">
              <a:spAutoFit/>
            </a:bodyPr>
            <a:lstStyle/>
            <a:p>
              <a:pPr algn="ctr">
                <a:lnSpc>
                  <a:spcPts val="2000"/>
                </a:lnSpc>
                <a:spcBef>
                  <a:spcPts val="0"/>
                </a:spcBef>
                <a:defRPr/>
              </a:pPr>
              <a:r>
                <a:rPr lang="en-US" altLang="zh-CN" b="1" dirty="0" smtClean="0">
                  <a:solidFill>
                    <a:schemeClr val="bg2"/>
                  </a:solidFill>
                  <a:effectLst>
                    <a:outerShdw blurRad="38100" dist="38100" dir="2700000" algn="tl">
                      <a:srgbClr val="C0C0C0"/>
                    </a:outerShdw>
                  </a:effectLst>
                  <a:latin typeface="Times New Roman" pitchFamily="18" charset="0"/>
                </a:rPr>
                <a:t>Commercial MOSFET</a:t>
              </a:r>
            </a:p>
            <a:p>
              <a:pPr algn="ctr">
                <a:lnSpc>
                  <a:spcPts val="2000"/>
                </a:lnSpc>
                <a:spcBef>
                  <a:spcPts val="0"/>
                </a:spcBef>
                <a:defRPr/>
              </a:pPr>
              <a:r>
                <a:rPr lang="en-US" altLang="zh-CN" b="1" dirty="0" smtClean="0">
                  <a:solidFill>
                    <a:schemeClr val="bg2"/>
                  </a:solidFill>
                  <a:effectLst>
                    <a:outerShdw blurRad="38100" dist="38100" dir="2700000" algn="tl">
                      <a:srgbClr val="C0C0C0"/>
                    </a:outerShdw>
                  </a:effectLst>
                  <a:latin typeface="Times New Roman" pitchFamily="18" charset="0"/>
                </a:rPr>
                <a:t>(DEI-IXYS )</a:t>
              </a:r>
              <a:endParaRPr lang="en-US" altLang="zh-CN" b="1" dirty="0">
                <a:solidFill>
                  <a:schemeClr val="bg2"/>
                </a:solidFill>
                <a:effectLst>
                  <a:outerShdw blurRad="38100" dist="38100" dir="2700000" algn="tl">
                    <a:srgbClr val="C0C0C0"/>
                  </a:outerShdw>
                </a:effectLst>
                <a:latin typeface="Times New Roman" pitchFamily="18" charset="0"/>
              </a:endParaRPr>
            </a:p>
          </p:txBody>
        </p:sp>
        <p:cxnSp>
          <p:nvCxnSpPr>
            <p:cNvPr id="70" name="直接连接符 69"/>
            <p:cNvCxnSpPr/>
            <p:nvPr/>
          </p:nvCxnSpPr>
          <p:spPr>
            <a:xfrm rot="10800000">
              <a:off x="2944240" y="1558688"/>
              <a:ext cx="1523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 Box 38"/>
            <p:cNvSpPr txBox="1">
              <a:spLocks noChangeArrowheads="1"/>
            </p:cNvSpPr>
            <p:nvPr/>
          </p:nvSpPr>
          <p:spPr bwMode="auto">
            <a:xfrm>
              <a:off x="3172840" y="2207200"/>
              <a:ext cx="2438400" cy="369332"/>
            </a:xfrm>
            <a:prstGeom prst="rect">
              <a:avLst/>
            </a:prstGeom>
            <a:noFill/>
            <a:ln w="9525">
              <a:noFill/>
              <a:miter lim="800000"/>
              <a:headEnd/>
              <a:tailEnd/>
            </a:ln>
            <a:effectLst/>
          </p:spPr>
          <p:txBody>
            <a:bodyPr wrap="square">
              <a:spAutoFit/>
            </a:bodyPr>
            <a:lstStyle/>
            <a:p>
              <a:pPr>
                <a:spcBef>
                  <a:spcPct val="50000"/>
                </a:spcBef>
                <a:defRPr/>
              </a:pPr>
              <a:r>
                <a:rPr lang="en-US" altLang="zh-CN" b="1" dirty="0" smtClean="0">
                  <a:solidFill>
                    <a:schemeClr val="bg2"/>
                  </a:solidFill>
                  <a:effectLst>
                    <a:outerShdw blurRad="38100" dist="38100" dir="2700000" algn="tl">
                      <a:srgbClr val="C0C0C0"/>
                    </a:outerShdw>
                  </a:effectLst>
                  <a:latin typeface="Times New Roman" pitchFamily="18" charset="0"/>
                </a:rPr>
                <a:t>Die form MOSFET</a:t>
              </a:r>
              <a:endParaRPr lang="en-US" altLang="zh-CN" b="1" dirty="0">
                <a:solidFill>
                  <a:schemeClr val="bg2"/>
                </a:solidFill>
                <a:effectLst>
                  <a:outerShdw blurRad="38100" dist="38100" dir="2700000" algn="tl">
                    <a:srgbClr val="C0C0C0"/>
                  </a:outerShdw>
                </a:effectLst>
                <a:latin typeface="Times New Roman" pitchFamily="18" charset="0"/>
              </a:endParaRPr>
            </a:p>
          </p:txBody>
        </p:sp>
        <p:sp>
          <p:nvSpPr>
            <p:cNvPr id="72" name="Text Box 38"/>
            <p:cNvSpPr txBox="1">
              <a:spLocks noChangeArrowheads="1"/>
            </p:cNvSpPr>
            <p:nvPr/>
          </p:nvSpPr>
          <p:spPr bwMode="auto">
            <a:xfrm>
              <a:off x="3096640" y="2836252"/>
              <a:ext cx="2133600" cy="625812"/>
            </a:xfrm>
            <a:prstGeom prst="rect">
              <a:avLst/>
            </a:prstGeom>
            <a:noFill/>
            <a:ln w="9525">
              <a:noFill/>
              <a:miter lim="800000"/>
              <a:headEnd/>
              <a:tailEnd/>
            </a:ln>
            <a:effectLst/>
          </p:spPr>
          <p:txBody>
            <a:bodyPr wrap="square">
              <a:spAutoFit/>
            </a:bodyPr>
            <a:lstStyle/>
            <a:p>
              <a:pPr algn="ctr">
                <a:spcBef>
                  <a:spcPct val="50000"/>
                </a:spcBef>
                <a:defRPr/>
              </a:pPr>
              <a:r>
                <a:rPr lang="en-US" altLang="zh-CN" b="1" dirty="0" smtClean="0">
                  <a:solidFill>
                    <a:schemeClr val="bg2"/>
                  </a:solidFill>
                  <a:effectLst>
                    <a:outerShdw blurRad="38100" dist="38100" dir="2700000" algn="tl">
                      <a:srgbClr val="C0C0C0"/>
                    </a:outerShdw>
                  </a:effectLst>
                  <a:latin typeface="Times New Roman" pitchFamily="18" charset="0"/>
                </a:rPr>
                <a:t>MOSFET module</a:t>
              </a:r>
            </a:p>
            <a:p>
              <a:pPr algn="ctr">
                <a:lnSpc>
                  <a:spcPts val="2000"/>
                </a:lnSpc>
                <a:spcBef>
                  <a:spcPts val="0"/>
                </a:spcBef>
                <a:defRPr/>
              </a:pPr>
              <a:r>
                <a:rPr lang="en-US" altLang="zh-CN" b="1" dirty="0" smtClean="0">
                  <a:solidFill>
                    <a:schemeClr val="bg2"/>
                  </a:solidFill>
                  <a:effectLst>
                    <a:outerShdw blurRad="38100" dist="38100" dir="2700000" algn="tl">
                      <a:srgbClr val="C0C0C0"/>
                    </a:outerShdw>
                  </a:effectLst>
                  <a:latin typeface="Times New Roman" pitchFamily="18" charset="0"/>
                </a:rPr>
                <a:t>(BEHLKE </a:t>
              </a:r>
              <a:r>
                <a:rPr lang="en-US" altLang="zh-CN" b="1" dirty="0" err="1" smtClean="0">
                  <a:solidFill>
                    <a:schemeClr val="bg2"/>
                  </a:solidFill>
                  <a:effectLst>
                    <a:outerShdw blurRad="38100" dist="38100" dir="2700000" algn="tl">
                      <a:srgbClr val="C0C0C0"/>
                    </a:outerShdw>
                  </a:effectLst>
                  <a:latin typeface="Times New Roman" pitchFamily="18" charset="0"/>
                </a:rPr>
                <a:t>Gmbh</a:t>
              </a:r>
              <a:r>
                <a:rPr lang="en-US" altLang="zh-CN" b="1" dirty="0" smtClean="0">
                  <a:solidFill>
                    <a:schemeClr val="bg2"/>
                  </a:solidFill>
                  <a:effectLst>
                    <a:outerShdw blurRad="38100" dist="38100" dir="2700000" algn="tl">
                      <a:srgbClr val="C0C0C0"/>
                    </a:outerShdw>
                  </a:effectLst>
                  <a:latin typeface="Times New Roman" pitchFamily="18" charset="0"/>
                </a:rPr>
                <a:t>)</a:t>
              </a:r>
              <a:endParaRPr lang="en-US" altLang="zh-CN" b="1" dirty="0">
                <a:solidFill>
                  <a:schemeClr val="bg2"/>
                </a:solidFill>
                <a:effectLst>
                  <a:outerShdw blurRad="38100" dist="38100" dir="2700000" algn="tl">
                    <a:srgbClr val="C0C0C0"/>
                  </a:outerShdw>
                </a:effectLst>
                <a:latin typeface="Times New Roman" pitchFamily="18" charset="0"/>
              </a:endParaRPr>
            </a:p>
          </p:txBody>
        </p:sp>
        <p:cxnSp>
          <p:nvCxnSpPr>
            <p:cNvPr id="74" name="直接连接符 73"/>
            <p:cNvCxnSpPr/>
            <p:nvPr/>
          </p:nvCxnSpPr>
          <p:spPr>
            <a:xfrm rot="10800000">
              <a:off x="2944240" y="2396886"/>
              <a:ext cx="1523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rot="10800000">
              <a:off x="2944241" y="3082686"/>
              <a:ext cx="1523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rot="10800000">
              <a:off x="5382641" y="1558688"/>
              <a:ext cx="1523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rot="10800000">
              <a:off x="5382640" y="2396888"/>
              <a:ext cx="1523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rot="5400000">
              <a:off x="5116734" y="1976994"/>
              <a:ext cx="8382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rot="10800000">
              <a:off x="5535044" y="2015888"/>
              <a:ext cx="685797"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rot="5400000">
              <a:off x="5802534" y="1976994"/>
              <a:ext cx="8382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rot="10800000">
              <a:off x="6220841" y="1558689"/>
              <a:ext cx="1523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rot="10800000">
              <a:off x="6220840" y="2396889"/>
              <a:ext cx="1523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Text Box 38"/>
            <p:cNvSpPr txBox="1">
              <a:spLocks noChangeArrowheads="1"/>
            </p:cNvSpPr>
            <p:nvPr/>
          </p:nvSpPr>
          <p:spPr bwMode="auto">
            <a:xfrm>
              <a:off x="6275960" y="1367376"/>
              <a:ext cx="1752600" cy="625812"/>
            </a:xfrm>
            <a:prstGeom prst="rect">
              <a:avLst/>
            </a:prstGeom>
            <a:noFill/>
            <a:ln w="9525">
              <a:noFill/>
              <a:miter lim="800000"/>
              <a:headEnd/>
              <a:tailEnd/>
            </a:ln>
            <a:effectLst/>
          </p:spPr>
          <p:txBody>
            <a:bodyPr wrap="square">
              <a:spAutoFit/>
            </a:bodyPr>
            <a:lstStyle/>
            <a:p>
              <a:pPr algn="ctr">
                <a:spcBef>
                  <a:spcPct val="50000"/>
                </a:spcBef>
                <a:defRPr/>
              </a:pPr>
              <a:r>
                <a:rPr lang="en-US" altLang="zh-CN" b="1" dirty="0" smtClean="0">
                  <a:solidFill>
                    <a:schemeClr val="bg2"/>
                  </a:solidFill>
                  <a:effectLst>
                    <a:outerShdw blurRad="38100" dist="38100" dir="2700000" algn="tl">
                      <a:srgbClr val="C0C0C0"/>
                    </a:outerShdw>
                  </a:effectLst>
                  <a:latin typeface="Times New Roman" pitchFamily="18" charset="0"/>
                </a:rPr>
                <a:t>Inductive adder </a:t>
              </a:r>
            </a:p>
            <a:p>
              <a:pPr algn="ctr">
                <a:lnSpc>
                  <a:spcPts val="2000"/>
                </a:lnSpc>
                <a:spcBef>
                  <a:spcPts val="0"/>
                </a:spcBef>
                <a:defRPr/>
              </a:pPr>
              <a:r>
                <a:rPr lang="en-US" altLang="zh-CN" b="1" dirty="0" smtClean="0">
                  <a:solidFill>
                    <a:schemeClr val="bg2"/>
                  </a:solidFill>
                  <a:effectLst>
                    <a:outerShdw blurRad="38100" dist="38100" dir="2700000" algn="tl">
                      <a:srgbClr val="C0C0C0"/>
                    </a:outerShdw>
                  </a:effectLst>
                  <a:latin typeface="Times New Roman" pitchFamily="18" charset="0"/>
                </a:rPr>
                <a:t>(LLNL,IHEP)</a:t>
              </a:r>
              <a:endParaRPr lang="en-US" altLang="zh-CN" b="1" dirty="0">
                <a:solidFill>
                  <a:schemeClr val="bg2"/>
                </a:solidFill>
                <a:effectLst>
                  <a:outerShdw blurRad="38100" dist="38100" dir="2700000" algn="tl">
                    <a:srgbClr val="C0C0C0"/>
                  </a:outerShdw>
                </a:effectLst>
                <a:latin typeface="Times New Roman" pitchFamily="18" charset="0"/>
              </a:endParaRPr>
            </a:p>
          </p:txBody>
        </p:sp>
        <p:sp>
          <p:nvSpPr>
            <p:cNvPr id="88" name="Text Box 38"/>
            <p:cNvSpPr txBox="1">
              <a:spLocks noChangeArrowheads="1"/>
            </p:cNvSpPr>
            <p:nvPr/>
          </p:nvSpPr>
          <p:spPr bwMode="auto">
            <a:xfrm>
              <a:off x="6248400" y="2205576"/>
              <a:ext cx="2590800" cy="625812"/>
            </a:xfrm>
            <a:prstGeom prst="rect">
              <a:avLst/>
            </a:prstGeom>
            <a:noFill/>
            <a:ln w="9525">
              <a:noFill/>
              <a:miter lim="800000"/>
              <a:headEnd/>
              <a:tailEnd/>
            </a:ln>
            <a:effectLst/>
          </p:spPr>
          <p:txBody>
            <a:bodyPr wrap="square">
              <a:spAutoFit/>
            </a:bodyPr>
            <a:lstStyle/>
            <a:p>
              <a:pPr algn="ctr">
                <a:spcBef>
                  <a:spcPct val="50000"/>
                </a:spcBef>
                <a:defRPr/>
              </a:pPr>
              <a:r>
                <a:rPr lang="en-US" altLang="zh-CN" b="1" dirty="0" smtClean="0">
                  <a:solidFill>
                    <a:schemeClr val="bg2"/>
                  </a:solidFill>
                  <a:effectLst>
                    <a:outerShdw blurRad="38100" dist="38100" dir="2700000" algn="tl">
                      <a:srgbClr val="C0C0C0"/>
                    </a:outerShdw>
                  </a:effectLst>
                  <a:latin typeface="Times New Roman" pitchFamily="18" charset="0"/>
                </a:rPr>
                <a:t>Transmission line adder</a:t>
              </a:r>
            </a:p>
            <a:p>
              <a:pPr>
                <a:lnSpc>
                  <a:spcPts val="2000"/>
                </a:lnSpc>
                <a:spcBef>
                  <a:spcPts val="0"/>
                </a:spcBef>
                <a:defRPr/>
              </a:pPr>
              <a:r>
                <a:rPr lang="en-US" altLang="zh-CN" b="1" dirty="0" smtClean="0">
                  <a:solidFill>
                    <a:schemeClr val="bg2"/>
                  </a:solidFill>
                  <a:effectLst>
                    <a:outerShdw blurRad="38100" dist="38100" dir="2700000" algn="tl">
                      <a:srgbClr val="C0C0C0"/>
                    </a:outerShdw>
                  </a:effectLst>
                  <a:latin typeface="Times New Roman" pitchFamily="18" charset="0"/>
                </a:rPr>
                <a:t>       (SLAC)</a:t>
              </a:r>
              <a:endParaRPr lang="en-US" altLang="zh-CN" b="1" dirty="0">
                <a:solidFill>
                  <a:schemeClr val="bg2"/>
                </a:solidFill>
                <a:effectLst>
                  <a:outerShdw blurRad="38100" dist="38100" dir="2700000" algn="tl">
                    <a:srgbClr val="C0C0C0"/>
                  </a:outerShdw>
                </a:effectLst>
                <a:latin typeface="Times New Roman" pitchFamily="18" charset="0"/>
              </a:endParaRPr>
            </a:p>
          </p:txBody>
        </p:sp>
        <p:sp>
          <p:nvSpPr>
            <p:cNvPr id="89" name="椭圆 88"/>
            <p:cNvSpPr/>
            <p:nvPr/>
          </p:nvSpPr>
          <p:spPr>
            <a:xfrm>
              <a:off x="2906952" y="2340144"/>
              <a:ext cx="66472" cy="103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p:nvPr/>
          </p:nvSpPr>
          <p:spPr>
            <a:xfrm>
              <a:off x="5497752" y="1968872"/>
              <a:ext cx="66472" cy="103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p:nvSpPr>
          <p:spPr>
            <a:xfrm>
              <a:off x="6201384" y="1965624"/>
              <a:ext cx="66472" cy="103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2" name="直接连接符 91"/>
            <p:cNvCxnSpPr/>
            <p:nvPr/>
          </p:nvCxnSpPr>
          <p:spPr>
            <a:xfrm rot="10800000">
              <a:off x="5154040" y="3082688"/>
              <a:ext cx="11430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Text Box 38"/>
            <p:cNvSpPr txBox="1">
              <a:spLocks noChangeArrowheads="1"/>
            </p:cNvSpPr>
            <p:nvPr/>
          </p:nvSpPr>
          <p:spPr bwMode="auto">
            <a:xfrm>
              <a:off x="5963056" y="2854088"/>
              <a:ext cx="2590800" cy="625812"/>
            </a:xfrm>
            <a:prstGeom prst="rect">
              <a:avLst/>
            </a:prstGeom>
            <a:noFill/>
            <a:ln w="9525">
              <a:noFill/>
              <a:miter lim="800000"/>
              <a:headEnd/>
              <a:tailEnd/>
            </a:ln>
            <a:effectLst/>
          </p:spPr>
          <p:txBody>
            <a:bodyPr wrap="square">
              <a:spAutoFit/>
            </a:bodyPr>
            <a:lstStyle/>
            <a:p>
              <a:pPr algn="ctr">
                <a:spcBef>
                  <a:spcPct val="50000"/>
                </a:spcBef>
                <a:defRPr/>
              </a:pPr>
              <a:r>
                <a:rPr lang="en-US" altLang="zh-CN" b="1" dirty="0" smtClean="0">
                  <a:solidFill>
                    <a:schemeClr val="bg2"/>
                  </a:solidFill>
                  <a:effectLst>
                    <a:outerShdw blurRad="38100" dist="38100" dir="2700000" algn="tl">
                      <a:srgbClr val="C0C0C0"/>
                    </a:outerShdw>
                  </a:effectLst>
                  <a:latin typeface="Times New Roman" pitchFamily="18" charset="0"/>
                </a:rPr>
                <a:t>Shift phase adder</a:t>
              </a:r>
            </a:p>
            <a:p>
              <a:pPr>
                <a:lnSpc>
                  <a:spcPts val="2000"/>
                </a:lnSpc>
                <a:spcBef>
                  <a:spcPts val="0"/>
                </a:spcBef>
                <a:defRPr/>
              </a:pPr>
              <a:r>
                <a:rPr lang="en-US" altLang="zh-CN" b="1" dirty="0" smtClean="0">
                  <a:solidFill>
                    <a:schemeClr val="bg2"/>
                  </a:solidFill>
                  <a:effectLst>
                    <a:outerShdw blurRad="38100" dist="38100" dir="2700000" algn="tl">
                      <a:srgbClr val="C0C0C0"/>
                    </a:outerShdw>
                  </a:effectLst>
                  <a:latin typeface="Times New Roman" pitchFamily="18" charset="0"/>
                </a:rPr>
                <a:t>             (DESY)</a:t>
              </a:r>
              <a:endParaRPr lang="en-US" altLang="zh-CN" b="1" dirty="0">
                <a:solidFill>
                  <a:schemeClr val="bg2"/>
                </a:solidFill>
                <a:effectLst>
                  <a:outerShdw blurRad="38100" dist="38100" dir="2700000" algn="tl">
                    <a:srgbClr val="C0C0C0"/>
                  </a:outerShdw>
                </a:effectLst>
                <a:latin typeface="Times New Roman" pitchFamily="18" charset="0"/>
              </a:endParaRPr>
            </a:p>
          </p:txBody>
        </p:sp>
        <p:sp>
          <p:nvSpPr>
            <p:cNvPr id="104" name="椭圆 103"/>
            <p:cNvSpPr/>
            <p:nvPr/>
          </p:nvSpPr>
          <p:spPr>
            <a:xfrm>
              <a:off x="2915056" y="4788272"/>
              <a:ext cx="66472" cy="103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a:t>
              </a:r>
              <a:endParaRPr lang="zh-CN" altLang="en-US" dirty="0"/>
            </a:p>
          </p:txBody>
        </p:sp>
        <p:cxnSp>
          <p:nvCxnSpPr>
            <p:cNvPr id="105" name="直接连接符 104"/>
            <p:cNvCxnSpPr/>
            <p:nvPr/>
          </p:nvCxnSpPr>
          <p:spPr>
            <a:xfrm rot="10800000">
              <a:off x="2944240" y="4073288"/>
              <a:ext cx="1523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rot="10800000">
              <a:off x="2944240" y="5749687"/>
              <a:ext cx="1523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rot="10800000">
              <a:off x="4011041" y="5902088"/>
              <a:ext cx="1523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rot="10800000">
              <a:off x="4011041" y="5597286"/>
              <a:ext cx="1523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p:nvPr/>
          </p:nvCxnSpPr>
          <p:spPr>
            <a:xfrm rot="5400000">
              <a:off x="3859434" y="5749688"/>
              <a:ext cx="304006" cy="7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Rectangle 55"/>
            <p:cNvSpPr>
              <a:spLocks noChangeArrowheads="1"/>
            </p:cNvSpPr>
            <p:nvPr/>
          </p:nvSpPr>
          <p:spPr bwMode="auto">
            <a:xfrm>
              <a:off x="5579416" y="1801520"/>
              <a:ext cx="604653" cy="276999"/>
            </a:xfrm>
            <a:prstGeom prst="rect">
              <a:avLst/>
            </a:prstGeom>
            <a:noFill/>
            <a:ln w="9525">
              <a:noFill/>
              <a:miter lim="800000"/>
              <a:headEnd/>
              <a:tailEnd/>
            </a:ln>
            <a:effectLst/>
          </p:spPr>
          <p:txBody>
            <a:bodyPr wrap="none">
              <a:spAutoFit/>
            </a:bodyPr>
            <a:lstStyle/>
            <a:p>
              <a:pPr>
                <a:defRPr/>
              </a:pPr>
              <a:r>
                <a:rPr lang="en-US" altLang="zh-CN" sz="1200" b="1" dirty="0" smtClean="0">
                  <a:solidFill>
                    <a:schemeClr val="bg2"/>
                  </a:solidFill>
                  <a:effectLst>
                    <a:outerShdw blurRad="38100" dist="38100" dir="2700000" algn="tl">
                      <a:srgbClr val="C0C0C0"/>
                    </a:outerShdw>
                  </a:effectLst>
                  <a:latin typeface="Times New Roman" pitchFamily="18" charset="0"/>
                  <a:cs typeface="Times New Roman" pitchFamily="18" charset="0"/>
                </a:rPr>
                <a:t>Power</a:t>
              </a:r>
              <a:endParaRPr lang="en-US" altLang="zh-CN" sz="1200" b="1" dirty="0">
                <a:solidFill>
                  <a:schemeClr val="bg2"/>
                </a:solidFill>
                <a:effectLst>
                  <a:outerShdw blurRad="38100" dist="38100" dir="2700000" algn="tl">
                    <a:srgbClr val="C0C0C0"/>
                  </a:outerShdw>
                </a:effectLst>
                <a:latin typeface="Times New Roman" pitchFamily="18" charset="0"/>
                <a:cs typeface="Times New Roman" pitchFamily="18" charset="0"/>
              </a:endParaRPr>
            </a:p>
          </p:txBody>
        </p:sp>
        <p:sp>
          <p:nvSpPr>
            <p:cNvPr id="113" name="Rectangle 55"/>
            <p:cNvSpPr>
              <a:spLocks noChangeArrowheads="1"/>
            </p:cNvSpPr>
            <p:nvPr/>
          </p:nvSpPr>
          <p:spPr bwMode="auto">
            <a:xfrm>
              <a:off x="5137747" y="2841697"/>
              <a:ext cx="1215397" cy="276999"/>
            </a:xfrm>
            <a:prstGeom prst="rect">
              <a:avLst/>
            </a:prstGeom>
            <a:noFill/>
            <a:ln w="9525">
              <a:noFill/>
              <a:miter lim="800000"/>
              <a:headEnd/>
              <a:tailEnd/>
            </a:ln>
            <a:effectLst/>
          </p:spPr>
          <p:txBody>
            <a:bodyPr wrap="none">
              <a:spAutoFit/>
            </a:bodyPr>
            <a:lstStyle/>
            <a:p>
              <a:pPr>
                <a:defRPr/>
              </a:pPr>
              <a:r>
                <a:rPr lang="en-US" altLang="zh-CN" sz="1200" b="1" dirty="0" smtClean="0">
                  <a:solidFill>
                    <a:schemeClr val="bg2"/>
                  </a:solidFill>
                  <a:effectLst>
                    <a:outerShdw blurRad="38100" dist="38100" dir="2700000" algn="tl">
                      <a:srgbClr val="C0C0C0"/>
                    </a:outerShdw>
                  </a:effectLst>
                  <a:latin typeface="Times New Roman" pitchFamily="18" charset="0"/>
                  <a:cs typeface="Times New Roman" pitchFamily="18" charset="0"/>
                </a:rPr>
                <a:t>Repetition Rate</a:t>
              </a:r>
              <a:endParaRPr lang="en-US" altLang="zh-CN" sz="1200" b="1" dirty="0">
                <a:solidFill>
                  <a:schemeClr val="bg2"/>
                </a:solidFill>
                <a:effectLst>
                  <a:outerShdw blurRad="38100" dist="38100" dir="2700000" algn="tl">
                    <a:srgbClr val="C0C0C0"/>
                  </a:outerShdw>
                </a:effectLst>
                <a:latin typeface="Times New Roman" pitchFamily="18" charset="0"/>
                <a:cs typeface="Times New Roman" pitchFamily="18" charset="0"/>
              </a:endParaRPr>
            </a:p>
          </p:txBody>
        </p:sp>
        <p:cxnSp>
          <p:nvCxnSpPr>
            <p:cNvPr id="114" name="直接连接符 113"/>
            <p:cNvCxnSpPr/>
            <p:nvPr/>
          </p:nvCxnSpPr>
          <p:spPr>
            <a:xfrm rot="10800000">
              <a:off x="2944240" y="4835287"/>
              <a:ext cx="1523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Text Box 44"/>
            <p:cNvSpPr txBox="1">
              <a:spLocks noChangeArrowheads="1"/>
            </p:cNvSpPr>
            <p:nvPr/>
          </p:nvSpPr>
          <p:spPr bwMode="auto">
            <a:xfrm>
              <a:off x="3030168" y="5531962"/>
              <a:ext cx="942975" cy="369332"/>
            </a:xfrm>
            <a:prstGeom prst="rect">
              <a:avLst/>
            </a:prstGeom>
            <a:noFill/>
            <a:ln w="9525">
              <a:noFill/>
              <a:miter lim="800000"/>
              <a:headEnd/>
              <a:tailEnd/>
            </a:ln>
            <a:effectLst/>
          </p:spPr>
          <p:txBody>
            <a:bodyPr wrap="square">
              <a:spAutoFit/>
            </a:bodyPr>
            <a:lstStyle/>
            <a:p>
              <a:pPr>
                <a:spcBef>
                  <a:spcPct val="50000"/>
                </a:spcBef>
                <a:defRPr/>
              </a:pPr>
              <a:r>
                <a:rPr lang="en-US" altLang="zh-CN" b="1" dirty="0" smtClean="0">
                  <a:solidFill>
                    <a:schemeClr val="bg2"/>
                  </a:solidFill>
                  <a:effectLst>
                    <a:outerShdw blurRad="38100" dist="38100" dir="2700000" algn="tl">
                      <a:srgbClr val="C0C0C0"/>
                    </a:outerShdw>
                  </a:effectLst>
                  <a:latin typeface="Times New Roman" pitchFamily="18" charset="0"/>
                </a:rPr>
                <a:t>Others</a:t>
              </a:r>
              <a:endParaRPr lang="en-US" altLang="zh-CN" b="1" dirty="0">
                <a:solidFill>
                  <a:schemeClr val="bg2"/>
                </a:solidFill>
                <a:effectLst>
                  <a:outerShdw blurRad="38100" dist="38100" dir="2700000" algn="tl">
                    <a:srgbClr val="C0C0C0"/>
                  </a:outerShdw>
                </a:effectLst>
                <a:latin typeface="Times New Roman" pitchFamily="18" charset="0"/>
              </a:endParaRPr>
            </a:p>
          </p:txBody>
        </p:sp>
        <p:cxnSp>
          <p:nvCxnSpPr>
            <p:cNvPr id="117" name="直接连接符 116"/>
            <p:cNvCxnSpPr/>
            <p:nvPr/>
          </p:nvCxnSpPr>
          <p:spPr>
            <a:xfrm rot="10800000">
              <a:off x="3858641" y="5749688"/>
              <a:ext cx="1523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rot="10800000">
              <a:off x="5001640" y="5597286"/>
              <a:ext cx="1523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rot="10800000">
              <a:off x="5001640" y="5902088"/>
              <a:ext cx="1523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椭圆 129"/>
            <p:cNvSpPr/>
            <p:nvPr/>
          </p:nvSpPr>
          <p:spPr>
            <a:xfrm>
              <a:off x="3981856" y="5698792"/>
              <a:ext cx="66472" cy="103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a:t>
              </a:r>
              <a:endParaRPr lang="zh-CN" altLang="en-US" dirty="0"/>
            </a:p>
          </p:txBody>
        </p:sp>
      </p:gr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7.8"/>
</p:tagLst>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10429</TotalTime>
  <Words>2099</Words>
  <Application>Microsoft PowerPoint</Application>
  <PresentationFormat>全屏显示(4:3)</PresentationFormat>
  <Paragraphs>485</Paragraphs>
  <Slides>32</Slides>
  <Notes>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32</vt:i4>
      </vt:variant>
    </vt:vector>
  </HeadingPairs>
  <TitlesOfParts>
    <vt:vector size="34" baseType="lpstr">
      <vt:lpstr>Pixel</vt:lpstr>
      <vt:lpstr>Equation</vt:lpstr>
      <vt:lpstr>Fast pulsed power supply for ILC damping ring kicker </vt:lpstr>
      <vt:lpstr>International Linear Collider(ILC)</vt:lpstr>
      <vt:lpstr>ILC damping ring(DR)</vt:lpstr>
      <vt:lpstr>ILC DR injection and extraction </vt:lpstr>
      <vt:lpstr>ILC DR kicker system</vt:lpstr>
      <vt:lpstr>Strip-line kicker for ILC DR</vt:lpstr>
      <vt:lpstr>What is strip-line kicker?</vt:lpstr>
      <vt:lpstr>How fast is strip-line kicker?</vt:lpstr>
      <vt:lpstr>Potential fast pulse technologies </vt:lpstr>
      <vt:lpstr>Three typical fast pulser for ILC kickers </vt:lpstr>
      <vt:lpstr>Fast pulsed power supply R&amp;D  for ILC DR kicker in IHEP</vt:lpstr>
      <vt:lpstr>The characteristics of ultra-short pulse </vt:lpstr>
      <vt:lpstr>1. Fast pulse stacking topology </vt:lpstr>
      <vt:lpstr> Topology study by PSPICE</vt:lpstr>
      <vt:lpstr>2. Coaxial transformer design</vt:lpstr>
      <vt:lpstr>Considerations from the view of “circuit”</vt:lpstr>
      <vt:lpstr>Considerations from the view of “wave” </vt:lpstr>
      <vt:lpstr>Physical design of coaxial transformer</vt:lpstr>
      <vt:lpstr>Structural design of coaxial transformer</vt:lpstr>
      <vt:lpstr>3. RF switch circuit design</vt:lpstr>
      <vt:lpstr>Power MOSFET</vt:lpstr>
      <vt:lpstr>DE-series RF Power MOSFET</vt:lpstr>
      <vt:lpstr>Power MOSFET driver circuit</vt:lpstr>
      <vt:lpstr>Bipolar totem-pole Driver</vt:lpstr>
      <vt:lpstr>MOSFET switch circuit PCB layout</vt:lpstr>
      <vt:lpstr>MOSFET protective circuit</vt:lpstr>
      <vt:lpstr>Final PCB designs of prototype</vt:lpstr>
      <vt:lpstr>The prototype assembling </vt:lpstr>
      <vt:lpstr>1-stage inductive adder test result </vt:lpstr>
      <vt:lpstr>10-stage inductive adder test result</vt:lpstr>
      <vt:lpstr>References</vt:lpstr>
      <vt:lpstr>幻灯片 32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Lenovo User</cp:lastModifiedBy>
  <cp:revision>794</cp:revision>
  <cp:lastPrinted>1601-01-01T00:00:00Z</cp:lastPrinted>
  <dcterms:created xsi:type="dcterms:W3CDTF">1601-01-01T00:00:00Z</dcterms:created>
  <dcterms:modified xsi:type="dcterms:W3CDTF">2012-10-31T08:46:45Z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