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655"/>
    <p:restoredTop sz="91720" autoAdjust="0"/>
  </p:normalViewPr>
  <p:slideViewPr>
    <p:cSldViewPr snapToGrid="0">
      <p:cViewPr varScale="1">
        <p:scale>
          <a:sx n="204" d="100"/>
          <a:sy n="204" d="100"/>
        </p:scale>
        <p:origin x="1648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DE9EB4-A93F-4402-AEED-02A4D618D6A5}" type="datetimeFigureOut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ACDA9E-597B-4DDA-A1FE-D33C628C029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6914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9CA6C38-8490-4F15-B581-B110EC3EAC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62B1BF7-EE51-40FB-B6A5-D23F5E56E4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C025B8F-4129-4FE5-A6A0-547BBCCEB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A5AE2-738E-134C-9003-0F68812F12F2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6919E23-5BA0-4EB9-90FF-EDCAC5C6E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DDAF2B9-B940-46DB-A6BC-3B5F772F5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6369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6B4336-F33D-4557-A904-501F5B4C8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4C9B272-FAA7-4DCA-A0D5-79A077DDB0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F270E2C-5974-4AE5-8CD7-C04834DFF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73542-FD5B-5F4B-8A32-308C0F0D4873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E1DA5FC-7C0F-4AB1-820D-00BAFEFA2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3DF9734-BEB9-45EB-BEE2-E51CB6ACC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0072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4B61E88-4F7F-4106-A49D-4D8FF040C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31EBCCC-730D-4950-AC98-24F6724440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EFBAE6A-316B-4229-A32D-4F0DBB096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9CA2-957C-1440-BBA3-A47B7F8A5E43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6A2327C-0DB3-4607-9DB7-7DEA48A39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CFEFF27-42E7-40FC-988C-365F94824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6286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01F345-EA0C-482D-8198-613DF5195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064472A-2E43-429C-BF9C-EF22CD06FD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F9F3E89-4424-48E8-AB5D-09B9EF06CA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5D6A341-CB01-4F34-B15A-FB9509863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FCFC4-DACE-1E4C-B80F-BC7FBB2DDFA3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D355462-8E65-40D0-979A-F5D04FE3C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CF4A59F-7F8B-49BF-A998-40535D887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0850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846572B-E668-40E5-B596-BF79DB013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0D89688-76B9-4BE1-ADD7-A28B1408E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E6D2005-B772-40F6-8715-3600EA78F5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70E731E3-6213-412E-B6CB-DB2579362B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304ADCA9-13B4-4637-BEC5-A170E6ADB3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EA0DE54E-1240-4363-A463-9B3C18EF3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112E-3AAE-7941-ABAE-012A432E6333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176D9E3-9FEE-46C6-9AF3-680F20FB5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AEEDF2A6-FCED-4B2C-8C24-18733E8ED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6272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47C641-4C34-411D-B0A3-CE1C89B68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D265FBCE-FE18-405E-B1D2-D60F4A683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35EFA-18AC-A447-903D-3C16BC803CA6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97EB9BB-AA31-4D2D-9430-A69ED3562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7D3572E5-0742-47B7-9D6F-928F9F939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8326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FC38EA9-BF90-40EA-8089-1AF9AD2B1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0C9AA-74CD-D943-816F-F196ABF2CBC5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E4979EF-B273-4C02-BB66-E637B406B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433A84A-7035-4367-829D-4648E704D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29535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6DF9A2-8C8C-47BC-B414-D69714699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9DE832A-4C35-4CB9-AF0D-9C5AB27DA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C182B6D-B445-4189-B090-DDBA6369C3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9D52532-27A9-4DA0-921E-493C8AC9C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531D-DBA2-BD46-A3F0-A955BC852461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62F6E41-F713-4A82-9891-64622B112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5ABBB57-31D5-45DA-B7F9-B8653F51E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0945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577599D-D60B-42D5-8077-9FF77C114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86FEC12-9213-4CEC-824F-2A2E58DD88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E9EC834-1EE6-42E5-AB9B-3E123DC101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15E3529-FD38-4C57-AC62-8F848284F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4AF1-5004-E143-B890-635D3A8B3944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74C2FBE-CEBF-4812-9344-B3A7CDB14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B453A66-F19C-4C8C-8C97-B8DBC3E73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3478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76F6D33-F71F-4462-BA18-13EBCC18A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F99CB50-8981-497C-A408-D91CF248FC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8205C36-0C8E-41D5-8264-B085C56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E875-D9DC-3847-8C3F-9D2CD529D1B2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92BCA64-899B-4731-A519-A901FA5A1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E2EFE75-85F8-4DF9-ADD2-C5EFDB414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986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2C5C2A5-8662-47CB-81B8-57B06A6354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DF0CD27-055E-4993-B6F0-C674A8FEB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7A3D8FF-6FA8-4815-B0E1-746FDF90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B8B5-1506-CA4C-AA4D-3179A1600782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52DAB9F-AA51-41FB-BA03-411D948AD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AECD1C1-BE7B-44C1-B807-C9D4394F5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5450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45A9AC4E-4F60-490E-83BE-20C0292BC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3F4CAFA-3DE6-41FE-9AC9-6258A82A86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9BDB897-380D-4015-A3E7-C4F25C8745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0A6A4-B0E6-BA40-B38B-831F8F66F512}" type="datetime1">
              <a:rPr lang="zh-CN" altLang="en-US" smtClean="0"/>
              <a:t>2025/12/23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424C050-4454-4B1F-9B96-B7BEEE23B5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altLang="zh-CN"/>
              <a:t>Examination of T/CP Invariance</a:t>
            </a: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BEE7E39-2C73-4CA6-8406-5A79A5A6BA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38C33-7068-4225-BE1B-FBEE07871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5196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DB2DAE5F-0EC4-2267-1136-F14B83A9F569}"/>
              </a:ext>
            </a:extLst>
          </p:cNvPr>
          <p:cNvSpPr txBox="1"/>
          <p:nvPr/>
        </p:nvSpPr>
        <p:spPr>
          <a:xfrm>
            <a:off x="0" y="0"/>
            <a:ext cx="12192000" cy="644857"/>
          </a:xfrm>
          <a:prstGeom prst="rect">
            <a:avLst/>
          </a:prstGeom>
          <a:noFill/>
        </p:spPr>
        <p:txBody>
          <a:bodyPr wrap="square" lIns="360000" rIns="360000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kumimoji="1" lang="en-US" altLang="zh-CN" sz="3200" dirty="0">
                <a:latin typeface="Cambria Math" panose="02040503050406030204" pitchFamily="18" charset="0"/>
                <a:ea typeface="Cambria Math" panose="02040503050406030204" pitchFamily="18" charset="0"/>
              </a:rPr>
              <a:t>CLFV</a:t>
            </a:r>
            <a:endParaRPr kumimoji="1" lang="zh-CN" altLang="en-US" sz="3200" dirty="0">
              <a:latin typeface="Cambria Math" panose="02040503050406030204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0D45A7EF-AE59-7D13-0EEE-026078EBACE3}"/>
              </a:ext>
            </a:extLst>
          </p:cNvPr>
          <p:cNvSpPr txBox="1"/>
          <p:nvPr/>
        </p:nvSpPr>
        <p:spPr>
          <a:xfrm>
            <a:off x="0" y="796481"/>
            <a:ext cx="12192000" cy="433708"/>
          </a:xfrm>
          <a:prstGeom prst="rect">
            <a:avLst/>
          </a:prstGeom>
          <a:noFill/>
        </p:spPr>
        <p:txBody>
          <a:bodyPr wrap="square" lIns="360000" rIns="360000" rtlCol="0">
            <a:spAutoFit/>
          </a:bodyPr>
          <a:lstStyle/>
          <a:p>
            <a:pPr marL="342900" indent="-342900">
              <a:lnSpc>
                <a:spcPct val="120000"/>
              </a:lnSpc>
              <a:buFont typeface="Wingdings" pitchFamily="2" charset="2"/>
              <a:buChar char="Ø"/>
            </a:pPr>
            <a:r>
              <a:rPr kumimoji="1" lang="en" altLang="zh-CN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There has been no progress.</a:t>
            </a:r>
            <a:endParaRPr kumimoji="1" lang="zh-CN" altLang="en-US" sz="2000" dirty="0">
              <a:latin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669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24945-3D98-2BEC-D222-B756C91AAF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67591596-A40F-DD13-DA44-8B8EA45E21B2}"/>
              </a:ext>
            </a:extLst>
          </p:cNvPr>
          <p:cNvSpPr txBox="1"/>
          <p:nvPr/>
        </p:nvSpPr>
        <p:spPr>
          <a:xfrm>
            <a:off x="0" y="0"/>
            <a:ext cx="12192000" cy="644857"/>
          </a:xfrm>
          <a:prstGeom prst="rect">
            <a:avLst/>
          </a:prstGeom>
          <a:noFill/>
        </p:spPr>
        <p:txBody>
          <a:bodyPr wrap="square" lIns="360000" rIns="360000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kumimoji="1" lang="en-US" altLang="zh-CN" sz="3200" dirty="0">
                <a:latin typeface="Cambria Math" panose="02040503050406030204" pitchFamily="18" charset="0"/>
                <a:ea typeface="Cambria Math" panose="02040503050406030204" pitchFamily="18" charset="0"/>
              </a:rPr>
              <a:t>CPV</a:t>
            </a:r>
            <a:endParaRPr kumimoji="1" lang="zh-CN" altLang="en-US" sz="3200" dirty="0">
              <a:latin typeface="Cambria Math" panose="02040503050406030204" pitchFamily="18" charset="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CDD0230-7394-E68F-48AD-3A4D7EABD740}"/>
              </a:ext>
            </a:extLst>
          </p:cNvPr>
          <p:cNvSpPr txBox="1"/>
          <p:nvPr/>
        </p:nvSpPr>
        <p:spPr>
          <a:xfrm>
            <a:off x="0" y="796481"/>
            <a:ext cx="12192000" cy="433708"/>
          </a:xfrm>
          <a:prstGeom prst="rect">
            <a:avLst/>
          </a:prstGeom>
          <a:noFill/>
        </p:spPr>
        <p:txBody>
          <a:bodyPr wrap="square" lIns="360000" rIns="360000" rtlCol="0">
            <a:spAutoFit/>
          </a:bodyPr>
          <a:lstStyle/>
          <a:p>
            <a:pPr marL="342900" indent="-342900">
              <a:lnSpc>
                <a:spcPct val="120000"/>
              </a:lnSpc>
              <a:buFont typeface="Wingdings" pitchFamily="2" charset="2"/>
              <a:buChar char="Ø"/>
            </a:pPr>
            <a:r>
              <a:rPr kumimoji="1" lang="en-US" altLang="zh-CN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With Professor Wang's help, Wiriya and I revised the memo together.</a:t>
            </a:r>
          </a:p>
        </p:txBody>
      </p:sp>
    </p:spTree>
    <p:extLst>
      <p:ext uri="{BB962C8B-B14F-4D97-AF65-F5344CB8AC3E}">
        <p14:creationId xmlns:p14="http://schemas.microsoft.com/office/powerpoint/2010/main" val="2384001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E46C1A-F733-7EF3-30D6-427D05FF3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4180A8B-1FDA-3E3F-E371-B21DDD46AFCC}"/>
              </a:ext>
            </a:extLst>
          </p:cNvPr>
          <p:cNvSpPr txBox="1"/>
          <p:nvPr/>
        </p:nvSpPr>
        <p:spPr>
          <a:xfrm>
            <a:off x="0" y="0"/>
            <a:ext cx="12192000" cy="644857"/>
          </a:xfrm>
          <a:prstGeom prst="rect">
            <a:avLst/>
          </a:prstGeom>
          <a:noFill/>
        </p:spPr>
        <p:txBody>
          <a:bodyPr wrap="square" lIns="360000" rIns="360000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kumimoji="1" lang="en-US" altLang="zh-CN" sz="3200" dirty="0">
                <a:latin typeface="Cambria Math" panose="02040503050406030204" pitchFamily="18" charset="0"/>
                <a:ea typeface="Cambria Math" panose="02040503050406030204" pitchFamily="18" charset="0"/>
              </a:rPr>
              <a:t>Software work</a:t>
            </a:r>
            <a:endParaRPr kumimoji="1" lang="zh-CN" altLang="en-US" sz="3200" dirty="0">
              <a:latin typeface="Cambria Math" panose="020405030504060302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4B8AAD7-BB13-2D27-8635-EAF5517A3BBD}"/>
              </a:ext>
            </a:extLst>
          </p:cNvPr>
          <p:cNvSpPr txBox="1"/>
          <p:nvPr/>
        </p:nvSpPr>
        <p:spPr>
          <a:xfrm>
            <a:off x="0" y="1080000"/>
            <a:ext cx="12192000" cy="400110"/>
          </a:xfrm>
          <a:prstGeom prst="rect">
            <a:avLst/>
          </a:prstGeom>
          <a:noFill/>
        </p:spPr>
        <p:txBody>
          <a:bodyPr wrap="square" lIns="360000" rIns="36000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zh-CN" altLang="en-US" sz="2000" dirty="0">
                <a:latin typeface="Cambria Math" panose="02040503050406030204" pitchFamily="18" charset="0"/>
              </a:rPr>
              <a:t>Data cleaning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7FA4AEB8-BE73-585F-2A48-446AAF108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998" y="1630825"/>
            <a:ext cx="2880000" cy="286917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2A01E1B-C7C6-6031-EA61-A47F8B10BD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5999" y="1620000"/>
            <a:ext cx="2880001" cy="288000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28F64EA-5A82-B6F2-EF2F-B4012D9B48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619999"/>
            <a:ext cx="2880001" cy="288000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7FA792A6-250C-9275-9D66-48CBA8C03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6001" y="1619998"/>
            <a:ext cx="2880000" cy="2880000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9B85A346-D411-A91A-5988-39998EEDAFAC}"/>
              </a:ext>
            </a:extLst>
          </p:cNvPr>
          <p:cNvSpPr txBox="1"/>
          <p:nvPr/>
        </p:nvSpPr>
        <p:spPr>
          <a:xfrm>
            <a:off x="918757" y="4650713"/>
            <a:ext cx="1714481" cy="403124"/>
          </a:xfrm>
          <a:prstGeom prst="rect">
            <a:avLst/>
          </a:prstGeom>
          <a:noFill/>
        </p:spPr>
        <p:txBody>
          <a:bodyPr wrap="none" lIns="360000" rIns="360000" rtlCol="0">
            <a:spAutoFit/>
          </a:bodyPr>
          <a:lstStyle/>
          <a:p>
            <a:pPr>
              <a:lnSpc>
                <a:spcPct val="120000"/>
              </a:lnSpc>
            </a:pPr>
            <a:r>
              <a:rPr kumimoji="1" lang="en" altLang="zh-CN" dirty="0">
                <a:latin typeface="Cambria Math" panose="02040503050406030204" pitchFamily="18" charset="0"/>
                <a:ea typeface="Cambria Math" panose="02040503050406030204" pitchFamily="18" charset="0"/>
              </a:rPr>
              <a:t>Ionization</a:t>
            </a:r>
            <a:endParaRPr kumimoji="1" lang="zh-CN" altLang="en-US" dirty="0">
              <a:latin typeface="Cambria Math" panose="020405030504060302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8F2A476F-0423-3CA9-146A-50A1594D2C88}"/>
              </a:ext>
            </a:extLst>
          </p:cNvPr>
          <p:cNvSpPr txBox="1"/>
          <p:nvPr/>
        </p:nvSpPr>
        <p:spPr>
          <a:xfrm>
            <a:off x="9610537" y="4650713"/>
            <a:ext cx="1610928" cy="403124"/>
          </a:xfrm>
          <a:prstGeom prst="rect">
            <a:avLst/>
          </a:prstGeom>
          <a:noFill/>
        </p:spPr>
        <p:txBody>
          <a:bodyPr wrap="none" lIns="360000" rIns="360000" rtlCol="0">
            <a:spAutoFit/>
          </a:bodyPr>
          <a:lstStyle/>
          <a:p>
            <a:pPr>
              <a:lnSpc>
                <a:spcPct val="120000"/>
              </a:lnSpc>
            </a:pPr>
            <a:r>
              <a:rPr kumimoji="1" lang="en" altLang="zh-CN" dirty="0">
                <a:latin typeface="Cambria Math" panose="02040503050406030204" pitchFamily="18" charset="0"/>
                <a:ea typeface="Cambria Math" panose="02040503050406030204" pitchFamily="18" charset="0"/>
              </a:rPr>
              <a:t>Rebound</a:t>
            </a:r>
            <a:endParaRPr kumimoji="1" lang="zh-CN" altLang="en-US" dirty="0">
              <a:latin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8903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360000" rIns="360000">
        <a:spAutoFit/>
      </a:bodyPr>
      <a:lstStyle>
        <a:defPPr marL="342900" indent="-342900" algn="l">
          <a:lnSpc>
            <a:spcPct val="120000"/>
          </a:lnSpc>
          <a:buFont typeface="Wingdings" pitchFamily="2" charset="2"/>
          <a:buChar char="Ø"/>
          <a:defRPr sz="2000" dirty="0" smtClean="0">
            <a:latin typeface="Comic Sans MS" panose="030F0902030302020204" pitchFamily="66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65702</TotalTime>
  <Words>27</Words>
  <Application>Microsoft Macintosh PowerPoint</Application>
  <PresentationFormat>宽屏</PresentationFormat>
  <Paragraphs>8</Paragraphs>
  <Slides>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9" baseType="lpstr">
      <vt:lpstr>等线</vt:lpstr>
      <vt:lpstr>等线 Light</vt:lpstr>
      <vt:lpstr>Arial</vt:lpstr>
      <vt:lpstr>Cambria Math</vt:lpstr>
      <vt:lpstr>Wingdings</vt:lpstr>
      <vt:lpstr>Office 主题​​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Yunhe Yang</dc:creator>
  <cp:lastModifiedBy>Yunhe Yang</cp:lastModifiedBy>
  <cp:revision>373</cp:revision>
  <dcterms:created xsi:type="dcterms:W3CDTF">2024-08-03T12:39:44Z</dcterms:created>
  <dcterms:modified xsi:type="dcterms:W3CDTF">2025-12-23T08:59:31Z</dcterms:modified>
</cp:coreProperties>
</file>