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892" autoAdjust="0"/>
  </p:normalViewPr>
  <p:slideViewPr>
    <p:cSldViewPr snapToGrid="0">
      <p:cViewPr varScale="1">
        <p:scale>
          <a:sx n="102" d="100"/>
          <a:sy n="102" d="100"/>
        </p:scale>
        <p:origin x="168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6BF9F-A444-4D73-A092-8FAC63CAC076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20EE-38A8-41F5-9C79-27A5654E1F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58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B20EE-38A8-41F5-9C79-27A5654E1F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96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560EB-59A7-FB79-983F-F3B2621B3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9606196-FE10-C2D6-1E50-CD96E2878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041E00-297D-CF03-D31B-78AD51A9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44E9-7063-4F07-84EE-02DB008761B8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C5FF71-4335-F6FB-F2A1-CEA1027D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3CB7CD-0E08-F41A-F748-C2AB28C9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863A-A496-4D5B-8E6C-10488EC87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77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B5F26E-5646-1B4C-3D67-BC8FB850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BCB2AD-83CF-5A83-FAF5-0993F6664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896A63-8A87-57B0-82FA-119AFDED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44E9-7063-4F07-84EE-02DB008761B8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D37653-6A9A-7572-3561-DD8651C4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B16A36-2139-EEC0-6059-11082969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863A-A496-4D5B-8E6C-10488EC87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32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A02E73-11EA-BF2B-F101-B09D0B5FF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9A506E-BE01-DFF5-B5E1-48827A698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62C0B2-0D0D-2F57-CBA9-19C526DE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44E9-7063-4F07-84EE-02DB008761B8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7201BA-AF2A-1F28-2D83-07DC1ADB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8654CD-4D92-4493-E0B4-2A6CBFE8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863A-A496-4D5B-8E6C-10488EC87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9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A9BCE-4CD1-7D91-6843-C82B5393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36EA94-87E0-B788-DC97-B9D153700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CB2D5F-5B27-899E-C20F-E9B4103C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44E9-7063-4F07-84EE-02DB008761B8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401DE8-CDBF-B6D3-3257-C56A3070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EA23DF-6948-6006-E039-00BFB46C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863A-A496-4D5B-8E6C-10488EC87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5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6CE6C-302E-C8D0-6138-342D7C6E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E8C2BA-E57D-CABD-D353-DD20E98F9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7A2494-2D7C-6F1E-3AA2-164C58A6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44E9-7063-4F07-84EE-02DB008761B8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13F064-6D71-1C79-1282-CC665EF7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7B504D-A496-DD63-DB38-3553BC49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863A-A496-4D5B-8E6C-10488EC87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61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82599-D97B-39C8-DCCF-AFA7A8A4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34C1AA-75A7-0D85-68AC-F5FF18F71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A3612F-E59D-79C2-6108-6DC783224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F0AF29-C164-9829-E423-3848EE4D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44E9-7063-4F07-84EE-02DB008761B8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871CF3-4B48-7CC4-B23C-619E17E5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83C000-C8B1-1D74-3454-D70DC6BD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863A-A496-4D5B-8E6C-10488EC87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95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5EB2B-1954-1BB6-4914-8220EC3E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5F4531-D475-D955-DCF0-D5C5D9839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B4F2BC-2C89-F34F-62C1-9C1B73F6E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4629131-2D72-2BFF-682D-2AAC824A2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6D73E9-0CAE-D18D-CD2A-A3781CAB4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FC1BBE-B3C2-23D0-2F78-8F3E8286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44E9-7063-4F07-84EE-02DB008761B8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D1EB55-5C3D-A7B6-5914-7A6DEE24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BBD187-4EEA-1E1A-04C3-EA84569E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863A-A496-4D5B-8E6C-10488EC87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76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CC899-2F13-FED5-AD62-4E030675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280B26-5684-52D6-B5D5-A975FDDB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44E9-7063-4F07-84EE-02DB008761B8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EF61F70-A500-8CFD-F2E3-4712DF4D1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1A4BAA-194E-43CD-4C38-092DC380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863A-A496-4D5B-8E6C-10488EC87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2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AAF430-766E-D46E-012E-75B5DC00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44E9-7063-4F07-84EE-02DB008761B8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947043-EA02-B58E-D4DC-2D7BFBBD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D966EA-81FA-1237-74E1-EBC1B84E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863A-A496-4D5B-8E6C-10488EC87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76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A46DFF-4E90-D0C5-3B87-15005F2A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239497-6F77-08B8-B6ED-E57517D2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16FA38-23D7-EB9B-7D39-927EC1FC1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02671F-65B0-5D54-9BA5-C1CE866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44E9-7063-4F07-84EE-02DB008761B8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35EDFB-5F20-9F22-4E1C-0B694AE0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08D2BD-FDEC-1A6E-5B88-7750B57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863A-A496-4D5B-8E6C-10488EC87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5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12227-37E7-AB2E-087F-B87151B0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F357E53-4A43-F2AD-28CC-A7573D614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40E7C9-0071-6D4F-1E05-01E0504EF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2BCAB5-BEC7-DC91-30CF-C5A8B882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44E9-7063-4F07-84EE-02DB008761B8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5ACD22-0781-6AC4-7ABA-BC91DEAB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C40A87-CC82-EB60-AB0F-A0C749D7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6863A-A496-4D5B-8E6C-10488EC87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08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FDACC7B-0252-A3EF-944C-EAA2D745A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E3FF44-1C49-0E19-E2E1-7E3D37FC9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C11EB3-A887-A37F-E1A6-F44091857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44E9-7063-4F07-84EE-02DB008761B8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E44123-42C3-DCE5-5F43-59B5A9F80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E24E02-AE71-AF4C-C017-3BF2585D2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6863A-A496-4D5B-8E6C-10488EC874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4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55338-6246-6BE6-F85F-8B1576E41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9490"/>
            <a:ext cx="9144000" cy="2387600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62262F-5844-DCF1-7555-1F8BA3F6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2530"/>
            <a:ext cx="9144000" cy="1655762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2025/12/26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1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A410BA-93EC-6D79-474B-AC3852D7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3779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ray test with AD8009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E3925E-2C5E-A947-746F-1987865A1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9" b="9517"/>
          <a:stretch>
            <a:fillRect/>
          </a:stretch>
        </p:blipFill>
        <p:spPr>
          <a:xfrm>
            <a:off x="1089442" y="878020"/>
            <a:ext cx="4236415" cy="20947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D9B27E-FCEC-39F0-03F5-E0C26D337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52" y="2972772"/>
            <a:ext cx="4419722" cy="31754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2925FC-A073-D969-7618-D6504A9FC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59" y="581214"/>
            <a:ext cx="4161457" cy="275390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EC50890-2815-C722-CDEC-0BB63C2E7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59" y="3335119"/>
            <a:ext cx="4161457" cy="278251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30FFA16-C453-FD05-2F68-E99B9CA57739}"/>
              </a:ext>
            </a:extLst>
          </p:cNvPr>
          <p:cNvSpPr txBox="1"/>
          <p:nvPr/>
        </p:nvSpPr>
        <p:spPr>
          <a:xfrm>
            <a:off x="9444147" y="1703157"/>
            <a:ext cx="97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46EE40-3209-399F-25AC-FF6454665488}"/>
              </a:ext>
            </a:extLst>
          </p:cNvPr>
          <p:cNvSpPr txBox="1"/>
          <p:nvPr/>
        </p:nvSpPr>
        <p:spPr>
          <a:xfrm>
            <a:off x="9241723" y="4644561"/>
            <a:ext cx="117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T0-Tscn2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B0ED24D-FCA5-5A74-F8F0-BF0B76223DD2}"/>
              </a:ext>
            </a:extLst>
          </p:cNvPr>
          <p:cNvSpPr txBox="1"/>
          <p:nvPr/>
        </p:nvSpPr>
        <p:spPr>
          <a:xfrm>
            <a:off x="1863700" y="6330740"/>
            <a:ext cx="827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两个小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trigger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对应的读出通道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比长塑闪大很多，且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谱不为典型朗道分布。</a:t>
            </a:r>
          </a:p>
        </p:txBody>
      </p:sp>
    </p:spTree>
    <p:extLst>
      <p:ext uri="{BB962C8B-B14F-4D97-AF65-F5344CB8AC3E}">
        <p14:creationId xmlns:p14="http://schemas.microsoft.com/office/powerpoint/2010/main" val="205925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7E27A91-693F-AD15-5F79-22C87211A3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ray test with AD8009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4840BD-3C59-7356-4B5E-818292908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2" y="3787572"/>
            <a:ext cx="4234559" cy="2814809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5EE1DB83-C556-4695-D476-4745511441E7}"/>
              </a:ext>
            </a:extLst>
          </p:cNvPr>
          <p:cNvGrpSpPr/>
          <p:nvPr/>
        </p:nvGrpSpPr>
        <p:grpSpPr>
          <a:xfrm>
            <a:off x="611384" y="723779"/>
            <a:ext cx="3988537" cy="2970894"/>
            <a:chOff x="737026" y="1011700"/>
            <a:chExt cx="3687445" cy="2324735"/>
          </a:xfrm>
        </p:grpSpPr>
        <p:sp>
          <p:nvSpPr>
            <p:cNvPr id="7" name="Rectangles 8">
              <a:extLst>
                <a:ext uri="{FF2B5EF4-FFF2-40B4-BE49-F238E27FC236}">
                  <a16:creationId xmlns:a16="http://schemas.microsoft.com/office/drawing/2014/main" id="{A92F4C2C-0370-0687-5792-36BA8719B1A4}"/>
                </a:ext>
              </a:extLst>
            </p:cNvPr>
            <p:cNvSpPr/>
            <p:nvPr/>
          </p:nvSpPr>
          <p:spPr>
            <a:xfrm>
              <a:off x="2121326" y="1428895"/>
              <a:ext cx="648335" cy="143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s 11">
              <a:extLst>
                <a:ext uri="{FF2B5EF4-FFF2-40B4-BE49-F238E27FC236}">
                  <a16:creationId xmlns:a16="http://schemas.microsoft.com/office/drawing/2014/main" id="{5AF5CD27-61A2-D853-8610-C670546FF378}"/>
                </a:ext>
              </a:extLst>
            </p:cNvPr>
            <p:cNvSpPr/>
            <p:nvPr/>
          </p:nvSpPr>
          <p:spPr>
            <a:xfrm>
              <a:off x="1241216" y="1588915"/>
              <a:ext cx="2484120" cy="16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s 12">
              <a:extLst>
                <a:ext uri="{FF2B5EF4-FFF2-40B4-BE49-F238E27FC236}">
                  <a16:creationId xmlns:a16="http://schemas.microsoft.com/office/drawing/2014/main" id="{2734D33C-9FD3-4000-A66E-AFFC591535F0}"/>
                </a:ext>
              </a:extLst>
            </p:cNvPr>
            <p:cNvSpPr/>
            <p:nvPr/>
          </p:nvSpPr>
          <p:spPr>
            <a:xfrm>
              <a:off x="1240581" y="1768620"/>
              <a:ext cx="2484120" cy="16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s 13">
              <a:extLst>
                <a:ext uri="{FF2B5EF4-FFF2-40B4-BE49-F238E27FC236}">
                  <a16:creationId xmlns:a16="http://schemas.microsoft.com/office/drawing/2014/main" id="{67B698C4-2FDC-F954-B8F1-5FD6A6FA01D7}"/>
                </a:ext>
              </a:extLst>
            </p:cNvPr>
            <p:cNvSpPr/>
            <p:nvPr/>
          </p:nvSpPr>
          <p:spPr>
            <a:xfrm>
              <a:off x="1240581" y="1954040"/>
              <a:ext cx="2484120" cy="16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s 15">
              <a:extLst>
                <a:ext uri="{FF2B5EF4-FFF2-40B4-BE49-F238E27FC236}">
                  <a16:creationId xmlns:a16="http://schemas.microsoft.com/office/drawing/2014/main" id="{ABEA09BB-A4FD-3198-BE5C-1816AD1BD89C}"/>
                </a:ext>
              </a:extLst>
            </p:cNvPr>
            <p:cNvSpPr/>
            <p:nvPr/>
          </p:nvSpPr>
          <p:spPr>
            <a:xfrm>
              <a:off x="1240581" y="2139460"/>
              <a:ext cx="2484120" cy="16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s 16">
              <a:extLst>
                <a:ext uri="{FF2B5EF4-FFF2-40B4-BE49-F238E27FC236}">
                  <a16:creationId xmlns:a16="http://schemas.microsoft.com/office/drawing/2014/main" id="{E2F45612-6699-3022-49C6-B441D32097F5}"/>
                </a:ext>
              </a:extLst>
            </p:cNvPr>
            <p:cNvSpPr/>
            <p:nvPr/>
          </p:nvSpPr>
          <p:spPr>
            <a:xfrm>
              <a:off x="1241216" y="2319165"/>
              <a:ext cx="2484120" cy="16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s 17">
              <a:extLst>
                <a:ext uri="{FF2B5EF4-FFF2-40B4-BE49-F238E27FC236}">
                  <a16:creationId xmlns:a16="http://schemas.microsoft.com/office/drawing/2014/main" id="{566C2B75-D715-7BD6-BC5E-B27DF40D7400}"/>
                </a:ext>
              </a:extLst>
            </p:cNvPr>
            <p:cNvSpPr/>
            <p:nvPr/>
          </p:nvSpPr>
          <p:spPr>
            <a:xfrm>
              <a:off x="2104181" y="2498870"/>
              <a:ext cx="648335" cy="143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8">
              <a:extLst>
                <a:ext uri="{FF2B5EF4-FFF2-40B4-BE49-F238E27FC236}">
                  <a16:creationId xmlns:a16="http://schemas.microsoft.com/office/drawing/2014/main" id="{2197EB7A-A343-30E4-4936-6BB82ECC29CC}"/>
                </a:ext>
              </a:extLst>
            </p:cNvPr>
            <p:cNvCxnSpPr/>
            <p:nvPr/>
          </p:nvCxnSpPr>
          <p:spPr>
            <a:xfrm flipH="1">
              <a:off x="2347386" y="1011700"/>
              <a:ext cx="161925" cy="20453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8C756D41-1195-B231-2A36-5A97D421D50E}"/>
                </a:ext>
              </a:extLst>
            </p:cNvPr>
            <p:cNvSpPr txBox="1"/>
            <p:nvPr/>
          </p:nvSpPr>
          <p:spPr>
            <a:xfrm>
              <a:off x="1817161" y="3060845"/>
              <a:ext cx="143383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cosmic ray hit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027DE5F3-DCDC-AF77-4684-C3BB97138952}"/>
                </a:ext>
              </a:extLst>
            </p:cNvPr>
            <p:cNvSpPr txBox="1"/>
            <p:nvPr/>
          </p:nvSpPr>
          <p:spPr>
            <a:xfrm>
              <a:off x="1690161" y="1296815"/>
              <a:ext cx="37592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T2</a:t>
              </a:r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9BB9C926-6FDD-AD44-E0B4-0D7CBBC30DAF}"/>
                </a:ext>
              </a:extLst>
            </p:cNvPr>
            <p:cNvSpPr txBox="1"/>
            <p:nvPr/>
          </p:nvSpPr>
          <p:spPr>
            <a:xfrm>
              <a:off x="2824906" y="1296815"/>
              <a:ext cx="37592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T3</a:t>
              </a: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083AE192-6726-A146-8E28-C5AB3A611696}"/>
                </a:ext>
              </a:extLst>
            </p:cNvPr>
            <p:cNvSpPr txBox="1"/>
            <p:nvPr/>
          </p:nvSpPr>
          <p:spPr>
            <a:xfrm>
              <a:off x="808781" y="1531765"/>
              <a:ext cx="37592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T6</a:t>
              </a:r>
            </a:p>
          </p:txBody>
        </p:sp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F49D5412-5386-A703-CFAA-B9E741560288}"/>
                </a:ext>
              </a:extLst>
            </p:cNvPr>
            <p:cNvSpPr txBox="1"/>
            <p:nvPr/>
          </p:nvSpPr>
          <p:spPr>
            <a:xfrm>
              <a:off x="810051" y="1711470"/>
              <a:ext cx="37592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T8</a:t>
              </a:r>
            </a:p>
          </p:txBody>
        </p:sp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3891BA07-011A-3EF4-C32E-D2DACA0CDCA4}"/>
                </a:ext>
              </a:extLst>
            </p:cNvPr>
            <p:cNvSpPr txBox="1"/>
            <p:nvPr/>
          </p:nvSpPr>
          <p:spPr>
            <a:xfrm>
              <a:off x="746551" y="1896255"/>
              <a:ext cx="49403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T10</a:t>
              </a:r>
            </a:p>
          </p:txBody>
        </p: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36C9A04B-DE80-7328-69B6-39AD2F78F074}"/>
                </a:ext>
              </a:extLst>
            </p:cNvPr>
            <p:cNvSpPr txBox="1"/>
            <p:nvPr/>
          </p:nvSpPr>
          <p:spPr>
            <a:xfrm>
              <a:off x="742741" y="2082310"/>
              <a:ext cx="445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T12</a:t>
              </a:r>
            </a:p>
          </p:txBody>
        </p:sp>
        <p:sp>
          <p:nvSpPr>
            <p:cNvPr id="24" name="Text Box 27">
              <a:extLst>
                <a:ext uri="{FF2B5EF4-FFF2-40B4-BE49-F238E27FC236}">
                  <a16:creationId xmlns:a16="http://schemas.microsoft.com/office/drawing/2014/main" id="{04FA3491-CC7C-90BC-88C9-D92667FAF04F}"/>
                </a:ext>
              </a:extLst>
            </p:cNvPr>
            <p:cNvSpPr txBox="1"/>
            <p:nvPr/>
          </p:nvSpPr>
          <p:spPr>
            <a:xfrm>
              <a:off x="737026" y="2260745"/>
              <a:ext cx="47752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T14</a:t>
              </a:r>
            </a:p>
          </p:txBody>
        </p:sp>
        <p:sp>
          <p:nvSpPr>
            <p:cNvPr id="26" name="Text Box 29">
              <a:extLst>
                <a:ext uri="{FF2B5EF4-FFF2-40B4-BE49-F238E27FC236}">
                  <a16:creationId xmlns:a16="http://schemas.microsoft.com/office/drawing/2014/main" id="{BF825CB8-7809-75AE-3417-E15CFCA9AAA6}"/>
                </a:ext>
              </a:extLst>
            </p:cNvPr>
            <p:cNvSpPr txBox="1"/>
            <p:nvPr/>
          </p:nvSpPr>
          <p:spPr>
            <a:xfrm>
              <a:off x="3849161" y="1533035"/>
              <a:ext cx="57531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T7</a:t>
              </a:r>
            </a:p>
          </p:txBody>
        </p:sp>
        <p:sp>
          <p:nvSpPr>
            <p:cNvPr id="27" name="Text Box 30">
              <a:extLst>
                <a:ext uri="{FF2B5EF4-FFF2-40B4-BE49-F238E27FC236}">
                  <a16:creationId xmlns:a16="http://schemas.microsoft.com/office/drawing/2014/main" id="{52D23C98-DD0D-B91E-DE90-F132AAFBE857}"/>
                </a:ext>
              </a:extLst>
            </p:cNvPr>
            <p:cNvSpPr txBox="1"/>
            <p:nvPr/>
          </p:nvSpPr>
          <p:spPr>
            <a:xfrm>
              <a:off x="3850431" y="1712740"/>
              <a:ext cx="57404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T9</a:t>
              </a:r>
            </a:p>
          </p:txBody>
        </p:sp>
        <p:sp>
          <p:nvSpPr>
            <p:cNvPr id="28" name="Text Box 31">
              <a:extLst>
                <a:ext uri="{FF2B5EF4-FFF2-40B4-BE49-F238E27FC236}">
                  <a16:creationId xmlns:a16="http://schemas.microsoft.com/office/drawing/2014/main" id="{0F7325A8-E26C-4DBD-E19D-33CF538A2206}"/>
                </a:ext>
              </a:extLst>
            </p:cNvPr>
            <p:cNvSpPr txBox="1"/>
            <p:nvPr/>
          </p:nvSpPr>
          <p:spPr>
            <a:xfrm>
              <a:off x="3849161" y="1897525"/>
              <a:ext cx="49403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T11</a:t>
              </a:r>
            </a:p>
          </p:txBody>
        </p:sp>
        <p:sp>
          <p:nvSpPr>
            <p:cNvPr id="29" name="Text Box 32">
              <a:extLst>
                <a:ext uri="{FF2B5EF4-FFF2-40B4-BE49-F238E27FC236}">
                  <a16:creationId xmlns:a16="http://schemas.microsoft.com/office/drawing/2014/main" id="{4C9D1F09-957C-EC91-168B-1AB484571CC4}"/>
                </a:ext>
              </a:extLst>
            </p:cNvPr>
            <p:cNvSpPr txBox="1"/>
            <p:nvPr/>
          </p:nvSpPr>
          <p:spPr>
            <a:xfrm>
              <a:off x="3850431" y="2083580"/>
              <a:ext cx="49657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T13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EF763DB1-386A-8B6F-DB28-11222B6ADBEC}"/>
                </a:ext>
              </a:extLst>
            </p:cNvPr>
            <p:cNvSpPr txBox="1"/>
            <p:nvPr/>
          </p:nvSpPr>
          <p:spPr>
            <a:xfrm>
              <a:off x="3850431" y="2262015"/>
              <a:ext cx="47752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T15</a:t>
              </a:r>
            </a:p>
          </p:txBody>
        </p:sp>
        <p:sp>
          <p:nvSpPr>
            <p:cNvPr id="31" name="Text Box 34">
              <a:extLst>
                <a:ext uri="{FF2B5EF4-FFF2-40B4-BE49-F238E27FC236}">
                  <a16:creationId xmlns:a16="http://schemas.microsoft.com/office/drawing/2014/main" id="{5810DCB1-7E8C-541F-EE5C-78086615F593}"/>
                </a:ext>
              </a:extLst>
            </p:cNvPr>
            <p:cNvSpPr txBox="1"/>
            <p:nvPr/>
          </p:nvSpPr>
          <p:spPr>
            <a:xfrm>
              <a:off x="1690161" y="2524905"/>
              <a:ext cx="37592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T4</a:t>
              </a:r>
            </a:p>
          </p:txBody>
        </p:sp>
        <p:sp>
          <p:nvSpPr>
            <p:cNvPr id="32" name="Text Box 35">
              <a:extLst>
                <a:ext uri="{FF2B5EF4-FFF2-40B4-BE49-F238E27FC236}">
                  <a16:creationId xmlns:a16="http://schemas.microsoft.com/office/drawing/2014/main" id="{1082AB24-378B-E94F-DD88-DE25A71A89EC}"/>
                </a:ext>
              </a:extLst>
            </p:cNvPr>
            <p:cNvSpPr txBox="1"/>
            <p:nvPr/>
          </p:nvSpPr>
          <p:spPr>
            <a:xfrm>
              <a:off x="2824906" y="2524905"/>
              <a:ext cx="37592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T5</a:t>
              </a:r>
            </a:p>
          </p:txBody>
        </p:sp>
        <p:sp>
          <p:nvSpPr>
            <p:cNvPr id="33" name="Text Box 37">
              <a:extLst>
                <a:ext uri="{FF2B5EF4-FFF2-40B4-BE49-F238E27FC236}">
                  <a16:creationId xmlns:a16="http://schemas.microsoft.com/office/drawing/2014/main" id="{D7F9D3EA-F067-ADFD-384C-E283323AE639}"/>
                </a:ext>
              </a:extLst>
            </p:cNvPr>
            <p:cNvSpPr txBox="1"/>
            <p:nvPr/>
          </p:nvSpPr>
          <p:spPr>
            <a:xfrm>
              <a:off x="1950511" y="1555579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scn1</a:t>
              </a:r>
            </a:p>
          </p:txBody>
        </p:sp>
        <p:sp>
          <p:nvSpPr>
            <p:cNvPr id="34" name="Text Box 38">
              <a:extLst>
                <a:ext uri="{FF2B5EF4-FFF2-40B4-BE49-F238E27FC236}">
                  <a16:creationId xmlns:a16="http://schemas.microsoft.com/office/drawing/2014/main" id="{45898144-5AED-26F5-44B7-CC719D6C29A2}"/>
                </a:ext>
              </a:extLst>
            </p:cNvPr>
            <p:cNvSpPr txBox="1"/>
            <p:nvPr/>
          </p:nvSpPr>
          <p:spPr>
            <a:xfrm>
              <a:off x="1950511" y="1729569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scn2</a:t>
              </a:r>
            </a:p>
          </p:txBody>
        </p:sp>
        <p:sp>
          <p:nvSpPr>
            <p:cNvPr id="35" name="Text Box 39">
              <a:extLst>
                <a:ext uri="{FF2B5EF4-FFF2-40B4-BE49-F238E27FC236}">
                  <a16:creationId xmlns:a16="http://schemas.microsoft.com/office/drawing/2014/main" id="{7886387B-1418-26B7-E74E-EFD55091E966}"/>
                </a:ext>
              </a:extLst>
            </p:cNvPr>
            <p:cNvSpPr txBox="1"/>
            <p:nvPr/>
          </p:nvSpPr>
          <p:spPr>
            <a:xfrm>
              <a:off x="1950511" y="1895304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scn3</a:t>
              </a:r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519EAA90-33DA-1ED5-AD4D-3B7885700F6F}"/>
                </a:ext>
              </a:extLst>
            </p:cNvPr>
            <p:cNvSpPr txBox="1"/>
            <p:nvPr/>
          </p:nvSpPr>
          <p:spPr>
            <a:xfrm>
              <a:off x="1950511" y="2079454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scn4</a:t>
              </a:r>
            </a:p>
          </p:txBody>
        </p:sp>
        <p:sp>
          <p:nvSpPr>
            <p:cNvPr id="37" name="Text Box 41">
              <a:extLst>
                <a:ext uri="{FF2B5EF4-FFF2-40B4-BE49-F238E27FC236}">
                  <a16:creationId xmlns:a16="http://schemas.microsoft.com/office/drawing/2014/main" id="{5DF1851E-DC3A-A120-0382-E954AAAEBF4B}"/>
                </a:ext>
              </a:extLst>
            </p:cNvPr>
            <p:cNvSpPr txBox="1"/>
            <p:nvPr/>
          </p:nvSpPr>
          <p:spPr>
            <a:xfrm>
              <a:off x="1950511" y="2252174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scn5</a:t>
              </a:r>
            </a:p>
          </p:txBody>
        </p:sp>
      </p:grpSp>
      <p:sp>
        <p:nvSpPr>
          <p:cNvPr id="40" name="Text Box 53">
            <a:extLst>
              <a:ext uri="{FF2B5EF4-FFF2-40B4-BE49-F238E27FC236}">
                <a16:creationId xmlns:a16="http://schemas.microsoft.com/office/drawing/2014/main" id="{EBF2F798-50C6-1812-E98F-457CF2BDB4C4}"/>
              </a:ext>
            </a:extLst>
          </p:cNvPr>
          <p:cNvSpPr txBox="1"/>
          <p:nvPr/>
        </p:nvSpPr>
        <p:spPr>
          <a:xfrm>
            <a:off x="888871" y="4173794"/>
            <a:ext cx="15246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Tscn1-Tscn4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D1033D09-ED73-D07A-2867-B060DA07C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62" y="620216"/>
            <a:ext cx="4555236" cy="3027892"/>
          </a:xfrm>
          <a:prstGeom prst="rect">
            <a:avLst/>
          </a:prstGeom>
        </p:spPr>
      </p:pic>
      <p:sp>
        <p:nvSpPr>
          <p:cNvPr id="43" name="Text Box 54">
            <a:extLst>
              <a:ext uri="{FF2B5EF4-FFF2-40B4-BE49-F238E27FC236}">
                <a16:creationId xmlns:a16="http://schemas.microsoft.com/office/drawing/2014/main" id="{5654FA8C-9475-C357-CE23-B381CC3D6A17}"/>
              </a:ext>
            </a:extLst>
          </p:cNvPr>
          <p:cNvSpPr txBox="1"/>
          <p:nvPr/>
        </p:nvSpPr>
        <p:spPr>
          <a:xfrm>
            <a:off x="8696724" y="1242099"/>
            <a:ext cx="1852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(Tscn1+Tscn4)/2-Tscn2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523D57E5-100B-737E-2786-37AF12193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62" y="3694673"/>
            <a:ext cx="4555236" cy="2945196"/>
          </a:xfrm>
          <a:prstGeom prst="rect">
            <a:avLst/>
          </a:prstGeom>
        </p:spPr>
      </p:pic>
      <p:sp>
        <p:nvSpPr>
          <p:cNvPr id="46" name="Text Box 54">
            <a:extLst>
              <a:ext uri="{FF2B5EF4-FFF2-40B4-BE49-F238E27FC236}">
                <a16:creationId xmlns:a16="http://schemas.microsoft.com/office/drawing/2014/main" id="{A56FAB69-1638-2B42-5A84-E0F9192352EC}"/>
              </a:ext>
            </a:extLst>
          </p:cNvPr>
          <p:cNvSpPr txBox="1"/>
          <p:nvPr/>
        </p:nvSpPr>
        <p:spPr>
          <a:xfrm>
            <a:off x="8696724" y="4402945"/>
            <a:ext cx="1852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(Tscn1+Tscn4)/2-Tscn2</a:t>
            </a:r>
          </a:p>
        </p:txBody>
      </p:sp>
    </p:spTree>
    <p:extLst>
      <p:ext uri="{BB962C8B-B14F-4D97-AF65-F5344CB8AC3E}">
        <p14:creationId xmlns:p14="http://schemas.microsoft.com/office/powerpoint/2010/main" val="407768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0C7B7122-A36B-6273-76D6-A4074D28A6C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the prototype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D2179E-B329-6AEC-1244-C3CAFE3FF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7" b="28859"/>
          <a:stretch>
            <a:fillRect/>
          </a:stretch>
        </p:blipFill>
        <p:spPr>
          <a:xfrm>
            <a:off x="357291" y="870558"/>
            <a:ext cx="5980424" cy="211689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5C34FC1-6DD7-E1E5-F90B-4B05BCEB16BF}"/>
              </a:ext>
            </a:extLst>
          </p:cNvPr>
          <p:cNvSpPr txBox="1"/>
          <p:nvPr/>
        </p:nvSpPr>
        <p:spPr>
          <a:xfrm>
            <a:off x="2430048" y="3147260"/>
            <a:ext cx="156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 DAQ board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6F8909-4BE9-ED0F-A9BB-32B6A3E72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1" y="3676395"/>
            <a:ext cx="3224627" cy="24175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AC314F3-66D1-6A2A-2A8A-F52F2FE0D30B}"/>
              </a:ext>
            </a:extLst>
          </p:cNvPr>
          <p:cNvSpPr txBox="1"/>
          <p:nvPr/>
        </p:nvSpPr>
        <p:spPr>
          <a:xfrm>
            <a:off x="995819" y="6106452"/>
            <a:ext cx="184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DC-DC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电源线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2C3DFE4-A66D-F113-7150-3EB0289D7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48" y="3824103"/>
            <a:ext cx="2799267" cy="212210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6D38974-A00C-85CF-5142-CEF763E55C75}"/>
              </a:ext>
            </a:extLst>
          </p:cNvPr>
          <p:cNvSpPr txBox="1"/>
          <p:nvPr/>
        </p:nvSpPr>
        <p:spPr>
          <a:xfrm>
            <a:off x="4246326" y="6106452"/>
            <a:ext cx="73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网线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64F0932-A784-CA98-160F-3944158B2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90" y="870558"/>
            <a:ext cx="4056045" cy="275442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BF22430-E13B-4BE6-102B-85DA516E2E60}"/>
              </a:ext>
            </a:extLst>
          </p:cNvPr>
          <p:cNvSpPr txBox="1"/>
          <p:nvPr/>
        </p:nvSpPr>
        <p:spPr>
          <a:xfrm>
            <a:off x="8500997" y="3676395"/>
            <a:ext cx="156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SFP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模块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784C57E-7E57-71F9-39C2-97F13EBC42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0" b="21000"/>
          <a:stretch>
            <a:fillRect/>
          </a:stretch>
        </p:blipFill>
        <p:spPr>
          <a:xfrm>
            <a:off x="7609802" y="4434034"/>
            <a:ext cx="3341579" cy="140917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BCC9742-9074-2F28-75CE-88529FB703A1}"/>
              </a:ext>
            </a:extLst>
          </p:cNvPr>
          <p:cNvSpPr txBox="1"/>
          <p:nvPr/>
        </p:nvSpPr>
        <p:spPr>
          <a:xfrm>
            <a:off x="8559452" y="5843212"/>
            <a:ext cx="156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通道交换机</a:t>
            </a:r>
          </a:p>
        </p:txBody>
      </p:sp>
    </p:spTree>
    <p:extLst>
      <p:ext uri="{BB962C8B-B14F-4D97-AF65-F5344CB8AC3E}">
        <p14:creationId xmlns:p14="http://schemas.microsoft.com/office/powerpoint/2010/main" val="314423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B0F30AD-FAF8-7D02-6CD9-EDB51AEC97C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PCB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FE9AA1-C1DA-05A8-DB06-2B302DA3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0" y="988241"/>
            <a:ext cx="3887723" cy="24407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2BFC2D-F610-565D-18CA-2F81E6E8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9" y="3693462"/>
            <a:ext cx="3887723" cy="24779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4759A4E-2A51-438C-1D72-94133C3DC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59" y="1380994"/>
            <a:ext cx="6240231" cy="40960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C0F9CF9-1750-45AD-8C1C-D2E3287E0BC6}"/>
              </a:ext>
            </a:extLst>
          </p:cNvPr>
          <p:cNvSpPr txBox="1"/>
          <p:nvPr/>
        </p:nvSpPr>
        <p:spPr>
          <a:xfrm>
            <a:off x="7972818" y="5580346"/>
            <a:ext cx="162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四通道符合板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F8B647-45FE-F48D-EE74-D878A06325A3}"/>
              </a:ext>
            </a:extLst>
          </p:cNvPr>
          <p:cNvSpPr txBox="1"/>
          <p:nvPr/>
        </p:nvSpPr>
        <p:spPr>
          <a:xfrm>
            <a:off x="1198083" y="6301348"/>
            <a:ext cx="274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</a:t>
            </a:r>
            <a:r>
              <a:rPr lang="zh-CN" altLang="en-US" dirty="0"/>
              <a:t>华为</a:t>
            </a:r>
            <a:r>
              <a:rPr lang="en-US" altLang="zh-CN" dirty="0" err="1"/>
              <a:t>SiPMs</a:t>
            </a:r>
            <a:r>
              <a:rPr lang="zh-CN" altLang="en-US" dirty="0"/>
              <a:t>并联读出板</a:t>
            </a:r>
          </a:p>
        </p:txBody>
      </p:sp>
    </p:spTree>
    <p:extLst>
      <p:ext uri="{BB962C8B-B14F-4D97-AF65-F5344CB8AC3E}">
        <p14:creationId xmlns:p14="http://schemas.microsoft.com/office/powerpoint/2010/main" val="197198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5AF8D44-DB79-7CAE-A445-16D5BBFA73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14cm BaF2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B459DB-9E2C-BE3C-82C7-08BD28B34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4" b="9406"/>
          <a:stretch>
            <a:fillRect/>
          </a:stretch>
        </p:blipFill>
        <p:spPr>
          <a:xfrm>
            <a:off x="265143" y="1164772"/>
            <a:ext cx="3207490" cy="13922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3D8077-E97F-938F-A87B-EC8E57A8D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08"/>
          <a:stretch>
            <a:fillRect/>
          </a:stretch>
        </p:blipFill>
        <p:spPr>
          <a:xfrm>
            <a:off x="3862194" y="780421"/>
            <a:ext cx="4016677" cy="26185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6BD221-3CFF-82B0-6666-C59375EB0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43" y="3797960"/>
            <a:ext cx="4016677" cy="261328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B5CD33C-0830-E487-27D3-DA4B6D9CB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20" y="3797960"/>
            <a:ext cx="3919116" cy="2609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E3E0319-F1B5-EA54-3B6C-07E680B9B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807" y="815711"/>
            <a:ext cx="4143604" cy="269783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1A299868-BD76-7AD5-4CD8-17FFAFDBDF3C}"/>
              </a:ext>
            </a:extLst>
          </p:cNvPr>
          <p:cNvSpPr/>
          <p:nvPr/>
        </p:nvSpPr>
        <p:spPr>
          <a:xfrm>
            <a:off x="3862194" y="446753"/>
            <a:ext cx="8256737" cy="319205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B92AD2F-EA43-5629-D7A1-270E8EB44DF2}"/>
              </a:ext>
            </a:extLst>
          </p:cNvPr>
          <p:cNvSpPr txBox="1"/>
          <p:nvPr/>
        </p:nvSpPr>
        <p:spPr>
          <a:xfrm>
            <a:off x="7287016" y="485941"/>
            <a:ext cx="183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End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A81ADEE-CACD-46C1-184D-C5D5A4DCB907}"/>
              </a:ext>
            </a:extLst>
          </p:cNvPr>
          <p:cNvSpPr/>
          <p:nvPr/>
        </p:nvSpPr>
        <p:spPr>
          <a:xfrm>
            <a:off x="3879443" y="3730743"/>
            <a:ext cx="8256737" cy="308341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5F5573D-23FD-3E9C-089E-A6370FF685BF}"/>
              </a:ext>
            </a:extLst>
          </p:cNvPr>
          <p:cNvSpPr txBox="1"/>
          <p:nvPr/>
        </p:nvSpPr>
        <p:spPr>
          <a:xfrm>
            <a:off x="7330857" y="6416714"/>
            <a:ext cx="183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 End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D26CAC5-400F-C9C9-B9D0-DFA4117D5E4B}"/>
                  </a:ext>
                </a:extLst>
              </p:cNvPr>
              <p:cNvSpPr txBox="1"/>
              <p:nvPr/>
            </p:nvSpPr>
            <p:spPr>
              <a:xfrm>
                <a:off x="111151" y="3797960"/>
                <a:ext cx="3575276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forward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155.9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143.3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=138.5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D26CAC5-400F-C9C9-B9D0-DFA4117D5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51" y="3797960"/>
                <a:ext cx="3575276" cy="6127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2ADE837-DD7B-1AB7-165D-FC4BD144BF76}"/>
                  </a:ext>
                </a:extLst>
              </p:cNvPr>
              <p:cNvSpPr txBox="1"/>
              <p:nvPr/>
            </p:nvSpPr>
            <p:spPr>
              <a:xfrm>
                <a:off x="55782" y="5017959"/>
                <a:ext cx="3575276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backward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155.9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143.3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=153.5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2ADE837-DD7B-1AB7-165D-FC4BD144B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2" y="5017959"/>
                <a:ext cx="3575276" cy="612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101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宽屏</PresentationFormat>
  <Paragraphs>46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Arial</vt:lpstr>
      <vt:lpstr>Cambria Math</vt:lpstr>
      <vt:lpstr>Times New Roman</vt:lpstr>
      <vt:lpstr>Office 主题​​</vt:lpstr>
      <vt:lpstr>Group Meeting</vt:lpstr>
      <vt:lpstr>Cosmic ray test with AD8009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2025-12-25T21:58:55Z</dcterms:created>
  <dcterms:modified xsi:type="dcterms:W3CDTF">2025-12-25T21:58:56Z</dcterms:modified>
</cp:coreProperties>
</file>