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71" r:id="rId2"/>
    <p:sldMasterId id="2147483677" r:id="rId3"/>
    <p:sldMasterId id="2147483690" r:id="rId4"/>
  </p:sldMasterIdLst>
  <p:notesMasterIdLst>
    <p:notesMasterId r:id="rId25"/>
  </p:notesMasterIdLst>
  <p:handoutMasterIdLst>
    <p:handoutMasterId r:id="rId26"/>
  </p:handoutMasterIdLst>
  <p:sldIdLst>
    <p:sldId id="828" r:id="rId5"/>
    <p:sldId id="1025" r:id="rId6"/>
    <p:sldId id="1144" r:id="rId7"/>
    <p:sldId id="1125" r:id="rId8"/>
    <p:sldId id="1149" r:id="rId9"/>
    <p:sldId id="1161" r:id="rId10"/>
    <p:sldId id="1148" r:id="rId11"/>
    <p:sldId id="1160" r:id="rId12"/>
    <p:sldId id="1145" r:id="rId13"/>
    <p:sldId id="1141" r:id="rId14"/>
    <p:sldId id="1150" r:id="rId15"/>
    <p:sldId id="1151" r:id="rId16"/>
    <p:sldId id="1158" r:id="rId17"/>
    <p:sldId id="1146" r:id="rId18"/>
    <p:sldId id="1156" r:id="rId19"/>
    <p:sldId id="1143" r:id="rId20"/>
    <p:sldId id="1154" r:id="rId21"/>
    <p:sldId id="1159" r:id="rId22"/>
    <p:sldId id="1147" r:id="rId23"/>
    <p:sldId id="1080" r:id="rId24"/>
  </p:sldIdLst>
  <p:sldSz cx="9144000" cy="6858000" type="screen4x3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>
          <p15:clr>
            <a:srgbClr val="A4A3A4"/>
          </p15:clr>
        </p15:guide>
        <p15:guide id="2" pos="284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 wang" initials="d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AA875"/>
    <a:srgbClr val="3362A9"/>
    <a:srgbClr val="2C3BB0"/>
    <a:srgbClr val="993300"/>
    <a:srgbClr val="367B8A"/>
    <a:srgbClr val="2B4495"/>
    <a:srgbClr val="2D7093"/>
    <a:srgbClr val="CC3300"/>
    <a:srgbClr val="F2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C131B4-7E53-48FF-9C9C-F16FA138DDEF}" v="621" dt="2025-06-30T03:26:06.3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1290" y="60"/>
      </p:cViewPr>
      <p:guideLst>
        <p:guide orient="horz" pos="2162"/>
        <p:guide pos="2842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gs" Target="tags/tag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 wang" userId="6c0d869067c4194b" providerId="LiveId" clId="{FD96AEC6-1520-4708-B3DD-4327F3FC65DA}"/>
    <pc:docChg chg="custSel modSld">
      <pc:chgData name="di wang" userId="6c0d869067c4194b" providerId="LiveId" clId="{FD96AEC6-1520-4708-B3DD-4327F3FC65DA}" dt="2024-10-08T02:01:31.505" v="55" actId="962"/>
      <pc:docMkLst>
        <pc:docMk/>
      </pc:docMkLst>
      <pc:sldChg chg="delSp modSp mod">
        <pc:chgData name="di wang" userId="6c0d869067c4194b" providerId="LiveId" clId="{FD96AEC6-1520-4708-B3DD-4327F3FC65DA}" dt="2024-10-08T01:59:50.402" v="17" actId="962"/>
        <pc:sldMkLst>
          <pc:docMk/>
          <pc:sldMk cId="3836064337" sldId="1034"/>
        </pc:sldMkLst>
      </pc:sldChg>
      <pc:sldChg chg="delSp modSp mod">
        <pc:chgData name="di wang" userId="6c0d869067c4194b" providerId="LiveId" clId="{FD96AEC6-1520-4708-B3DD-4327F3FC65DA}" dt="2024-10-08T02:01:31.505" v="55" actId="962"/>
        <pc:sldMkLst>
          <pc:docMk/>
          <pc:sldMk cId="3582704650" sldId="1076"/>
        </pc:sldMkLst>
      </pc:sldChg>
    </pc:docChg>
  </pc:docChgLst>
  <pc:docChgLst>
    <pc:chgData name="wang di" userId="6c0d869067c4194b" providerId="LiveId" clId="{C8254FC5-7C8D-44EA-983B-9805B9733D01}"/>
    <pc:docChg chg="undo custSel delSld modSld">
      <pc:chgData name="wang di" userId="6c0d869067c4194b" providerId="LiveId" clId="{C8254FC5-7C8D-44EA-983B-9805B9733D01}" dt="2022-07-02T03:19:14.384" v="820" actId="21"/>
      <pc:docMkLst>
        <pc:docMk/>
      </pc:docMkLst>
      <pc:sldChg chg="del">
        <pc:chgData name="wang di" userId="6c0d869067c4194b" providerId="LiveId" clId="{C8254FC5-7C8D-44EA-983B-9805B9733D01}" dt="2022-07-02T02:44:14.024" v="470" actId="2696"/>
        <pc:sldMkLst>
          <pc:docMk/>
          <pc:sldMk cId="0" sldId="907"/>
        </pc:sldMkLst>
      </pc:sldChg>
      <pc:sldChg chg="delSp modSp mod">
        <pc:chgData name="wang di" userId="6c0d869067c4194b" providerId="LiveId" clId="{C8254FC5-7C8D-44EA-983B-9805B9733D01}" dt="2022-07-02T03:13:36.810" v="817" actId="114"/>
        <pc:sldMkLst>
          <pc:docMk/>
          <pc:sldMk cId="0" sldId="951"/>
        </pc:sldMkLst>
      </pc:sldChg>
      <pc:sldChg chg="modSp mod">
        <pc:chgData name="wang di" userId="6c0d869067c4194b" providerId="LiveId" clId="{C8254FC5-7C8D-44EA-983B-9805B9733D01}" dt="2022-07-02T03:11:46.331" v="808" actId="114"/>
        <pc:sldMkLst>
          <pc:docMk/>
          <pc:sldMk cId="0" sldId="989"/>
        </pc:sldMkLst>
      </pc:sldChg>
      <pc:sldChg chg="modSp mod">
        <pc:chgData name="wang di" userId="6c0d869067c4194b" providerId="LiveId" clId="{C8254FC5-7C8D-44EA-983B-9805B9733D01}" dt="2022-07-02T03:12:20.586" v="812" actId="114"/>
        <pc:sldMkLst>
          <pc:docMk/>
          <pc:sldMk cId="0" sldId="992"/>
        </pc:sldMkLst>
      </pc:sldChg>
      <pc:sldChg chg="modSp mod">
        <pc:chgData name="wang di" userId="6c0d869067c4194b" providerId="LiveId" clId="{C8254FC5-7C8D-44EA-983B-9805B9733D01}" dt="2022-07-02T03:12:39.033" v="814" actId="114"/>
        <pc:sldMkLst>
          <pc:docMk/>
          <pc:sldMk cId="0" sldId="994"/>
        </pc:sldMkLst>
      </pc:sldChg>
      <pc:sldChg chg="modSp mod">
        <pc:chgData name="wang di" userId="6c0d869067c4194b" providerId="LiveId" clId="{C8254FC5-7C8D-44EA-983B-9805B9733D01}" dt="2022-07-02T03:12:35.019" v="813" actId="114"/>
        <pc:sldMkLst>
          <pc:docMk/>
          <pc:sldMk cId="0" sldId="995"/>
        </pc:sldMkLst>
      </pc:sldChg>
      <pc:sldChg chg="addSp delSp modSp mod delAnim modAnim">
        <pc:chgData name="wang di" userId="6c0d869067c4194b" providerId="LiveId" clId="{C8254FC5-7C8D-44EA-983B-9805B9733D01}" dt="2022-07-02T03:19:14.384" v="820" actId="21"/>
        <pc:sldMkLst>
          <pc:docMk/>
          <pc:sldMk cId="0" sldId="996"/>
        </pc:sldMkLst>
      </pc:sldChg>
      <pc:sldChg chg="modSp mod">
        <pc:chgData name="wang di" userId="6c0d869067c4194b" providerId="LiveId" clId="{C8254FC5-7C8D-44EA-983B-9805B9733D01}" dt="2022-07-02T03:14:04.170" v="818" actId="114"/>
        <pc:sldMkLst>
          <pc:docMk/>
          <pc:sldMk cId="0" sldId="999"/>
        </pc:sldMkLst>
      </pc:sldChg>
      <pc:sldChg chg="modSp mod">
        <pc:chgData name="wang di" userId="6c0d869067c4194b" providerId="LiveId" clId="{C8254FC5-7C8D-44EA-983B-9805B9733D01}" dt="2022-07-02T03:11:21.594" v="805" actId="114"/>
        <pc:sldMkLst>
          <pc:docMk/>
          <pc:sldMk cId="0" sldId="1018"/>
        </pc:sldMkLst>
      </pc:sldChg>
      <pc:sldChg chg="modSp mod">
        <pc:chgData name="wang di" userId="6c0d869067c4194b" providerId="LiveId" clId="{C8254FC5-7C8D-44EA-983B-9805B9733D01}" dt="2022-07-02T03:11:11.035" v="804" actId="114"/>
        <pc:sldMkLst>
          <pc:docMk/>
          <pc:sldMk cId="0" sldId="1019"/>
        </pc:sldMkLst>
      </pc:sldChg>
      <pc:sldChg chg="modSp mod">
        <pc:chgData name="wang di" userId="6c0d869067c4194b" providerId="LiveId" clId="{C8254FC5-7C8D-44EA-983B-9805B9733D01}" dt="2022-07-02T03:11:00.987" v="803" actId="114"/>
        <pc:sldMkLst>
          <pc:docMk/>
          <pc:sldMk cId="0" sldId="1021"/>
        </pc:sldMkLst>
      </pc:sldChg>
      <pc:sldChg chg="modSp mod">
        <pc:chgData name="wang di" userId="6c0d869067c4194b" providerId="LiveId" clId="{C8254FC5-7C8D-44EA-983B-9805B9733D01}" dt="2022-07-02T03:10:51.667" v="802" actId="114"/>
        <pc:sldMkLst>
          <pc:docMk/>
          <pc:sldMk cId="0" sldId="1022"/>
        </pc:sldMkLst>
      </pc:sldChg>
      <pc:sldChg chg="modSp mod">
        <pc:chgData name="wang di" userId="6c0d869067c4194b" providerId="LiveId" clId="{C8254FC5-7C8D-44EA-983B-9805B9733D01}" dt="2022-07-02T03:11:26.906" v="806" actId="114"/>
        <pc:sldMkLst>
          <pc:docMk/>
          <pc:sldMk cId="1917354270" sldId="1023"/>
        </pc:sldMkLst>
      </pc:sldChg>
    </pc:docChg>
  </pc:docChgLst>
  <pc:docChgLst>
    <pc:chgData name="di wang" userId="6c0d869067c4194b" providerId="LiveId" clId="{F11029EB-2559-4694-A59E-107AE2BADA04}"/>
    <pc:docChg chg="undo custSel addSld delSld modSld sldOrd">
      <pc:chgData name="di wang" userId="6c0d869067c4194b" providerId="LiveId" clId="{F11029EB-2559-4694-A59E-107AE2BADA04}" dt="2025-01-10T04:45:02.557" v="390" actId="20577"/>
      <pc:docMkLst>
        <pc:docMk/>
      </pc:docMkLst>
      <pc:sldChg chg="delSp modSp mod">
        <pc:chgData name="di wang" userId="6c0d869067c4194b" providerId="LiveId" clId="{F11029EB-2559-4694-A59E-107AE2BADA04}" dt="2025-01-10T04:15:01.808" v="118" actId="478"/>
        <pc:sldMkLst>
          <pc:docMk/>
          <pc:sldMk cId="0" sldId="828"/>
        </pc:sldMkLst>
      </pc:sldChg>
      <pc:sldChg chg="delSp modSp mod">
        <pc:chgData name="di wang" userId="6c0d869067c4194b" providerId="LiveId" clId="{F11029EB-2559-4694-A59E-107AE2BADA04}" dt="2025-01-10T04:28:10.696" v="169" actId="20577"/>
        <pc:sldMkLst>
          <pc:docMk/>
          <pc:sldMk cId="0" sldId="981"/>
        </pc:sldMkLst>
      </pc:sldChg>
      <pc:sldChg chg="delSp modSp mod">
        <pc:chgData name="di wang" userId="6c0d869067c4194b" providerId="LiveId" clId="{F11029EB-2559-4694-A59E-107AE2BADA04}" dt="2025-01-10T04:04:21.330" v="54" actId="255"/>
        <pc:sldMkLst>
          <pc:docMk/>
          <pc:sldMk cId="3103441985" sldId="1025"/>
        </pc:sldMkLst>
      </pc:sldChg>
      <pc:sldChg chg="delSp mod">
        <pc:chgData name="di wang" userId="6c0d869067c4194b" providerId="LiveId" clId="{F11029EB-2559-4694-A59E-107AE2BADA04}" dt="2025-01-10T03:59:54.590" v="42" actId="478"/>
        <pc:sldMkLst>
          <pc:docMk/>
          <pc:sldMk cId="210760639" sldId="1031"/>
        </pc:sldMkLst>
      </pc:sldChg>
      <pc:sldChg chg="delSp mod">
        <pc:chgData name="di wang" userId="6c0d869067c4194b" providerId="LiveId" clId="{F11029EB-2559-4694-A59E-107AE2BADA04}" dt="2025-01-10T03:59:45.992" v="38" actId="478"/>
        <pc:sldMkLst>
          <pc:docMk/>
          <pc:sldMk cId="1294901807" sldId="1032"/>
        </pc:sldMkLst>
      </pc:sldChg>
      <pc:sldChg chg="delSp modSp mod">
        <pc:chgData name="di wang" userId="6c0d869067c4194b" providerId="LiveId" clId="{F11029EB-2559-4694-A59E-107AE2BADA04}" dt="2025-01-10T04:27:27.715" v="155" actId="20577"/>
        <pc:sldMkLst>
          <pc:docMk/>
          <pc:sldMk cId="3836064337" sldId="1034"/>
        </pc:sldMkLst>
      </pc:sldChg>
      <pc:sldChg chg="delSp modSp mod">
        <pc:chgData name="di wang" userId="6c0d869067c4194b" providerId="LiveId" clId="{F11029EB-2559-4694-A59E-107AE2BADA04}" dt="2025-01-10T04:27:55.744" v="165" actId="20577"/>
        <pc:sldMkLst>
          <pc:docMk/>
          <pc:sldMk cId="784969171" sldId="1035"/>
        </pc:sldMkLst>
      </pc:sldChg>
      <pc:sldChg chg="del">
        <pc:chgData name="di wang" userId="6c0d869067c4194b" providerId="LiveId" clId="{F11029EB-2559-4694-A59E-107AE2BADA04}" dt="2025-01-10T04:07:31.128" v="97" actId="2696"/>
        <pc:sldMkLst>
          <pc:docMk/>
          <pc:sldMk cId="653585167" sldId="1065"/>
        </pc:sldMkLst>
      </pc:sldChg>
      <pc:sldChg chg="del">
        <pc:chgData name="di wang" userId="6c0d869067c4194b" providerId="LiveId" clId="{F11029EB-2559-4694-A59E-107AE2BADA04}" dt="2025-01-10T04:09:54.896" v="109" actId="2696"/>
        <pc:sldMkLst>
          <pc:docMk/>
          <pc:sldMk cId="1657723961" sldId="1066"/>
        </pc:sldMkLst>
      </pc:sldChg>
      <pc:sldChg chg="delSp del mod">
        <pc:chgData name="di wang" userId="6c0d869067c4194b" providerId="LiveId" clId="{F11029EB-2559-4694-A59E-107AE2BADA04}" dt="2025-01-10T04:09:48.501" v="108" actId="2696"/>
        <pc:sldMkLst>
          <pc:docMk/>
          <pc:sldMk cId="2658635275" sldId="1067"/>
        </pc:sldMkLst>
      </pc:sldChg>
      <pc:sldChg chg="delSp del mod">
        <pc:chgData name="di wang" userId="6c0d869067c4194b" providerId="LiveId" clId="{F11029EB-2559-4694-A59E-107AE2BADA04}" dt="2025-01-10T04:09:44.616" v="107" actId="2696"/>
        <pc:sldMkLst>
          <pc:docMk/>
          <pc:sldMk cId="750024974" sldId="1068"/>
        </pc:sldMkLst>
      </pc:sldChg>
      <pc:sldChg chg="delSp mod">
        <pc:chgData name="di wang" userId="6c0d869067c4194b" providerId="LiveId" clId="{F11029EB-2559-4694-A59E-107AE2BADA04}" dt="2025-01-10T03:59:38.885" v="34" actId="478"/>
        <pc:sldMkLst>
          <pc:docMk/>
          <pc:sldMk cId="2278960386" sldId="1069"/>
        </pc:sldMkLst>
      </pc:sldChg>
      <pc:sldChg chg="delSp mod">
        <pc:chgData name="di wang" userId="6c0d869067c4194b" providerId="LiveId" clId="{F11029EB-2559-4694-A59E-107AE2BADA04}" dt="2025-01-10T03:59:59.559" v="44" actId="478"/>
        <pc:sldMkLst>
          <pc:docMk/>
          <pc:sldMk cId="4009606448" sldId="1071"/>
        </pc:sldMkLst>
      </pc:sldChg>
      <pc:sldChg chg="delSp mod">
        <pc:chgData name="di wang" userId="6c0d869067c4194b" providerId="LiveId" clId="{F11029EB-2559-4694-A59E-107AE2BADA04}" dt="2025-01-10T03:59:50.238" v="40" actId="478"/>
        <pc:sldMkLst>
          <pc:docMk/>
          <pc:sldMk cId="875936214" sldId="1072"/>
        </pc:sldMkLst>
      </pc:sldChg>
      <pc:sldChg chg="delSp mod">
        <pc:chgData name="di wang" userId="6c0d869067c4194b" providerId="LiveId" clId="{F11029EB-2559-4694-A59E-107AE2BADA04}" dt="2025-01-10T03:59:42.546" v="36" actId="478"/>
        <pc:sldMkLst>
          <pc:docMk/>
          <pc:sldMk cId="314219541" sldId="1075"/>
        </pc:sldMkLst>
      </pc:sldChg>
      <pc:sldChg chg="delSp modSp mod">
        <pc:chgData name="di wang" userId="6c0d869067c4194b" providerId="LiveId" clId="{F11029EB-2559-4694-A59E-107AE2BADA04}" dt="2025-01-10T04:27:40.930" v="159" actId="20577"/>
        <pc:sldMkLst>
          <pc:docMk/>
          <pc:sldMk cId="3582704650" sldId="1076"/>
        </pc:sldMkLst>
      </pc:sldChg>
      <pc:sldChg chg="delSp modSp mod">
        <pc:chgData name="di wang" userId="6c0d869067c4194b" providerId="LiveId" clId="{F11029EB-2559-4694-A59E-107AE2BADA04}" dt="2025-01-10T04:27:48.255" v="161" actId="20577"/>
        <pc:sldMkLst>
          <pc:docMk/>
          <pc:sldMk cId="2502439181" sldId="1077"/>
        </pc:sldMkLst>
      </pc:sldChg>
      <pc:sldChg chg="delSp modSp mod">
        <pc:chgData name="di wang" userId="6c0d869067c4194b" providerId="LiveId" clId="{F11029EB-2559-4694-A59E-107AE2BADA04}" dt="2025-01-10T04:28:16.760" v="171" actId="20577"/>
        <pc:sldMkLst>
          <pc:docMk/>
          <pc:sldMk cId="343589462" sldId="1079"/>
        </pc:sldMkLst>
      </pc:sldChg>
      <pc:sldChg chg="delSp modSp mod">
        <pc:chgData name="di wang" userId="6c0d869067c4194b" providerId="LiveId" clId="{F11029EB-2559-4694-A59E-107AE2BADA04}" dt="2025-01-10T04:29:05.089" v="185" actId="20577"/>
        <pc:sldMkLst>
          <pc:docMk/>
          <pc:sldMk cId="1803877733" sldId="1080"/>
        </pc:sldMkLst>
      </pc:sldChg>
      <pc:sldChg chg="delSp modSp add del mod">
        <pc:chgData name="di wang" userId="6c0d869067c4194b" providerId="LiveId" clId="{F11029EB-2559-4694-A59E-107AE2BADA04}" dt="2025-01-10T04:28:24.134" v="173" actId="20577"/>
        <pc:sldMkLst>
          <pc:docMk/>
          <pc:sldMk cId="522195821" sldId="1081"/>
        </pc:sldMkLst>
      </pc:sldChg>
      <pc:sldChg chg="delSp modSp mod">
        <pc:chgData name="di wang" userId="6c0d869067c4194b" providerId="LiveId" clId="{F11029EB-2559-4694-A59E-107AE2BADA04}" dt="2025-01-10T04:27:34.025" v="157" actId="20577"/>
        <pc:sldMkLst>
          <pc:docMk/>
          <pc:sldMk cId="3116249365" sldId="1099"/>
        </pc:sldMkLst>
      </pc:sldChg>
      <pc:sldChg chg="delSp modSp mod">
        <pc:chgData name="di wang" userId="6c0d869067c4194b" providerId="LiveId" clId="{F11029EB-2559-4694-A59E-107AE2BADA04}" dt="2025-01-10T04:28:32.505" v="175" actId="20577"/>
        <pc:sldMkLst>
          <pc:docMk/>
          <pc:sldMk cId="3352110203" sldId="1100"/>
        </pc:sldMkLst>
      </pc:sldChg>
      <pc:sldChg chg="delSp modSp mod">
        <pc:chgData name="di wang" userId="6c0d869067c4194b" providerId="LiveId" clId="{F11029EB-2559-4694-A59E-107AE2BADA04}" dt="2025-01-10T04:28:39.561" v="177" actId="20577"/>
        <pc:sldMkLst>
          <pc:docMk/>
          <pc:sldMk cId="1649651219" sldId="1101"/>
        </pc:sldMkLst>
      </pc:sldChg>
      <pc:sldChg chg="delSp modSp mod">
        <pc:chgData name="di wang" userId="6c0d869067c4194b" providerId="LiveId" clId="{F11029EB-2559-4694-A59E-107AE2BADA04}" dt="2025-01-10T04:28:03.361" v="167" actId="20577"/>
        <pc:sldMkLst>
          <pc:docMk/>
          <pc:sldMk cId="3681220778" sldId="1102"/>
        </pc:sldMkLst>
      </pc:sldChg>
      <pc:sldChg chg="del">
        <pc:chgData name="di wang" userId="6c0d869067c4194b" providerId="LiveId" clId="{F11029EB-2559-4694-A59E-107AE2BADA04}" dt="2025-01-10T04:05:15.280" v="55"/>
        <pc:sldMkLst>
          <pc:docMk/>
          <pc:sldMk cId="2314914677" sldId="1103"/>
        </pc:sldMkLst>
      </pc:sldChg>
      <pc:sldChg chg="delSp modSp del mod">
        <pc:chgData name="di wang" userId="6c0d869067c4194b" providerId="LiveId" clId="{F11029EB-2559-4694-A59E-107AE2BADA04}" dt="2025-01-10T04:27:20.112" v="153" actId="2696"/>
        <pc:sldMkLst>
          <pc:docMk/>
          <pc:sldMk cId="4221962271" sldId="1103"/>
        </pc:sldMkLst>
      </pc:sldChg>
      <pc:sldChg chg="modSp add mod">
        <pc:chgData name="di wang" userId="6c0d869067c4194b" providerId="LiveId" clId="{F11029EB-2559-4694-A59E-107AE2BADA04}" dt="2025-01-10T04:08:26.411" v="101" actId="207"/>
        <pc:sldMkLst>
          <pc:docMk/>
          <pc:sldMk cId="3031577853" sldId="1104"/>
        </pc:sldMkLst>
      </pc:sldChg>
      <pc:sldChg chg="modSp add ord">
        <pc:chgData name="di wang" userId="6c0d869067c4194b" providerId="LiveId" clId="{F11029EB-2559-4694-A59E-107AE2BADA04}" dt="2025-01-10T04:09:40.343" v="106"/>
        <pc:sldMkLst>
          <pc:docMk/>
          <pc:sldMk cId="3108770601" sldId="1105"/>
        </pc:sldMkLst>
      </pc:sldChg>
      <pc:sldChg chg="modSp add ord">
        <pc:chgData name="di wang" userId="6c0d869067c4194b" providerId="LiveId" clId="{F11029EB-2559-4694-A59E-107AE2BADA04}" dt="2025-01-10T04:10:09.708" v="113"/>
        <pc:sldMkLst>
          <pc:docMk/>
          <pc:sldMk cId="2655396802" sldId="1106"/>
        </pc:sldMkLst>
      </pc:sldChg>
      <pc:sldChg chg="modSp add ord">
        <pc:chgData name="di wang" userId="6c0d869067c4194b" providerId="LiveId" clId="{F11029EB-2559-4694-A59E-107AE2BADA04}" dt="2025-01-10T04:10:24.340" v="115"/>
        <pc:sldMkLst>
          <pc:docMk/>
          <pc:sldMk cId="2655377629" sldId="1107"/>
        </pc:sldMkLst>
      </pc:sldChg>
      <pc:sldChg chg="delSp modSp mod">
        <pc:chgData name="di wang" userId="6c0d869067c4194b" providerId="LiveId" clId="{F11029EB-2559-4694-A59E-107AE2BADA04}" dt="2025-01-10T04:28:53.329" v="181" actId="20577"/>
        <pc:sldMkLst>
          <pc:docMk/>
          <pc:sldMk cId="1071932902" sldId="1108"/>
        </pc:sldMkLst>
      </pc:sldChg>
      <pc:sldChg chg="addSp delSp modSp add mod">
        <pc:chgData name="di wang" userId="6c0d869067c4194b" providerId="LiveId" clId="{F11029EB-2559-4694-A59E-107AE2BADA04}" dt="2025-01-10T04:45:02.557" v="390" actId="20577"/>
        <pc:sldMkLst>
          <pc:docMk/>
          <pc:sldMk cId="3512371358" sldId="1109"/>
        </pc:sldMkLst>
      </pc:sldChg>
    </pc:docChg>
  </pc:docChgLst>
  <pc:docChgLst>
    <pc:chgData name="wang di" userId="6c0d869067c4194b" providerId="LiveId" clId="{3A7686C1-FDE6-4ECD-B3E8-566025ECDEF1}"/>
    <pc:docChg chg="delSld">
      <pc:chgData name="wang di" userId="6c0d869067c4194b" providerId="LiveId" clId="{3A7686C1-FDE6-4ECD-B3E8-566025ECDEF1}" dt="2022-08-09T07:33:24.994" v="0" actId="2696"/>
      <pc:docMkLst>
        <pc:docMk/>
      </pc:docMkLst>
      <pc:sldChg chg="del">
        <pc:chgData name="wang di" userId="6c0d869067c4194b" providerId="LiveId" clId="{3A7686C1-FDE6-4ECD-B3E8-566025ECDEF1}" dt="2022-08-09T07:33:24.994" v="0" actId="2696"/>
        <pc:sldMkLst>
          <pc:docMk/>
          <pc:sldMk cId="109648865" sldId="1024"/>
        </pc:sldMkLst>
      </pc:sldChg>
    </pc:docChg>
  </pc:docChgLst>
  <pc:docChgLst>
    <pc:chgData name="di wang" userId="6c0d869067c4194b" providerId="LiveId" clId="{252D3022-25F8-4DFF-8EE6-0BC2AACE084F}"/>
    <pc:docChg chg="undo redo custSel addSld delSld modSld">
      <pc:chgData name="di wang" userId="6c0d869067c4194b" providerId="LiveId" clId="{252D3022-25F8-4DFF-8EE6-0BC2AACE084F}" dt="2024-11-10T02:14:13.595" v="337" actId="20577"/>
      <pc:docMkLst>
        <pc:docMk/>
      </pc:docMkLst>
      <pc:sldChg chg="addSp delSp modSp mod">
        <pc:chgData name="di wang" userId="6c0d869067c4194b" providerId="LiveId" clId="{252D3022-25F8-4DFF-8EE6-0BC2AACE084F}" dt="2024-11-10T02:11:22.710" v="293" actId="948"/>
        <pc:sldMkLst>
          <pc:docMk/>
          <pc:sldMk cId="0" sldId="987"/>
        </pc:sldMkLst>
      </pc:sldChg>
      <pc:sldChg chg="addSp delSp modSp mod">
        <pc:chgData name="di wang" userId="6c0d869067c4194b" providerId="LiveId" clId="{252D3022-25F8-4DFF-8EE6-0BC2AACE084F}" dt="2024-11-10T01:48:03.265" v="37"/>
        <pc:sldMkLst>
          <pc:docMk/>
          <pc:sldMk cId="3103441985" sldId="1025"/>
        </pc:sldMkLst>
      </pc:sldChg>
      <pc:sldChg chg="addSp delSp modSp mod">
        <pc:chgData name="di wang" userId="6c0d869067c4194b" providerId="LiveId" clId="{252D3022-25F8-4DFF-8EE6-0BC2AACE084F}" dt="2024-11-10T02:12:11.427" v="298" actId="20577"/>
        <pc:sldMkLst>
          <pc:docMk/>
          <pc:sldMk cId="210760639" sldId="1031"/>
        </pc:sldMkLst>
      </pc:sldChg>
      <pc:sldChg chg="addSp delSp modSp add del mod">
        <pc:chgData name="di wang" userId="6c0d869067c4194b" providerId="LiveId" clId="{252D3022-25F8-4DFF-8EE6-0BC2AACE084F}" dt="2024-11-10T02:12:24.409" v="304" actId="20577"/>
        <pc:sldMkLst>
          <pc:docMk/>
          <pc:sldMk cId="1294901807" sldId="1032"/>
        </pc:sldMkLst>
      </pc:sldChg>
      <pc:sldChg chg="addSp delSp modSp mod">
        <pc:chgData name="di wang" userId="6c0d869067c4194b" providerId="LiveId" clId="{252D3022-25F8-4DFF-8EE6-0BC2AACE084F}" dt="2024-11-10T02:13:26.583" v="323" actId="20577"/>
        <pc:sldMkLst>
          <pc:docMk/>
          <pc:sldMk cId="784969171" sldId="1035"/>
        </pc:sldMkLst>
      </pc:sldChg>
      <pc:sldChg chg="addSp delSp modSp del mod">
        <pc:chgData name="di wang" userId="6c0d869067c4194b" providerId="LiveId" clId="{252D3022-25F8-4DFF-8EE6-0BC2AACE084F}" dt="2024-11-10T01:55:17.585" v="176" actId="2696"/>
        <pc:sldMkLst>
          <pc:docMk/>
          <pc:sldMk cId="349626122" sldId="1064"/>
        </pc:sldMkLst>
      </pc:sldChg>
      <pc:sldChg chg="add del setBg">
        <pc:chgData name="di wang" userId="6c0d869067c4194b" providerId="LiveId" clId="{252D3022-25F8-4DFF-8EE6-0BC2AACE084F}" dt="2024-11-10T01:55:25.876" v="178"/>
        <pc:sldMkLst>
          <pc:docMk/>
          <pc:sldMk cId="1101029747" sldId="1064"/>
        </pc:sldMkLst>
      </pc:sldChg>
      <pc:sldChg chg="add del setBg">
        <pc:chgData name="di wang" userId="6c0d869067c4194b" providerId="LiveId" clId="{252D3022-25F8-4DFF-8EE6-0BC2AACE084F}" dt="2024-11-10T01:55:30.298" v="180"/>
        <pc:sldMkLst>
          <pc:docMk/>
          <pc:sldMk cId="3358400656" sldId="1064"/>
        </pc:sldMkLst>
      </pc:sldChg>
      <pc:sldChg chg="addSp delSp modSp mod">
        <pc:chgData name="di wang" userId="6c0d869067c4194b" providerId="LiveId" clId="{252D3022-25F8-4DFF-8EE6-0BC2AACE084F}" dt="2024-11-10T01:52:52.784" v="155"/>
        <pc:sldMkLst>
          <pc:docMk/>
          <pc:sldMk cId="653585167" sldId="1065"/>
        </pc:sldMkLst>
      </pc:sldChg>
      <pc:sldChg chg="addSp delSp modSp mod">
        <pc:chgData name="di wang" userId="6c0d869067c4194b" providerId="LiveId" clId="{252D3022-25F8-4DFF-8EE6-0BC2AACE084F}" dt="2024-11-10T01:53:11.561" v="159"/>
        <pc:sldMkLst>
          <pc:docMk/>
          <pc:sldMk cId="1657723961" sldId="1066"/>
        </pc:sldMkLst>
      </pc:sldChg>
      <pc:sldChg chg="addSp delSp modSp mod">
        <pc:chgData name="di wang" userId="6c0d869067c4194b" providerId="LiveId" clId="{252D3022-25F8-4DFF-8EE6-0BC2AACE084F}" dt="2024-11-10T01:53:48.388" v="166"/>
        <pc:sldMkLst>
          <pc:docMk/>
          <pc:sldMk cId="2658635275" sldId="1067"/>
        </pc:sldMkLst>
      </pc:sldChg>
      <pc:sldChg chg="addSp delSp modSp mod">
        <pc:chgData name="di wang" userId="6c0d869067c4194b" providerId="LiveId" clId="{252D3022-25F8-4DFF-8EE6-0BC2AACE084F}" dt="2024-11-10T01:54:34.287" v="175"/>
        <pc:sldMkLst>
          <pc:docMk/>
          <pc:sldMk cId="750024974" sldId="1068"/>
        </pc:sldMkLst>
      </pc:sldChg>
      <pc:sldChg chg="addSp delSp modSp mod">
        <pc:chgData name="di wang" userId="6c0d869067c4194b" providerId="LiveId" clId="{252D3022-25F8-4DFF-8EE6-0BC2AACE084F}" dt="2024-11-10T02:12:39.478" v="308" actId="20577"/>
        <pc:sldMkLst>
          <pc:docMk/>
          <pc:sldMk cId="2278960386" sldId="1069"/>
        </pc:sldMkLst>
      </pc:sldChg>
      <pc:sldChg chg="addSp delSp modSp del mod">
        <pc:chgData name="di wang" userId="6c0d869067c4194b" providerId="LiveId" clId="{252D3022-25F8-4DFF-8EE6-0BC2AACE084F}" dt="2024-11-10T02:11:31.319" v="294" actId="2696"/>
        <pc:sldMkLst>
          <pc:docMk/>
          <pc:sldMk cId="1231323661" sldId="1070"/>
        </pc:sldMkLst>
      </pc:sldChg>
      <pc:sldChg chg="addSp delSp modSp mod">
        <pc:chgData name="di wang" userId="6c0d869067c4194b" providerId="LiveId" clId="{252D3022-25F8-4DFF-8EE6-0BC2AACE084F}" dt="2024-11-10T02:12:05.920" v="296" actId="20577"/>
        <pc:sldMkLst>
          <pc:docMk/>
          <pc:sldMk cId="4009606448" sldId="1071"/>
        </pc:sldMkLst>
      </pc:sldChg>
      <pc:sldChg chg="addSp delSp modSp mod">
        <pc:chgData name="di wang" userId="6c0d869067c4194b" providerId="LiveId" clId="{252D3022-25F8-4DFF-8EE6-0BC2AACE084F}" dt="2024-11-10T02:12:18.597" v="301" actId="20577"/>
        <pc:sldMkLst>
          <pc:docMk/>
          <pc:sldMk cId="875936214" sldId="1072"/>
        </pc:sldMkLst>
      </pc:sldChg>
      <pc:sldChg chg="addSp delSp modSp add del mod">
        <pc:chgData name="di wang" userId="6c0d869067c4194b" providerId="LiveId" clId="{252D3022-25F8-4DFF-8EE6-0BC2AACE084F}" dt="2024-11-10T02:12:33.493" v="306" actId="20577"/>
        <pc:sldMkLst>
          <pc:docMk/>
          <pc:sldMk cId="314219541" sldId="1075"/>
        </pc:sldMkLst>
      </pc:sldChg>
      <pc:sldChg chg="addSp delSp modSp mod">
        <pc:chgData name="di wang" userId="6c0d869067c4194b" providerId="LiveId" clId="{252D3022-25F8-4DFF-8EE6-0BC2AACE084F}" dt="2024-11-10T02:13:13.401" v="316" actId="20577"/>
        <pc:sldMkLst>
          <pc:docMk/>
          <pc:sldMk cId="3582704650" sldId="1076"/>
        </pc:sldMkLst>
      </pc:sldChg>
      <pc:sldChg chg="addSp delSp modSp mod">
        <pc:chgData name="di wang" userId="6c0d869067c4194b" providerId="LiveId" clId="{252D3022-25F8-4DFF-8EE6-0BC2AACE084F}" dt="2024-11-10T02:13:20.003" v="319" actId="20577"/>
        <pc:sldMkLst>
          <pc:docMk/>
          <pc:sldMk cId="2502439181" sldId="1077"/>
        </pc:sldMkLst>
      </pc:sldChg>
      <pc:sldChg chg="addSp delSp modSp mod">
        <pc:chgData name="di wang" userId="6c0d869067c4194b" providerId="LiveId" clId="{252D3022-25F8-4DFF-8EE6-0BC2AACE084F}" dt="2024-11-10T02:13:48.694" v="329" actId="20577"/>
        <pc:sldMkLst>
          <pc:docMk/>
          <pc:sldMk cId="343589462" sldId="1079"/>
        </pc:sldMkLst>
      </pc:sldChg>
      <pc:sldChg chg="addSp delSp modSp mod">
        <pc:chgData name="di wang" userId="6c0d869067c4194b" providerId="LiveId" clId="{252D3022-25F8-4DFF-8EE6-0BC2AACE084F}" dt="2024-11-10T02:14:13.595" v="337" actId="20577"/>
        <pc:sldMkLst>
          <pc:docMk/>
          <pc:sldMk cId="1803877733" sldId="1080"/>
        </pc:sldMkLst>
      </pc:sldChg>
      <pc:sldChg chg="addSp delSp modSp mod">
        <pc:chgData name="di wang" userId="6c0d869067c4194b" providerId="LiveId" clId="{252D3022-25F8-4DFF-8EE6-0BC2AACE084F}" dt="2024-11-10T02:13:55.508" v="331" actId="20577"/>
        <pc:sldMkLst>
          <pc:docMk/>
          <pc:sldMk cId="522195821" sldId="1081"/>
        </pc:sldMkLst>
      </pc:sldChg>
      <pc:sldChg chg="del">
        <pc:chgData name="di wang" userId="6c0d869067c4194b" providerId="LiveId" clId="{252D3022-25F8-4DFF-8EE6-0BC2AACE084F}" dt="2024-11-10T01:44:11.968" v="8" actId="2696"/>
        <pc:sldMkLst>
          <pc:docMk/>
          <pc:sldMk cId="1583985040" sldId="1082"/>
        </pc:sldMkLst>
      </pc:sldChg>
      <pc:sldChg chg="addSp delSp modSp mod">
        <pc:chgData name="di wang" userId="6c0d869067c4194b" providerId="LiveId" clId="{252D3022-25F8-4DFF-8EE6-0BC2AACE084F}" dt="2024-11-10T01:52:57.204" v="156"/>
        <pc:sldMkLst>
          <pc:docMk/>
          <pc:sldMk cId="908445554" sldId="1092"/>
        </pc:sldMkLst>
      </pc:sldChg>
      <pc:sldChg chg="del">
        <pc:chgData name="di wang" userId="6c0d869067c4194b" providerId="LiveId" clId="{252D3022-25F8-4DFF-8EE6-0BC2AACE084F}" dt="2024-11-10T01:44:19.036" v="9" actId="2696"/>
        <pc:sldMkLst>
          <pc:docMk/>
          <pc:sldMk cId="4051899763" sldId="1096"/>
        </pc:sldMkLst>
      </pc:sldChg>
      <pc:sldChg chg="modSp mod">
        <pc:chgData name="di wang" userId="6c0d869067c4194b" providerId="LiveId" clId="{252D3022-25F8-4DFF-8EE6-0BC2AACE084F}" dt="2024-11-10T02:12:47.091" v="310" actId="20577"/>
        <pc:sldMkLst>
          <pc:docMk/>
          <pc:sldMk cId="3965716700" sldId="1098"/>
        </pc:sldMkLst>
      </pc:sldChg>
      <pc:sldChg chg="addSp delSp modSp mod">
        <pc:chgData name="di wang" userId="6c0d869067c4194b" providerId="LiveId" clId="{252D3022-25F8-4DFF-8EE6-0BC2AACE084F}" dt="2024-11-10T02:13:06.994" v="314" actId="20577"/>
        <pc:sldMkLst>
          <pc:docMk/>
          <pc:sldMk cId="3116249365" sldId="1099"/>
        </pc:sldMkLst>
      </pc:sldChg>
      <pc:sldChg chg="addSp delSp modSp mod">
        <pc:chgData name="di wang" userId="6c0d869067c4194b" providerId="LiveId" clId="{252D3022-25F8-4DFF-8EE6-0BC2AACE084F}" dt="2024-11-10T02:14:02.040" v="333" actId="20577"/>
        <pc:sldMkLst>
          <pc:docMk/>
          <pc:sldMk cId="3352110203" sldId="1100"/>
        </pc:sldMkLst>
      </pc:sldChg>
      <pc:sldChg chg="addSp delSp modSp mod">
        <pc:chgData name="di wang" userId="6c0d869067c4194b" providerId="LiveId" clId="{252D3022-25F8-4DFF-8EE6-0BC2AACE084F}" dt="2024-11-10T02:14:08.334" v="335" actId="20577"/>
        <pc:sldMkLst>
          <pc:docMk/>
          <pc:sldMk cId="1649651219" sldId="1101"/>
        </pc:sldMkLst>
      </pc:sldChg>
      <pc:sldChg chg="addSp delSp modSp mod">
        <pc:chgData name="di wang" userId="6c0d869067c4194b" providerId="LiveId" clId="{252D3022-25F8-4DFF-8EE6-0BC2AACE084F}" dt="2024-11-10T02:13:31.982" v="325" actId="20577"/>
        <pc:sldMkLst>
          <pc:docMk/>
          <pc:sldMk cId="3681220778" sldId="1102"/>
        </pc:sldMkLst>
      </pc:sldChg>
    </pc:docChg>
  </pc:docChgLst>
  <pc:docChgLst>
    <pc:chgData name="di wang" userId="6c0d869067c4194b" providerId="LiveId" clId="{62F3406B-0C79-4188-84CC-DD52D435D00B}"/>
    <pc:docChg chg="undo custSel addSld delSld modSld sldOrd">
      <pc:chgData name="di wang" userId="6c0d869067c4194b" providerId="LiveId" clId="{62F3406B-0C79-4188-84CC-DD52D435D00B}" dt="2025-03-22T03:06:41.705" v="2355"/>
      <pc:docMkLst>
        <pc:docMk/>
      </pc:docMkLst>
      <pc:sldChg chg="addSp delSp modSp mod">
        <pc:chgData name="di wang" userId="6c0d869067c4194b" providerId="LiveId" clId="{62F3406B-0C79-4188-84CC-DD52D435D00B}" dt="2025-03-15T12:07:58.575" v="803" actId="14100"/>
        <pc:sldMkLst>
          <pc:docMk/>
          <pc:sldMk cId="0" sldId="828"/>
        </pc:sldMkLst>
      </pc:sldChg>
      <pc:sldChg chg="addSp modSp mod">
        <pc:chgData name="di wang" userId="6c0d869067c4194b" providerId="LiveId" clId="{62F3406B-0C79-4188-84CC-DD52D435D00B}" dt="2025-03-15T12:03:46.867" v="739"/>
        <pc:sldMkLst>
          <pc:docMk/>
          <pc:sldMk cId="0" sldId="981"/>
        </pc:sldMkLst>
      </pc:sldChg>
      <pc:sldChg chg="addSp delSp modSp mod">
        <pc:chgData name="di wang" userId="6c0d869067c4194b" providerId="LiveId" clId="{62F3406B-0C79-4188-84CC-DD52D435D00B}" dt="2025-03-15T12:02:54.803" v="724"/>
        <pc:sldMkLst>
          <pc:docMk/>
          <pc:sldMk cId="0" sldId="987"/>
        </pc:sldMkLst>
      </pc:sldChg>
      <pc:sldChg chg="addSp modSp mod">
        <pc:chgData name="di wang" userId="6c0d869067c4194b" providerId="LiveId" clId="{62F3406B-0C79-4188-84CC-DD52D435D00B}" dt="2025-03-16T13:47:00.623" v="1248" actId="14100"/>
        <pc:sldMkLst>
          <pc:docMk/>
          <pc:sldMk cId="3103441985" sldId="1025"/>
        </pc:sldMkLst>
      </pc:sldChg>
      <pc:sldChg chg="addSp modSp">
        <pc:chgData name="di wang" userId="6c0d869067c4194b" providerId="LiveId" clId="{62F3406B-0C79-4188-84CC-DD52D435D00B}" dt="2025-03-15T12:03:09.689" v="727"/>
        <pc:sldMkLst>
          <pc:docMk/>
          <pc:sldMk cId="210760639" sldId="1031"/>
        </pc:sldMkLst>
      </pc:sldChg>
      <pc:sldChg chg="addSp modSp">
        <pc:chgData name="di wang" userId="6c0d869067c4194b" providerId="LiveId" clId="{62F3406B-0C79-4188-84CC-DD52D435D00B}" dt="2025-03-15T12:03:14.533" v="729"/>
        <pc:sldMkLst>
          <pc:docMk/>
          <pc:sldMk cId="1294901807" sldId="1032"/>
        </pc:sldMkLst>
      </pc:sldChg>
      <pc:sldChg chg="addSp modSp mod">
        <pc:chgData name="di wang" userId="6c0d869067c4194b" providerId="LiveId" clId="{62F3406B-0C79-4188-84CC-DD52D435D00B}" dt="2025-03-15T12:03:26.029" v="733"/>
        <pc:sldMkLst>
          <pc:docMk/>
          <pc:sldMk cId="3836064337" sldId="1034"/>
        </pc:sldMkLst>
      </pc:sldChg>
      <pc:sldChg chg="addSp modSp">
        <pc:chgData name="di wang" userId="6c0d869067c4194b" providerId="LiveId" clId="{62F3406B-0C79-4188-84CC-DD52D435D00B}" dt="2025-03-15T12:03:39.517" v="737"/>
        <pc:sldMkLst>
          <pc:docMk/>
          <pc:sldMk cId="784969171" sldId="1035"/>
        </pc:sldMkLst>
      </pc:sldChg>
      <pc:sldChg chg="addSp modSp">
        <pc:chgData name="di wang" userId="6c0d869067c4194b" providerId="LiveId" clId="{62F3406B-0C79-4188-84CC-DD52D435D00B}" dt="2025-03-15T12:03:20.232" v="731"/>
        <pc:sldMkLst>
          <pc:docMk/>
          <pc:sldMk cId="2278960386" sldId="1069"/>
        </pc:sldMkLst>
      </pc:sldChg>
      <pc:sldChg chg="addSp modSp">
        <pc:chgData name="di wang" userId="6c0d869067c4194b" providerId="LiveId" clId="{62F3406B-0C79-4188-84CC-DD52D435D00B}" dt="2025-03-15T12:03:06.426" v="726"/>
        <pc:sldMkLst>
          <pc:docMk/>
          <pc:sldMk cId="4009606448" sldId="1071"/>
        </pc:sldMkLst>
      </pc:sldChg>
      <pc:sldChg chg="addSp modSp">
        <pc:chgData name="di wang" userId="6c0d869067c4194b" providerId="LiveId" clId="{62F3406B-0C79-4188-84CC-DD52D435D00B}" dt="2025-03-15T12:03:12.137" v="728"/>
        <pc:sldMkLst>
          <pc:docMk/>
          <pc:sldMk cId="875936214" sldId="1072"/>
        </pc:sldMkLst>
      </pc:sldChg>
      <pc:sldChg chg="addSp modSp">
        <pc:chgData name="di wang" userId="6c0d869067c4194b" providerId="LiveId" clId="{62F3406B-0C79-4188-84CC-DD52D435D00B}" dt="2025-03-15T12:03:17.373" v="730"/>
        <pc:sldMkLst>
          <pc:docMk/>
          <pc:sldMk cId="314219541" sldId="1075"/>
        </pc:sldMkLst>
      </pc:sldChg>
      <pc:sldChg chg="addSp delSp modSp mod modAnim">
        <pc:chgData name="di wang" userId="6c0d869067c4194b" providerId="LiveId" clId="{62F3406B-0C79-4188-84CC-DD52D435D00B}" dt="2025-03-20T15:23:33.613" v="2221" actId="962"/>
        <pc:sldMkLst>
          <pc:docMk/>
          <pc:sldMk cId="3582704650" sldId="1076"/>
        </pc:sldMkLst>
      </pc:sldChg>
      <pc:sldChg chg="addSp delSp modSp mod">
        <pc:chgData name="di wang" userId="6c0d869067c4194b" providerId="LiveId" clId="{62F3406B-0C79-4188-84CC-DD52D435D00B}" dt="2025-03-15T12:03:36.458" v="736"/>
        <pc:sldMkLst>
          <pc:docMk/>
          <pc:sldMk cId="2502439181" sldId="1077"/>
        </pc:sldMkLst>
      </pc:sldChg>
      <pc:sldChg chg="addSp delSp modSp mod">
        <pc:chgData name="di wang" userId="6c0d869067c4194b" providerId="LiveId" clId="{62F3406B-0C79-4188-84CC-DD52D435D00B}" dt="2025-03-22T02:57:14.523" v="2296" actId="20577"/>
        <pc:sldMkLst>
          <pc:docMk/>
          <pc:sldMk cId="343589462" sldId="1079"/>
        </pc:sldMkLst>
      </pc:sldChg>
      <pc:sldChg chg="addSp delSp modSp mod">
        <pc:chgData name="di wang" userId="6c0d869067c4194b" providerId="LiveId" clId="{62F3406B-0C79-4188-84CC-DD52D435D00B}" dt="2025-03-22T02:52:30.383" v="2243" actId="20577"/>
        <pc:sldMkLst>
          <pc:docMk/>
          <pc:sldMk cId="1803877733" sldId="1080"/>
        </pc:sldMkLst>
      </pc:sldChg>
      <pc:sldChg chg="del">
        <pc:chgData name="di wang" userId="6c0d869067c4194b" providerId="LiveId" clId="{62F3406B-0C79-4188-84CC-DD52D435D00B}" dt="2025-03-15T08:19:27.021" v="2" actId="2696"/>
        <pc:sldMkLst>
          <pc:docMk/>
          <pc:sldMk cId="522195821" sldId="1081"/>
        </pc:sldMkLst>
      </pc:sldChg>
      <pc:sldChg chg="addSp delSp modSp mod">
        <pc:chgData name="di wang" userId="6c0d869067c4194b" providerId="LiveId" clId="{62F3406B-0C79-4188-84CC-DD52D435D00B}" dt="2025-03-15T12:02:48.288" v="721"/>
        <pc:sldMkLst>
          <pc:docMk/>
          <pc:sldMk cId="908445554" sldId="1092"/>
        </pc:sldMkLst>
      </pc:sldChg>
      <pc:sldChg chg="addSp modSp">
        <pc:chgData name="di wang" userId="6c0d869067c4194b" providerId="LiveId" clId="{62F3406B-0C79-4188-84CC-DD52D435D00B}" dt="2025-03-15T12:03:29.100" v="734"/>
        <pc:sldMkLst>
          <pc:docMk/>
          <pc:sldMk cId="3116249365" sldId="1099"/>
        </pc:sldMkLst>
      </pc:sldChg>
      <pc:sldChg chg="addSp delSp modSp mod">
        <pc:chgData name="di wang" userId="6c0d869067c4194b" providerId="LiveId" clId="{62F3406B-0C79-4188-84CC-DD52D435D00B}" dt="2025-03-16T13:49:31.864" v="1274" actId="20577"/>
        <pc:sldMkLst>
          <pc:docMk/>
          <pc:sldMk cId="3352110203" sldId="1100"/>
        </pc:sldMkLst>
      </pc:sldChg>
      <pc:sldChg chg="addSp modSp mod">
        <pc:chgData name="di wang" userId="6c0d869067c4194b" providerId="LiveId" clId="{62F3406B-0C79-4188-84CC-DD52D435D00B}" dt="2025-03-16T13:50:04.714" v="1286" actId="20577"/>
        <pc:sldMkLst>
          <pc:docMk/>
          <pc:sldMk cId="1649651219" sldId="1101"/>
        </pc:sldMkLst>
      </pc:sldChg>
      <pc:sldChg chg="addSp modSp mod">
        <pc:chgData name="di wang" userId="6c0d869067c4194b" providerId="LiveId" clId="{62F3406B-0C79-4188-84CC-DD52D435D00B}" dt="2025-03-15T12:05:21.124" v="779" actId="1076"/>
        <pc:sldMkLst>
          <pc:docMk/>
          <pc:sldMk cId="3681220778" sldId="1102"/>
        </pc:sldMkLst>
      </pc:sldChg>
      <pc:sldChg chg="addSp modSp del">
        <pc:chgData name="di wang" userId="6c0d869067c4194b" providerId="LiveId" clId="{62F3406B-0C79-4188-84CC-DD52D435D00B}" dt="2025-03-16T13:47:30.447" v="1254" actId="2696"/>
        <pc:sldMkLst>
          <pc:docMk/>
          <pc:sldMk cId="3031577853" sldId="1104"/>
        </pc:sldMkLst>
      </pc:sldChg>
      <pc:sldChg chg="addSp modSp del">
        <pc:chgData name="di wang" userId="6c0d869067c4194b" providerId="LiveId" clId="{62F3406B-0C79-4188-84CC-DD52D435D00B}" dt="2025-03-16T13:48:15.563" v="1259" actId="2696"/>
        <pc:sldMkLst>
          <pc:docMk/>
          <pc:sldMk cId="3108770601" sldId="1105"/>
        </pc:sldMkLst>
      </pc:sldChg>
      <pc:sldChg chg="addSp modSp del">
        <pc:chgData name="di wang" userId="6c0d869067c4194b" providerId="LiveId" clId="{62F3406B-0C79-4188-84CC-DD52D435D00B}" dt="2025-03-16T13:48:38.218" v="1265" actId="2696"/>
        <pc:sldMkLst>
          <pc:docMk/>
          <pc:sldMk cId="2655396802" sldId="1106"/>
        </pc:sldMkLst>
      </pc:sldChg>
      <pc:sldChg chg="addSp modSp del">
        <pc:chgData name="di wang" userId="6c0d869067c4194b" providerId="LiveId" clId="{62F3406B-0C79-4188-84CC-DD52D435D00B}" dt="2025-03-16T13:48:50.103" v="1268" actId="2696"/>
        <pc:sldMkLst>
          <pc:docMk/>
          <pc:sldMk cId="2655377629" sldId="1107"/>
        </pc:sldMkLst>
      </pc:sldChg>
      <pc:sldChg chg="addSp delSp modSp mod modAnim">
        <pc:chgData name="di wang" userId="6c0d869067c4194b" providerId="LiveId" clId="{62F3406B-0C79-4188-84CC-DD52D435D00B}" dt="2025-03-20T15:26:42.423" v="2228"/>
        <pc:sldMkLst>
          <pc:docMk/>
          <pc:sldMk cId="1071932902" sldId="1108"/>
        </pc:sldMkLst>
      </pc:sldChg>
      <pc:sldChg chg="addSp delSp modSp add mod ord delAnim modAnim">
        <pc:chgData name="di wang" userId="6c0d869067c4194b" providerId="LiveId" clId="{62F3406B-0C79-4188-84CC-DD52D435D00B}" dt="2025-03-22T03:06:41.705" v="2355"/>
        <pc:sldMkLst>
          <pc:docMk/>
          <pc:sldMk cId="1832387817" sldId="1109"/>
        </pc:sldMkLst>
      </pc:sldChg>
      <pc:sldChg chg="del">
        <pc:chgData name="di wang" userId="6c0d869067c4194b" providerId="LiveId" clId="{62F3406B-0C79-4188-84CC-DD52D435D00B}" dt="2025-03-15T08:23:22.290" v="46" actId="2696"/>
        <pc:sldMkLst>
          <pc:docMk/>
          <pc:sldMk cId="3512371358" sldId="1109"/>
        </pc:sldMkLst>
      </pc:sldChg>
      <pc:sldChg chg="addSp delSp modSp add mod modAnim">
        <pc:chgData name="di wang" userId="6c0d869067c4194b" providerId="LiveId" clId="{62F3406B-0C79-4188-84CC-DD52D435D00B}" dt="2025-03-20T15:26:03.882" v="2227"/>
        <pc:sldMkLst>
          <pc:docMk/>
          <pc:sldMk cId="3409946291" sldId="1110"/>
        </pc:sldMkLst>
      </pc:sldChg>
      <pc:sldChg chg="addSp delSp modSp mod modAnim">
        <pc:chgData name="di wang" userId="6c0d869067c4194b" providerId="LiveId" clId="{62F3406B-0C79-4188-84CC-DD52D435D00B}" dt="2025-03-22T02:58:23.007" v="2297" actId="167"/>
        <pc:sldMkLst>
          <pc:docMk/>
          <pc:sldMk cId="1439536008" sldId="1111"/>
        </pc:sldMkLst>
      </pc:sldChg>
      <pc:sldChg chg="modSp add mod">
        <pc:chgData name="di wang" userId="6c0d869067c4194b" providerId="LiveId" clId="{62F3406B-0C79-4188-84CC-DD52D435D00B}" dt="2025-03-16T13:50:45.544" v="1287" actId="207"/>
        <pc:sldMkLst>
          <pc:docMk/>
          <pc:sldMk cId="2948678772" sldId="1112"/>
        </pc:sldMkLst>
      </pc:sldChg>
      <pc:sldChg chg="modSp add ord">
        <pc:chgData name="di wang" userId="6c0d869067c4194b" providerId="LiveId" clId="{62F3406B-0C79-4188-84CC-DD52D435D00B}" dt="2025-03-16T13:51:41.757" v="1291" actId="207"/>
        <pc:sldMkLst>
          <pc:docMk/>
          <pc:sldMk cId="2977511989" sldId="1113"/>
        </pc:sldMkLst>
      </pc:sldChg>
      <pc:sldChg chg="modSp add ord">
        <pc:chgData name="di wang" userId="6c0d869067c4194b" providerId="LiveId" clId="{62F3406B-0C79-4188-84CC-DD52D435D00B}" dt="2025-03-16T13:51:18.733" v="1289" actId="207"/>
        <pc:sldMkLst>
          <pc:docMk/>
          <pc:sldMk cId="4178360543" sldId="1114"/>
        </pc:sldMkLst>
      </pc:sldChg>
      <pc:sldChg chg="modSp add mod ord">
        <pc:chgData name="di wang" userId="6c0d869067c4194b" providerId="LiveId" clId="{62F3406B-0C79-4188-84CC-DD52D435D00B}" dt="2025-03-16T13:50:58.767" v="1288" actId="207"/>
        <pc:sldMkLst>
          <pc:docMk/>
          <pc:sldMk cId="3210039564" sldId="1115"/>
        </pc:sldMkLst>
      </pc:sldChg>
      <pc:sldChg chg="modSp add ord">
        <pc:chgData name="di wang" userId="6c0d869067c4194b" providerId="LiveId" clId="{62F3406B-0C79-4188-84CC-DD52D435D00B}" dt="2025-03-16T13:51:31.871" v="1290" actId="207"/>
        <pc:sldMkLst>
          <pc:docMk/>
          <pc:sldMk cId="3050667696" sldId="1116"/>
        </pc:sldMkLst>
      </pc:sldChg>
      <pc:sldChg chg="modSp add del mod">
        <pc:chgData name="di wang" userId="6c0d869067c4194b" providerId="LiveId" clId="{62F3406B-0C79-4188-84CC-DD52D435D00B}" dt="2025-03-22T02:52:25.040" v="2241" actId="2696"/>
        <pc:sldMkLst>
          <pc:docMk/>
          <pc:sldMk cId="2242823498" sldId="1117"/>
        </pc:sldMkLst>
      </pc:sldChg>
    </pc:docChg>
  </pc:docChgLst>
  <pc:docChgLst>
    <pc:chgData name="di wang" userId="6c0d869067c4194b" providerId="LiveId" clId="{44D478E5-08DD-40A6-9DBB-29C723B9BC3C}"/>
    <pc:docChg chg="undo custSel addSld delSld modSld sldOrd">
      <pc:chgData name="di wang" userId="6c0d869067c4194b" providerId="LiveId" clId="{44D478E5-08DD-40A6-9DBB-29C723B9BC3C}" dt="2024-10-17T14:30:28.595" v="721" actId="20577"/>
      <pc:docMkLst>
        <pc:docMk/>
      </pc:docMkLst>
      <pc:sldChg chg="addSp delSp modSp mod">
        <pc:chgData name="di wang" userId="6c0d869067c4194b" providerId="LiveId" clId="{44D478E5-08DD-40A6-9DBB-29C723B9BC3C}" dt="2024-10-08T02:25:17.779" v="53" actId="1076"/>
        <pc:sldMkLst>
          <pc:docMk/>
          <pc:sldMk cId="0" sldId="828"/>
        </pc:sldMkLst>
      </pc:sldChg>
      <pc:sldChg chg="addSp delSp modSp mod ord">
        <pc:chgData name="di wang" userId="6c0d869067c4194b" providerId="LiveId" clId="{44D478E5-08DD-40A6-9DBB-29C723B9BC3C}" dt="2024-10-17T14:29:30.581" v="701" actId="20577"/>
        <pc:sldMkLst>
          <pc:docMk/>
          <pc:sldMk cId="0" sldId="981"/>
        </pc:sldMkLst>
      </pc:sldChg>
      <pc:sldChg chg="addSp modSp mod">
        <pc:chgData name="di wang" userId="6c0d869067c4194b" providerId="LiveId" clId="{44D478E5-08DD-40A6-9DBB-29C723B9BC3C}" dt="2024-10-17T14:03:45.255" v="271" actId="20577"/>
        <pc:sldMkLst>
          <pc:docMk/>
          <pc:sldMk cId="0" sldId="987"/>
        </pc:sldMkLst>
      </pc:sldChg>
      <pc:sldChg chg="addSp modSp">
        <pc:chgData name="di wang" userId="6c0d869067c4194b" providerId="LiveId" clId="{44D478E5-08DD-40A6-9DBB-29C723B9BC3C}" dt="2024-10-08T02:25:31.064" v="54"/>
        <pc:sldMkLst>
          <pc:docMk/>
          <pc:sldMk cId="3103441985" sldId="1025"/>
        </pc:sldMkLst>
      </pc:sldChg>
      <pc:sldChg chg="addSp modSp mod">
        <pc:chgData name="di wang" userId="6c0d869067c4194b" providerId="LiveId" clId="{44D478E5-08DD-40A6-9DBB-29C723B9BC3C}" dt="2024-10-17T14:04:42.046" v="278" actId="20577"/>
        <pc:sldMkLst>
          <pc:docMk/>
          <pc:sldMk cId="210760639" sldId="1031"/>
        </pc:sldMkLst>
      </pc:sldChg>
      <pc:sldChg chg="addSp modSp mod">
        <pc:chgData name="di wang" userId="6c0d869067c4194b" providerId="LiveId" clId="{44D478E5-08DD-40A6-9DBB-29C723B9BC3C}" dt="2024-10-17T14:04:55.230" v="282" actId="20577"/>
        <pc:sldMkLst>
          <pc:docMk/>
          <pc:sldMk cId="1294901807" sldId="1032"/>
        </pc:sldMkLst>
      </pc:sldChg>
      <pc:sldChg chg="addSp delSp modSp mod">
        <pc:chgData name="di wang" userId="6c0d869067c4194b" providerId="LiveId" clId="{44D478E5-08DD-40A6-9DBB-29C723B9BC3C}" dt="2024-10-17T13:55:33.729" v="243"/>
        <pc:sldMkLst>
          <pc:docMk/>
          <pc:sldMk cId="2867378387" sldId="1033"/>
        </pc:sldMkLst>
      </pc:sldChg>
      <pc:sldChg chg="addSp delSp modSp mod ord">
        <pc:chgData name="di wang" userId="6c0d869067c4194b" providerId="LiveId" clId="{44D478E5-08DD-40A6-9DBB-29C723B9BC3C}" dt="2024-10-17T14:08:36.681" v="350" actId="1076"/>
        <pc:sldMkLst>
          <pc:docMk/>
          <pc:sldMk cId="3836064337" sldId="1034"/>
        </pc:sldMkLst>
      </pc:sldChg>
      <pc:sldChg chg="addSp modSp mod">
        <pc:chgData name="di wang" userId="6c0d869067c4194b" providerId="LiveId" clId="{44D478E5-08DD-40A6-9DBB-29C723B9BC3C}" dt="2024-10-17T14:29:25.951" v="699" actId="20577"/>
        <pc:sldMkLst>
          <pc:docMk/>
          <pc:sldMk cId="784969171" sldId="1035"/>
        </pc:sldMkLst>
      </pc:sldChg>
      <pc:sldChg chg="addSp modSp mod">
        <pc:chgData name="di wang" userId="6c0d869067c4194b" providerId="LiveId" clId="{44D478E5-08DD-40A6-9DBB-29C723B9BC3C}" dt="2024-10-17T14:29:44.743" v="705" actId="20577"/>
        <pc:sldMkLst>
          <pc:docMk/>
          <pc:sldMk cId="349626122" sldId="1064"/>
        </pc:sldMkLst>
      </pc:sldChg>
      <pc:sldChg chg="addSp modSp">
        <pc:chgData name="di wang" userId="6c0d869067c4194b" providerId="LiveId" clId="{44D478E5-08DD-40A6-9DBB-29C723B9BC3C}" dt="2024-10-08T02:25:37.636" v="55"/>
        <pc:sldMkLst>
          <pc:docMk/>
          <pc:sldMk cId="653585167" sldId="1065"/>
        </pc:sldMkLst>
      </pc:sldChg>
      <pc:sldChg chg="addSp modSp">
        <pc:chgData name="di wang" userId="6c0d869067c4194b" providerId="LiveId" clId="{44D478E5-08DD-40A6-9DBB-29C723B9BC3C}" dt="2024-10-08T02:25:53.900" v="59"/>
        <pc:sldMkLst>
          <pc:docMk/>
          <pc:sldMk cId="1657723961" sldId="1066"/>
        </pc:sldMkLst>
      </pc:sldChg>
      <pc:sldChg chg="addSp modSp">
        <pc:chgData name="di wang" userId="6c0d869067c4194b" providerId="LiveId" clId="{44D478E5-08DD-40A6-9DBB-29C723B9BC3C}" dt="2024-10-08T02:26:24.818" v="66"/>
        <pc:sldMkLst>
          <pc:docMk/>
          <pc:sldMk cId="2658635275" sldId="1067"/>
        </pc:sldMkLst>
      </pc:sldChg>
      <pc:sldChg chg="addSp modSp">
        <pc:chgData name="di wang" userId="6c0d869067c4194b" providerId="LiveId" clId="{44D478E5-08DD-40A6-9DBB-29C723B9BC3C}" dt="2024-10-08T02:28:07.175" v="83"/>
        <pc:sldMkLst>
          <pc:docMk/>
          <pc:sldMk cId="750024974" sldId="1068"/>
        </pc:sldMkLst>
      </pc:sldChg>
      <pc:sldChg chg="addSp modSp mod">
        <pc:chgData name="di wang" userId="6c0d869067c4194b" providerId="LiveId" clId="{44D478E5-08DD-40A6-9DBB-29C723B9BC3C}" dt="2024-10-17T14:05:05.828" v="286" actId="20577"/>
        <pc:sldMkLst>
          <pc:docMk/>
          <pc:sldMk cId="2278960386" sldId="1069"/>
        </pc:sldMkLst>
      </pc:sldChg>
      <pc:sldChg chg="addSp modSp mod">
        <pc:chgData name="di wang" userId="6c0d869067c4194b" providerId="LiveId" clId="{44D478E5-08DD-40A6-9DBB-29C723B9BC3C}" dt="2024-10-17T14:04:27.244" v="273" actId="20577"/>
        <pc:sldMkLst>
          <pc:docMk/>
          <pc:sldMk cId="1231323661" sldId="1070"/>
        </pc:sldMkLst>
      </pc:sldChg>
      <pc:sldChg chg="addSp delSp modSp mod">
        <pc:chgData name="di wang" userId="6c0d869067c4194b" providerId="LiveId" clId="{44D478E5-08DD-40A6-9DBB-29C723B9BC3C}" dt="2024-10-17T14:04:35.783" v="275" actId="20577"/>
        <pc:sldMkLst>
          <pc:docMk/>
          <pc:sldMk cId="4009606448" sldId="1071"/>
        </pc:sldMkLst>
      </pc:sldChg>
      <pc:sldChg chg="addSp delSp modSp mod">
        <pc:chgData name="di wang" userId="6c0d869067c4194b" providerId="LiveId" clId="{44D478E5-08DD-40A6-9DBB-29C723B9BC3C}" dt="2024-10-17T14:04:48.052" v="280" actId="20577"/>
        <pc:sldMkLst>
          <pc:docMk/>
          <pc:sldMk cId="875936214" sldId="1072"/>
        </pc:sldMkLst>
      </pc:sldChg>
      <pc:sldChg chg="del">
        <pc:chgData name="di wang" userId="6c0d869067c4194b" providerId="LiveId" clId="{44D478E5-08DD-40A6-9DBB-29C723B9BC3C}" dt="2024-10-17T13:54:05.880" v="236" actId="2696"/>
        <pc:sldMkLst>
          <pc:docMk/>
          <pc:sldMk cId="1509265934" sldId="1074"/>
        </pc:sldMkLst>
      </pc:sldChg>
      <pc:sldChg chg="addSp modSp mod">
        <pc:chgData name="di wang" userId="6c0d869067c4194b" providerId="LiveId" clId="{44D478E5-08DD-40A6-9DBB-29C723B9BC3C}" dt="2024-10-17T14:04:59.784" v="284" actId="20577"/>
        <pc:sldMkLst>
          <pc:docMk/>
          <pc:sldMk cId="314219541" sldId="1075"/>
        </pc:sldMkLst>
      </pc:sldChg>
      <pc:sldChg chg="addSp modSp mod">
        <pc:chgData name="di wang" userId="6c0d869067c4194b" providerId="LiveId" clId="{44D478E5-08DD-40A6-9DBB-29C723B9BC3C}" dt="2024-10-17T14:08:58.491" v="354" actId="20577"/>
        <pc:sldMkLst>
          <pc:docMk/>
          <pc:sldMk cId="3582704650" sldId="1076"/>
        </pc:sldMkLst>
      </pc:sldChg>
      <pc:sldChg chg="addSp delSp modSp mod">
        <pc:chgData name="di wang" userId="6c0d869067c4194b" providerId="LiveId" clId="{44D478E5-08DD-40A6-9DBB-29C723B9BC3C}" dt="2024-10-17T14:29:18.623" v="697" actId="1076"/>
        <pc:sldMkLst>
          <pc:docMk/>
          <pc:sldMk cId="2502439181" sldId="1077"/>
        </pc:sldMkLst>
      </pc:sldChg>
      <pc:sldChg chg="addSp modSp del mod">
        <pc:chgData name="di wang" userId="6c0d869067c4194b" providerId="LiveId" clId="{44D478E5-08DD-40A6-9DBB-29C723B9BC3C}" dt="2024-10-17T14:26:52.984" v="684" actId="2696"/>
        <pc:sldMkLst>
          <pc:docMk/>
          <pc:sldMk cId="1914686479" sldId="1078"/>
        </pc:sldMkLst>
      </pc:sldChg>
      <pc:sldChg chg="addSp modSp mod">
        <pc:chgData name="di wang" userId="6c0d869067c4194b" providerId="LiveId" clId="{44D478E5-08DD-40A6-9DBB-29C723B9BC3C}" dt="2024-10-17T14:29:51.993" v="707" actId="20577"/>
        <pc:sldMkLst>
          <pc:docMk/>
          <pc:sldMk cId="343589462" sldId="1079"/>
        </pc:sldMkLst>
      </pc:sldChg>
      <pc:sldChg chg="addSp modSp mod">
        <pc:chgData name="di wang" userId="6c0d869067c4194b" providerId="LiveId" clId="{44D478E5-08DD-40A6-9DBB-29C723B9BC3C}" dt="2024-10-17T14:30:28.595" v="721" actId="20577"/>
        <pc:sldMkLst>
          <pc:docMk/>
          <pc:sldMk cId="1803877733" sldId="1080"/>
        </pc:sldMkLst>
      </pc:sldChg>
      <pc:sldChg chg="del">
        <pc:chgData name="di wang" userId="6c0d869067c4194b" providerId="LiveId" clId="{44D478E5-08DD-40A6-9DBB-29C723B9BC3C}" dt="2024-10-08T02:05:41.033" v="4" actId="2696"/>
        <pc:sldMkLst>
          <pc:docMk/>
          <pc:sldMk cId="522195821" sldId="1081"/>
        </pc:sldMkLst>
      </pc:sldChg>
      <pc:sldChg chg="addSp modSp mod">
        <pc:chgData name="di wang" userId="6c0d869067c4194b" providerId="LiveId" clId="{44D478E5-08DD-40A6-9DBB-29C723B9BC3C}" dt="2024-10-17T14:29:58.307" v="709" actId="20577"/>
        <pc:sldMkLst>
          <pc:docMk/>
          <pc:sldMk cId="1583985040" sldId="1082"/>
        </pc:sldMkLst>
      </pc:sldChg>
      <pc:sldChg chg="addSp modSp del mod">
        <pc:chgData name="di wang" userId="6c0d869067c4194b" providerId="LiveId" clId="{44D478E5-08DD-40A6-9DBB-29C723B9BC3C}" dt="2024-10-17T13:59:56.214" v="260" actId="2696"/>
        <pc:sldMkLst>
          <pc:docMk/>
          <pc:sldMk cId="3966683055" sldId="1085"/>
        </pc:sldMkLst>
      </pc:sldChg>
      <pc:sldChg chg="addSp delSp modSp del mod">
        <pc:chgData name="di wang" userId="6c0d869067c4194b" providerId="LiveId" clId="{44D478E5-08DD-40A6-9DBB-29C723B9BC3C}" dt="2024-10-17T14:00:08.863" v="261" actId="2696"/>
        <pc:sldMkLst>
          <pc:docMk/>
          <pc:sldMk cId="3051020743" sldId="1086"/>
        </pc:sldMkLst>
      </pc:sldChg>
      <pc:sldChg chg="addSp modSp">
        <pc:chgData name="di wang" userId="6c0d869067c4194b" providerId="LiveId" clId="{44D478E5-08DD-40A6-9DBB-29C723B9BC3C}" dt="2024-10-08T02:25:41.462" v="56"/>
        <pc:sldMkLst>
          <pc:docMk/>
          <pc:sldMk cId="908445554" sldId="1092"/>
        </pc:sldMkLst>
      </pc:sldChg>
      <pc:sldChg chg="addSp modSp add del mod">
        <pc:chgData name="di wang" userId="6c0d869067c4194b" providerId="LiveId" clId="{44D478E5-08DD-40A6-9DBB-29C723B9BC3C}" dt="2024-10-17T13:57:17.528" v="250" actId="2696"/>
        <pc:sldMkLst>
          <pc:docMk/>
          <pc:sldMk cId="4259428451" sldId="1093"/>
        </pc:sldMkLst>
      </pc:sldChg>
      <pc:sldChg chg="addSp modSp add del mod">
        <pc:chgData name="di wang" userId="6c0d869067c4194b" providerId="LiveId" clId="{44D478E5-08DD-40A6-9DBB-29C723B9BC3C}" dt="2024-10-17T13:57:20.030" v="251" actId="2696"/>
        <pc:sldMkLst>
          <pc:docMk/>
          <pc:sldMk cId="3789039816" sldId="1094"/>
        </pc:sldMkLst>
      </pc:sldChg>
      <pc:sldChg chg="addSp modSp del mod">
        <pc:chgData name="di wang" userId="6c0d869067c4194b" providerId="LiveId" clId="{44D478E5-08DD-40A6-9DBB-29C723B9BC3C}" dt="2024-10-17T13:57:27.529" v="252" actId="2696"/>
        <pc:sldMkLst>
          <pc:docMk/>
          <pc:sldMk cId="2055478960" sldId="1095"/>
        </pc:sldMkLst>
      </pc:sldChg>
      <pc:sldChg chg="addSp delSp modSp mod">
        <pc:chgData name="di wang" userId="6c0d869067c4194b" providerId="LiveId" clId="{44D478E5-08DD-40A6-9DBB-29C723B9BC3C}" dt="2024-10-17T14:30:20.301" v="719" actId="20577"/>
        <pc:sldMkLst>
          <pc:docMk/>
          <pc:sldMk cId="4051899763" sldId="1096"/>
        </pc:sldMkLst>
      </pc:sldChg>
      <pc:sldChg chg="addSp modSp del mod">
        <pc:chgData name="di wang" userId="6c0d869067c4194b" providerId="LiveId" clId="{44D478E5-08DD-40A6-9DBB-29C723B9BC3C}" dt="2024-10-17T13:54:38.310" v="237" actId="2696"/>
        <pc:sldMkLst>
          <pc:docMk/>
          <pc:sldMk cId="2338738695" sldId="1097"/>
        </pc:sldMkLst>
      </pc:sldChg>
      <pc:sldChg chg="modSp mod">
        <pc:chgData name="di wang" userId="6c0d869067c4194b" providerId="LiveId" clId="{44D478E5-08DD-40A6-9DBB-29C723B9BC3C}" dt="2024-10-17T14:05:11.494" v="290" actId="20577"/>
        <pc:sldMkLst>
          <pc:docMk/>
          <pc:sldMk cId="3965716700" sldId="1098"/>
        </pc:sldMkLst>
      </pc:sldChg>
      <pc:sldChg chg="addSp delSp modSp mod delAnim">
        <pc:chgData name="di wang" userId="6c0d869067c4194b" providerId="LiveId" clId="{44D478E5-08DD-40A6-9DBB-29C723B9BC3C}" dt="2024-10-17T14:08:48.467" v="352" actId="20577"/>
        <pc:sldMkLst>
          <pc:docMk/>
          <pc:sldMk cId="3116249365" sldId="1099"/>
        </pc:sldMkLst>
      </pc:sldChg>
      <pc:sldChg chg="addSp delSp modSp mod">
        <pc:chgData name="di wang" userId="6c0d869067c4194b" providerId="LiveId" clId="{44D478E5-08DD-40A6-9DBB-29C723B9BC3C}" dt="2024-10-17T14:30:04.099" v="713" actId="20577"/>
        <pc:sldMkLst>
          <pc:docMk/>
          <pc:sldMk cId="3352110203" sldId="1100"/>
        </pc:sldMkLst>
      </pc:sldChg>
      <pc:sldChg chg="addSp delSp modSp mod">
        <pc:chgData name="di wang" userId="6c0d869067c4194b" providerId="LiveId" clId="{44D478E5-08DD-40A6-9DBB-29C723B9BC3C}" dt="2024-10-17T14:30:11.646" v="717" actId="20577"/>
        <pc:sldMkLst>
          <pc:docMk/>
          <pc:sldMk cId="1649651219" sldId="1101"/>
        </pc:sldMkLst>
      </pc:sldChg>
      <pc:sldChg chg="addSp delSp modSp mod">
        <pc:chgData name="di wang" userId="6c0d869067c4194b" providerId="LiveId" clId="{44D478E5-08DD-40A6-9DBB-29C723B9BC3C}" dt="2024-10-17T14:29:36.038" v="703" actId="20577"/>
        <pc:sldMkLst>
          <pc:docMk/>
          <pc:sldMk cId="3681220778" sldId="1102"/>
        </pc:sldMkLst>
      </pc:sldChg>
      <pc:sldChg chg="addSp delSp modSp add del mod">
        <pc:chgData name="di wang" userId="6c0d869067c4194b" providerId="LiveId" clId="{44D478E5-08DD-40A6-9DBB-29C723B9BC3C}" dt="2024-10-17T14:24:26.253" v="650" actId="2696"/>
        <pc:sldMkLst>
          <pc:docMk/>
          <pc:sldMk cId="1214749275" sldId="1103"/>
        </pc:sldMkLst>
      </pc:sldChg>
    </pc:docChg>
  </pc:docChgLst>
  <pc:docChgLst>
    <pc:chgData name="wang di" userId="6c0d869067c4194b" providerId="LiveId" clId="{34C0A0C9-F500-4D21-86D9-5A16C7742615}"/>
    <pc:docChg chg="custSel modSld">
      <pc:chgData name="wang di" userId="6c0d869067c4194b" providerId="LiveId" clId="{34C0A0C9-F500-4D21-86D9-5A16C7742615}" dt="2022-08-18T12:14:54.967" v="0" actId="21"/>
      <pc:docMkLst>
        <pc:docMk/>
      </pc:docMkLst>
      <pc:sldChg chg="delSp mod">
        <pc:chgData name="wang di" userId="6c0d869067c4194b" providerId="LiveId" clId="{34C0A0C9-F500-4D21-86D9-5A16C7742615}" dt="2022-08-18T12:14:54.967" v="0" actId="21"/>
        <pc:sldMkLst>
          <pc:docMk/>
          <pc:sldMk cId="0" sldId="828"/>
        </pc:sldMkLst>
      </pc:sldChg>
    </pc:docChg>
  </pc:docChgLst>
  <pc:docChgLst>
    <pc:chgData name="di wang" userId="6c0d869067c4194b" providerId="LiveId" clId="{195008DF-AA46-4719-ACF3-D28A40FD6131}"/>
    <pc:docChg chg="undo redo custSel addSld delSld modSld sldOrd">
      <pc:chgData name="di wang" userId="6c0d869067c4194b" providerId="LiveId" clId="{195008DF-AA46-4719-ACF3-D28A40FD6131}" dt="2024-07-17T06:52:16.584" v="6574" actId="1076"/>
      <pc:docMkLst>
        <pc:docMk/>
      </pc:docMkLst>
      <pc:sldChg chg="addSp delSp modSp mod">
        <pc:chgData name="di wang" userId="6c0d869067c4194b" providerId="LiveId" clId="{195008DF-AA46-4719-ACF3-D28A40FD6131}" dt="2024-07-10T12:23:02.317" v="5833"/>
        <pc:sldMkLst>
          <pc:docMk/>
          <pc:sldMk cId="0" sldId="828"/>
        </pc:sldMkLst>
      </pc:sldChg>
      <pc:sldChg chg="addSp delSp modSp mod ord delAnim">
        <pc:chgData name="di wang" userId="6c0d869067c4194b" providerId="LiveId" clId="{195008DF-AA46-4719-ACF3-D28A40FD6131}" dt="2024-07-17T06:50:01.091" v="6548" actId="20577"/>
        <pc:sldMkLst>
          <pc:docMk/>
          <pc:sldMk cId="0" sldId="981"/>
        </pc:sldMkLst>
      </pc:sldChg>
      <pc:sldChg chg="addSp delSp modSp mod">
        <pc:chgData name="di wang" userId="6c0d869067c4194b" providerId="LiveId" clId="{195008DF-AA46-4719-ACF3-D28A40FD6131}" dt="2024-07-10T12:23:43.644" v="5841"/>
        <pc:sldMkLst>
          <pc:docMk/>
          <pc:sldMk cId="0" sldId="987"/>
        </pc:sldMkLst>
      </pc:sldChg>
      <pc:sldChg chg="addSp delSp modSp mod">
        <pc:chgData name="di wang" userId="6c0d869067c4194b" providerId="LiveId" clId="{195008DF-AA46-4719-ACF3-D28A40FD6131}" dt="2024-07-10T12:23:51.200" v="5843"/>
        <pc:sldMkLst>
          <pc:docMk/>
          <pc:sldMk cId="0" sldId="989"/>
        </pc:sldMkLst>
      </pc:sldChg>
      <pc:sldChg chg="addSp delSp modSp mod">
        <pc:chgData name="di wang" userId="6c0d869067c4194b" providerId="LiveId" clId="{195008DF-AA46-4719-ACF3-D28A40FD6131}" dt="2024-07-10T12:23:31.251" v="5836"/>
        <pc:sldMkLst>
          <pc:docMk/>
          <pc:sldMk cId="3103441985" sldId="1025"/>
        </pc:sldMkLst>
      </pc:sldChg>
      <pc:sldChg chg="addSp delSp modSp mod">
        <pc:chgData name="di wang" userId="6c0d869067c4194b" providerId="LiveId" clId="{195008DF-AA46-4719-ACF3-D28A40FD6131}" dt="2024-07-10T12:24:19.476" v="5851"/>
        <pc:sldMkLst>
          <pc:docMk/>
          <pc:sldMk cId="210760639" sldId="1031"/>
        </pc:sldMkLst>
      </pc:sldChg>
      <pc:sldChg chg="addSp delSp modSp mod">
        <pc:chgData name="di wang" userId="6c0d869067c4194b" providerId="LiveId" clId="{195008DF-AA46-4719-ACF3-D28A40FD6131}" dt="2024-07-10T12:24:33.454" v="5855"/>
        <pc:sldMkLst>
          <pc:docMk/>
          <pc:sldMk cId="1294901807" sldId="1032"/>
        </pc:sldMkLst>
      </pc:sldChg>
      <pc:sldChg chg="del">
        <pc:chgData name="di wang" userId="6c0d869067c4194b" providerId="LiveId" clId="{195008DF-AA46-4719-ACF3-D28A40FD6131}" dt="2024-06-16T06:20:18.686" v="27" actId="2696"/>
        <pc:sldMkLst>
          <pc:docMk/>
          <pc:sldMk cId="2867378387" sldId="1033"/>
        </pc:sldMkLst>
      </pc:sldChg>
      <pc:sldChg chg="addSp delSp modSp mod">
        <pc:chgData name="di wang" userId="6c0d869067c4194b" providerId="LiveId" clId="{195008DF-AA46-4719-ACF3-D28A40FD6131}" dt="2024-07-10T12:25:28.544" v="5863"/>
        <pc:sldMkLst>
          <pc:docMk/>
          <pc:sldMk cId="3836064337" sldId="1034"/>
        </pc:sldMkLst>
      </pc:sldChg>
      <pc:sldChg chg="addSp delSp modSp mod">
        <pc:chgData name="di wang" userId="6c0d869067c4194b" providerId="LiveId" clId="{195008DF-AA46-4719-ACF3-D28A40FD6131}" dt="2024-07-10T12:25:48.297" v="5869"/>
        <pc:sldMkLst>
          <pc:docMk/>
          <pc:sldMk cId="784969171" sldId="1035"/>
        </pc:sldMkLst>
      </pc:sldChg>
      <pc:sldChg chg="addSp delSp modSp del mod">
        <pc:chgData name="di wang" userId="6c0d869067c4194b" providerId="LiveId" clId="{195008DF-AA46-4719-ACF3-D28A40FD6131}" dt="2024-06-16T09:08:14.545" v="2849" actId="2696"/>
        <pc:sldMkLst>
          <pc:docMk/>
          <pc:sldMk cId="3753993394" sldId="1040"/>
        </pc:sldMkLst>
      </pc:sldChg>
      <pc:sldChg chg="addSp delSp modSp mod ord">
        <pc:chgData name="di wang" userId="6c0d869067c4194b" providerId="LiveId" clId="{195008DF-AA46-4719-ACF3-D28A40FD6131}" dt="2024-07-10T12:25:54.552" v="5871"/>
        <pc:sldMkLst>
          <pc:docMk/>
          <pc:sldMk cId="349626122" sldId="1064"/>
        </pc:sldMkLst>
      </pc:sldChg>
      <pc:sldChg chg="addSp delSp modSp mod">
        <pc:chgData name="di wang" userId="6c0d869067c4194b" providerId="LiveId" clId="{195008DF-AA46-4719-ACF3-D28A40FD6131}" dt="2024-07-10T12:23:37.466" v="5838"/>
        <pc:sldMkLst>
          <pc:docMk/>
          <pc:sldMk cId="653585167" sldId="1065"/>
        </pc:sldMkLst>
      </pc:sldChg>
      <pc:sldChg chg="addSp delSp modSp mod">
        <pc:chgData name="di wang" userId="6c0d869067c4194b" providerId="LiveId" clId="{195008DF-AA46-4719-ACF3-D28A40FD6131}" dt="2024-07-10T12:24:04.821" v="5847"/>
        <pc:sldMkLst>
          <pc:docMk/>
          <pc:sldMk cId="1657723961" sldId="1066"/>
        </pc:sldMkLst>
      </pc:sldChg>
      <pc:sldChg chg="addSp delSp modSp mod">
        <pc:chgData name="di wang" userId="6c0d869067c4194b" providerId="LiveId" clId="{195008DF-AA46-4719-ACF3-D28A40FD6131}" dt="2024-07-10T12:25:22.141" v="5861"/>
        <pc:sldMkLst>
          <pc:docMk/>
          <pc:sldMk cId="2658635275" sldId="1067"/>
        </pc:sldMkLst>
      </pc:sldChg>
      <pc:sldChg chg="addSp delSp modSp mod">
        <pc:chgData name="di wang" userId="6c0d869067c4194b" providerId="LiveId" clId="{195008DF-AA46-4719-ACF3-D28A40FD6131}" dt="2024-07-10T12:26:23.758" v="5879"/>
        <pc:sldMkLst>
          <pc:docMk/>
          <pc:sldMk cId="750024974" sldId="1068"/>
        </pc:sldMkLst>
      </pc:sldChg>
      <pc:sldChg chg="addSp delSp modSp mod">
        <pc:chgData name="di wang" userId="6c0d869067c4194b" providerId="LiveId" clId="{195008DF-AA46-4719-ACF3-D28A40FD6131}" dt="2024-07-10T12:25:13.343" v="5859"/>
        <pc:sldMkLst>
          <pc:docMk/>
          <pc:sldMk cId="2278960386" sldId="1069"/>
        </pc:sldMkLst>
      </pc:sldChg>
      <pc:sldChg chg="addSp delSp modSp mod">
        <pc:chgData name="di wang" userId="6c0d869067c4194b" providerId="LiveId" clId="{195008DF-AA46-4719-ACF3-D28A40FD6131}" dt="2024-07-10T12:23:59.080" v="5845"/>
        <pc:sldMkLst>
          <pc:docMk/>
          <pc:sldMk cId="1231323661" sldId="1070"/>
        </pc:sldMkLst>
      </pc:sldChg>
      <pc:sldChg chg="addSp delSp modSp mod">
        <pc:chgData name="di wang" userId="6c0d869067c4194b" providerId="LiveId" clId="{195008DF-AA46-4719-ACF3-D28A40FD6131}" dt="2024-07-10T12:24:12.005" v="5849"/>
        <pc:sldMkLst>
          <pc:docMk/>
          <pc:sldMk cId="4009606448" sldId="1071"/>
        </pc:sldMkLst>
      </pc:sldChg>
      <pc:sldChg chg="addSp delSp modSp add mod ord">
        <pc:chgData name="di wang" userId="6c0d869067c4194b" providerId="LiveId" clId="{195008DF-AA46-4719-ACF3-D28A40FD6131}" dt="2024-07-10T12:24:24.730" v="5853"/>
        <pc:sldMkLst>
          <pc:docMk/>
          <pc:sldMk cId="875936214" sldId="1072"/>
        </pc:sldMkLst>
      </pc:sldChg>
      <pc:sldChg chg="add del">
        <pc:chgData name="di wang" userId="6c0d869067c4194b" providerId="LiveId" clId="{195008DF-AA46-4719-ACF3-D28A40FD6131}" dt="2024-06-16T07:16:09.932" v="423" actId="2696"/>
        <pc:sldMkLst>
          <pc:docMk/>
          <pc:sldMk cId="494304504" sldId="1073"/>
        </pc:sldMkLst>
      </pc:sldChg>
      <pc:sldChg chg="addSp delSp modSp add mod">
        <pc:chgData name="di wang" userId="6c0d869067c4194b" providerId="LiveId" clId="{195008DF-AA46-4719-ACF3-D28A40FD6131}" dt="2024-06-16T07:16:37.609" v="429" actId="20577"/>
        <pc:sldMkLst>
          <pc:docMk/>
          <pc:sldMk cId="1509265934" sldId="1074"/>
        </pc:sldMkLst>
      </pc:sldChg>
      <pc:sldChg chg="addSp delSp modSp add mod">
        <pc:chgData name="di wang" userId="6c0d869067c4194b" providerId="LiveId" clId="{195008DF-AA46-4719-ACF3-D28A40FD6131}" dt="2024-07-10T12:25:07.485" v="5857"/>
        <pc:sldMkLst>
          <pc:docMk/>
          <pc:sldMk cId="314219541" sldId="1075"/>
        </pc:sldMkLst>
      </pc:sldChg>
      <pc:sldChg chg="addSp delSp modSp add mod">
        <pc:chgData name="di wang" userId="6c0d869067c4194b" providerId="LiveId" clId="{195008DF-AA46-4719-ACF3-D28A40FD6131}" dt="2024-07-10T12:25:34.389" v="5865"/>
        <pc:sldMkLst>
          <pc:docMk/>
          <pc:sldMk cId="3582704650" sldId="1076"/>
        </pc:sldMkLst>
      </pc:sldChg>
      <pc:sldChg chg="addSp delSp modSp add mod">
        <pc:chgData name="di wang" userId="6c0d869067c4194b" providerId="LiveId" clId="{195008DF-AA46-4719-ACF3-D28A40FD6131}" dt="2024-07-10T12:25:39.739" v="5867"/>
        <pc:sldMkLst>
          <pc:docMk/>
          <pc:sldMk cId="2502439181" sldId="1077"/>
        </pc:sldMkLst>
      </pc:sldChg>
      <pc:sldChg chg="addSp delSp modSp add mod">
        <pc:chgData name="di wang" userId="6c0d869067c4194b" providerId="LiveId" clId="{195008DF-AA46-4719-ACF3-D28A40FD6131}" dt="2024-06-23T08:17:33.791" v="4961" actId="962"/>
        <pc:sldMkLst>
          <pc:docMk/>
          <pc:sldMk cId="1914686479" sldId="1078"/>
        </pc:sldMkLst>
      </pc:sldChg>
      <pc:sldChg chg="addSp delSp modSp add mod ord delAnim modAnim">
        <pc:chgData name="di wang" userId="6c0d869067c4194b" providerId="LiveId" clId="{195008DF-AA46-4719-ACF3-D28A40FD6131}" dt="2024-07-17T06:50:08.314" v="6550" actId="20577"/>
        <pc:sldMkLst>
          <pc:docMk/>
          <pc:sldMk cId="343589462" sldId="1079"/>
        </pc:sldMkLst>
      </pc:sldChg>
      <pc:sldChg chg="addSp modSp add mod">
        <pc:chgData name="di wang" userId="6c0d869067c4194b" providerId="LiveId" clId="{195008DF-AA46-4719-ACF3-D28A40FD6131}" dt="2024-07-17T06:51:06.908" v="6566" actId="20577"/>
        <pc:sldMkLst>
          <pc:docMk/>
          <pc:sldMk cId="1803877733" sldId="1080"/>
        </pc:sldMkLst>
      </pc:sldChg>
      <pc:sldChg chg="addSp delSp modSp add mod ord">
        <pc:chgData name="di wang" userId="6c0d869067c4194b" providerId="LiveId" clId="{195008DF-AA46-4719-ACF3-D28A40FD6131}" dt="2024-07-17T06:50:14.039" v="6552" actId="20577"/>
        <pc:sldMkLst>
          <pc:docMk/>
          <pc:sldMk cId="522195821" sldId="1081"/>
        </pc:sldMkLst>
      </pc:sldChg>
      <pc:sldChg chg="addSp delSp modSp add mod">
        <pc:chgData name="di wang" userId="6c0d869067c4194b" providerId="LiveId" clId="{195008DF-AA46-4719-ACF3-D28A40FD6131}" dt="2024-07-17T06:50:22.759" v="6556" actId="20577"/>
        <pc:sldMkLst>
          <pc:docMk/>
          <pc:sldMk cId="1583985040" sldId="1082"/>
        </pc:sldMkLst>
      </pc:sldChg>
      <pc:sldChg chg="del">
        <pc:chgData name="di wang" userId="6c0d869067c4194b" providerId="LiveId" clId="{195008DF-AA46-4719-ACF3-D28A40FD6131}" dt="2024-06-23T08:18:16.151" v="4962"/>
        <pc:sldMkLst>
          <pc:docMk/>
          <pc:sldMk cId="693589912" sldId="1083"/>
        </pc:sldMkLst>
      </pc:sldChg>
      <pc:sldChg chg="addSp delSp modSp del mod ord">
        <pc:chgData name="di wang" userId="6c0d869067c4194b" providerId="LiveId" clId="{195008DF-AA46-4719-ACF3-D28A40FD6131}" dt="2024-07-17T06:49:51.524" v="6545" actId="2696"/>
        <pc:sldMkLst>
          <pc:docMk/>
          <pc:sldMk cId="2289745216" sldId="1083"/>
        </pc:sldMkLst>
      </pc:sldChg>
      <pc:sldChg chg="add del">
        <pc:chgData name="di wang" userId="6c0d869067c4194b" providerId="LiveId" clId="{195008DF-AA46-4719-ACF3-D28A40FD6131}" dt="2024-06-23T08:18:44.527" v="4964" actId="2696"/>
        <pc:sldMkLst>
          <pc:docMk/>
          <pc:sldMk cId="3031045415" sldId="1083"/>
        </pc:sldMkLst>
      </pc:sldChg>
      <pc:sldChg chg="addSp delSp modSp add del mod ord">
        <pc:chgData name="di wang" userId="6c0d869067c4194b" providerId="LiveId" clId="{195008DF-AA46-4719-ACF3-D28A40FD6131}" dt="2024-07-17T06:49:53.591" v="6546" actId="2696"/>
        <pc:sldMkLst>
          <pc:docMk/>
          <pc:sldMk cId="1437265065" sldId="1084"/>
        </pc:sldMkLst>
      </pc:sldChg>
      <pc:sldChg chg="addSp delSp modSp add mod">
        <pc:chgData name="di wang" userId="6c0d869067c4194b" providerId="LiveId" clId="{195008DF-AA46-4719-ACF3-D28A40FD6131}" dt="2024-07-17T06:52:16.584" v="6574" actId="1076"/>
        <pc:sldMkLst>
          <pc:docMk/>
          <pc:sldMk cId="3966683055" sldId="1085"/>
        </pc:sldMkLst>
      </pc:sldChg>
      <pc:sldChg chg="del">
        <pc:chgData name="di wang" userId="6c0d869067c4194b" providerId="LiveId" clId="{195008DF-AA46-4719-ACF3-D28A40FD6131}" dt="2024-07-10T12:53:56.549" v="6375"/>
        <pc:sldMkLst>
          <pc:docMk/>
          <pc:sldMk cId="9644185" sldId="1086"/>
        </pc:sldMkLst>
      </pc:sldChg>
      <pc:sldChg chg="delSp modSp add mod">
        <pc:chgData name="di wang" userId="6c0d869067c4194b" providerId="LiveId" clId="{195008DF-AA46-4719-ACF3-D28A40FD6131}" dt="2024-07-17T06:50:48.567" v="6562" actId="20577"/>
        <pc:sldMkLst>
          <pc:docMk/>
          <pc:sldMk cId="3051020743" sldId="1086"/>
        </pc:sldMkLst>
      </pc:sldChg>
    </pc:docChg>
  </pc:docChgLst>
  <pc:docChgLst>
    <pc:chgData name="di wang" userId="6c0d869067c4194b" providerId="LiveId" clId="{33C131B4-7E53-48FF-9C9C-F16FA138DDEF}"/>
    <pc:docChg chg="undo redo custSel addSld delSld modSld sldOrd">
      <pc:chgData name="di wang" userId="6c0d869067c4194b" providerId="LiveId" clId="{33C131B4-7E53-48FF-9C9C-F16FA138DDEF}" dt="2025-06-30T03:26:08.761" v="4614" actId="1076"/>
      <pc:docMkLst>
        <pc:docMk/>
      </pc:docMkLst>
      <pc:sldChg chg="addSp delSp modSp mod">
        <pc:chgData name="di wang" userId="6c0d869067c4194b" providerId="LiveId" clId="{33C131B4-7E53-48FF-9C9C-F16FA138DDEF}" dt="2025-06-21T16:32:32.142" v="3158" actId="14100"/>
        <pc:sldMkLst>
          <pc:docMk/>
          <pc:sldMk cId="0" sldId="828"/>
        </pc:sldMkLst>
        <pc:spChg chg="mod">
          <ac:chgData name="di wang" userId="6c0d869067c4194b" providerId="LiveId" clId="{33C131B4-7E53-48FF-9C9C-F16FA138DDEF}" dt="2025-06-06T02:10:27.943" v="118" actId="1076"/>
          <ac:spMkLst>
            <pc:docMk/>
            <pc:sldMk cId="0" sldId="828"/>
            <ac:spMk id="2" creationId="{1E596BDB-B2A0-E15D-F6E8-3DB1BADA7D57}"/>
          </ac:spMkLst>
        </pc:spChg>
        <pc:spChg chg="mod">
          <ac:chgData name="di wang" userId="6c0d869067c4194b" providerId="LiveId" clId="{33C131B4-7E53-48FF-9C9C-F16FA138DDEF}" dt="2025-06-06T01:57:37.164" v="41" actId="20577"/>
          <ac:spMkLst>
            <pc:docMk/>
            <pc:sldMk cId="0" sldId="828"/>
            <ac:spMk id="13" creationId="{00000000-0000-0000-0000-000000000000}"/>
          </ac:spMkLst>
        </pc:spChg>
        <pc:spChg chg="mod">
          <ac:chgData name="di wang" userId="6c0d869067c4194b" providerId="LiveId" clId="{33C131B4-7E53-48FF-9C9C-F16FA138DDEF}" dt="2025-06-06T02:08:27.584" v="45" actId="1076"/>
          <ac:spMkLst>
            <pc:docMk/>
            <pc:sldMk cId="0" sldId="828"/>
            <ac:spMk id="17" creationId="{00000000-0000-0000-0000-000000000000}"/>
          </ac:spMkLst>
        </pc:spChg>
        <pc:picChg chg="add mod">
          <ac:chgData name="di wang" userId="6c0d869067c4194b" providerId="LiveId" clId="{33C131B4-7E53-48FF-9C9C-F16FA138DDEF}" dt="2025-06-21T16:32:32.142" v="3158" actId="14100"/>
          <ac:picMkLst>
            <pc:docMk/>
            <pc:sldMk cId="0" sldId="828"/>
            <ac:picMk id="3078" creationId="{B7A959C7-85C9-9AF0-D6D1-37F101966FDA}"/>
          </ac:picMkLst>
        </pc:picChg>
      </pc:sldChg>
      <pc:sldChg chg="addSp delSp modSp mod">
        <pc:chgData name="di wang" userId="6c0d869067c4194b" providerId="LiveId" clId="{33C131B4-7E53-48FF-9C9C-F16FA138DDEF}" dt="2025-06-28T16:48:21.597" v="4322" actId="20577"/>
        <pc:sldMkLst>
          <pc:docMk/>
          <pc:sldMk cId="0" sldId="981"/>
        </pc:sldMkLst>
        <pc:spChg chg="mod">
          <ac:chgData name="di wang" userId="6c0d869067c4194b" providerId="LiveId" clId="{33C131B4-7E53-48FF-9C9C-F16FA138DDEF}" dt="2025-06-28T16:48:21.597" v="4322" actId="20577"/>
          <ac:spMkLst>
            <pc:docMk/>
            <pc:sldMk cId="0" sldId="981"/>
            <ac:spMk id="4" creationId="{6183C89E-C502-F449-8737-01925808B985}"/>
          </ac:spMkLst>
        </pc:spChg>
        <pc:spChg chg="add mod">
          <ac:chgData name="di wang" userId="6c0d869067c4194b" providerId="LiveId" clId="{33C131B4-7E53-48FF-9C9C-F16FA138DDEF}" dt="2025-06-21T06:04:39.142" v="383"/>
          <ac:spMkLst>
            <pc:docMk/>
            <pc:sldMk cId="0" sldId="981"/>
            <ac:spMk id="9" creationId="{150BC714-20F8-5D6B-0845-343996340A1B}"/>
          </ac:spMkLst>
        </pc:spChg>
        <pc:spChg chg="mod">
          <ac:chgData name="di wang" userId="6c0d869067c4194b" providerId="LiveId" clId="{33C131B4-7E53-48FF-9C9C-F16FA138DDEF}" dt="2025-06-28T03:43:41.905" v="3556" actId="1076"/>
          <ac:spMkLst>
            <pc:docMk/>
            <pc:sldMk cId="0" sldId="981"/>
            <ac:spMk id="11" creationId="{770BD11E-B8C0-421F-E312-4AEA7344606C}"/>
          </ac:spMkLst>
        </pc:spChg>
        <pc:spChg chg="add mod">
          <ac:chgData name="di wang" userId="6c0d869067c4194b" providerId="LiveId" clId="{33C131B4-7E53-48FF-9C9C-F16FA138DDEF}" dt="2025-06-28T03:43:41.905" v="3556" actId="1076"/>
          <ac:spMkLst>
            <pc:docMk/>
            <pc:sldMk cId="0" sldId="981"/>
            <ac:spMk id="12" creationId="{0BACA133-BDFD-D976-D055-3F0BA4484901}"/>
          </ac:spMkLst>
        </pc:spChg>
        <pc:spChg chg="add mod ord">
          <ac:chgData name="di wang" userId="6c0d869067c4194b" providerId="LiveId" clId="{33C131B4-7E53-48FF-9C9C-F16FA138DDEF}" dt="2025-06-21T08:17:28.220" v="1294" actId="1076"/>
          <ac:spMkLst>
            <pc:docMk/>
            <pc:sldMk cId="0" sldId="981"/>
            <ac:spMk id="15" creationId="{FE675CE4-B3A7-18DF-AF9E-240F0C8108AE}"/>
          </ac:spMkLst>
        </pc:spChg>
        <pc:spChg chg="mod">
          <ac:chgData name="di wang" userId="6c0d869067c4194b" providerId="LiveId" clId="{33C131B4-7E53-48FF-9C9C-F16FA138DDEF}" dt="2025-06-21T08:17:17.798" v="1293" actId="1076"/>
          <ac:spMkLst>
            <pc:docMk/>
            <pc:sldMk cId="0" sldId="981"/>
            <ac:spMk id="24" creationId="{B4A2439D-8266-68A6-A25D-112DF3516E06}"/>
          </ac:spMkLst>
        </pc:spChg>
        <pc:spChg chg="mod">
          <ac:chgData name="di wang" userId="6c0d869067c4194b" providerId="LiveId" clId="{33C131B4-7E53-48FF-9C9C-F16FA138DDEF}" dt="2025-06-21T08:17:28.220" v="1294" actId="1076"/>
          <ac:spMkLst>
            <pc:docMk/>
            <pc:sldMk cId="0" sldId="981"/>
            <ac:spMk id="45" creationId="{A4E5AE90-AA0F-1029-E148-C85DA16DC69E}"/>
          </ac:spMkLst>
        </pc:spChg>
        <pc:spChg chg="mod">
          <ac:chgData name="di wang" userId="6c0d869067c4194b" providerId="LiveId" clId="{33C131B4-7E53-48FF-9C9C-F16FA138DDEF}" dt="2025-06-28T03:43:41.905" v="3556" actId="1076"/>
          <ac:spMkLst>
            <pc:docMk/>
            <pc:sldMk cId="0" sldId="981"/>
            <ac:spMk id="46" creationId="{B05E3FB8-19B7-E9E3-DC67-BE68F65ECD5C}"/>
          </ac:spMkLst>
        </pc:spChg>
        <pc:spChg chg="mod">
          <ac:chgData name="di wang" userId="6c0d869067c4194b" providerId="LiveId" clId="{33C131B4-7E53-48FF-9C9C-F16FA138DDEF}" dt="2025-06-21T08:17:28.220" v="1294" actId="1076"/>
          <ac:spMkLst>
            <pc:docMk/>
            <pc:sldMk cId="0" sldId="981"/>
            <ac:spMk id="47" creationId="{5E6B11A8-FA02-748D-CCA3-E34D5E419C8B}"/>
          </ac:spMkLst>
        </pc:spChg>
        <pc:spChg chg="mod">
          <ac:chgData name="di wang" userId="6c0d869067c4194b" providerId="LiveId" clId="{33C131B4-7E53-48FF-9C9C-F16FA138DDEF}" dt="2025-06-28T03:43:41.905" v="3556" actId="1076"/>
          <ac:spMkLst>
            <pc:docMk/>
            <pc:sldMk cId="0" sldId="981"/>
            <ac:spMk id="48" creationId="{A9756527-46FD-0BCA-E095-FD581C15DB1F}"/>
          </ac:spMkLst>
        </pc:spChg>
        <pc:spChg chg="mod">
          <ac:chgData name="di wang" userId="6c0d869067c4194b" providerId="LiveId" clId="{33C131B4-7E53-48FF-9C9C-F16FA138DDEF}" dt="2025-06-28T03:43:41.905" v="3556" actId="1076"/>
          <ac:spMkLst>
            <pc:docMk/>
            <pc:sldMk cId="0" sldId="981"/>
            <ac:spMk id="49" creationId="{D3ADA4CB-6BE7-D517-67ED-FCA83D964340}"/>
          </ac:spMkLst>
        </pc:spChg>
        <pc:spChg chg="mod">
          <ac:chgData name="di wang" userId="6c0d869067c4194b" providerId="LiveId" clId="{33C131B4-7E53-48FF-9C9C-F16FA138DDEF}" dt="2025-06-28T03:43:41.905" v="3556" actId="1076"/>
          <ac:spMkLst>
            <pc:docMk/>
            <pc:sldMk cId="0" sldId="981"/>
            <ac:spMk id="51" creationId="{3520668D-3056-E48E-AF5F-B44CD3FF1E34}"/>
          </ac:spMkLst>
        </pc:spChg>
        <pc:spChg chg="mod">
          <ac:chgData name="di wang" userId="6c0d869067c4194b" providerId="LiveId" clId="{33C131B4-7E53-48FF-9C9C-F16FA138DDEF}" dt="2025-06-28T03:43:41.905" v="3556" actId="1076"/>
          <ac:spMkLst>
            <pc:docMk/>
            <pc:sldMk cId="0" sldId="981"/>
            <ac:spMk id="52" creationId="{65114709-F79A-B829-8218-7A8BBF4612FD}"/>
          </ac:spMkLst>
        </pc:spChg>
        <pc:spChg chg="mod">
          <ac:chgData name="di wang" userId="6c0d869067c4194b" providerId="LiveId" clId="{33C131B4-7E53-48FF-9C9C-F16FA138DDEF}" dt="2025-06-21T08:17:28.220" v="1294" actId="1076"/>
          <ac:spMkLst>
            <pc:docMk/>
            <pc:sldMk cId="0" sldId="981"/>
            <ac:spMk id="64" creationId="{DCD73E4B-B5D9-D35A-3C3E-AA375160D8D0}"/>
          </ac:spMkLst>
        </pc:spChg>
        <pc:spChg chg="mod">
          <ac:chgData name="di wang" userId="6c0d869067c4194b" providerId="LiveId" clId="{33C131B4-7E53-48FF-9C9C-F16FA138DDEF}" dt="2025-06-28T03:43:41.905" v="3556" actId="1076"/>
          <ac:spMkLst>
            <pc:docMk/>
            <pc:sldMk cId="0" sldId="981"/>
            <ac:spMk id="65" creationId="{8481A38E-F9BE-3AA6-3C3C-6E837B1A669F}"/>
          </ac:spMkLst>
        </pc:spChg>
        <pc:spChg chg="mod">
          <ac:chgData name="di wang" userId="6c0d869067c4194b" providerId="LiveId" clId="{33C131B4-7E53-48FF-9C9C-F16FA138DDEF}" dt="2025-06-28T03:43:41.905" v="3556" actId="1076"/>
          <ac:spMkLst>
            <pc:docMk/>
            <pc:sldMk cId="0" sldId="981"/>
            <ac:spMk id="67" creationId="{1DAC0F04-A426-27EE-70ED-67E94F15E8AB}"/>
          </ac:spMkLst>
        </pc:spChg>
        <pc:spChg chg="mod">
          <ac:chgData name="di wang" userId="6c0d869067c4194b" providerId="LiveId" clId="{33C131B4-7E53-48FF-9C9C-F16FA138DDEF}" dt="2025-06-28T03:43:41.905" v="3556" actId="1076"/>
          <ac:spMkLst>
            <pc:docMk/>
            <pc:sldMk cId="0" sldId="981"/>
            <ac:spMk id="68" creationId="{743E2C6B-553B-A0D0-764E-BF57CD20EB8B}"/>
          </ac:spMkLst>
        </pc:spChg>
      </pc:sldChg>
      <pc:sldChg chg="addSp delSp modSp add del mod ord">
        <pc:chgData name="di wang" userId="6c0d869067c4194b" providerId="LiveId" clId="{33C131B4-7E53-48FF-9C9C-F16FA138DDEF}" dt="2025-06-21T07:23:06.498" v="968" actId="2696"/>
        <pc:sldMkLst>
          <pc:docMk/>
          <pc:sldMk cId="0" sldId="987"/>
        </pc:sldMkLst>
      </pc:sldChg>
      <pc:sldChg chg="addSp delSp modSp mod">
        <pc:chgData name="di wang" userId="6c0d869067c4194b" providerId="LiveId" clId="{33C131B4-7E53-48FF-9C9C-F16FA138DDEF}" dt="2025-06-21T06:02:02.252" v="326"/>
        <pc:sldMkLst>
          <pc:docMk/>
          <pc:sldMk cId="3103441985" sldId="1025"/>
        </pc:sldMkLst>
        <pc:spChg chg="mod">
          <ac:chgData name="di wang" userId="6c0d869067c4194b" providerId="LiveId" clId="{33C131B4-7E53-48FF-9C9C-F16FA138DDEF}" dt="2025-06-21T05:56:08.532" v="227" actId="1076"/>
          <ac:spMkLst>
            <pc:docMk/>
            <pc:sldMk cId="3103441985" sldId="1025"/>
            <ac:spMk id="9" creationId="{B6C79AFD-2488-31C8-319F-07D9CD0A3829}"/>
          </ac:spMkLst>
        </pc:spChg>
        <pc:spChg chg="mod">
          <ac:chgData name="di wang" userId="6c0d869067c4194b" providerId="LiveId" clId="{33C131B4-7E53-48FF-9C9C-F16FA138DDEF}" dt="2025-06-21T05:56:08.532" v="227" actId="1076"/>
          <ac:spMkLst>
            <pc:docMk/>
            <pc:sldMk cId="3103441985" sldId="1025"/>
            <ac:spMk id="10" creationId="{26385E53-2F71-7B27-253C-8D0ACBA27286}"/>
          </ac:spMkLst>
        </pc:spChg>
        <pc:spChg chg="mod">
          <ac:chgData name="di wang" userId="6c0d869067c4194b" providerId="LiveId" clId="{33C131B4-7E53-48FF-9C9C-F16FA138DDEF}" dt="2025-06-21T05:55:18.965" v="219" actId="255"/>
          <ac:spMkLst>
            <pc:docMk/>
            <pc:sldMk cId="3103441985" sldId="1025"/>
            <ac:spMk id="13" creationId="{00000000-0000-0000-0000-000000000000}"/>
          </ac:spMkLst>
        </pc:spChg>
        <pc:spChg chg="mod">
          <ac:chgData name="di wang" userId="6c0d869067c4194b" providerId="LiveId" clId="{33C131B4-7E53-48FF-9C9C-F16FA138DDEF}" dt="2025-06-21T05:54:34.884" v="198" actId="20577"/>
          <ac:spMkLst>
            <pc:docMk/>
            <pc:sldMk cId="3103441985" sldId="1025"/>
            <ac:spMk id="16" creationId="{00000000-0000-0000-0000-000000000000}"/>
          </ac:spMkLst>
        </pc:spChg>
        <pc:spChg chg="add mod">
          <ac:chgData name="di wang" userId="6c0d869067c4194b" providerId="LiveId" clId="{33C131B4-7E53-48FF-9C9C-F16FA138DDEF}" dt="2025-06-21T06:02:02.252" v="326"/>
          <ac:spMkLst>
            <pc:docMk/>
            <pc:sldMk cId="3103441985" sldId="1025"/>
            <ac:spMk id="18" creationId="{9CC8CC03-624A-0EBD-9AC5-AA0DFA73D8A1}"/>
          </ac:spMkLst>
        </pc:spChg>
        <pc:grpChg chg="mod">
          <ac:chgData name="di wang" userId="6c0d869067c4194b" providerId="LiveId" clId="{33C131B4-7E53-48FF-9C9C-F16FA138DDEF}" dt="2025-06-21T05:56:08.532" v="227" actId="1076"/>
          <ac:grpSpMkLst>
            <pc:docMk/>
            <pc:sldMk cId="3103441985" sldId="1025"/>
            <ac:grpSpMk id="6" creationId="{1C41D869-B16E-D1DB-5FAE-94D8E9963ABC}"/>
          </ac:grpSpMkLst>
        </pc:grpChg>
      </pc:sldChg>
      <pc:sldChg chg="addSp delSp modSp mod">
        <pc:chgData name="di wang" userId="6c0d869067c4194b" providerId="LiveId" clId="{33C131B4-7E53-48FF-9C9C-F16FA138DDEF}" dt="2025-06-28T16:17:24.862" v="4134" actId="20577"/>
        <pc:sldMkLst>
          <pc:docMk/>
          <pc:sldMk cId="210760639" sldId="1031"/>
        </pc:sldMkLst>
        <pc:spChg chg="mod">
          <ac:chgData name="di wang" userId="6c0d869067c4194b" providerId="LiveId" clId="{33C131B4-7E53-48FF-9C9C-F16FA138DDEF}" dt="2025-06-28T16:17:24.862" v="4134" actId="20577"/>
          <ac:spMkLst>
            <pc:docMk/>
            <pc:sldMk cId="210760639" sldId="1031"/>
            <ac:spMk id="6" creationId="{00000000-0000-0000-0000-000000000000}"/>
          </ac:spMkLst>
        </pc:spChg>
        <pc:spChg chg="add mod">
          <ac:chgData name="di wang" userId="6c0d869067c4194b" providerId="LiveId" clId="{33C131B4-7E53-48FF-9C9C-F16FA138DDEF}" dt="2025-06-21T06:02:51.115" v="347"/>
          <ac:spMkLst>
            <pc:docMk/>
            <pc:sldMk cId="210760639" sldId="1031"/>
            <ac:spMk id="8" creationId="{87822A29-150F-F9BE-66AB-0735FA394E51}"/>
          </ac:spMkLst>
        </pc:spChg>
      </pc:sldChg>
      <pc:sldChg chg="addSp delSp modSp del mod">
        <pc:chgData name="di wang" userId="6c0d869067c4194b" providerId="LiveId" clId="{33C131B4-7E53-48FF-9C9C-F16FA138DDEF}" dt="2025-06-21T06:30:04.664" v="550" actId="2696"/>
        <pc:sldMkLst>
          <pc:docMk/>
          <pc:sldMk cId="1294901807" sldId="1032"/>
        </pc:sldMkLst>
      </pc:sldChg>
      <pc:sldChg chg="addSp delSp modSp del mod">
        <pc:chgData name="di wang" userId="6c0d869067c4194b" providerId="LiveId" clId="{33C131B4-7E53-48FF-9C9C-F16FA138DDEF}" dt="2025-06-21T06:30:37.418" v="554" actId="2696"/>
        <pc:sldMkLst>
          <pc:docMk/>
          <pc:sldMk cId="3836064337" sldId="1034"/>
        </pc:sldMkLst>
      </pc:sldChg>
      <pc:sldChg chg="addSp delSp modSp mod">
        <pc:chgData name="di wang" userId="6c0d869067c4194b" providerId="LiveId" clId="{33C131B4-7E53-48FF-9C9C-F16FA138DDEF}" dt="2025-06-28T16:48:03.701" v="4314" actId="20577"/>
        <pc:sldMkLst>
          <pc:docMk/>
          <pc:sldMk cId="784969171" sldId="1035"/>
        </pc:sldMkLst>
        <pc:spChg chg="add mod">
          <ac:chgData name="di wang" userId="6c0d869067c4194b" providerId="LiveId" clId="{33C131B4-7E53-48FF-9C9C-F16FA138DDEF}" dt="2025-06-21T06:04:03.641" v="377"/>
          <ac:spMkLst>
            <pc:docMk/>
            <pc:sldMk cId="784969171" sldId="1035"/>
            <ac:spMk id="5" creationId="{80BF3AC2-A157-87A0-C0C4-5E0504663257}"/>
          </ac:spMkLst>
        </pc:spChg>
        <pc:spChg chg="mod">
          <ac:chgData name="di wang" userId="6c0d869067c4194b" providerId="LiveId" clId="{33C131B4-7E53-48FF-9C9C-F16FA138DDEF}" dt="2025-06-28T16:48:03.701" v="4314" actId="20577"/>
          <ac:spMkLst>
            <pc:docMk/>
            <pc:sldMk cId="784969171" sldId="1035"/>
            <ac:spMk id="6" creationId="{00000000-0000-0000-0000-000000000000}"/>
          </ac:spMkLst>
        </pc:spChg>
        <pc:spChg chg="add mod">
          <ac:chgData name="di wang" userId="6c0d869067c4194b" providerId="LiveId" clId="{33C131B4-7E53-48FF-9C9C-F16FA138DDEF}" dt="2025-06-21T07:05:43.321" v="824" actId="1076"/>
          <ac:spMkLst>
            <pc:docMk/>
            <pc:sldMk cId="784969171" sldId="1035"/>
            <ac:spMk id="7" creationId="{98E60FDC-2290-314C-8B1E-72044C239CDC}"/>
          </ac:spMkLst>
        </pc:spChg>
        <pc:spChg chg="add mod">
          <ac:chgData name="di wang" userId="6c0d869067c4194b" providerId="LiveId" clId="{33C131B4-7E53-48FF-9C9C-F16FA138DDEF}" dt="2025-06-21T07:05:43.321" v="824" actId="1076"/>
          <ac:spMkLst>
            <pc:docMk/>
            <pc:sldMk cId="784969171" sldId="1035"/>
            <ac:spMk id="9" creationId="{EB01CCB1-9B03-7CC3-9AD9-B7AF2F5F1169}"/>
          </ac:spMkLst>
        </pc:spChg>
        <pc:spChg chg="mod">
          <ac:chgData name="di wang" userId="6c0d869067c4194b" providerId="LiveId" clId="{33C131B4-7E53-48FF-9C9C-F16FA138DDEF}" dt="2025-06-21T06:32:24.986" v="565" actId="1076"/>
          <ac:spMkLst>
            <pc:docMk/>
            <pc:sldMk cId="784969171" sldId="1035"/>
            <ac:spMk id="11" creationId="{3D2E1F52-3977-EC94-6EF2-E55F0CCEFE20}"/>
          </ac:spMkLst>
        </pc:spChg>
        <pc:spChg chg="add mod">
          <ac:chgData name="di wang" userId="6c0d869067c4194b" providerId="LiveId" clId="{33C131B4-7E53-48FF-9C9C-F16FA138DDEF}" dt="2025-06-21T07:05:43.321" v="824" actId="1076"/>
          <ac:spMkLst>
            <pc:docMk/>
            <pc:sldMk cId="784969171" sldId="1035"/>
            <ac:spMk id="14" creationId="{12D694EA-BC83-CFCF-4A3A-B0CDB74CF0E4}"/>
          </ac:spMkLst>
        </pc:spChg>
        <pc:spChg chg="mod">
          <ac:chgData name="di wang" userId="6c0d869067c4194b" providerId="LiveId" clId="{33C131B4-7E53-48FF-9C9C-F16FA138DDEF}" dt="2025-06-21T06:31:59.953" v="557" actId="1076"/>
          <ac:spMkLst>
            <pc:docMk/>
            <pc:sldMk cId="784969171" sldId="1035"/>
            <ac:spMk id="19" creationId="{12CE4ECA-38A3-57FD-4597-AAD9E23A6B26}"/>
          </ac:spMkLst>
        </pc:spChg>
        <pc:spChg chg="mod">
          <ac:chgData name="di wang" userId="6c0d869067c4194b" providerId="LiveId" clId="{33C131B4-7E53-48FF-9C9C-F16FA138DDEF}" dt="2025-06-21T06:56:14.080" v="700"/>
          <ac:spMkLst>
            <pc:docMk/>
            <pc:sldMk cId="784969171" sldId="1035"/>
            <ac:spMk id="21" creationId="{00000000-0000-0000-0000-000000000000}"/>
          </ac:spMkLst>
        </pc:spChg>
        <pc:picChg chg="mod">
          <ac:chgData name="di wang" userId="6c0d869067c4194b" providerId="LiveId" clId="{33C131B4-7E53-48FF-9C9C-F16FA138DDEF}" dt="2025-06-21T06:32:24.986" v="565" actId="1076"/>
          <ac:picMkLst>
            <pc:docMk/>
            <pc:sldMk cId="784969171" sldId="1035"/>
            <ac:picMk id="10" creationId="{324C67C1-C9EC-8D5E-1D0E-2B0E449FE9AB}"/>
          </ac:picMkLst>
        </pc:picChg>
        <pc:picChg chg="mod">
          <ac:chgData name="di wang" userId="6c0d869067c4194b" providerId="LiveId" clId="{33C131B4-7E53-48FF-9C9C-F16FA138DDEF}" dt="2025-06-21T06:32:24.430" v="564" actId="1076"/>
          <ac:picMkLst>
            <pc:docMk/>
            <pc:sldMk cId="784969171" sldId="1035"/>
            <ac:picMk id="12" creationId="{C38E5E40-497D-38E6-3E7F-F452E006C442}"/>
          </ac:picMkLst>
        </pc:picChg>
        <pc:picChg chg="mod">
          <ac:chgData name="di wang" userId="6c0d869067c4194b" providerId="LiveId" clId="{33C131B4-7E53-48FF-9C9C-F16FA138DDEF}" dt="2025-06-21T06:31:59.953" v="557" actId="1076"/>
          <ac:picMkLst>
            <pc:docMk/>
            <pc:sldMk cId="784969171" sldId="1035"/>
            <ac:picMk id="24" creationId="{10775DE9-C7E1-E2D2-4FCD-7DD5EC9EBF7E}"/>
          </ac:picMkLst>
        </pc:picChg>
        <pc:picChg chg="mod ord">
          <ac:chgData name="di wang" userId="6c0d869067c4194b" providerId="LiveId" clId="{33C131B4-7E53-48FF-9C9C-F16FA138DDEF}" dt="2025-06-21T07:05:47.340" v="825" actId="1076"/>
          <ac:picMkLst>
            <pc:docMk/>
            <pc:sldMk cId="784969171" sldId="1035"/>
            <ac:picMk id="36" creationId="{9541F2E2-8DF7-DB59-C30D-574ED01925BC}"/>
          </ac:picMkLst>
        </pc:picChg>
      </pc:sldChg>
      <pc:sldChg chg="addSp delSp modSp add mod">
        <pc:chgData name="di wang" userId="6c0d869067c4194b" providerId="LiveId" clId="{33C131B4-7E53-48FF-9C9C-F16FA138DDEF}" dt="2025-06-28T16:16:14.653" v="4113" actId="20577"/>
        <pc:sldMkLst>
          <pc:docMk/>
          <pc:sldMk cId="2293843046" sldId="1042"/>
        </pc:sldMkLst>
        <pc:spChg chg="add mod">
          <ac:chgData name="di wang" userId="6c0d869067c4194b" providerId="LiveId" clId="{33C131B4-7E53-48FF-9C9C-F16FA138DDEF}" dt="2025-06-21T08:36:09.376" v="1427" actId="12"/>
          <ac:spMkLst>
            <pc:docMk/>
            <pc:sldMk cId="2293843046" sldId="1042"/>
            <ac:spMk id="6" creationId="{4ED55EDF-4F67-6E57-F5BC-80412DB51106}"/>
          </ac:spMkLst>
        </pc:spChg>
        <pc:spChg chg="add mod">
          <ac:chgData name="di wang" userId="6c0d869067c4194b" providerId="LiveId" clId="{33C131B4-7E53-48FF-9C9C-F16FA138DDEF}" dt="2025-06-21T08:38:44.625" v="1431"/>
          <ac:spMkLst>
            <pc:docMk/>
            <pc:sldMk cId="2293843046" sldId="1042"/>
            <ac:spMk id="7" creationId="{EF9DD9C0-7CB6-2BA9-F260-FB37469E15F4}"/>
          </ac:spMkLst>
        </pc:spChg>
        <pc:spChg chg="mod">
          <ac:chgData name="di wang" userId="6c0d869067c4194b" providerId="LiveId" clId="{33C131B4-7E53-48FF-9C9C-F16FA138DDEF}" dt="2025-06-21T14:43:53.292" v="1923" actId="114"/>
          <ac:spMkLst>
            <pc:docMk/>
            <pc:sldMk cId="2293843046" sldId="1042"/>
            <ac:spMk id="17" creationId="{DD42C931-D534-DD23-E34F-56638C50DCF9}"/>
          </ac:spMkLst>
        </pc:spChg>
        <pc:spChg chg="mod">
          <ac:chgData name="di wang" userId="6c0d869067c4194b" providerId="LiveId" clId="{33C131B4-7E53-48FF-9C9C-F16FA138DDEF}" dt="2025-06-21T08:48:26.909" v="1562" actId="20577"/>
          <ac:spMkLst>
            <pc:docMk/>
            <pc:sldMk cId="2293843046" sldId="1042"/>
            <ac:spMk id="21" creationId="{00000000-0000-0000-0000-000000000000}"/>
          </ac:spMkLst>
        </pc:spChg>
        <pc:spChg chg="mod">
          <ac:chgData name="di wang" userId="6c0d869067c4194b" providerId="LiveId" clId="{33C131B4-7E53-48FF-9C9C-F16FA138DDEF}" dt="2025-06-28T16:16:14.653" v="4113" actId="20577"/>
          <ac:spMkLst>
            <pc:docMk/>
            <pc:sldMk cId="2293843046" sldId="1042"/>
            <ac:spMk id="29" creationId="{00000000-0000-0000-0000-000000000000}"/>
          </ac:spMkLst>
        </pc:spChg>
        <pc:spChg chg="mod">
          <ac:chgData name="di wang" userId="6c0d869067c4194b" providerId="LiveId" clId="{33C131B4-7E53-48FF-9C9C-F16FA138DDEF}" dt="2025-06-21T08:35:01.232" v="1418" actId="1076"/>
          <ac:spMkLst>
            <pc:docMk/>
            <pc:sldMk cId="2293843046" sldId="1042"/>
            <ac:spMk id="32" creationId="{83DB98FE-75BA-FD14-9D46-19FEB9ACF0B5}"/>
          </ac:spMkLst>
        </pc:spChg>
        <pc:spChg chg="mod">
          <ac:chgData name="di wang" userId="6c0d869067c4194b" providerId="LiveId" clId="{33C131B4-7E53-48FF-9C9C-F16FA138DDEF}" dt="2025-06-21T08:35:14.665" v="1419" actId="1076"/>
          <ac:spMkLst>
            <pc:docMk/>
            <pc:sldMk cId="2293843046" sldId="1042"/>
            <ac:spMk id="57" creationId="{F5725C5A-B140-6775-4231-B3B6BF9F194A}"/>
          </ac:spMkLst>
        </pc:spChg>
        <pc:spChg chg="mod">
          <ac:chgData name="di wang" userId="6c0d869067c4194b" providerId="LiveId" clId="{33C131B4-7E53-48FF-9C9C-F16FA138DDEF}" dt="2025-06-21T08:35:21.616" v="1420" actId="1076"/>
          <ac:spMkLst>
            <pc:docMk/>
            <pc:sldMk cId="2293843046" sldId="1042"/>
            <ac:spMk id="64" creationId="{0BF9E495-6A25-7DEA-B70C-58233A8AD96B}"/>
          </ac:spMkLst>
        </pc:spChg>
        <pc:picChg chg="add mod">
          <ac:chgData name="di wang" userId="6c0d869067c4194b" providerId="LiveId" clId="{33C131B4-7E53-48FF-9C9C-F16FA138DDEF}" dt="2025-06-21T08:36:06.792" v="1426" actId="1076"/>
          <ac:picMkLst>
            <pc:docMk/>
            <pc:sldMk cId="2293843046" sldId="1042"/>
            <ac:picMk id="3" creationId="{2D25401E-FBDA-F694-1D6E-AAD76495CB31}"/>
          </ac:picMkLst>
        </pc:picChg>
        <pc:picChg chg="mod">
          <ac:chgData name="di wang" userId="6c0d869067c4194b" providerId="LiveId" clId="{33C131B4-7E53-48FF-9C9C-F16FA138DDEF}" dt="2025-06-21T08:35:21.616" v="1420" actId="1076"/>
          <ac:picMkLst>
            <pc:docMk/>
            <pc:sldMk cId="2293843046" sldId="1042"/>
            <ac:picMk id="11" creationId="{A62A1854-1978-E8F8-34EE-2A5F91505199}"/>
          </ac:picMkLst>
        </pc:picChg>
        <pc:picChg chg="mod">
          <ac:chgData name="di wang" userId="6c0d869067c4194b" providerId="LiveId" clId="{33C131B4-7E53-48FF-9C9C-F16FA138DDEF}" dt="2025-06-21T08:35:21.616" v="1420" actId="1076"/>
          <ac:picMkLst>
            <pc:docMk/>
            <pc:sldMk cId="2293843046" sldId="1042"/>
            <ac:picMk id="14" creationId="{F3996621-BF28-C1DF-4DC8-8E5D451A9D26}"/>
          </ac:picMkLst>
        </pc:picChg>
        <pc:picChg chg="mod">
          <ac:chgData name="di wang" userId="6c0d869067c4194b" providerId="LiveId" clId="{33C131B4-7E53-48FF-9C9C-F16FA138DDEF}" dt="2025-06-21T08:35:01.232" v="1418" actId="1076"/>
          <ac:picMkLst>
            <pc:docMk/>
            <pc:sldMk cId="2293843046" sldId="1042"/>
            <ac:picMk id="30" creationId="{6EB21A30-CF34-C4B9-0AF7-BCF299969CDC}"/>
          </ac:picMkLst>
        </pc:picChg>
        <pc:picChg chg="mod">
          <ac:chgData name="di wang" userId="6c0d869067c4194b" providerId="LiveId" clId="{33C131B4-7E53-48FF-9C9C-F16FA138DDEF}" dt="2025-06-21T08:35:01.232" v="1418" actId="1076"/>
          <ac:picMkLst>
            <pc:docMk/>
            <pc:sldMk cId="2293843046" sldId="1042"/>
            <ac:picMk id="31" creationId="{EB2BC26B-1DD9-6195-68F0-54B878C29816}"/>
          </ac:picMkLst>
        </pc:picChg>
        <pc:picChg chg="mod">
          <ac:chgData name="di wang" userId="6c0d869067c4194b" providerId="LiveId" clId="{33C131B4-7E53-48FF-9C9C-F16FA138DDEF}" dt="2025-06-21T08:35:14.665" v="1419" actId="1076"/>
          <ac:picMkLst>
            <pc:docMk/>
            <pc:sldMk cId="2293843046" sldId="1042"/>
            <ac:picMk id="42" creationId="{D36B374F-EACF-7136-D463-2418E965C702}"/>
          </ac:picMkLst>
        </pc:picChg>
        <pc:picChg chg="mod">
          <ac:chgData name="di wang" userId="6c0d869067c4194b" providerId="LiveId" clId="{33C131B4-7E53-48FF-9C9C-F16FA138DDEF}" dt="2025-06-21T08:35:14.665" v="1419" actId="1076"/>
          <ac:picMkLst>
            <pc:docMk/>
            <pc:sldMk cId="2293843046" sldId="1042"/>
            <ac:picMk id="44" creationId="{39A7C55E-6763-BECB-704E-952E3A44D407}"/>
          </ac:picMkLst>
        </pc:picChg>
        <pc:picChg chg="mod">
          <ac:chgData name="di wang" userId="6c0d869067c4194b" providerId="LiveId" clId="{33C131B4-7E53-48FF-9C9C-F16FA138DDEF}" dt="2025-06-21T08:35:14.665" v="1419" actId="1076"/>
          <ac:picMkLst>
            <pc:docMk/>
            <pc:sldMk cId="2293843046" sldId="1042"/>
            <ac:picMk id="46" creationId="{8AEA610B-F7DD-7F32-3761-901EBB05CB0D}"/>
          </ac:picMkLst>
        </pc:picChg>
        <pc:picChg chg="mod">
          <ac:chgData name="di wang" userId="6c0d869067c4194b" providerId="LiveId" clId="{33C131B4-7E53-48FF-9C9C-F16FA138DDEF}" dt="2025-06-21T08:35:14.665" v="1419" actId="1076"/>
          <ac:picMkLst>
            <pc:docMk/>
            <pc:sldMk cId="2293843046" sldId="1042"/>
            <ac:picMk id="49" creationId="{076DD014-2608-2553-2958-3CEA869E1FC2}"/>
          </ac:picMkLst>
        </pc:picChg>
        <pc:cxnChg chg="mod">
          <ac:chgData name="di wang" userId="6c0d869067c4194b" providerId="LiveId" clId="{33C131B4-7E53-48FF-9C9C-F16FA138DDEF}" dt="2025-06-21T08:35:21.616" v="1420" actId="1076"/>
          <ac:cxnSpMkLst>
            <pc:docMk/>
            <pc:sldMk cId="2293843046" sldId="1042"/>
            <ac:cxnSpMk id="63" creationId="{94B96AE3-9DFF-0ED4-FA39-66023D5AA6B7}"/>
          </ac:cxnSpMkLst>
        </pc:cxnChg>
      </pc:sldChg>
      <pc:sldChg chg="addSp delSp modSp add mod ord">
        <pc:chgData name="di wang" userId="6c0d869067c4194b" providerId="LiveId" clId="{33C131B4-7E53-48FF-9C9C-F16FA138DDEF}" dt="2025-06-28T17:00:14.722" v="4375" actId="1076"/>
        <pc:sldMkLst>
          <pc:docMk/>
          <pc:sldMk cId="691822673" sldId="1043"/>
        </pc:sldMkLst>
        <pc:spChg chg="add mod">
          <ac:chgData name="di wang" userId="6c0d869067c4194b" providerId="LiveId" clId="{33C131B4-7E53-48FF-9C9C-F16FA138DDEF}" dt="2025-06-28T17:00:14.722" v="4375" actId="1076"/>
          <ac:spMkLst>
            <pc:docMk/>
            <pc:sldMk cId="691822673" sldId="1043"/>
            <ac:spMk id="3" creationId="{DA4CDC4D-A8B2-F7D4-8C9C-DD4DC4BC9AC9}"/>
          </ac:spMkLst>
        </pc:spChg>
        <pc:spChg chg="add mod">
          <ac:chgData name="di wang" userId="6c0d869067c4194b" providerId="LiveId" clId="{33C131B4-7E53-48FF-9C9C-F16FA138DDEF}" dt="2025-06-21T08:33:02.313" v="1412"/>
          <ac:spMkLst>
            <pc:docMk/>
            <pc:sldMk cId="691822673" sldId="1043"/>
            <ac:spMk id="4" creationId="{00850763-0813-7283-5156-1862C9F22488}"/>
          </ac:spMkLst>
        </pc:spChg>
        <pc:spChg chg="mod">
          <ac:chgData name="di wang" userId="6c0d869067c4194b" providerId="LiveId" clId="{33C131B4-7E53-48FF-9C9C-F16FA138DDEF}" dt="2025-06-21T08:51:51.281" v="1592" actId="1076"/>
          <ac:spMkLst>
            <pc:docMk/>
            <pc:sldMk cId="691822673" sldId="1043"/>
            <ac:spMk id="6" creationId="{ED2487B6-CFF6-525D-B9C2-3C8328BCB667}"/>
          </ac:spMkLst>
        </pc:spChg>
        <pc:spChg chg="add mod">
          <ac:chgData name="di wang" userId="6c0d869067c4194b" providerId="LiveId" clId="{33C131B4-7E53-48FF-9C9C-F16FA138DDEF}" dt="2025-06-28T17:00:06.428" v="4373" actId="1076"/>
          <ac:spMkLst>
            <pc:docMk/>
            <pc:sldMk cId="691822673" sldId="1043"/>
            <ac:spMk id="7" creationId="{8536925A-2E3A-C7D4-444D-036E80702B2A}"/>
          </ac:spMkLst>
        </pc:spChg>
        <pc:spChg chg="add mod">
          <ac:chgData name="di wang" userId="6c0d869067c4194b" providerId="LiveId" clId="{33C131B4-7E53-48FF-9C9C-F16FA138DDEF}" dt="2025-06-28T16:58:23.054" v="4349" actId="14100"/>
          <ac:spMkLst>
            <pc:docMk/>
            <pc:sldMk cId="691822673" sldId="1043"/>
            <ac:spMk id="8" creationId="{4EF03177-128B-9A4F-CE50-4EA15F410686}"/>
          </ac:spMkLst>
        </pc:spChg>
        <pc:spChg chg="add mod">
          <ac:chgData name="di wang" userId="6c0d869067c4194b" providerId="LiveId" clId="{33C131B4-7E53-48FF-9C9C-F16FA138DDEF}" dt="2025-06-28T17:00:14.722" v="4375" actId="1076"/>
          <ac:spMkLst>
            <pc:docMk/>
            <pc:sldMk cId="691822673" sldId="1043"/>
            <ac:spMk id="9" creationId="{6F2D8A7F-D799-4CDF-8590-219AD89DA424}"/>
          </ac:spMkLst>
        </pc:spChg>
        <pc:spChg chg="add mod">
          <ac:chgData name="di wang" userId="6c0d869067c4194b" providerId="LiveId" clId="{33C131B4-7E53-48FF-9C9C-F16FA138DDEF}" dt="2025-06-28T16:58:16.779" v="4348" actId="20577"/>
          <ac:spMkLst>
            <pc:docMk/>
            <pc:sldMk cId="691822673" sldId="1043"/>
            <ac:spMk id="16" creationId="{83977D1C-A660-60FB-9C56-48060EA0188D}"/>
          </ac:spMkLst>
        </pc:spChg>
        <pc:spChg chg="mod">
          <ac:chgData name="di wang" userId="6c0d869067c4194b" providerId="LiveId" clId="{33C131B4-7E53-48FF-9C9C-F16FA138DDEF}" dt="2025-06-28T16:16:21.208" v="4115" actId="20577"/>
          <ac:spMkLst>
            <pc:docMk/>
            <pc:sldMk cId="691822673" sldId="1043"/>
            <ac:spMk id="29" creationId="{00000000-0000-0000-0000-000000000000}"/>
          </ac:spMkLst>
        </pc:spChg>
        <pc:picChg chg="add mod">
          <ac:chgData name="di wang" userId="6c0d869067c4194b" providerId="LiveId" clId="{33C131B4-7E53-48FF-9C9C-F16FA138DDEF}" dt="2025-06-28T17:00:09.344" v="4374" actId="1076"/>
          <ac:picMkLst>
            <pc:docMk/>
            <pc:sldMk cId="691822673" sldId="1043"/>
            <ac:picMk id="11" creationId="{D2FA3C7E-B159-D34A-6410-5B08BF3CE1B3}"/>
          </ac:picMkLst>
        </pc:picChg>
        <pc:picChg chg="mod ord">
          <ac:chgData name="di wang" userId="6c0d869067c4194b" providerId="LiveId" clId="{33C131B4-7E53-48FF-9C9C-F16FA138DDEF}" dt="2025-06-28T17:00:14.722" v="4375" actId="1076"/>
          <ac:picMkLst>
            <pc:docMk/>
            <pc:sldMk cId="691822673" sldId="1043"/>
            <ac:picMk id="12" creationId="{A6580D81-0649-D149-21B5-F6638DA893BE}"/>
          </ac:picMkLst>
        </pc:picChg>
        <pc:picChg chg="mod ord">
          <ac:chgData name="di wang" userId="6c0d869067c4194b" providerId="LiveId" clId="{33C131B4-7E53-48FF-9C9C-F16FA138DDEF}" dt="2025-06-28T16:57:58.686" v="4344" actId="1076"/>
          <ac:picMkLst>
            <pc:docMk/>
            <pc:sldMk cId="691822673" sldId="1043"/>
            <ac:picMk id="18" creationId="{5C72D6C3-D5AC-9725-99D3-152711E87DAB}"/>
          </ac:picMkLst>
        </pc:picChg>
      </pc:sldChg>
      <pc:sldChg chg="addSp delSp modSp add mod">
        <pc:chgData name="di wang" userId="6c0d869067c4194b" providerId="LiveId" clId="{33C131B4-7E53-48FF-9C9C-F16FA138DDEF}" dt="2025-06-28T16:16:26.001" v="4117" actId="20577"/>
        <pc:sldMkLst>
          <pc:docMk/>
          <pc:sldMk cId="873781622" sldId="1044"/>
        </pc:sldMkLst>
        <pc:spChg chg="add mod">
          <ac:chgData name="di wang" userId="6c0d869067c4194b" providerId="LiveId" clId="{33C131B4-7E53-48FF-9C9C-F16FA138DDEF}" dt="2025-06-21T08:38:51.003" v="1434"/>
          <ac:spMkLst>
            <pc:docMk/>
            <pc:sldMk cId="873781622" sldId="1044"/>
            <ac:spMk id="3" creationId="{66112998-52ED-2EF2-7C0E-98C09B2000F4}"/>
          </ac:spMkLst>
        </pc:spChg>
        <pc:spChg chg="add mod">
          <ac:chgData name="di wang" userId="6c0d869067c4194b" providerId="LiveId" clId="{33C131B4-7E53-48FF-9C9C-F16FA138DDEF}" dt="2025-06-21T08:47:14.137" v="1542" actId="1076"/>
          <ac:spMkLst>
            <pc:docMk/>
            <pc:sldMk cId="873781622" sldId="1044"/>
            <ac:spMk id="6" creationId="{39A2740C-8108-CA30-92E2-7AF40B212D87}"/>
          </ac:spMkLst>
        </pc:spChg>
        <pc:spChg chg="add mod">
          <ac:chgData name="di wang" userId="6c0d869067c4194b" providerId="LiveId" clId="{33C131B4-7E53-48FF-9C9C-F16FA138DDEF}" dt="2025-06-21T08:47:31.667" v="1546" actId="1076"/>
          <ac:spMkLst>
            <pc:docMk/>
            <pc:sldMk cId="873781622" sldId="1044"/>
            <ac:spMk id="7" creationId="{B2D7C61F-61AF-0170-3118-345FE3DAB6E2}"/>
          </ac:spMkLst>
        </pc:spChg>
        <pc:spChg chg="mod">
          <ac:chgData name="di wang" userId="6c0d869067c4194b" providerId="LiveId" clId="{33C131B4-7E53-48FF-9C9C-F16FA138DDEF}" dt="2025-06-28T16:16:26.001" v="4117" actId="20577"/>
          <ac:spMkLst>
            <pc:docMk/>
            <pc:sldMk cId="873781622" sldId="1044"/>
            <ac:spMk id="29" creationId="{00000000-0000-0000-0000-000000000000}"/>
          </ac:spMkLst>
        </pc:spChg>
        <pc:spChg chg="mod">
          <ac:chgData name="di wang" userId="6c0d869067c4194b" providerId="LiveId" clId="{33C131B4-7E53-48FF-9C9C-F16FA138DDEF}" dt="2025-06-21T08:48:36.150" v="1573" actId="20577"/>
          <ac:spMkLst>
            <pc:docMk/>
            <pc:sldMk cId="873781622" sldId="1044"/>
            <ac:spMk id="42" creationId="{97D43F38-BA8E-4136-49AE-D5A6E6A8FB36}"/>
          </ac:spMkLst>
        </pc:spChg>
        <pc:spChg chg="mod">
          <ac:chgData name="di wang" userId="6c0d869067c4194b" providerId="LiveId" clId="{33C131B4-7E53-48FF-9C9C-F16FA138DDEF}" dt="2025-06-21T08:47:56.591" v="1550" actId="1076"/>
          <ac:spMkLst>
            <pc:docMk/>
            <pc:sldMk cId="873781622" sldId="1044"/>
            <ac:spMk id="63" creationId="{E3A996A8-30B2-446C-CAC6-66433E28A840}"/>
          </ac:spMkLst>
        </pc:spChg>
        <pc:picChg chg="add mod">
          <ac:chgData name="di wang" userId="6c0d869067c4194b" providerId="LiveId" clId="{33C131B4-7E53-48FF-9C9C-F16FA138DDEF}" dt="2025-06-21T08:47:10.556" v="1541" actId="1076"/>
          <ac:picMkLst>
            <pc:docMk/>
            <pc:sldMk cId="873781622" sldId="1044"/>
            <ac:picMk id="8" creationId="{67F3AA80-701F-6BE6-D963-4804086A78AC}"/>
          </ac:picMkLst>
        </pc:picChg>
        <pc:picChg chg="mod">
          <ac:chgData name="di wang" userId="6c0d869067c4194b" providerId="LiveId" clId="{33C131B4-7E53-48FF-9C9C-F16FA138DDEF}" dt="2025-06-21T08:47:39.836" v="1548" actId="1076"/>
          <ac:picMkLst>
            <pc:docMk/>
            <pc:sldMk cId="873781622" sldId="1044"/>
            <ac:picMk id="10" creationId="{C9C2417F-5A85-3F72-844E-B5D4E63D6F95}"/>
          </ac:picMkLst>
        </pc:picChg>
        <pc:picChg chg="add mod">
          <ac:chgData name="di wang" userId="6c0d869067c4194b" providerId="LiveId" clId="{33C131B4-7E53-48FF-9C9C-F16FA138DDEF}" dt="2025-06-21T08:47:33.439" v="1547" actId="1076"/>
          <ac:picMkLst>
            <pc:docMk/>
            <pc:sldMk cId="873781622" sldId="1044"/>
            <ac:picMk id="11" creationId="{C0821E87-4875-03FA-06CF-270E9CDACC8D}"/>
          </ac:picMkLst>
        </pc:picChg>
        <pc:picChg chg="mod">
          <ac:chgData name="di wang" userId="6c0d869067c4194b" providerId="LiveId" clId="{33C131B4-7E53-48FF-9C9C-F16FA138DDEF}" dt="2025-06-21T08:47:39.836" v="1548" actId="1076"/>
          <ac:picMkLst>
            <pc:docMk/>
            <pc:sldMk cId="873781622" sldId="1044"/>
            <ac:picMk id="14" creationId="{173D66C1-C3B5-9147-59A4-C0C5F219B9BE}"/>
          </ac:picMkLst>
        </pc:picChg>
        <pc:picChg chg="mod">
          <ac:chgData name="di wang" userId="6c0d869067c4194b" providerId="LiveId" clId="{33C131B4-7E53-48FF-9C9C-F16FA138DDEF}" dt="2025-06-21T08:47:39.836" v="1548" actId="1076"/>
          <ac:picMkLst>
            <pc:docMk/>
            <pc:sldMk cId="873781622" sldId="1044"/>
            <ac:picMk id="16" creationId="{CD5E052C-F784-86D2-D5C6-331246331523}"/>
          </ac:picMkLst>
        </pc:picChg>
        <pc:picChg chg="mod">
          <ac:chgData name="di wang" userId="6c0d869067c4194b" providerId="LiveId" clId="{33C131B4-7E53-48FF-9C9C-F16FA138DDEF}" dt="2025-06-21T08:47:39.836" v="1548" actId="1076"/>
          <ac:picMkLst>
            <pc:docMk/>
            <pc:sldMk cId="873781622" sldId="1044"/>
            <ac:picMk id="30" creationId="{4D3EB3C7-4F3E-5974-4B51-F0AA9D95782E}"/>
          </ac:picMkLst>
        </pc:picChg>
        <pc:picChg chg="mod">
          <ac:chgData name="di wang" userId="6c0d869067c4194b" providerId="LiveId" clId="{33C131B4-7E53-48FF-9C9C-F16FA138DDEF}" dt="2025-06-21T08:47:39.836" v="1548" actId="1076"/>
          <ac:picMkLst>
            <pc:docMk/>
            <pc:sldMk cId="873781622" sldId="1044"/>
            <ac:picMk id="31" creationId="{72955EB6-7DD8-A3AA-3020-D46E17F3EB95}"/>
          </ac:picMkLst>
        </pc:picChg>
        <pc:picChg chg="mod">
          <ac:chgData name="di wang" userId="6c0d869067c4194b" providerId="LiveId" clId="{33C131B4-7E53-48FF-9C9C-F16FA138DDEF}" dt="2025-06-21T08:47:39.836" v="1548" actId="1076"/>
          <ac:picMkLst>
            <pc:docMk/>
            <pc:sldMk cId="873781622" sldId="1044"/>
            <ac:picMk id="34" creationId="{75B5C132-ECED-103E-4526-F4352C24DAE9}"/>
          </ac:picMkLst>
        </pc:picChg>
        <pc:picChg chg="mod">
          <ac:chgData name="di wang" userId="6c0d869067c4194b" providerId="LiveId" clId="{33C131B4-7E53-48FF-9C9C-F16FA138DDEF}" dt="2025-06-21T08:47:39.836" v="1548" actId="1076"/>
          <ac:picMkLst>
            <pc:docMk/>
            <pc:sldMk cId="873781622" sldId="1044"/>
            <ac:picMk id="35" creationId="{B295ABEA-5425-A7D4-2119-534ED7E45047}"/>
          </ac:picMkLst>
        </pc:picChg>
        <pc:picChg chg="mod">
          <ac:chgData name="di wang" userId="6c0d869067c4194b" providerId="LiveId" clId="{33C131B4-7E53-48FF-9C9C-F16FA138DDEF}" dt="2025-06-21T08:47:39.836" v="1548" actId="1076"/>
          <ac:picMkLst>
            <pc:docMk/>
            <pc:sldMk cId="873781622" sldId="1044"/>
            <ac:picMk id="38" creationId="{0839B0C3-DECC-C4C8-CD28-63F9215FE268}"/>
          </ac:picMkLst>
        </pc:picChg>
        <pc:picChg chg="mod">
          <ac:chgData name="di wang" userId="6c0d869067c4194b" providerId="LiveId" clId="{33C131B4-7E53-48FF-9C9C-F16FA138DDEF}" dt="2025-06-21T08:47:39.836" v="1548" actId="1076"/>
          <ac:picMkLst>
            <pc:docMk/>
            <pc:sldMk cId="873781622" sldId="1044"/>
            <ac:picMk id="50" creationId="{8977E0FE-EE46-2473-C485-3F9830D8FF7E}"/>
          </ac:picMkLst>
        </pc:picChg>
        <pc:picChg chg="mod">
          <ac:chgData name="di wang" userId="6c0d869067c4194b" providerId="LiveId" clId="{33C131B4-7E53-48FF-9C9C-F16FA138DDEF}" dt="2025-06-21T08:47:39.836" v="1548" actId="1076"/>
          <ac:picMkLst>
            <pc:docMk/>
            <pc:sldMk cId="873781622" sldId="1044"/>
            <ac:picMk id="53" creationId="{4BA3D778-B211-1B1F-A091-214D53DD701F}"/>
          </ac:picMkLst>
        </pc:picChg>
      </pc:sldChg>
      <pc:sldChg chg="addSp delSp modSp add mod">
        <pc:chgData name="di wang" userId="6c0d869067c4194b" providerId="LiveId" clId="{33C131B4-7E53-48FF-9C9C-F16FA138DDEF}" dt="2025-06-28T16:16:31.880" v="4119" actId="20577"/>
        <pc:sldMkLst>
          <pc:docMk/>
          <pc:sldMk cId="2495625901" sldId="1045"/>
        </pc:sldMkLst>
        <pc:spChg chg="add mod">
          <ac:chgData name="di wang" userId="6c0d869067c4194b" providerId="LiveId" clId="{33C131B4-7E53-48FF-9C9C-F16FA138DDEF}" dt="2025-06-21T08:32:05.511" v="1408"/>
          <ac:spMkLst>
            <pc:docMk/>
            <pc:sldMk cId="2495625901" sldId="1045"/>
            <ac:spMk id="3" creationId="{A3A23BEC-9D4B-3B00-9C5D-CAA2C5A974BD}"/>
          </ac:spMkLst>
        </pc:spChg>
        <pc:spChg chg="mod">
          <ac:chgData name="di wang" userId="6c0d869067c4194b" providerId="LiveId" clId="{33C131B4-7E53-48FF-9C9C-F16FA138DDEF}" dt="2025-06-21T08:53:17.343" v="1608" actId="14100"/>
          <ac:spMkLst>
            <pc:docMk/>
            <pc:sldMk cId="2495625901" sldId="1045"/>
            <ac:spMk id="23" creationId="{131BC0F5-271E-ADB8-A1A2-6FBB1207581A}"/>
          </ac:spMkLst>
        </pc:spChg>
        <pc:spChg chg="mod">
          <ac:chgData name="di wang" userId="6c0d869067c4194b" providerId="LiveId" clId="{33C131B4-7E53-48FF-9C9C-F16FA138DDEF}" dt="2025-06-28T16:16:31.880" v="4119" actId="20577"/>
          <ac:spMkLst>
            <pc:docMk/>
            <pc:sldMk cId="2495625901" sldId="1045"/>
            <ac:spMk id="29" creationId="{00000000-0000-0000-0000-000000000000}"/>
          </ac:spMkLst>
        </pc:spChg>
      </pc:sldChg>
      <pc:sldChg chg="addSp delSp modSp add mod">
        <pc:chgData name="di wang" userId="6c0d869067c4194b" providerId="LiveId" clId="{33C131B4-7E53-48FF-9C9C-F16FA138DDEF}" dt="2025-06-28T16:48:09.941" v="4316" actId="20577"/>
        <pc:sldMkLst>
          <pc:docMk/>
          <pc:sldMk cId="349626122" sldId="1064"/>
        </pc:sldMkLst>
        <pc:spChg chg="add mod">
          <ac:chgData name="di wang" userId="6c0d869067c4194b" providerId="LiveId" clId="{33C131B4-7E53-48FF-9C9C-F16FA138DDEF}" dt="2025-06-21T06:59:00.446" v="755"/>
          <ac:spMkLst>
            <pc:docMk/>
            <pc:sldMk cId="349626122" sldId="1064"/>
            <ac:spMk id="5" creationId="{5E762E86-8CB3-19B4-7582-35D5432B9C89}"/>
          </ac:spMkLst>
        </pc:spChg>
        <pc:spChg chg="mod">
          <ac:chgData name="di wang" userId="6c0d869067c4194b" providerId="LiveId" clId="{33C131B4-7E53-48FF-9C9C-F16FA138DDEF}" dt="2025-06-28T16:48:09.941" v="4316" actId="20577"/>
          <ac:spMkLst>
            <pc:docMk/>
            <pc:sldMk cId="349626122" sldId="1064"/>
            <ac:spMk id="6" creationId="{00000000-0000-0000-0000-000000000000}"/>
          </ac:spMkLst>
        </pc:spChg>
        <pc:spChg chg="mod">
          <ac:chgData name="di wang" userId="6c0d869067c4194b" providerId="LiveId" clId="{33C131B4-7E53-48FF-9C9C-F16FA138DDEF}" dt="2025-06-21T07:06:27.455" v="830" actId="1076"/>
          <ac:spMkLst>
            <pc:docMk/>
            <pc:sldMk cId="349626122" sldId="1064"/>
            <ac:spMk id="9" creationId="{F6F38FB6-D221-D5D4-2576-CFA02FCD01C4}"/>
          </ac:spMkLst>
        </pc:spChg>
        <pc:spChg chg="mod">
          <ac:chgData name="di wang" userId="6c0d869067c4194b" providerId="LiveId" clId="{33C131B4-7E53-48FF-9C9C-F16FA138DDEF}" dt="2025-06-21T07:06:27.455" v="830" actId="1076"/>
          <ac:spMkLst>
            <pc:docMk/>
            <pc:sldMk cId="349626122" sldId="1064"/>
            <ac:spMk id="19" creationId="{8476D9F5-AEE1-9C04-D28C-DA159416396F}"/>
          </ac:spMkLst>
        </pc:spChg>
        <pc:spChg chg="mod">
          <ac:chgData name="di wang" userId="6c0d869067c4194b" providerId="LiveId" clId="{33C131B4-7E53-48FF-9C9C-F16FA138DDEF}" dt="2025-06-21T07:06:11.957" v="826" actId="1076"/>
          <ac:spMkLst>
            <pc:docMk/>
            <pc:sldMk cId="349626122" sldId="1064"/>
            <ac:spMk id="32" creationId="{E14B1FF3-9EA5-C7E6-C7F0-17F07DB3A8E4}"/>
          </ac:spMkLst>
        </pc:spChg>
        <pc:spChg chg="mod">
          <ac:chgData name="di wang" userId="6c0d869067c4194b" providerId="LiveId" clId="{33C131B4-7E53-48FF-9C9C-F16FA138DDEF}" dt="2025-06-21T07:06:27.455" v="830" actId="1076"/>
          <ac:spMkLst>
            <pc:docMk/>
            <pc:sldMk cId="349626122" sldId="1064"/>
            <ac:spMk id="34" creationId="{71B9C8F1-5BCE-55B1-E509-149C06991622}"/>
          </ac:spMkLst>
        </pc:spChg>
        <pc:spChg chg="mod">
          <ac:chgData name="di wang" userId="6c0d869067c4194b" providerId="LiveId" clId="{33C131B4-7E53-48FF-9C9C-F16FA138DDEF}" dt="2025-06-21T07:06:27.455" v="830" actId="1076"/>
          <ac:spMkLst>
            <pc:docMk/>
            <pc:sldMk cId="349626122" sldId="1064"/>
            <ac:spMk id="35" creationId="{F4D7D634-0FC4-5BEA-1A78-FDC206E6D631}"/>
          </ac:spMkLst>
        </pc:spChg>
        <pc:spChg chg="mod">
          <ac:chgData name="di wang" userId="6c0d869067c4194b" providerId="LiveId" clId="{33C131B4-7E53-48FF-9C9C-F16FA138DDEF}" dt="2025-06-21T07:06:27.455" v="830" actId="1076"/>
          <ac:spMkLst>
            <pc:docMk/>
            <pc:sldMk cId="349626122" sldId="1064"/>
            <ac:spMk id="36" creationId="{44BDB0C6-3561-A9CC-A8DB-B16FFD0908AE}"/>
          </ac:spMkLst>
        </pc:spChg>
        <pc:spChg chg="mod">
          <ac:chgData name="di wang" userId="6c0d869067c4194b" providerId="LiveId" clId="{33C131B4-7E53-48FF-9C9C-F16FA138DDEF}" dt="2025-06-21T07:06:27.455" v="830" actId="1076"/>
          <ac:spMkLst>
            <pc:docMk/>
            <pc:sldMk cId="349626122" sldId="1064"/>
            <ac:spMk id="37" creationId="{48385779-478F-E3ED-7C47-0F114F5B7C51}"/>
          </ac:spMkLst>
        </pc:spChg>
        <pc:spChg chg="mod">
          <ac:chgData name="di wang" userId="6c0d869067c4194b" providerId="LiveId" clId="{33C131B4-7E53-48FF-9C9C-F16FA138DDEF}" dt="2025-06-21T07:06:27.455" v="830" actId="1076"/>
          <ac:spMkLst>
            <pc:docMk/>
            <pc:sldMk cId="349626122" sldId="1064"/>
            <ac:spMk id="38" creationId="{3F5CE95F-C5B8-75CA-B37E-39D06D4A8262}"/>
          </ac:spMkLst>
        </pc:spChg>
        <pc:spChg chg="mod">
          <ac:chgData name="di wang" userId="6c0d869067c4194b" providerId="LiveId" clId="{33C131B4-7E53-48FF-9C9C-F16FA138DDEF}" dt="2025-06-21T07:06:27.455" v="830" actId="1076"/>
          <ac:spMkLst>
            <pc:docMk/>
            <pc:sldMk cId="349626122" sldId="1064"/>
            <ac:spMk id="43" creationId="{2B105F02-E322-76EC-68D5-DF0E018A8299}"/>
          </ac:spMkLst>
        </pc:spChg>
        <pc:picChg chg="mod">
          <ac:chgData name="di wang" userId="6c0d869067c4194b" providerId="LiveId" clId="{33C131B4-7E53-48FF-9C9C-F16FA138DDEF}" dt="2025-06-21T07:06:21.575" v="829" actId="1076"/>
          <ac:picMkLst>
            <pc:docMk/>
            <pc:sldMk cId="349626122" sldId="1064"/>
            <ac:picMk id="11" creationId="{86550724-2916-C4E4-457E-68CBAF2B7944}"/>
          </ac:picMkLst>
        </pc:picChg>
        <pc:picChg chg="mod">
          <ac:chgData name="di wang" userId="6c0d869067c4194b" providerId="LiveId" clId="{33C131B4-7E53-48FF-9C9C-F16FA138DDEF}" dt="2025-06-21T07:06:27.455" v="830" actId="1076"/>
          <ac:picMkLst>
            <pc:docMk/>
            <pc:sldMk cId="349626122" sldId="1064"/>
            <ac:picMk id="12" creationId="{11CE068A-8EA8-A39E-6B99-65D8FC57B530}"/>
          </ac:picMkLst>
        </pc:picChg>
        <pc:cxnChg chg="add del">
          <ac:chgData name="di wang" userId="6c0d869067c4194b" providerId="LiveId" clId="{33C131B4-7E53-48FF-9C9C-F16FA138DDEF}" dt="2025-06-21T06:58:37.364" v="750" actId="478"/>
          <ac:cxnSpMkLst>
            <pc:docMk/>
            <pc:sldMk cId="349626122" sldId="1064"/>
            <ac:cxnSpMk id="2" creationId="{00000000-0000-0000-0000-000000000000}"/>
          </ac:cxnSpMkLst>
        </pc:cxnChg>
      </pc:sldChg>
      <pc:sldChg chg="addSp delSp modSp mod">
        <pc:chgData name="di wang" userId="6c0d869067c4194b" providerId="LiveId" clId="{33C131B4-7E53-48FF-9C9C-F16FA138DDEF}" dt="2025-06-28T16:17:40.109" v="4140" actId="20577"/>
        <pc:sldMkLst>
          <pc:docMk/>
          <pc:sldMk cId="2278960386" sldId="1069"/>
        </pc:sldMkLst>
        <pc:spChg chg="mod">
          <ac:chgData name="di wang" userId="6c0d869067c4194b" providerId="LiveId" clId="{33C131B4-7E53-48FF-9C9C-F16FA138DDEF}" dt="2025-06-28T16:17:40.109" v="4140" actId="20577"/>
          <ac:spMkLst>
            <pc:docMk/>
            <pc:sldMk cId="2278960386" sldId="1069"/>
            <ac:spMk id="6" creationId="{00000000-0000-0000-0000-000000000000}"/>
          </ac:spMkLst>
        </pc:spChg>
        <pc:spChg chg="add mod">
          <ac:chgData name="di wang" userId="6c0d869067c4194b" providerId="LiveId" clId="{33C131B4-7E53-48FF-9C9C-F16FA138DDEF}" dt="2025-06-21T06:03:24.847" v="362"/>
          <ac:spMkLst>
            <pc:docMk/>
            <pc:sldMk cId="2278960386" sldId="1069"/>
            <ac:spMk id="8" creationId="{2EB59717-2DE1-C123-E6A0-6C931FB17C00}"/>
          </ac:spMkLst>
        </pc:spChg>
      </pc:sldChg>
      <pc:sldChg chg="addSp delSp modSp mod ord">
        <pc:chgData name="di wang" userId="6c0d869067c4194b" providerId="LiveId" clId="{33C131B4-7E53-48FF-9C9C-F16FA138DDEF}" dt="2025-06-28T16:16:03.069" v="4108" actId="20577"/>
        <pc:sldMkLst>
          <pc:docMk/>
          <pc:sldMk cId="4009606448" sldId="1071"/>
        </pc:sldMkLst>
        <pc:spChg chg="mod">
          <ac:chgData name="di wang" userId="6c0d869067c4194b" providerId="LiveId" clId="{33C131B4-7E53-48FF-9C9C-F16FA138DDEF}" dt="2025-06-28T16:16:03.069" v="4108" actId="20577"/>
          <ac:spMkLst>
            <pc:docMk/>
            <pc:sldMk cId="4009606448" sldId="1071"/>
            <ac:spMk id="6" creationId="{00000000-0000-0000-0000-000000000000}"/>
          </ac:spMkLst>
        </pc:spChg>
        <pc:spChg chg="add mod">
          <ac:chgData name="di wang" userId="6c0d869067c4194b" providerId="LiveId" clId="{33C131B4-7E53-48FF-9C9C-F16FA138DDEF}" dt="2025-06-21T06:02:44.604" v="344"/>
          <ac:spMkLst>
            <pc:docMk/>
            <pc:sldMk cId="4009606448" sldId="1071"/>
            <ac:spMk id="9" creationId="{4087D419-CDDD-FF07-7A9F-6F0D5BF4BFB0}"/>
          </ac:spMkLst>
        </pc:spChg>
        <pc:spChg chg="mod">
          <ac:chgData name="di wang" userId="6c0d869067c4194b" providerId="LiveId" clId="{33C131B4-7E53-48FF-9C9C-F16FA138DDEF}" dt="2025-06-21T08:27:35.231" v="1325" actId="20577"/>
          <ac:spMkLst>
            <pc:docMk/>
            <pc:sldMk cId="4009606448" sldId="1071"/>
            <ac:spMk id="21" creationId="{00000000-0000-0000-0000-000000000000}"/>
          </ac:spMkLst>
        </pc:spChg>
      </pc:sldChg>
      <pc:sldChg chg="addSp delSp modSp add del mod">
        <pc:chgData name="di wang" userId="6c0d869067c4194b" providerId="LiveId" clId="{33C131B4-7E53-48FF-9C9C-F16FA138DDEF}" dt="2025-06-21T07:10:20.862" v="893"/>
        <pc:sldMkLst>
          <pc:docMk/>
          <pc:sldMk cId="875936214" sldId="1072"/>
        </pc:sldMkLst>
      </pc:sldChg>
      <pc:sldChg chg="addSp delSp modSp del mod">
        <pc:chgData name="di wang" userId="6c0d869067c4194b" providerId="LiveId" clId="{33C131B4-7E53-48FF-9C9C-F16FA138DDEF}" dt="2025-06-21T06:30:07.096" v="551" actId="2696"/>
        <pc:sldMkLst>
          <pc:docMk/>
          <pc:sldMk cId="314219541" sldId="1075"/>
        </pc:sldMkLst>
      </pc:sldChg>
      <pc:sldChg chg="addSp delSp modSp del mod modAnim">
        <pc:chgData name="di wang" userId="6c0d869067c4194b" providerId="LiveId" clId="{33C131B4-7E53-48FF-9C9C-F16FA138DDEF}" dt="2025-06-21T06:50:59.875" v="694" actId="2696"/>
        <pc:sldMkLst>
          <pc:docMk/>
          <pc:sldMk cId="3582704650" sldId="1076"/>
        </pc:sldMkLst>
      </pc:sldChg>
      <pc:sldChg chg="addSp delSp modSp del mod">
        <pc:chgData name="di wang" userId="6c0d869067c4194b" providerId="LiveId" clId="{33C131B4-7E53-48FF-9C9C-F16FA138DDEF}" dt="2025-06-21T06:31:08.351" v="555" actId="2696"/>
        <pc:sldMkLst>
          <pc:docMk/>
          <pc:sldMk cId="2502439181" sldId="1077"/>
        </pc:sldMkLst>
      </pc:sldChg>
      <pc:sldChg chg="addSp delSp modSp mod ord">
        <pc:chgData name="di wang" userId="6c0d869067c4194b" providerId="LiveId" clId="{33C131B4-7E53-48FF-9C9C-F16FA138DDEF}" dt="2025-06-28T16:48:15.548" v="4320" actId="20577"/>
        <pc:sldMkLst>
          <pc:docMk/>
          <pc:sldMk cId="343589462" sldId="1079"/>
        </pc:sldMkLst>
        <pc:spChg chg="mod">
          <ac:chgData name="di wang" userId="6c0d869067c4194b" providerId="LiveId" clId="{33C131B4-7E53-48FF-9C9C-F16FA138DDEF}" dt="2025-06-28T16:48:15.548" v="4320" actId="20577"/>
          <ac:spMkLst>
            <pc:docMk/>
            <pc:sldMk cId="343589462" sldId="1079"/>
            <ac:spMk id="6" creationId="{00000000-0000-0000-0000-000000000000}"/>
          </ac:spMkLst>
        </pc:spChg>
        <pc:spChg chg="add mod">
          <ac:chgData name="di wang" userId="6c0d869067c4194b" providerId="LiveId" clId="{33C131B4-7E53-48FF-9C9C-F16FA138DDEF}" dt="2025-06-21T06:04:45.923" v="386"/>
          <ac:spMkLst>
            <pc:docMk/>
            <pc:sldMk cId="343589462" sldId="1079"/>
            <ac:spMk id="10" creationId="{AD599422-BD08-B304-7A88-B2B8DBA54759}"/>
          </ac:spMkLst>
        </pc:spChg>
      </pc:sldChg>
      <pc:sldChg chg="addSp delSp modSp mod">
        <pc:chgData name="di wang" userId="6c0d869067c4194b" providerId="LiveId" clId="{33C131B4-7E53-48FF-9C9C-F16FA138DDEF}" dt="2025-06-28T16:49:10.911" v="4340" actId="20577"/>
        <pc:sldMkLst>
          <pc:docMk/>
          <pc:sldMk cId="1803877733" sldId="1080"/>
        </pc:sldMkLst>
        <pc:spChg chg="mod">
          <ac:chgData name="di wang" userId="6c0d869067c4194b" providerId="LiveId" clId="{33C131B4-7E53-48FF-9C9C-F16FA138DDEF}" dt="2025-06-21T16:26:49.704" v="3143" actId="1076"/>
          <ac:spMkLst>
            <pc:docMk/>
            <pc:sldMk cId="1803877733" sldId="1080"/>
            <ac:spMk id="3" creationId="{6A1DB1B4-0D24-C959-8F07-878861A70F90}"/>
          </ac:spMkLst>
        </pc:spChg>
        <pc:spChg chg="mod">
          <ac:chgData name="di wang" userId="6c0d869067c4194b" providerId="LiveId" clId="{33C131B4-7E53-48FF-9C9C-F16FA138DDEF}" dt="2025-06-21T15:33:41.819" v="2653" actId="20577"/>
          <ac:spMkLst>
            <pc:docMk/>
            <pc:sldMk cId="1803877733" sldId="1080"/>
            <ac:spMk id="5" creationId="{DE1F4A08-BF5B-42BD-3768-696057DC0AE3}"/>
          </ac:spMkLst>
        </pc:spChg>
        <pc:spChg chg="mod">
          <ac:chgData name="di wang" userId="6c0d869067c4194b" providerId="LiveId" clId="{33C131B4-7E53-48FF-9C9C-F16FA138DDEF}" dt="2025-06-28T16:49:10.911" v="4340" actId="20577"/>
          <ac:spMkLst>
            <pc:docMk/>
            <pc:sldMk cId="1803877733" sldId="1080"/>
            <ac:spMk id="6" creationId="{00000000-0000-0000-0000-000000000000}"/>
          </ac:spMkLst>
        </pc:spChg>
        <pc:spChg chg="add mod">
          <ac:chgData name="di wang" userId="6c0d869067c4194b" providerId="LiveId" clId="{33C131B4-7E53-48FF-9C9C-F16FA138DDEF}" dt="2025-06-21T06:06:15.320" v="407"/>
          <ac:spMkLst>
            <pc:docMk/>
            <pc:sldMk cId="1803877733" sldId="1080"/>
            <ac:spMk id="9" creationId="{6E55F2B0-F340-D75D-30CC-419B361796D6}"/>
          </ac:spMkLst>
        </pc:spChg>
        <pc:picChg chg="mod">
          <ac:chgData name="di wang" userId="6c0d869067c4194b" providerId="LiveId" clId="{33C131B4-7E53-48FF-9C9C-F16FA138DDEF}" dt="2025-06-21T07:26:42.902" v="977" actId="1076"/>
          <ac:picMkLst>
            <pc:docMk/>
            <pc:sldMk cId="1803877733" sldId="1080"/>
            <ac:picMk id="11" creationId="{25DAEAC1-AE4F-6CDA-8CE1-3455A77538BB}"/>
          </ac:picMkLst>
        </pc:picChg>
        <pc:picChg chg="mod">
          <ac:chgData name="di wang" userId="6c0d869067c4194b" providerId="LiveId" clId="{33C131B4-7E53-48FF-9C9C-F16FA138DDEF}" dt="2025-06-21T07:27:35.085" v="1021" actId="1076"/>
          <ac:picMkLst>
            <pc:docMk/>
            <pc:sldMk cId="1803877733" sldId="1080"/>
            <ac:picMk id="13" creationId="{FA064F41-D10C-7F2A-DEBF-C58AF70A00E5}"/>
          </ac:picMkLst>
        </pc:picChg>
        <pc:picChg chg="mod">
          <ac:chgData name="di wang" userId="6c0d869067c4194b" providerId="LiveId" clId="{33C131B4-7E53-48FF-9C9C-F16FA138DDEF}" dt="2025-06-21T15:33:37.987" v="2652" actId="14100"/>
          <ac:picMkLst>
            <pc:docMk/>
            <pc:sldMk cId="1803877733" sldId="1080"/>
            <ac:picMk id="15" creationId="{ED67022C-AD3A-0990-58F7-491A79876A56}"/>
          </ac:picMkLst>
        </pc:picChg>
      </pc:sldChg>
      <pc:sldChg chg="addSp delSp modSp mod modAnim">
        <pc:chgData name="di wang" userId="6c0d869067c4194b" providerId="LiveId" clId="{33C131B4-7E53-48FF-9C9C-F16FA138DDEF}" dt="2025-06-21T16:21:04.786" v="3048" actId="20577"/>
        <pc:sldMkLst>
          <pc:docMk/>
          <pc:sldMk cId="908445554" sldId="1092"/>
        </pc:sldMkLst>
        <pc:spChg chg="add mod">
          <ac:chgData name="di wang" userId="6c0d869067c4194b" providerId="LiveId" clId="{33C131B4-7E53-48FF-9C9C-F16FA138DDEF}" dt="2025-06-21T06:02:17.960" v="332"/>
          <ac:spMkLst>
            <pc:docMk/>
            <pc:sldMk cId="908445554" sldId="1092"/>
            <ac:spMk id="5" creationId="{B194ECE2-A562-BA6E-A88A-099075518E95}"/>
          </ac:spMkLst>
        </pc:spChg>
        <pc:spChg chg="mod">
          <ac:chgData name="di wang" userId="6c0d869067c4194b" providerId="LiveId" clId="{33C131B4-7E53-48FF-9C9C-F16FA138DDEF}" dt="2025-06-21T16:16:46.878" v="2925" actId="20577"/>
          <ac:spMkLst>
            <pc:docMk/>
            <pc:sldMk cId="908445554" sldId="1092"/>
            <ac:spMk id="8" creationId="{F624A4AA-11CF-F2EB-1D2A-D589CB301E0B}"/>
          </ac:spMkLst>
        </pc:spChg>
        <pc:spChg chg="add mod">
          <ac:chgData name="di wang" userId="6c0d869067c4194b" providerId="LiveId" clId="{33C131B4-7E53-48FF-9C9C-F16FA138DDEF}" dt="2025-06-21T16:21:04.786" v="3048" actId="20577"/>
          <ac:spMkLst>
            <pc:docMk/>
            <pc:sldMk cId="908445554" sldId="1092"/>
            <ac:spMk id="10" creationId="{7CCC8A6F-3FE9-8539-02A9-5378DDF65F97}"/>
          </ac:spMkLst>
        </pc:spChg>
        <pc:spChg chg="mod">
          <ac:chgData name="di wang" userId="6c0d869067c4194b" providerId="LiveId" clId="{33C131B4-7E53-48FF-9C9C-F16FA138DDEF}" dt="2025-06-21T16:20:12.620" v="3036" actId="20577"/>
          <ac:spMkLst>
            <pc:docMk/>
            <pc:sldMk cId="908445554" sldId="1092"/>
            <ac:spMk id="17" creationId="{791355C3-6065-50DD-C421-A0AF1CD1C9DF}"/>
          </ac:spMkLst>
        </pc:spChg>
        <pc:graphicFrameChg chg="mod">
          <ac:chgData name="di wang" userId="6c0d869067c4194b" providerId="LiveId" clId="{33C131B4-7E53-48FF-9C9C-F16FA138DDEF}" dt="2025-06-21T16:15:27.884" v="2916" actId="1076"/>
          <ac:graphicFrameMkLst>
            <pc:docMk/>
            <pc:sldMk cId="908445554" sldId="1092"/>
            <ac:graphicFrameMk id="16" creationId="{A3612B85-5279-4531-711D-89D2335AA5C0}"/>
          </ac:graphicFrameMkLst>
        </pc:graphicFrameChg>
        <pc:picChg chg="add mod">
          <ac:chgData name="di wang" userId="6c0d869067c4194b" providerId="LiveId" clId="{33C131B4-7E53-48FF-9C9C-F16FA138DDEF}" dt="2025-06-21T16:12:57.399" v="2896" actId="1076"/>
          <ac:picMkLst>
            <pc:docMk/>
            <pc:sldMk cId="908445554" sldId="1092"/>
            <ac:picMk id="7" creationId="{4CB530A2-B8C6-775A-F1F6-0F427252D51B}"/>
          </ac:picMkLst>
        </pc:picChg>
        <pc:picChg chg="add mod">
          <ac:chgData name="di wang" userId="6c0d869067c4194b" providerId="LiveId" clId="{33C131B4-7E53-48FF-9C9C-F16FA138DDEF}" dt="2025-06-21T16:15:31.942" v="2918" actId="1076"/>
          <ac:picMkLst>
            <pc:docMk/>
            <pc:sldMk cId="908445554" sldId="1092"/>
            <ac:picMk id="9" creationId="{79C626DB-EAEE-3E5F-D444-55FB6DBFDCAC}"/>
          </ac:picMkLst>
        </pc:picChg>
      </pc:sldChg>
      <pc:sldChg chg="addSp delSp modSp mod">
        <pc:chgData name="di wang" userId="6c0d869067c4194b" providerId="LiveId" clId="{33C131B4-7E53-48FF-9C9C-F16FA138DDEF}" dt="2025-06-28T16:17:44.453" v="4142" actId="20577"/>
        <pc:sldMkLst>
          <pc:docMk/>
          <pc:sldMk cId="3965716700" sldId="1098"/>
        </pc:sldMkLst>
        <pc:spChg chg="add del">
          <ac:chgData name="di wang" userId="6c0d869067c4194b" providerId="LiveId" clId="{33C131B4-7E53-48FF-9C9C-F16FA138DDEF}" dt="2025-06-28T03:56:42.102" v="3561" actId="478"/>
          <ac:spMkLst>
            <pc:docMk/>
            <pc:sldMk cId="3965716700" sldId="1098"/>
            <ac:spMk id="2" creationId="{474F40A5-49C9-62F9-7BDD-0B39B0ED6614}"/>
          </ac:spMkLst>
        </pc:spChg>
        <pc:spChg chg="mod">
          <ac:chgData name="di wang" userId="6c0d869067c4194b" providerId="LiveId" clId="{33C131B4-7E53-48FF-9C9C-F16FA138DDEF}" dt="2025-06-28T16:17:44.453" v="4142" actId="20577"/>
          <ac:spMkLst>
            <pc:docMk/>
            <pc:sldMk cId="3965716700" sldId="1098"/>
            <ac:spMk id="6" creationId="{00000000-0000-0000-0000-000000000000}"/>
          </ac:spMkLst>
        </pc:spChg>
      </pc:sldChg>
      <pc:sldChg chg="addSp delSp modSp mod ord">
        <pc:chgData name="di wang" userId="6c0d869067c4194b" providerId="LiveId" clId="{33C131B4-7E53-48FF-9C9C-F16FA138DDEF}" dt="2025-06-28T16:38:37.264" v="4226" actId="14100"/>
        <pc:sldMkLst>
          <pc:docMk/>
          <pc:sldMk cId="3116249365" sldId="1099"/>
        </pc:sldMkLst>
        <pc:spChg chg="mod">
          <ac:chgData name="di wang" userId="6c0d869067c4194b" providerId="LiveId" clId="{33C131B4-7E53-48FF-9C9C-F16FA138DDEF}" dt="2025-06-21T07:21:56.086" v="962" actId="1076"/>
          <ac:spMkLst>
            <pc:docMk/>
            <pc:sldMk cId="3116249365" sldId="1099"/>
            <ac:spMk id="5" creationId="{A0C841AD-5AEE-5384-790B-1C1DF2556955}"/>
          </ac:spMkLst>
        </pc:spChg>
        <pc:spChg chg="mod">
          <ac:chgData name="di wang" userId="6c0d869067c4194b" providerId="LiveId" clId="{33C131B4-7E53-48FF-9C9C-F16FA138DDEF}" dt="2025-06-28T16:17:50.206" v="4144" actId="20577"/>
          <ac:spMkLst>
            <pc:docMk/>
            <pc:sldMk cId="3116249365" sldId="1099"/>
            <ac:spMk id="6" creationId="{00000000-0000-0000-0000-000000000000}"/>
          </ac:spMkLst>
        </pc:spChg>
        <pc:spChg chg="add mod">
          <ac:chgData name="di wang" userId="6c0d869067c4194b" providerId="LiveId" clId="{33C131B4-7E53-48FF-9C9C-F16FA138DDEF}" dt="2025-06-21T06:03:41.107" v="368"/>
          <ac:spMkLst>
            <pc:docMk/>
            <pc:sldMk cId="3116249365" sldId="1099"/>
            <ac:spMk id="8" creationId="{FD2ACA34-DF7D-9830-B7EF-A0A98BFEF3BE}"/>
          </ac:spMkLst>
        </pc:spChg>
        <pc:spChg chg="mod">
          <ac:chgData name="di wang" userId="6c0d869067c4194b" providerId="LiveId" clId="{33C131B4-7E53-48FF-9C9C-F16FA138DDEF}" dt="2025-06-21T07:22:02.869" v="963" actId="1076"/>
          <ac:spMkLst>
            <pc:docMk/>
            <pc:sldMk cId="3116249365" sldId="1099"/>
            <ac:spMk id="13" creationId="{0EB036FC-86B4-81D4-FA5B-CB98F7A493B8}"/>
          </ac:spMkLst>
        </pc:spChg>
        <pc:spChg chg="mod">
          <ac:chgData name="di wang" userId="6c0d869067c4194b" providerId="LiveId" clId="{33C131B4-7E53-48FF-9C9C-F16FA138DDEF}" dt="2025-06-21T07:22:12.272" v="964" actId="1076"/>
          <ac:spMkLst>
            <pc:docMk/>
            <pc:sldMk cId="3116249365" sldId="1099"/>
            <ac:spMk id="23" creationId="{480C6841-5372-946E-2A83-9A9381B2E4AB}"/>
          </ac:spMkLst>
        </pc:spChg>
        <pc:spChg chg="mod">
          <ac:chgData name="di wang" userId="6c0d869067c4194b" providerId="LiveId" clId="{33C131B4-7E53-48FF-9C9C-F16FA138DDEF}" dt="2025-06-28T16:38:37.264" v="4226" actId="14100"/>
          <ac:spMkLst>
            <pc:docMk/>
            <pc:sldMk cId="3116249365" sldId="1099"/>
            <ac:spMk id="24" creationId="{F6CFF9E7-C069-6CB3-EADB-0F3B642375CF}"/>
          </ac:spMkLst>
        </pc:spChg>
        <pc:spChg chg="add mod">
          <ac:chgData name="di wang" userId="6c0d869067c4194b" providerId="LiveId" clId="{33C131B4-7E53-48FF-9C9C-F16FA138DDEF}" dt="2025-06-21T07:22:30.255" v="966" actId="1076"/>
          <ac:spMkLst>
            <pc:docMk/>
            <pc:sldMk cId="3116249365" sldId="1099"/>
            <ac:spMk id="25" creationId="{A55468BF-A806-0E29-C9B2-D42846F874A2}"/>
          </ac:spMkLst>
        </pc:spChg>
        <pc:spChg chg="mod">
          <ac:chgData name="di wang" userId="6c0d869067c4194b" providerId="LiveId" clId="{33C131B4-7E53-48FF-9C9C-F16FA138DDEF}" dt="2025-06-21T07:22:12.272" v="964" actId="1076"/>
          <ac:spMkLst>
            <pc:docMk/>
            <pc:sldMk cId="3116249365" sldId="1099"/>
            <ac:spMk id="41" creationId="{AE1E4DD8-8B6E-6D86-CE93-EEA72861A5D5}"/>
          </ac:spMkLst>
        </pc:spChg>
        <pc:picChg chg="add mod">
          <ac:chgData name="di wang" userId="6c0d869067c4194b" providerId="LiveId" clId="{33C131B4-7E53-48FF-9C9C-F16FA138DDEF}" dt="2025-06-28T16:26:16.753" v="4196" actId="1076"/>
          <ac:picMkLst>
            <pc:docMk/>
            <pc:sldMk cId="3116249365" sldId="1099"/>
            <ac:picMk id="3" creationId="{A2806101-2CB9-030B-E0F7-0A22424FA799}"/>
          </ac:picMkLst>
        </pc:picChg>
        <pc:picChg chg="mod ord">
          <ac:chgData name="di wang" userId="6c0d869067c4194b" providerId="LiveId" clId="{33C131B4-7E53-48FF-9C9C-F16FA138DDEF}" dt="2025-06-28T16:38:30.786" v="4225" actId="962"/>
          <ac:picMkLst>
            <pc:docMk/>
            <pc:sldMk cId="3116249365" sldId="1099"/>
            <ac:picMk id="7" creationId="{5F397E09-28BC-8B0A-1ADF-D6B9388AE2CB}"/>
          </ac:picMkLst>
        </pc:picChg>
        <pc:picChg chg="mod">
          <ac:chgData name="di wang" userId="6c0d869067c4194b" providerId="LiveId" clId="{33C131B4-7E53-48FF-9C9C-F16FA138DDEF}" dt="2025-06-21T07:22:02.869" v="963" actId="1076"/>
          <ac:picMkLst>
            <pc:docMk/>
            <pc:sldMk cId="3116249365" sldId="1099"/>
            <ac:picMk id="12" creationId="{FB4EE08C-70DD-0B7C-0205-4CE16385457D}"/>
          </ac:picMkLst>
        </pc:picChg>
        <pc:picChg chg="mod ord">
          <ac:chgData name="di wang" userId="6c0d869067c4194b" providerId="LiveId" clId="{33C131B4-7E53-48FF-9C9C-F16FA138DDEF}" dt="2025-06-21T07:22:12.272" v="964" actId="1076"/>
          <ac:picMkLst>
            <pc:docMk/>
            <pc:sldMk cId="3116249365" sldId="1099"/>
            <ac:picMk id="14" creationId="{C742A10D-B8E9-C3F7-B893-F14FA70BC897}"/>
          </ac:picMkLst>
        </pc:picChg>
        <pc:picChg chg="mod">
          <ac:chgData name="di wang" userId="6c0d869067c4194b" providerId="LiveId" clId="{33C131B4-7E53-48FF-9C9C-F16FA138DDEF}" dt="2025-06-21T07:22:02.869" v="963" actId="1076"/>
          <ac:picMkLst>
            <pc:docMk/>
            <pc:sldMk cId="3116249365" sldId="1099"/>
            <ac:picMk id="16" creationId="{B6477F3B-B90F-56EA-52ED-1BF636E13A30}"/>
          </ac:picMkLst>
        </pc:picChg>
        <pc:picChg chg="mod">
          <ac:chgData name="di wang" userId="6c0d869067c4194b" providerId="LiveId" clId="{33C131B4-7E53-48FF-9C9C-F16FA138DDEF}" dt="2025-06-21T07:22:12.272" v="964" actId="1076"/>
          <ac:picMkLst>
            <pc:docMk/>
            <pc:sldMk cId="3116249365" sldId="1099"/>
            <ac:picMk id="18" creationId="{62DAA464-E7E8-9839-7D3C-80DBADE71E33}"/>
          </ac:picMkLst>
        </pc:picChg>
        <pc:picChg chg="add mod">
          <ac:chgData name="di wang" userId="6c0d869067c4194b" providerId="LiveId" clId="{33C131B4-7E53-48FF-9C9C-F16FA138DDEF}" dt="2025-06-21T15:30:33.308" v="2641" actId="1076"/>
          <ac:picMkLst>
            <pc:docMk/>
            <pc:sldMk cId="3116249365" sldId="1099"/>
            <ac:picMk id="27" creationId="{953660BC-7496-1B8E-7DBE-1C99F6D57AE6}"/>
          </ac:picMkLst>
        </pc:picChg>
        <pc:picChg chg="mod ord">
          <ac:chgData name="di wang" userId="6c0d869067c4194b" providerId="LiveId" clId="{33C131B4-7E53-48FF-9C9C-F16FA138DDEF}" dt="2025-06-21T15:30:27.365" v="2640" actId="962"/>
          <ac:picMkLst>
            <pc:docMk/>
            <pc:sldMk cId="3116249365" sldId="1099"/>
            <ac:picMk id="30" creationId="{EAD6D40B-9E23-560C-638B-DBBB222AB35E}"/>
          </ac:picMkLst>
        </pc:picChg>
        <pc:cxnChg chg="add mod">
          <ac:chgData name="di wang" userId="6c0d869067c4194b" providerId="LiveId" clId="{33C131B4-7E53-48FF-9C9C-F16FA138DDEF}" dt="2025-06-21T07:22:18.064" v="965" actId="1076"/>
          <ac:cxnSpMkLst>
            <pc:docMk/>
            <pc:sldMk cId="3116249365" sldId="1099"/>
            <ac:cxnSpMk id="20" creationId="{6BB90DBA-6DA0-6217-FBF4-4ACB42AE4827}"/>
          </ac:cxnSpMkLst>
        </pc:cxnChg>
      </pc:sldChg>
      <pc:sldChg chg="addSp delSp modSp mod delAnim">
        <pc:chgData name="di wang" userId="6c0d869067c4194b" providerId="LiveId" clId="{33C131B4-7E53-48FF-9C9C-F16FA138DDEF}" dt="2025-06-28T17:21:30.817" v="4395" actId="14100"/>
        <pc:sldMkLst>
          <pc:docMk/>
          <pc:sldMk cId="3352110203" sldId="1100"/>
        </pc:sldMkLst>
        <pc:spChg chg="add mod">
          <ac:chgData name="di wang" userId="6c0d869067c4194b" providerId="LiveId" clId="{33C131B4-7E53-48FF-9C9C-F16FA138DDEF}" dt="2025-06-28T03:43:04.903" v="3555" actId="1076"/>
          <ac:spMkLst>
            <pc:docMk/>
            <pc:sldMk cId="3352110203" sldId="1100"/>
            <ac:spMk id="3" creationId="{7DF533C3-52C3-D878-C88E-A2A8A9B3B016}"/>
          </ac:spMkLst>
        </pc:spChg>
        <pc:spChg chg="mod">
          <ac:chgData name="di wang" userId="6c0d869067c4194b" providerId="LiveId" clId="{33C131B4-7E53-48FF-9C9C-F16FA138DDEF}" dt="2025-06-28T03:42:35.531" v="3550" actId="1076"/>
          <ac:spMkLst>
            <pc:docMk/>
            <pc:sldMk cId="3352110203" sldId="1100"/>
            <ac:spMk id="5" creationId="{DE1F4A08-BF5B-42BD-3768-696057DC0AE3}"/>
          </ac:spMkLst>
        </pc:spChg>
        <pc:spChg chg="mod">
          <ac:chgData name="di wang" userId="6c0d869067c4194b" providerId="LiveId" clId="{33C131B4-7E53-48FF-9C9C-F16FA138DDEF}" dt="2025-06-28T16:48:26.093" v="4324" actId="20577"/>
          <ac:spMkLst>
            <pc:docMk/>
            <pc:sldMk cId="3352110203" sldId="1100"/>
            <ac:spMk id="6" creationId="{00000000-0000-0000-0000-000000000000}"/>
          </ac:spMkLst>
        </pc:spChg>
        <pc:spChg chg="add mod">
          <ac:chgData name="di wang" userId="6c0d869067c4194b" providerId="LiveId" clId="{33C131B4-7E53-48FF-9C9C-F16FA138DDEF}" dt="2025-06-21T06:04:51.430" v="389"/>
          <ac:spMkLst>
            <pc:docMk/>
            <pc:sldMk cId="3352110203" sldId="1100"/>
            <ac:spMk id="9" creationId="{68763A35-C5C0-EC14-F081-D872EB32F839}"/>
          </ac:spMkLst>
        </pc:spChg>
        <pc:spChg chg="mod">
          <ac:chgData name="di wang" userId="6c0d869067c4194b" providerId="LiveId" clId="{33C131B4-7E53-48FF-9C9C-F16FA138DDEF}" dt="2025-06-28T17:21:30.817" v="4395" actId="14100"/>
          <ac:spMkLst>
            <pc:docMk/>
            <pc:sldMk cId="3352110203" sldId="1100"/>
            <ac:spMk id="10" creationId="{55164D39-6D9B-992F-357D-89C63FB12412}"/>
          </ac:spMkLst>
        </pc:spChg>
        <pc:spChg chg="add mod">
          <ac:chgData name="di wang" userId="6c0d869067c4194b" providerId="LiveId" clId="{33C131B4-7E53-48FF-9C9C-F16FA138DDEF}" dt="2025-06-28T03:42:35.531" v="3550" actId="1076"/>
          <ac:spMkLst>
            <pc:docMk/>
            <pc:sldMk cId="3352110203" sldId="1100"/>
            <ac:spMk id="12" creationId="{0642C0F8-D159-D5D2-2E20-FE2F2EE4F541}"/>
          </ac:spMkLst>
        </pc:spChg>
        <pc:spChg chg="mod">
          <ac:chgData name="di wang" userId="6c0d869067c4194b" providerId="LiveId" clId="{33C131B4-7E53-48FF-9C9C-F16FA138DDEF}" dt="2025-06-28T03:42:35.531" v="3550" actId="1076"/>
          <ac:spMkLst>
            <pc:docMk/>
            <pc:sldMk cId="3352110203" sldId="1100"/>
            <ac:spMk id="14" creationId="{ECC8DD18-A3BB-4E40-BCD8-7EA9A2C05A6C}"/>
          </ac:spMkLst>
        </pc:spChg>
        <pc:spChg chg="add mod">
          <ac:chgData name="di wang" userId="6c0d869067c4194b" providerId="LiveId" clId="{33C131B4-7E53-48FF-9C9C-F16FA138DDEF}" dt="2025-06-28T03:42:35.531" v="3550" actId="1076"/>
          <ac:spMkLst>
            <pc:docMk/>
            <pc:sldMk cId="3352110203" sldId="1100"/>
            <ac:spMk id="18" creationId="{1727BC80-D6A2-539E-DE85-8EBD80C6E303}"/>
          </ac:spMkLst>
        </pc:spChg>
        <pc:spChg chg="mod">
          <ac:chgData name="di wang" userId="6c0d869067c4194b" providerId="LiveId" clId="{33C131B4-7E53-48FF-9C9C-F16FA138DDEF}" dt="2025-06-28T03:42:35.531" v="3550" actId="1076"/>
          <ac:spMkLst>
            <pc:docMk/>
            <pc:sldMk cId="3352110203" sldId="1100"/>
            <ac:spMk id="23" creationId="{F959685B-5618-F78B-DF8B-2F4F319A8B0D}"/>
          </ac:spMkLst>
        </pc:spChg>
        <pc:picChg chg="mod">
          <ac:chgData name="di wang" userId="6c0d869067c4194b" providerId="LiveId" clId="{33C131B4-7E53-48FF-9C9C-F16FA138DDEF}" dt="2025-06-28T03:42:35.531" v="3550" actId="1076"/>
          <ac:picMkLst>
            <pc:docMk/>
            <pc:sldMk cId="3352110203" sldId="1100"/>
            <ac:picMk id="15" creationId="{6488906F-9C4A-9E34-23B0-83E22C885F8D}"/>
          </ac:picMkLst>
        </pc:picChg>
        <pc:picChg chg="mod">
          <ac:chgData name="di wang" userId="6c0d869067c4194b" providerId="LiveId" clId="{33C131B4-7E53-48FF-9C9C-F16FA138DDEF}" dt="2025-06-28T03:42:35.531" v="3550" actId="1076"/>
          <ac:picMkLst>
            <pc:docMk/>
            <pc:sldMk cId="3352110203" sldId="1100"/>
            <ac:picMk id="17" creationId="{959019FD-6ACD-C28B-FE48-7286A061549B}"/>
          </ac:picMkLst>
        </pc:picChg>
      </pc:sldChg>
      <pc:sldChg chg="del">
        <pc:chgData name="di wang" userId="6c0d869067c4194b" providerId="LiveId" clId="{33C131B4-7E53-48FF-9C9C-F16FA138DDEF}" dt="2025-06-21T05:47:56.636" v="119" actId="2696"/>
        <pc:sldMkLst>
          <pc:docMk/>
          <pc:sldMk cId="1649651219" sldId="1101"/>
        </pc:sldMkLst>
      </pc:sldChg>
      <pc:sldChg chg="addSp delSp modSp del mod">
        <pc:chgData name="di wang" userId="6c0d869067c4194b" providerId="LiveId" clId="{33C131B4-7E53-48FF-9C9C-F16FA138DDEF}" dt="2025-06-21T06:36:00.132" v="591" actId="2696"/>
        <pc:sldMkLst>
          <pc:docMk/>
          <pc:sldMk cId="3681220778" sldId="1102"/>
        </pc:sldMkLst>
      </pc:sldChg>
      <pc:sldChg chg="addSp delSp modSp add mod">
        <pc:chgData name="di wang" userId="6c0d869067c4194b" providerId="LiveId" clId="{33C131B4-7E53-48FF-9C9C-F16FA138DDEF}" dt="2025-06-28T16:25:53.290" v="4194" actId="962"/>
        <pc:sldMkLst>
          <pc:docMk/>
          <pc:sldMk cId="3829471974" sldId="1102"/>
        </pc:sldMkLst>
        <pc:spChg chg="mod">
          <ac:chgData name="di wang" userId="6c0d869067c4194b" providerId="LiveId" clId="{33C131B4-7E53-48FF-9C9C-F16FA138DDEF}" dt="2025-06-21T07:19:02.417" v="912" actId="1076"/>
          <ac:spMkLst>
            <pc:docMk/>
            <pc:sldMk cId="3829471974" sldId="1102"/>
            <ac:spMk id="5" creationId="{5443510F-72DE-3C36-A2E5-9FB376AB3DC0}"/>
          </ac:spMkLst>
        </pc:spChg>
        <pc:spChg chg="mod">
          <ac:chgData name="di wang" userId="6c0d869067c4194b" providerId="LiveId" clId="{33C131B4-7E53-48FF-9C9C-F16FA138DDEF}" dt="2025-06-28T16:17:30.005" v="4136" actId="20577"/>
          <ac:spMkLst>
            <pc:docMk/>
            <pc:sldMk cId="3829471974" sldId="1102"/>
            <ac:spMk id="6" creationId="{78508F2A-C9FE-D2CE-FDE3-AD1F51377459}"/>
          </ac:spMkLst>
        </pc:spChg>
        <pc:spChg chg="mod">
          <ac:chgData name="di wang" userId="6c0d869067c4194b" providerId="LiveId" clId="{33C131B4-7E53-48FF-9C9C-F16FA138DDEF}" dt="2025-06-21T07:11:13.968" v="902" actId="1076"/>
          <ac:spMkLst>
            <pc:docMk/>
            <pc:sldMk cId="3829471974" sldId="1102"/>
            <ac:spMk id="14" creationId="{8D8522E1-A88C-D498-43F5-7C52A1D607CB}"/>
          </ac:spMkLst>
        </pc:spChg>
        <pc:spChg chg="mod">
          <ac:chgData name="di wang" userId="6c0d869067c4194b" providerId="LiveId" clId="{33C131B4-7E53-48FF-9C9C-F16FA138DDEF}" dt="2025-06-21T07:11:13.968" v="902" actId="1076"/>
          <ac:spMkLst>
            <pc:docMk/>
            <pc:sldMk cId="3829471974" sldId="1102"/>
            <ac:spMk id="15" creationId="{A4DDC6F7-B972-7969-CFA9-EC04373B9D49}"/>
          </ac:spMkLst>
        </pc:spChg>
        <pc:spChg chg="mod">
          <ac:chgData name="di wang" userId="6c0d869067c4194b" providerId="LiveId" clId="{33C131B4-7E53-48FF-9C9C-F16FA138DDEF}" dt="2025-06-21T07:11:13.968" v="902" actId="1076"/>
          <ac:spMkLst>
            <pc:docMk/>
            <pc:sldMk cId="3829471974" sldId="1102"/>
            <ac:spMk id="16" creationId="{60AEFD99-8C3D-5A90-1791-FCDC9DED113B}"/>
          </ac:spMkLst>
        </pc:spChg>
        <pc:spChg chg="mod">
          <ac:chgData name="di wang" userId="6c0d869067c4194b" providerId="LiveId" clId="{33C131B4-7E53-48FF-9C9C-F16FA138DDEF}" dt="2025-06-21T07:11:13.968" v="902" actId="1076"/>
          <ac:spMkLst>
            <pc:docMk/>
            <pc:sldMk cId="3829471974" sldId="1102"/>
            <ac:spMk id="17" creationId="{71D5AA1C-086E-C3CB-D3E5-32ED8A224749}"/>
          </ac:spMkLst>
        </pc:spChg>
        <pc:spChg chg="mod">
          <ac:chgData name="di wang" userId="6c0d869067c4194b" providerId="LiveId" clId="{33C131B4-7E53-48FF-9C9C-F16FA138DDEF}" dt="2025-06-21T07:11:13.968" v="902" actId="1076"/>
          <ac:spMkLst>
            <pc:docMk/>
            <pc:sldMk cId="3829471974" sldId="1102"/>
            <ac:spMk id="19" creationId="{208A473A-D2C0-6361-90DD-9EF79AC9D2E2}"/>
          </ac:spMkLst>
        </pc:spChg>
        <pc:spChg chg="mod">
          <ac:chgData name="di wang" userId="6c0d869067c4194b" providerId="LiveId" clId="{33C131B4-7E53-48FF-9C9C-F16FA138DDEF}" dt="2025-06-21T07:11:13.968" v="902" actId="1076"/>
          <ac:spMkLst>
            <pc:docMk/>
            <pc:sldMk cId="3829471974" sldId="1102"/>
            <ac:spMk id="20" creationId="{56409F57-7FAF-BB23-0E83-63DCC8F83E15}"/>
          </ac:spMkLst>
        </pc:spChg>
        <pc:picChg chg="mod">
          <ac:chgData name="di wang" userId="6c0d869067c4194b" providerId="LiveId" clId="{33C131B4-7E53-48FF-9C9C-F16FA138DDEF}" dt="2025-06-21T07:19:18.178" v="918" actId="14100"/>
          <ac:picMkLst>
            <pc:docMk/>
            <pc:sldMk cId="3829471974" sldId="1102"/>
            <ac:picMk id="4" creationId="{10D4269B-685C-0D2F-652C-D6DB0A440FFE}"/>
          </ac:picMkLst>
        </pc:picChg>
        <pc:picChg chg="mod">
          <ac:chgData name="di wang" userId="6c0d869067c4194b" providerId="LiveId" clId="{33C131B4-7E53-48FF-9C9C-F16FA138DDEF}" dt="2025-06-21T07:19:17.635" v="917" actId="14100"/>
          <ac:picMkLst>
            <pc:docMk/>
            <pc:sldMk cId="3829471974" sldId="1102"/>
            <ac:picMk id="7" creationId="{7DDB5225-DD36-34A1-CA55-C7AA40CA1CE1}"/>
          </ac:picMkLst>
        </pc:picChg>
        <pc:picChg chg="mod">
          <ac:chgData name="di wang" userId="6c0d869067c4194b" providerId="LiveId" clId="{33C131B4-7E53-48FF-9C9C-F16FA138DDEF}" dt="2025-06-21T07:11:04.848" v="900" actId="1076"/>
          <ac:picMkLst>
            <pc:docMk/>
            <pc:sldMk cId="3829471974" sldId="1102"/>
            <ac:picMk id="8" creationId="{4066BAEB-31B8-E914-0E79-5E16447B15B9}"/>
          </ac:picMkLst>
        </pc:picChg>
        <pc:picChg chg="mod ord">
          <ac:chgData name="di wang" userId="6c0d869067c4194b" providerId="LiveId" clId="{33C131B4-7E53-48FF-9C9C-F16FA138DDEF}" dt="2025-06-21T07:10:55.397" v="898" actId="1076"/>
          <ac:picMkLst>
            <pc:docMk/>
            <pc:sldMk cId="3829471974" sldId="1102"/>
            <ac:picMk id="11" creationId="{63AC9070-A49B-92B1-8E9C-9772BE58D89A}"/>
          </ac:picMkLst>
        </pc:picChg>
        <pc:picChg chg="mod ord">
          <ac:chgData name="di wang" userId="6c0d869067c4194b" providerId="LiveId" clId="{33C131B4-7E53-48FF-9C9C-F16FA138DDEF}" dt="2025-06-28T16:25:53.290" v="4194" actId="962"/>
          <ac:picMkLst>
            <pc:docMk/>
            <pc:sldMk cId="3829471974" sldId="1102"/>
            <ac:picMk id="12" creationId="{C9C081E9-8751-E032-46EB-8BCBA64AC12F}"/>
          </ac:picMkLst>
        </pc:picChg>
        <pc:picChg chg="mod">
          <ac:chgData name="di wang" userId="6c0d869067c4194b" providerId="LiveId" clId="{33C131B4-7E53-48FF-9C9C-F16FA138DDEF}" dt="2025-06-21T07:19:21.934" v="920" actId="14100"/>
          <ac:picMkLst>
            <pc:docMk/>
            <pc:sldMk cId="3829471974" sldId="1102"/>
            <ac:picMk id="13" creationId="{9D587D25-00EC-ECC1-6B87-8EC8508054AB}"/>
          </ac:picMkLst>
        </pc:picChg>
      </pc:sldChg>
      <pc:sldChg chg="addSp delSp modSp mod ord">
        <pc:chgData name="di wang" userId="6c0d869067c4194b" providerId="LiveId" clId="{33C131B4-7E53-48FF-9C9C-F16FA138DDEF}" dt="2025-06-29T02:55:09.633" v="4610" actId="962"/>
        <pc:sldMkLst>
          <pc:docMk/>
          <pc:sldMk cId="1071932902" sldId="1108"/>
        </pc:sldMkLst>
        <pc:spChg chg="add mod">
          <ac:chgData name="di wang" userId="6c0d869067c4194b" providerId="LiveId" clId="{33C131B4-7E53-48FF-9C9C-F16FA138DDEF}" dt="2025-06-21T06:06:02.562" v="401"/>
          <ac:spMkLst>
            <pc:docMk/>
            <pc:sldMk cId="1071932902" sldId="1108"/>
            <ac:spMk id="4" creationId="{FC333A1C-197B-E52E-79FA-4C5CE2F6E3A4}"/>
          </ac:spMkLst>
        </pc:spChg>
        <pc:spChg chg="mod">
          <ac:chgData name="di wang" userId="6c0d869067c4194b" providerId="LiveId" clId="{33C131B4-7E53-48FF-9C9C-F16FA138DDEF}" dt="2025-06-28T16:48:57.838" v="4336" actId="20577"/>
          <ac:spMkLst>
            <pc:docMk/>
            <pc:sldMk cId="1071932902" sldId="1108"/>
            <ac:spMk id="6" creationId="{00000000-0000-0000-0000-000000000000}"/>
          </ac:spMkLst>
        </pc:spChg>
        <pc:spChg chg="add mod">
          <ac:chgData name="di wang" userId="6c0d869067c4194b" providerId="LiveId" clId="{33C131B4-7E53-48FF-9C9C-F16FA138DDEF}" dt="2025-06-29T02:52:04.815" v="4562" actId="1076"/>
          <ac:spMkLst>
            <pc:docMk/>
            <pc:sldMk cId="1071932902" sldId="1108"/>
            <ac:spMk id="11" creationId="{32FF37C9-17CD-FD33-B3C6-7FF953DF08AF}"/>
          </ac:spMkLst>
        </pc:spChg>
        <pc:spChg chg="mod">
          <ac:chgData name="di wang" userId="6c0d869067c4194b" providerId="LiveId" clId="{33C131B4-7E53-48FF-9C9C-F16FA138DDEF}" dt="2025-06-29T02:48:33.902" v="4506" actId="1076"/>
          <ac:spMkLst>
            <pc:docMk/>
            <pc:sldMk cId="1071932902" sldId="1108"/>
            <ac:spMk id="15" creationId="{B0EB1524-159F-64C9-CED0-7B72A0436F60}"/>
          </ac:spMkLst>
        </pc:spChg>
        <pc:spChg chg="mod">
          <ac:chgData name="di wang" userId="6c0d869067c4194b" providerId="LiveId" clId="{33C131B4-7E53-48FF-9C9C-F16FA138DDEF}" dt="2025-06-29T02:52:04.815" v="4562" actId="1076"/>
          <ac:spMkLst>
            <pc:docMk/>
            <pc:sldMk cId="1071932902" sldId="1108"/>
            <ac:spMk id="17" creationId="{4252F017-08C9-168B-FC20-985712B5DFC1}"/>
          </ac:spMkLst>
        </pc:spChg>
        <pc:spChg chg="add mod">
          <ac:chgData name="di wang" userId="6c0d869067c4194b" providerId="LiveId" clId="{33C131B4-7E53-48FF-9C9C-F16FA138DDEF}" dt="2025-06-29T02:52:27.371" v="4566" actId="1076"/>
          <ac:spMkLst>
            <pc:docMk/>
            <pc:sldMk cId="1071932902" sldId="1108"/>
            <ac:spMk id="22" creationId="{71C60D87-6199-9302-F46B-D2EDFC8A4C28}"/>
          </ac:spMkLst>
        </pc:spChg>
        <pc:spChg chg="add mod">
          <ac:chgData name="di wang" userId="6c0d869067c4194b" providerId="LiveId" clId="{33C131B4-7E53-48FF-9C9C-F16FA138DDEF}" dt="2025-06-29T02:52:38.007" v="4574" actId="20577"/>
          <ac:spMkLst>
            <pc:docMk/>
            <pc:sldMk cId="1071932902" sldId="1108"/>
            <ac:spMk id="24" creationId="{68C6F1AE-7A8F-F4EC-29FE-E5552AB07F49}"/>
          </ac:spMkLst>
        </pc:spChg>
        <pc:picChg chg="mod">
          <ac:chgData name="di wang" userId="6c0d869067c4194b" providerId="LiveId" clId="{33C131B4-7E53-48FF-9C9C-F16FA138DDEF}" dt="2025-06-29T02:52:04.815" v="4562" actId="1076"/>
          <ac:picMkLst>
            <pc:docMk/>
            <pc:sldMk cId="1071932902" sldId="1108"/>
            <ac:picMk id="5" creationId="{52864B09-08FD-7942-812A-ABFBE82CA270}"/>
          </ac:picMkLst>
        </pc:picChg>
        <pc:picChg chg="mod">
          <ac:chgData name="di wang" userId="6c0d869067c4194b" providerId="LiveId" clId="{33C131B4-7E53-48FF-9C9C-F16FA138DDEF}" dt="2025-06-29T02:52:04.815" v="4562" actId="1076"/>
          <ac:picMkLst>
            <pc:docMk/>
            <pc:sldMk cId="1071932902" sldId="1108"/>
            <ac:picMk id="10" creationId="{417797F4-222D-7165-95ED-5EB2CFE4AA56}"/>
          </ac:picMkLst>
        </pc:picChg>
        <pc:picChg chg="mod">
          <ac:chgData name="di wang" userId="6c0d869067c4194b" providerId="LiveId" clId="{33C131B4-7E53-48FF-9C9C-F16FA138DDEF}" dt="2025-06-29T02:48:29.718" v="4505" actId="1076"/>
          <ac:picMkLst>
            <pc:docMk/>
            <pc:sldMk cId="1071932902" sldId="1108"/>
            <ac:picMk id="12" creationId="{D971B3B4-9590-5C8A-E037-25A0CEA827D6}"/>
          </ac:picMkLst>
        </pc:picChg>
        <pc:picChg chg="del mod">
          <ac:chgData name="di wang" userId="6c0d869067c4194b" providerId="LiveId" clId="{33C131B4-7E53-48FF-9C9C-F16FA138DDEF}" dt="2025-06-29T02:49:12.357" v="4520" actId="478"/>
          <ac:picMkLst>
            <pc:docMk/>
            <pc:sldMk cId="1071932902" sldId="1108"/>
            <ac:picMk id="13" creationId="{FAA88FB1-03E3-1239-6E57-54F596DC5043}"/>
          </ac:picMkLst>
        </pc:picChg>
        <pc:picChg chg="del mod ord">
          <ac:chgData name="di wang" userId="6c0d869067c4194b" providerId="LiveId" clId="{33C131B4-7E53-48FF-9C9C-F16FA138DDEF}" dt="2025-06-29T02:50:05.499" v="4534" actId="478"/>
          <ac:picMkLst>
            <pc:docMk/>
            <pc:sldMk cId="1071932902" sldId="1108"/>
            <ac:picMk id="16" creationId="{A6332FC7-0572-ED17-D8D5-CC06E4026339}"/>
          </ac:picMkLst>
        </pc:picChg>
        <pc:picChg chg="mod">
          <ac:chgData name="di wang" userId="6c0d869067c4194b" providerId="LiveId" clId="{33C131B4-7E53-48FF-9C9C-F16FA138DDEF}" dt="2025-06-29T02:52:04.815" v="4562" actId="1076"/>
          <ac:picMkLst>
            <pc:docMk/>
            <pc:sldMk cId="1071932902" sldId="1108"/>
            <ac:picMk id="19" creationId="{A7DAE185-02C2-DE3A-7A34-7BEE5F1FB0AC}"/>
          </ac:picMkLst>
        </pc:picChg>
        <pc:picChg chg="del mod ord">
          <ac:chgData name="di wang" userId="6c0d869067c4194b" providerId="LiveId" clId="{33C131B4-7E53-48FF-9C9C-F16FA138DDEF}" dt="2025-06-29T02:54:45.180" v="4591" actId="478"/>
          <ac:picMkLst>
            <pc:docMk/>
            <pc:sldMk cId="1071932902" sldId="1108"/>
            <ac:picMk id="20" creationId="{377B4126-B6D1-1C3E-FB93-97F4DC29152B}"/>
          </ac:picMkLst>
        </pc:picChg>
        <pc:picChg chg="del mod ord">
          <ac:chgData name="di wang" userId="6c0d869067c4194b" providerId="LiveId" clId="{33C131B4-7E53-48FF-9C9C-F16FA138DDEF}" dt="2025-06-29T02:55:09.632" v="4608" actId="478"/>
          <ac:picMkLst>
            <pc:docMk/>
            <pc:sldMk cId="1071932902" sldId="1108"/>
            <ac:picMk id="27" creationId="{600F943E-D7C3-C4FB-2F10-489E8BDC185F}"/>
          </ac:picMkLst>
        </pc:picChg>
        <pc:picChg chg="mod ord">
          <ac:chgData name="di wang" userId="6c0d869067c4194b" providerId="LiveId" clId="{33C131B4-7E53-48FF-9C9C-F16FA138DDEF}" dt="2025-06-29T02:55:09.633" v="4610" actId="962"/>
          <ac:picMkLst>
            <pc:docMk/>
            <pc:sldMk cId="1071932902" sldId="1108"/>
            <ac:picMk id="29" creationId="{CAECC52E-DA2D-99EC-E886-5A06AA613328}"/>
          </ac:picMkLst>
        </pc:picChg>
        <pc:cxnChg chg="add mod">
          <ac:chgData name="di wang" userId="6c0d869067c4194b" providerId="LiveId" clId="{33C131B4-7E53-48FF-9C9C-F16FA138DDEF}" dt="2025-06-29T02:53:20.739" v="4576" actId="1076"/>
          <ac:cxnSpMkLst>
            <pc:docMk/>
            <pc:sldMk cId="1071932902" sldId="1108"/>
            <ac:cxnSpMk id="25" creationId="{8EE9D4DC-4149-DA6F-22C6-14F6BADB15A8}"/>
          </ac:cxnSpMkLst>
        </pc:cxnChg>
      </pc:sldChg>
      <pc:sldChg chg="addSp delSp modSp mod">
        <pc:chgData name="di wang" userId="6c0d869067c4194b" providerId="LiveId" clId="{33C131B4-7E53-48FF-9C9C-F16FA138DDEF}" dt="2025-06-28T17:22:46.163" v="4409" actId="1076"/>
        <pc:sldMkLst>
          <pc:docMk/>
          <pc:sldMk cId="1832387817" sldId="1109"/>
        </pc:sldMkLst>
        <pc:spChg chg="mod">
          <ac:chgData name="di wang" userId="6c0d869067c4194b" providerId="LiveId" clId="{33C131B4-7E53-48FF-9C9C-F16FA138DDEF}" dt="2025-06-28T17:22:18.417" v="4402" actId="1076"/>
          <ac:spMkLst>
            <pc:docMk/>
            <pc:sldMk cId="1832387817" sldId="1109"/>
            <ac:spMk id="3" creationId="{6A9C79BA-D32B-3ACD-F61B-4F22F05917CD}"/>
          </ac:spMkLst>
        </pc:spChg>
        <pc:spChg chg="add mod">
          <ac:chgData name="di wang" userId="6c0d869067c4194b" providerId="LiveId" clId="{33C131B4-7E53-48FF-9C9C-F16FA138DDEF}" dt="2025-06-21T06:05:55.516" v="398"/>
          <ac:spMkLst>
            <pc:docMk/>
            <pc:sldMk cId="1832387817" sldId="1109"/>
            <ac:spMk id="5" creationId="{EBD5C37E-BFD1-4A21-85FF-0EB41910E8B7}"/>
          </ac:spMkLst>
        </pc:spChg>
        <pc:spChg chg="mod">
          <ac:chgData name="di wang" userId="6c0d869067c4194b" providerId="LiveId" clId="{33C131B4-7E53-48FF-9C9C-F16FA138DDEF}" dt="2025-06-28T16:48:52.808" v="4334" actId="20577"/>
          <ac:spMkLst>
            <pc:docMk/>
            <pc:sldMk cId="1832387817" sldId="1109"/>
            <ac:spMk id="6" creationId="{C72E0782-9D56-EF9B-D58D-FAD756383DFE}"/>
          </ac:spMkLst>
        </pc:spChg>
        <pc:spChg chg="mod">
          <ac:chgData name="di wang" userId="6c0d869067c4194b" providerId="LiveId" clId="{33C131B4-7E53-48FF-9C9C-F16FA138DDEF}" dt="2025-06-28T17:22:18.417" v="4402" actId="1076"/>
          <ac:spMkLst>
            <pc:docMk/>
            <pc:sldMk cId="1832387817" sldId="1109"/>
            <ac:spMk id="8" creationId="{3187D88C-E350-0B69-C97D-EC728752AF3C}"/>
          </ac:spMkLst>
        </pc:spChg>
        <pc:spChg chg="add mod">
          <ac:chgData name="di wang" userId="6c0d869067c4194b" providerId="LiveId" clId="{33C131B4-7E53-48FF-9C9C-F16FA138DDEF}" dt="2025-06-28T17:22:46.163" v="4409" actId="1076"/>
          <ac:spMkLst>
            <pc:docMk/>
            <pc:sldMk cId="1832387817" sldId="1109"/>
            <ac:spMk id="10" creationId="{FF723DEE-031A-A842-1105-70654489CE65}"/>
          </ac:spMkLst>
        </pc:spChg>
        <pc:spChg chg="mod">
          <ac:chgData name="di wang" userId="6c0d869067c4194b" providerId="LiveId" clId="{33C131B4-7E53-48FF-9C9C-F16FA138DDEF}" dt="2025-06-28T17:22:18.417" v="4402" actId="1076"/>
          <ac:spMkLst>
            <pc:docMk/>
            <pc:sldMk cId="1832387817" sldId="1109"/>
            <ac:spMk id="26" creationId="{C2DE3A8D-2250-28C6-04DC-31BFE2B9DE1F}"/>
          </ac:spMkLst>
        </pc:spChg>
        <pc:spChg chg="mod">
          <ac:chgData name="di wang" userId="6c0d869067c4194b" providerId="LiveId" clId="{33C131B4-7E53-48FF-9C9C-F16FA138DDEF}" dt="2025-06-28T17:22:26.273" v="4404" actId="1076"/>
          <ac:spMkLst>
            <pc:docMk/>
            <pc:sldMk cId="1832387817" sldId="1109"/>
            <ac:spMk id="44" creationId="{B7C6F497-94BF-EA14-B984-6D193250939B}"/>
          </ac:spMkLst>
        </pc:spChg>
        <pc:spChg chg="mod">
          <ac:chgData name="di wang" userId="6c0d869067c4194b" providerId="LiveId" clId="{33C131B4-7E53-48FF-9C9C-F16FA138DDEF}" dt="2025-06-28T17:22:18.417" v="4402" actId="1076"/>
          <ac:spMkLst>
            <pc:docMk/>
            <pc:sldMk cId="1832387817" sldId="1109"/>
            <ac:spMk id="51" creationId="{8208CAD2-FA92-C69C-207A-4F52E2534965}"/>
          </ac:spMkLst>
        </pc:spChg>
        <pc:spChg chg="mod">
          <ac:chgData name="di wang" userId="6c0d869067c4194b" providerId="LiveId" clId="{33C131B4-7E53-48FF-9C9C-F16FA138DDEF}" dt="2025-06-28T17:22:18.417" v="4402" actId="1076"/>
          <ac:spMkLst>
            <pc:docMk/>
            <pc:sldMk cId="1832387817" sldId="1109"/>
            <ac:spMk id="52" creationId="{203E4D29-F924-2380-BCF0-17B49A35F14F}"/>
          </ac:spMkLst>
        </pc:spChg>
        <pc:spChg chg="mod">
          <ac:chgData name="di wang" userId="6c0d869067c4194b" providerId="LiveId" clId="{33C131B4-7E53-48FF-9C9C-F16FA138DDEF}" dt="2025-06-28T17:22:18.417" v="4402" actId="1076"/>
          <ac:spMkLst>
            <pc:docMk/>
            <pc:sldMk cId="1832387817" sldId="1109"/>
            <ac:spMk id="53" creationId="{5552CEBC-3799-3143-F4E0-16BE1F48848F}"/>
          </ac:spMkLst>
        </pc:spChg>
        <pc:spChg chg="mod">
          <ac:chgData name="di wang" userId="6c0d869067c4194b" providerId="LiveId" clId="{33C131B4-7E53-48FF-9C9C-F16FA138DDEF}" dt="2025-06-28T17:22:18.417" v="4402" actId="1076"/>
          <ac:spMkLst>
            <pc:docMk/>
            <pc:sldMk cId="1832387817" sldId="1109"/>
            <ac:spMk id="54" creationId="{DAD56746-3262-18BE-F2DA-B5871C0C1EDC}"/>
          </ac:spMkLst>
        </pc:spChg>
        <pc:spChg chg="mod">
          <ac:chgData name="di wang" userId="6c0d869067c4194b" providerId="LiveId" clId="{33C131B4-7E53-48FF-9C9C-F16FA138DDEF}" dt="2025-06-28T17:22:18.417" v="4402" actId="1076"/>
          <ac:spMkLst>
            <pc:docMk/>
            <pc:sldMk cId="1832387817" sldId="1109"/>
            <ac:spMk id="67" creationId="{624E0C5E-D17E-046C-EF2D-A0172E0E0525}"/>
          </ac:spMkLst>
        </pc:spChg>
        <pc:spChg chg="mod">
          <ac:chgData name="di wang" userId="6c0d869067c4194b" providerId="LiveId" clId="{33C131B4-7E53-48FF-9C9C-F16FA138DDEF}" dt="2025-06-28T17:22:18.417" v="4402" actId="1076"/>
          <ac:spMkLst>
            <pc:docMk/>
            <pc:sldMk cId="1832387817" sldId="1109"/>
            <ac:spMk id="68" creationId="{FD636903-1205-0D4B-AD4A-02FA909BE879}"/>
          </ac:spMkLst>
        </pc:spChg>
        <pc:spChg chg="mod">
          <ac:chgData name="di wang" userId="6c0d869067c4194b" providerId="LiveId" clId="{33C131B4-7E53-48FF-9C9C-F16FA138DDEF}" dt="2025-06-28T17:22:18.417" v="4402" actId="1076"/>
          <ac:spMkLst>
            <pc:docMk/>
            <pc:sldMk cId="1832387817" sldId="1109"/>
            <ac:spMk id="71" creationId="{77C4D02D-7EC3-820B-FCE1-EF275A1366B8}"/>
          </ac:spMkLst>
        </pc:spChg>
        <pc:grpChg chg="mod">
          <ac:chgData name="di wang" userId="6c0d869067c4194b" providerId="LiveId" clId="{33C131B4-7E53-48FF-9C9C-F16FA138DDEF}" dt="2025-06-28T17:22:35.511" v="4405" actId="1076"/>
          <ac:grpSpMkLst>
            <pc:docMk/>
            <pc:sldMk cId="1832387817" sldId="1109"/>
            <ac:grpSpMk id="58" creationId="{F649951D-C9D5-F4D4-340A-F6B92FEE3232}"/>
          </ac:grpSpMkLst>
        </pc:grpChg>
      </pc:sldChg>
      <pc:sldChg chg="addSp delSp modSp mod modAnim">
        <pc:chgData name="di wang" userId="6c0d869067c4194b" providerId="LiveId" clId="{33C131B4-7E53-48FF-9C9C-F16FA138DDEF}" dt="2025-06-28T16:48:46.500" v="4332" actId="20577"/>
        <pc:sldMkLst>
          <pc:docMk/>
          <pc:sldMk cId="3409946291" sldId="1110"/>
        </pc:sldMkLst>
        <pc:spChg chg="add mod">
          <ac:chgData name="di wang" userId="6c0d869067c4194b" providerId="LiveId" clId="{33C131B4-7E53-48FF-9C9C-F16FA138DDEF}" dt="2025-06-21T06:05:49.730" v="395"/>
          <ac:spMkLst>
            <pc:docMk/>
            <pc:sldMk cId="3409946291" sldId="1110"/>
            <ac:spMk id="3" creationId="{433DB7F8-D41E-F125-9576-BEC2EE1DF2D1}"/>
          </ac:spMkLst>
        </pc:spChg>
        <pc:spChg chg="mod">
          <ac:chgData name="di wang" userId="6c0d869067c4194b" providerId="LiveId" clId="{33C131B4-7E53-48FF-9C9C-F16FA138DDEF}" dt="2025-06-28T16:48:46.500" v="4332" actId="20577"/>
          <ac:spMkLst>
            <pc:docMk/>
            <pc:sldMk cId="3409946291" sldId="1110"/>
            <ac:spMk id="6" creationId="{02AC1D26-DF6B-CDB4-92E6-B291BBE7779A}"/>
          </ac:spMkLst>
        </pc:spChg>
        <pc:spChg chg="mod">
          <ac:chgData name="di wang" userId="6c0d869067c4194b" providerId="LiveId" clId="{33C131B4-7E53-48FF-9C9C-F16FA138DDEF}" dt="2025-06-21T06:13:44.316" v="495" actId="1076"/>
          <ac:spMkLst>
            <pc:docMk/>
            <pc:sldMk cId="3409946291" sldId="1110"/>
            <ac:spMk id="19" creationId="{5391D4A3-D59A-8A0A-F819-1CCC9B70BCF9}"/>
          </ac:spMkLst>
        </pc:spChg>
        <pc:spChg chg="mod">
          <ac:chgData name="di wang" userId="6c0d869067c4194b" providerId="LiveId" clId="{33C131B4-7E53-48FF-9C9C-F16FA138DDEF}" dt="2025-06-21T06:13:44.601" v="496" actId="1076"/>
          <ac:spMkLst>
            <pc:docMk/>
            <pc:sldMk cId="3409946291" sldId="1110"/>
            <ac:spMk id="20" creationId="{CCD9D328-717E-7E03-8B1B-D5C5DFE8E4E4}"/>
          </ac:spMkLst>
        </pc:spChg>
        <pc:spChg chg="mod">
          <ac:chgData name="di wang" userId="6c0d869067c4194b" providerId="LiveId" clId="{33C131B4-7E53-48FF-9C9C-F16FA138DDEF}" dt="2025-06-21T06:15:09.737" v="517" actId="1076"/>
          <ac:spMkLst>
            <pc:docMk/>
            <pc:sldMk cId="3409946291" sldId="1110"/>
            <ac:spMk id="21" creationId="{2BE96628-67E6-3545-60C8-5DA8BE75B63E}"/>
          </ac:spMkLst>
        </pc:spChg>
        <pc:picChg chg="mod">
          <ac:chgData name="di wang" userId="6c0d869067c4194b" providerId="LiveId" clId="{33C131B4-7E53-48FF-9C9C-F16FA138DDEF}" dt="2025-06-21T06:13:46.967" v="502" actId="14100"/>
          <ac:picMkLst>
            <pc:docMk/>
            <pc:sldMk cId="3409946291" sldId="1110"/>
            <ac:picMk id="13" creationId="{7A668B47-C7C7-1F58-B6BD-B3717D2066D4}"/>
          </ac:picMkLst>
        </pc:picChg>
        <pc:picChg chg="mod">
          <ac:chgData name="di wang" userId="6c0d869067c4194b" providerId="LiveId" clId="{33C131B4-7E53-48FF-9C9C-F16FA138DDEF}" dt="2025-06-21T06:13:45.082" v="498" actId="1076"/>
          <ac:picMkLst>
            <pc:docMk/>
            <pc:sldMk cId="3409946291" sldId="1110"/>
            <ac:picMk id="14" creationId="{26714635-564F-6DFA-A866-CA1D063A2EBF}"/>
          </ac:picMkLst>
        </pc:picChg>
        <pc:picChg chg="mod">
          <ac:chgData name="di wang" userId="6c0d869067c4194b" providerId="LiveId" clId="{33C131B4-7E53-48FF-9C9C-F16FA138DDEF}" dt="2025-06-21T06:13:46.033" v="500" actId="1076"/>
          <ac:picMkLst>
            <pc:docMk/>
            <pc:sldMk cId="3409946291" sldId="1110"/>
            <ac:picMk id="15" creationId="{5D3C89A2-5BFE-639E-DE17-59D3A7BA937F}"/>
          </ac:picMkLst>
        </pc:picChg>
        <pc:picChg chg="mod">
          <ac:chgData name="di wang" userId="6c0d869067c4194b" providerId="LiveId" clId="{33C131B4-7E53-48FF-9C9C-F16FA138DDEF}" dt="2025-06-21T06:13:45.374" v="499" actId="1076"/>
          <ac:picMkLst>
            <pc:docMk/>
            <pc:sldMk cId="3409946291" sldId="1110"/>
            <ac:picMk id="17" creationId="{F2F36259-149E-3525-801E-10713FC2EA02}"/>
          </ac:picMkLst>
        </pc:picChg>
      </pc:sldChg>
      <pc:sldChg chg="addSp delSp modSp mod delAnim">
        <pc:chgData name="di wang" userId="6c0d869067c4194b" providerId="LiveId" clId="{33C131B4-7E53-48FF-9C9C-F16FA138DDEF}" dt="2025-06-30T03:26:08.761" v="4614" actId="1076"/>
        <pc:sldMkLst>
          <pc:docMk/>
          <pc:sldMk cId="1439536008" sldId="1111"/>
        </pc:sldMkLst>
        <pc:spChg chg="add mod">
          <ac:chgData name="di wang" userId="6c0d869067c4194b" providerId="LiveId" clId="{33C131B4-7E53-48FF-9C9C-F16FA138DDEF}" dt="2025-06-21T06:04:59.745" v="392"/>
          <ac:spMkLst>
            <pc:docMk/>
            <pc:sldMk cId="1439536008" sldId="1111"/>
            <ac:spMk id="3" creationId="{8D15B9A2-916D-9CCB-B82D-D9BBB3CD404E}"/>
          </ac:spMkLst>
        </pc:spChg>
        <pc:spChg chg="mod">
          <ac:chgData name="di wang" userId="6c0d869067c4194b" providerId="LiveId" clId="{33C131B4-7E53-48FF-9C9C-F16FA138DDEF}" dt="2025-06-28T16:48:35.499" v="4328" actId="20577"/>
          <ac:spMkLst>
            <pc:docMk/>
            <pc:sldMk cId="1439536008" sldId="1111"/>
            <ac:spMk id="6" creationId="{9FBA4ECD-C3B4-83E7-058C-F0B87E6FA60C}"/>
          </ac:spMkLst>
        </pc:spChg>
        <pc:spChg chg="add mod">
          <ac:chgData name="di wang" userId="6c0d869067c4194b" providerId="LiveId" clId="{33C131B4-7E53-48FF-9C9C-F16FA138DDEF}" dt="2025-06-30T03:26:06.337" v="4613" actId="1076"/>
          <ac:spMkLst>
            <pc:docMk/>
            <pc:sldMk cId="1439536008" sldId="1111"/>
            <ac:spMk id="10" creationId="{3BE54189-9EBD-8190-286F-87C12E28205B}"/>
          </ac:spMkLst>
        </pc:spChg>
        <pc:spChg chg="add del mod">
          <ac:chgData name="di wang" userId="6c0d869067c4194b" providerId="LiveId" clId="{33C131B4-7E53-48FF-9C9C-F16FA138DDEF}" dt="2025-06-30T03:25:46.456" v="4611" actId="478"/>
          <ac:spMkLst>
            <pc:docMk/>
            <pc:sldMk cId="1439536008" sldId="1111"/>
            <ac:spMk id="11" creationId="{F83CEEC8-8BDA-3135-A71C-05271BA73973}"/>
          </ac:spMkLst>
        </pc:spChg>
        <pc:spChg chg="mod">
          <ac:chgData name="di wang" userId="6c0d869067c4194b" providerId="LiveId" clId="{33C131B4-7E53-48FF-9C9C-F16FA138DDEF}" dt="2025-06-21T05:51:02.397" v="147" actId="1076"/>
          <ac:spMkLst>
            <pc:docMk/>
            <pc:sldMk cId="1439536008" sldId="1111"/>
            <ac:spMk id="25" creationId="{69233F8B-AA6B-CD01-ACB4-EEA92DADB33B}"/>
          </ac:spMkLst>
        </pc:spChg>
        <pc:spChg chg="mod">
          <ac:chgData name="di wang" userId="6c0d869067c4194b" providerId="LiveId" clId="{33C131B4-7E53-48FF-9C9C-F16FA138DDEF}" dt="2025-06-21T07:54:42.071" v="1040" actId="1076"/>
          <ac:spMkLst>
            <pc:docMk/>
            <pc:sldMk cId="1439536008" sldId="1111"/>
            <ac:spMk id="27" creationId="{649281D6-AE36-8BCE-2ABB-81F863718FF9}"/>
          </ac:spMkLst>
        </pc:spChg>
        <pc:picChg chg="add mod">
          <ac:chgData name="di wang" userId="6c0d869067c4194b" providerId="LiveId" clId="{33C131B4-7E53-48FF-9C9C-F16FA138DDEF}" dt="2025-06-30T03:26:08.761" v="4614" actId="1076"/>
          <ac:picMkLst>
            <pc:docMk/>
            <pc:sldMk cId="1439536008" sldId="1111"/>
            <ac:picMk id="5" creationId="{322F5A6D-A3CF-AAA7-6906-E7342AE7F09A}"/>
          </ac:picMkLst>
        </pc:picChg>
        <pc:picChg chg="add del mod">
          <ac:chgData name="di wang" userId="6c0d869067c4194b" providerId="LiveId" clId="{33C131B4-7E53-48FF-9C9C-F16FA138DDEF}" dt="2025-06-30T03:26:02.651" v="4612" actId="478"/>
          <ac:picMkLst>
            <pc:docMk/>
            <pc:sldMk cId="1439536008" sldId="1111"/>
            <ac:picMk id="7" creationId="{75A557A3-C85F-CAFD-CE53-67833EF77CA1}"/>
          </ac:picMkLst>
        </pc:picChg>
        <pc:picChg chg="add mod">
          <ac:chgData name="di wang" userId="6c0d869067c4194b" providerId="LiveId" clId="{33C131B4-7E53-48FF-9C9C-F16FA138DDEF}" dt="2025-06-30T03:26:06.337" v="4613" actId="1076"/>
          <ac:picMkLst>
            <pc:docMk/>
            <pc:sldMk cId="1439536008" sldId="1111"/>
            <ac:picMk id="9" creationId="{45AF1A6D-B60B-DAC1-D0B3-228CF8966134}"/>
          </ac:picMkLst>
        </pc:picChg>
        <pc:picChg chg="mod">
          <ac:chgData name="di wang" userId="6c0d869067c4194b" providerId="LiveId" clId="{33C131B4-7E53-48FF-9C9C-F16FA138DDEF}" dt="2025-06-21T05:51:02.397" v="147" actId="1076"/>
          <ac:picMkLst>
            <pc:docMk/>
            <pc:sldMk cId="1439536008" sldId="1111"/>
            <ac:picMk id="22" creationId="{27F2A1D8-6FA9-E446-2B8E-3A7E2DD1EEC2}"/>
          </ac:picMkLst>
        </pc:picChg>
      </pc:sldChg>
      <pc:sldChg chg="del">
        <pc:chgData name="di wang" userId="6c0d869067c4194b" providerId="LiveId" clId="{33C131B4-7E53-48FF-9C9C-F16FA138DDEF}" dt="2025-06-21T05:57:26.425" v="228" actId="2696"/>
        <pc:sldMkLst>
          <pc:docMk/>
          <pc:sldMk cId="2948678772" sldId="1112"/>
        </pc:sldMkLst>
      </pc:sldChg>
      <pc:sldChg chg="del">
        <pc:chgData name="di wang" userId="6c0d869067c4194b" providerId="LiveId" clId="{33C131B4-7E53-48FF-9C9C-F16FA138DDEF}" dt="2025-06-21T05:59:39.031" v="253" actId="2696"/>
        <pc:sldMkLst>
          <pc:docMk/>
          <pc:sldMk cId="2977511989" sldId="1113"/>
        </pc:sldMkLst>
      </pc:sldChg>
      <pc:sldChg chg="del">
        <pc:chgData name="di wang" userId="6c0d869067c4194b" providerId="LiveId" clId="{33C131B4-7E53-48FF-9C9C-F16FA138DDEF}" dt="2025-06-21T05:59:42.962" v="254" actId="2696"/>
        <pc:sldMkLst>
          <pc:docMk/>
          <pc:sldMk cId="4178360543" sldId="1114"/>
        </pc:sldMkLst>
      </pc:sldChg>
      <pc:sldChg chg="del">
        <pc:chgData name="di wang" userId="6c0d869067c4194b" providerId="LiveId" clId="{33C131B4-7E53-48FF-9C9C-F16FA138DDEF}" dt="2025-06-21T05:58:52.603" v="245" actId="2696"/>
        <pc:sldMkLst>
          <pc:docMk/>
          <pc:sldMk cId="3210039564" sldId="1115"/>
        </pc:sldMkLst>
      </pc:sldChg>
      <pc:sldChg chg="del">
        <pc:chgData name="di wang" userId="6c0d869067c4194b" providerId="LiveId" clId="{33C131B4-7E53-48FF-9C9C-F16FA138DDEF}" dt="2025-06-21T05:59:25.594" v="251" actId="2696"/>
        <pc:sldMkLst>
          <pc:docMk/>
          <pc:sldMk cId="3050667696" sldId="1116"/>
        </pc:sldMkLst>
      </pc:sldChg>
      <pc:sldChg chg="addSp delSp modSp add mod ord">
        <pc:chgData name="di wang" userId="6c0d869067c4194b" providerId="LiveId" clId="{33C131B4-7E53-48FF-9C9C-F16FA138DDEF}" dt="2025-06-21T06:02:09.294" v="329"/>
        <pc:sldMkLst>
          <pc:docMk/>
          <pc:sldMk cId="3737438381" sldId="1117"/>
        </pc:sldMkLst>
        <pc:spChg chg="mod">
          <ac:chgData name="di wang" userId="6c0d869067c4194b" providerId="LiveId" clId="{33C131B4-7E53-48FF-9C9C-F16FA138DDEF}" dt="2025-06-21T05:58:06.736" v="232" actId="207"/>
          <ac:spMkLst>
            <pc:docMk/>
            <pc:sldMk cId="3737438381" sldId="1117"/>
            <ac:spMk id="8" creationId="{C4F117DA-DD28-6FBF-2F37-1B68BFB75E15}"/>
          </ac:spMkLst>
        </pc:spChg>
        <pc:spChg chg="mod">
          <ac:chgData name="di wang" userId="6c0d869067c4194b" providerId="LiveId" clId="{33C131B4-7E53-48FF-9C9C-F16FA138DDEF}" dt="2025-06-21T05:58:06.736" v="232" actId="207"/>
          <ac:spMkLst>
            <pc:docMk/>
            <pc:sldMk cId="3737438381" sldId="1117"/>
            <ac:spMk id="11" creationId="{EDC187D2-DB20-E245-70AE-50FA614E695B}"/>
          </ac:spMkLst>
        </pc:spChg>
        <pc:spChg chg="add mod">
          <ac:chgData name="di wang" userId="6c0d869067c4194b" providerId="LiveId" clId="{33C131B4-7E53-48FF-9C9C-F16FA138DDEF}" dt="2025-06-21T06:02:09.294" v="329"/>
          <ac:spMkLst>
            <pc:docMk/>
            <pc:sldMk cId="3737438381" sldId="1117"/>
            <ac:spMk id="18" creationId="{3ADC60C6-B85E-90FC-0650-F83565375269}"/>
          </ac:spMkLst>
        </pc:spChg>
        <pc:grpChg chg="mod">
          <ac:chgData name="di wang" userId="6c0d869067c4194b" providerId="LiveId" clId="{33C131B4-7E53-48FF-9C9C-F16FA138DDEF}" dt="2025-06-21T05:58:06.736" v="232" actId="207"/>
          <ac:grpSpMkLst>
            <pc:docMk/>
            <pc:sldMk cId="3737438381" sldId="1117"/>
            <ac:grpSpMk id="7" creationId="{C0313CD4-4BE7-40F2-B086-0216C9AD1E41}"/>
          </ac:grpSpMkLst>
        </pc:grpChg>
      </pc:sldChg>
      <pc:sldChg chg="addSp delSp modSp add mod ord">
        <pc:chgData name="di wang" userId="6c0d869067c4194b" providerId="LiveId" clId="{33C131B4-7E53-48FF-9C9C-F16FA138DDEF}" dt="2025-06-21T06:06:08.817" v="404"/>
        <pc:sldMkLst>
          <pc:docMk/>
          <pc:sldMk cId="3139997776" sldId="1118"/>
        </pc:sldMkLst>
        <pc:spChg chg="add mod">
          <ac:chgData name="di wang" userId="6c0d869067c4194b" providerId="LiveId" clId="{33C131B4-7E53-48FF-9C9C-F16FA138DDEF}" dt="2025-06-21T06:06:08.817" v="404"/>
          <ac:spMkLst>
            <pc:docMk/>
            <pc:sldMk cId="3139997776" sldId="1118"/>
            <ac:spMk id="18" creationId="{4CB7276F-551F-69D9-41AA-B3B6BA7ABA2A}"/>
          </ac:spMkLst>
        </pc:spChg>
        <pc:grpChg chg="mod">
          <ac:chgData name="di wang" userId="6c0d869067c4194b" providerId="LiveId" clId="{33C131B4-7E53-48FF-9C9C-F16FA138DDEF}" dt="2025-06-21T05:59:32.124" v="252" actId="207"/>
          <ac:grpSpMkLst>
            <pc:docMk/>
            <pc:sldMk cId="3139997776" sldId="1118"/>
            <ac:grpSpMk id="6" creationId="{894C6AEC-8D73-5D48-9F15-3EED54637368}"/>
          </ac:grpSpMkLst>
        </pc:grpChg>
      </pc:sldChg>
      <pc:sldChg chg="addSp delSp modSp add mod ord">
        <pc:chgData name="di wang" userId="6c0d869067c4194b" providerId="LiveId" clId="{33C131B4-7E53-48FF-9C9C-F16FA138DDEF}" dt="2025-06-21T06:02:38.415" v="341"/>
        <pc:sldMkLst>
          <pc:docMk/>
          <pc:sldMk cId="51669059" sldId="1119"/>
        </pc:sldMkLst>
        <pc:spChg chg="add mod">
          <ac:chgData name="di wang" userId="6c0d869067c4194b" providerId="LiveId" clId="{33C131B4-7E53-48FF-9C9C-F16FA138DDEF}" dt="2025-06-21T06:02:38.415" v="341"/>
          <ac:spMkLst>
            <pc:docMk/>
            <pc:sldMk cId="51669059" sldId="1119"/>
            <ac:spMk id="18" creationId="{A707F89F-E9E9-57D1-EA70-37D3E4966D32}"/>
          </ac:spMkLst>
        </pc:spChg>
        <pc:grpChg chg="mod">
          <ac:chgData name="di wang" userId="6c0d869067c4194b" providerId="LiveId" clId="{33C131B4-7E53-48FF-9C9C-F16FA138DDEF}" dt="2025-06-21T05:59:08.653" v="248" actId="207"/>
          <ac:grpSpMkLst>
            <pc:docMk/>
            <pc:sldMk cId="51669059" sldId="1119"/>
            <ac:grpSpMk id="15" creationId="{6592A36C-764B-EAF5-A398-95B877A1C2D8}"/>
          </ac:grpSpMkLst>
        </pc:grpChg>
      </pc:sldChg>
      <pc:sldChg chg="addSp delSp modSp add mod ord">
        <pc:chgData name="di wang" userId="6c0d869067c4194b" providerId="LiveId" clId="{33C131B4-7E53-48FF-9C9C-F16FA138DDEF}" dt="2025-06-21T06:02:31.347" v="338"/>
        <pc:sldMkLst>
          <pc:docMk/>
          <pc:sldMk cId="3707113180" sldId="1120"/>
        </pc:sldMkLst>
        <pc:spChg chg="add mod">
          <ac:chgData name="di wang" userId="6c0d869067c4194b" providerId="LiveId" clId="{33C131B4-7E53-48FF-9C9C-F16FA138DDEF}" dt="2025-06-21T06:02:31.347" v="338"/>
          <ac:spMkLst>
            <pc:docMk/>
            <pc:sldMk cId="3707113180" sldId="1120"/>
            <ac:spMk id="18" creationId="{B1AB0A79-BF90-30EC-8374-0AE4014A515D}"/>
          </ac:spMkLst>
        </pc:spChg>
        <pc:grpChg chg="mod">
          <ac:chgData name="di wang" userId="6c0d869067c4194b" providerId="LiveId" clId="{33C131B4-7E53-48FF-9C9C-F16FA138DDEF}" dt="2025-06-21T05:58:46.478" v="244" actId="207"/>
          <ac:grpSpMkLst>
            <pc:docMk/>
            <pc:sldMk cId="3707113180" sldId="1120"/>
            <ac:grpSpMk id="12" creationId="{C8DD11B1-4625-EDDD-F58A-5F6A66E09F59}"/>
          </ac:grpSpMkLst>
        </pc:grpChg>
      </pc:sldChg>
      <pc:sldChg chg="addSp delSp modSp add mod">
        <pc:chgData name="di wang" userId="6c0d869067c4194b" providerId="LiveId" clId="{33C131B4-7E53-48FF-9C9C-F16FA138DDEF}" dt="2025-06-28T17:15:21.839" v="4394" actId="1076"/>
        <pc:sldMkLst>
          <pc:docMk/>
          <pc:sldMk cId="280569795" sldId="1121"/>
        </pc:sldMkLst>
        <pc:spChg chg="add mod">
          <ac:chgData name="di wang" userId="6c0d869067c4194b" providerId="LiveId" clId="{33C131B4-7E53-48FF-9C9C-F16FA138DDEF}" dt="2025-06-28T17:15:21.839" v="4394" actId="1076"/>
          <ac:spMkLst>
            <pc:docMk/>
            <pc:sldMk cId="280569795" sldId="1121"/>
            <ac:spMk id="4" creationId="{A50B5840-14EB-2C97-575C-6215B9F27AF8}"/>
          </ac:spMkLst>
        </pc:spChg>
        <pc:spChg chg="mod">
          <ac:chgData name="di wang" userId="6c0d869067c4194b" providerId="LiveId" clId="{33C131B4-7E53-48FF-9C9C-F16FA138DDEF}" dt="2025-06-28T16:48:40.637" v="4330" actId="20577"/>
          <ac:spMkLst>
            <pc:docMk/>
            <pc:sldMk cId="280569795" sldId="1121"/>
            <ac:spMk id="6" creationId="{0CDAFB49-FFC0-FF07-8BF4-2988D11C798D}"/>
          </ac:spMkLst>
        </pc:spChg>
        <pc:spChg chg="mod">
          <ac:chgData name="di wang" userId="6c0d869067c4194b" providerId="LiveId" clId="{33C131B4-7E53-48FF-9C9C-F16FA138DDEF}" dt="2025-06-21T06:14:49.595" v="515" actId="1076"/>
          <ac:spMkLst>
            <pc:docMk/>
            <pc:sldMk cId="280569795" sldId="1121"/>
            <ac:spMk id="23" creationId="{46FA9904-ED2F-7931-CAE4-6F82B2EB89BD}"/>
          </ac:spMkLst>
        </pc:spChg>
        <pc:spChg chg="mod">
          <ac:chgData name="di wang" userId="6c0d869067c4194b" providerId="LiveId" clId="{33C131B4-7E53-48FF-9C9C-F16FA138DDEF}" dt="2025-06-21T06:14:49.595" v="515" actId="1076"/>
          <ac:spMkLst>
            <pc:docMk/>
            <pc:sldMk cId="280569795" sldId="1121"/>
            <ac:spMk id="24" creationId="{52D292E1-673E-6C97-A702-7F9C83C6BBDF}"/>
          </ac:spMkLst>
        </pc:spChg>
        <pc:picChg chg="add mod">
          <ac:chgData name="di wang" userId="6c0d869067c4194b" providerId="LiveId" clId="{33C131B4-7E53-48FF-9C9C-F16FA138DDEF}" dt="2025-06-28T17:15:10.627" v="4391" actId="1076"/>
          <ac:picMkLst>
            <pc:docMk/>
            <pc:sldMk cId="280569795" sldId="1121"/>
            <ac:picMk id="5" creationId="{DEA8E314-AD05-6F49-F370-2224B9E4B686}"/>
          </ac:picMkLst>
        </pc:picChg>
        <pc:picChg chg="mod">
          <ac:chgData name="di wang" userId="6c0d869067c4194b" providerId="LiveId" clId="{33C131B4-7E53-48FF-9C9C-F16FA138DDEF}" dt="2025-06-21T06:14:49.595" v="515" actId="1076"/>
          <ac:picMkLst>
            <pc:docMk/>
            <pc:sldMk cId="280569795" sldId="1121"/>
            <ac:picMk id="18" creationId="{DD09EEB3-0D86-D961-BCFB-EE1159A8DCE6}"/>
          </ac:picMkLst>
        </pc:picChg>
      </pc:sldChg>
      <pc:sldChg chg="addSp delSp modSp add mod delAnim">
        <pc:chgData name="di wang" userId="6c0d869067c4194b" providerId="LiveId" clId="{33C131B4-7E53-48FF-9C9C-F16FA138DDEF}" dt="2025-06-28T16:47:46.256" v="4310" actId="207"/>
        <pc:sldMkLst>
          <pc:docMk/>
          <pc:sldMk cId="393602358" sldId="1122"/>
        </pc:sldMkLst>
        <pc:spChg chg="add mod">
          <ac:chgData name="di wang" userId="6c0d869067c4194b" providerId="LiveId" clId="{33C131B4-7E53-48FF-9C9C-F16FA138DDEF}" dt="2025-06-21T06:51:10.530" v="697"/>
          <ac:spMkLst>
            <pc:docMk/>
            <pc:sldMk cId="393602358" sldId="1122"/>
            <ac:spMk id="4" creationId="{2E8AB969-3EC3-1F3A-F5D9-741658CD4F40}"/>
          </ac:spMkLst>
        </pc:spChg>
        <pc:spChg chg="mod">
          <ac:chgData name="di wang" userId="6c0d869067c4194b" providerId="LiveId" clId="{33C131B4-7E53-48FF-9C9C-F16FA138DDEF}" dt="2025-06-28T16:17:54.599" v="4146" actId="20577"/>
          <ac:spMkLst>
            <pc:docMk/>
            <pc:sldMk cId="393602358" sldId="1122"/>
            <ac:spMk id="6" creationId="{00000000-0000-0000-0000-000000000000}"/>
          </ac:spMkLst>
        </pc:spChg>
        <pc:spChg chg="add mod">
          <ac:chgData name="di wang" userId="6c0d869067c4194b" providerId="LiveId" clId="{33C131B4-7E53-48FF-9C9C-F16FA138DDEF}" dt="2025-06-28T16:47:46.256" v="4310" actId="207"/>
          <ac:spMkLst>
            <pc:docMk/>
            <pc:sldMk cId="393602358" sldId="1122"/>
            <ac:spMk id="13" creationId="{13337B77-4591-651C-B41E-27911795C235}"/>
          </ac:spMkLst>
        </pc:spChg>
        <pc:spChg chg="mod">
          <ac:chgData name="di wang" userId="6c0d869067c4194b" providerId="LiveId" clId="{33C131B4-7E53-48FF-9C9C-F16FA138DDEF}" dt="2025-06-28T16:41:21.421" v="4265" actId="20577"/>
          <ac:spMkLst>
            <pc:docMk/>
            <pc:sldMk cId="393602358" sldId="1122"/>
            <ac:spMk id="21" creationId="{00000000-0000-0000-0000-000000000000}"/>
          </ac:spMkLst>
        </pc:spChg>
        <pc:picChg chg="mod ord">
          <ac:chgData name="di wang" userId="6c0d869067c4194b" providerId="LiveId" clId="{33C131B4-7E53-48FF-9C9C-F16FA138DDEF}" dt="2025-06-28T16:46:22.014" v="4294" actId="1076"/>
          <ac:picMkLst>
            <pc:docMk/>
            <pc:sldMk cId="393602358" sldId="1122"/>
            <ac:picMk id="10" creationId="{011CA22B-33B2-6EFE-903F-C4E73EB3322A}"/>
          </ac:picMkLst>
        </pc:picChg>
      </pc:sldChg>
      <pc:sldChg chg="delSp modSp add mod">
        <pc:chgData name="di wang" userId="6c0d869067c4194b" providerId="LiveId" clId="{33C131B4-7E53-48FF-9C9C-F16FA138DDEF}" dt="2025-06-28T16:17:34.835" v="4138" actId="20577"/>
        <pc:sldMkLst>
          <pc:docMk/>
          <pc:sldMk cId="1102411518" sldId="1123"/>
        </pc:sldMkLst>
        <pc:spChg chg="mod">
          <ac:chgData name="di wang" userId="6c0d869067c4194b" providerId="LiveId" clId="{33C131B4-7E53-48FF-9C9C-F16FA138DDEF}" dt="2025-06-21T07:08:54.305" v="865" actId="20577"/>
          <ac:spMkLst>
            <pc:docMk/>
            <pc:sldMk cId="1102411518" sldId="1123"/>
            <ac:spMk id="4" creationId="{BC965D97-1DC0-9012-9FA1-2143B9CB3E64}"/>
          </ac:spMkLst>
        </pc:spChg>
        <pc:spChg chg="mod">
          <ac:chgData name="di wang" userId="6c0d869067c4194b" providerId="LiveId" clId="{33C131B4-7E53-48FF-9C9C-F16FA138DDEF}" dt="2025-06-28T16:17:34.835" v="4138" actId="20577"/>
          <ac:spMkLst>
            <pc:docMk/>
            <pc:sldMk cId="1102411518" sldId="1123"/>
            <ac:spMk id="6" creationId="{E66C77D9-C014-82DB-C443-7B49DFF1924C}"/>
          </ac:spMkLst>
        </pc:spChg>
        <pc:spChg chg="mod">
          <ac:chgData name="di wang" userId="6c0d869067c4194b" providerId="LiveId" clId="{33C131B4-7E53-48FF-9C9C-F16FA138DDEF}" dt="2025-06-21T07:09:04.090" v="867" actId="1076"/>
          <ac:spMkLst>
            <pc:docMk/>
            <pc:sldMk cId="1102411518" sldId="1123"/>
            <ac:spMk id="24" creationId="{41E94A46-1FF8-FE0F-E84E-2BB7A9264546}"/>
          </ac:spMkLst>
        </pc:spChg>
        <pc:spChg chg="mod">
          <ac:chgData name="di wang" userId="6c0d869067c4194b" providerId="LiveId" clId="{33C131B4-7E53-48FF-9C9C-F16FA138DDEF}" dt="2025-06-21T07:09:04.090" v="867" actId="1076"/>
          <ac:spMkLst>
            <pc:docMk/>
            <pc:sldMk cId="1102411518" sldId="1123"/>
            <ac:spMk id="26" creationId="{39545846-95D6-A509-484B-7F5B9ED8E7F5}"/>
          </ac:spMkLst>
        </pc:spChg>
        <pc:spChg chg="mod">
          <ac:chgData name="di wang" userId="6c0d869067c4194b" providerId="LiveId" clId="{33C131B4-7E53-48FF-9C9C-F16FA138DDEF}" dt="2025-06-21T07:09:04.090" v="867" actId="1076"/>
          <ac:spMkLst>
            <pc:docMk/>
            <pc:sldMk cId="1102411518" sldId="1123"/>
            <ac:spMk id="42" creationId="{C0D8386A-FA33-0694-0A8E-DE5109014E46}"/>
          </ac:spMkLst>
        </pc:spChg>
        <pc:picChg chg="mod">
          <ac:chgData name="di wang" userId="6c0d869067c4194b" providerId="LiveId" clId="{33C131B4-7E53-48FF-9C9C-F16FA138DDEF}" dt="2025-06-21T07:09:04.090" v="867" actId="1076"/>
          <ac:picMkLst>
            <pc:docMk/>
            <pc:sldMk cId="1102411518" sldId="1123"/>
            <ac:picMk id="8" creationId="{816BE9BB-60D7-D4A0-9647-39EB31EE79E1}"/>
          </ac:picMkLst>
        </pc:picChg>
        <pc:picChg chg="mod">
          <ac:chgData name="di wang" userId="6c0d869067c4194b" providerId="LiveId" clId="{33C131B4-7E53-48FF-9C9C-F16FA138DDEF}" dt="2025-06-21T07:08:59.312" v="866" actId="1076"/>
          <ac:picMkLst>
            <pc:docMk/>
            <pc:sldMk cId="1102411518" sldId="1123"/>
            <ac:picMk id="9" creationId="{BD21DDC0-0B62-5A51-C23A-42B387B64342}"/>
          </ac:picMkLst>
        </pc:picChg>
        <pc:picChg chg="mod">
          <ac:chgData name="di wang" userId="6c0d869067c4194b" providerId="LiveId" clId="{33C131B4-7E53-48FF-9C9C-F16FA138DDEF}" dt="2025-06-21T07:09:04.090" v="867" actId="1076"/>
          <ac:picMkLst>
            <pc:docMk/>
            <pc:sldMk cId="1102411518" sldId="1123"/>
            <ac:picMk id="44" creationId="{E8D52F80-909F-2F5F-0CBE-536F4ED5D917}"/>
          </ac:picMkLst>
        </pc:picChg>
      </pc:sldChg>
      <pc:sldChg chg="addSp delSp modSp add mod">
        <pc:chgData name="di wang" userId="6c0d869067c4194b" providerId="LiveId" clId="{33C131B4-7E53-48FF-9C9C-F16FA138DDEF}" dt="2025-06-28T16:16:07.226" v="4110" actId="20577"/>
        <pc:sldMkLst>
          <pc:docMk/>
          <pc:sldMk cId="3121572540" sldId="1124"/>
        </pc:sldMkLst>
        <pc:spChg chg="mod">
          <ac:chgData name="di wang" userId="6c0d869067c4194b" providerId="LiveId" clId="{33C131B4-7E53-48FF-9C9C-F16FA138DDEF}" dt="2025-06-28T16:16:07.226" v="4110" actId="20577"/>
          <ac:spMkLst>
            <pc:docMk/>
            <pc:sldMk cId="3121572540" sldId="1124"/>
            <ac:spMk id="6" creationId="{0DBC3B94-C547-8DA0-6496-6FED521FE8F0}"/>
          </ac:spMkLst>
        </pc:spChg>
        <pc:spChg chg="add mod">
          <ac:chgData name="di wang" userId="6c0d869067c4194b" providerId="LiveId" clId="{33C131B4-7E53-48FF-9C9C-F16FA138DDEF}" dt="2025-06-21T08:29:55.822" v="1384" actId="1076"/>
          <ac:spMkLst>
            <pc:docMk/>
            <pc:sldMk cId="3121572540" sldId="1124"/>
            <ac:spMk id="18" creationId="{77519EA8-5CB6-C646-6267-3E9FEC408EC0}"/>
          </ac:spMkLst>
        </pc:spChg>
        <pc:spChg chg="add mod">
          <ac:chgData name="di wang" userId="6c0d869067c4194b" providerId="LiveId" clId="{33C131B4-7E53-48FF-9C9C-F16FA138DDEF}" dt="2025-06-21T14:43:44.216" v="1921" actId="114"/>
          <ac:spMkLst>
            <pc:docMk/>
            <pc:sldMk cId="3121572540" sldId="1124"/>
            <ac:spMk id="20" creationId="{C175B30A-0676-43AF-254F-0F701007EDC6}"/>
          </ac:spMkLst>
        </pc:spChg>
        <pc:spChg chg="mod">
          <ac:chgData name="di wang" userId="6c0d869067c4194b" providerId="LiveId" clId="{33C131B4-7E53-48FF-9C9C-F16FA138DDEF}" dt="2025-06-21T08:30:12.663" v="1404" actId="20577"/>
          <ac:spMkLst>
            <pc:docMk/>
            <pc:sldMk cId="3121572540" sldId="1124"/>
            <ac:spMk id="21" creationId="{4D453EC7-2F3F-18F1-A19A-FAD1809F5ADE}"/>
          </ac:spMkLst>
        </pc:spChg>
        <pc:spChg chg="add mod">
          <ac:chgData name="di wang" userId="6c0d869067c4194b" providerId="LiveId" clId="{33C131B4-7E53-48FF-9C9C-F16FA138DDEF}" dt="2025-06-21T08:29:55.822" v="1384" actId="1076"/>
          <ac:spMkLst>
            <pc:docMk/>
            <pc:sldMk cId="3121572540" sldId="1124"/>
            <ac:spMk id="23" creationId="{DD06DB0F-C154-E828-684E-88E3491C680D}"/>
          </ac:spMkLst>
        </pc:spChg>
        <pc:picChg chg="add mod">
          <ac:chgData name="di wang" userId="6c0d869067c4194b" providerId="LiveId" clId="{33C131B4-7E53-48FF-9C9C-F16FA138DDEF}" dt="2025-06-21T08:27:25.117" v="1309"/>
          <ac:picMkLst>
            <pc:docMk/>
            <pc:sldMk cId="3121572540" sldId="1124"/>
            <ac:picMk id="3" creationId="{4DC7A37B-8138-3860-DD23-F5870B52F9BE}"/>
          </ac:picMkLst>
        </pc:picChg>
        <pc:picChg chg="add mod">
          <ac:chgData name="di wang" userId="6c0d869067c4194b" providerId="LiveId" clId="{33C131B4-7E53-48FF-9C9C-F16FA138DDEF}" dt="2025-06-21T08:29:55.822" v="1384" actId="1076"/>
          <ac:picMkLst>
            <pc:docMk/>
            <pc:sldMk cId="3121572540" sldId="1124"/>
            <ac:picMk id="22" creationId="{2858D22D-1EB7-9F8B-23B5-195003912747}"/>
          </ac:picMkLst>
        </pc:picChg>
      </pc:sldChg>
      <pc:sldChg chg="addSp delSp modSp add mod">
        <pc:chgData name="di wang" userId="6c0d869067c4194b" providerId="LiveId" clId="{33C131B4-7E53-48FF-9C9C-F16FA138DDEF}" dt="2025-06-28T17:02:38.440" v="4389" actId="20577"/>
        <pc:sldMkLst>
          <pc:docMk/>
          <pc:sldMk cId="253347763" sldId="1125"/>
        </pc:sldMkLst>
        <pc:spChg chg="mod">
          <ac:chgData name="di wang" userId="6c0d869067c4194b" providerId="LiveId" clId="{33C131B4-7E53-48FF-9C9C-F16FA138DDEF}" dt="2025-06-28T17:02:38.440" v="4389" actId="20577"/>
          <ac:spMkLst>
            <pc:docMk/>
            <pc:sldMk cId="253347763" sldId="1125"/>
            <ac:spMk id="21" creationId="{20844423-49FC-93D4-92C2-3AC05A149E19}"/>
          </ac:spMkLst>
        </pc:spChg>
        <pc:spChg chg="mod">
          <ac:chgData name="di wang" userId="6c0d869067c4194b" providerId="LiveId" clId="{33C131B4-7E53-48FF-9C9C-F16FA138DDEF}" dt="2025-06-28T16:16:56.306" v="4123" actId="20577"/>
          <ac:spMkLst>
            <pc:docMk/>
            <pc:sldMk cId="253347763" sldId="1125"/>
            <ac:spMk id="29" creationId="{7B92EEB7-94C4-7048-5AC3-8D0C881C9ED9}"/>
          </ac:spMkLst>
        </pc:spChg>
        <pc:spChg chg="add mod">
          <ac:chgData name="di wang" userId="6c0d869067c4194b" providerId="LiveId" clId="{33C131B4-7E53-48FF-9C9C-F16FA138DDEF}" dt="2025-06-21T15:38:19.891" v="2672" actId="1076"/>
          <ac:spMkLst>
            <pc:docMk/>
            <pc:sldMk cId="253347763" sldId="1125"/>
            <ac:spMk id="33" creationId="{6664A1AF-B5D4-B48E-6C16-5AF3FB92E70B}"/>
          </ac:spMkLst>
        </pc:spChg>
        <pc:picChg chg="add mod">
          <ac:chgData name="di wang" userId="6c0d869067c4194b" providerId="LiveId" clId="{33C131B4-7E53-48FF-9C9C-F16FA138DDEF}" dt="2025-06-21T15:04:17.751" v="2285" actId="1076"/>
          <ac:picMkLst>
            <pc:docMk/>
            <pc:sldMk cId="253347763" sldId="1125"/>
            <ac:picMk id="7" creationId="{B0798B8D-0292-5097-F849-8EBB74C42986}"/>
          </ac:picMkLst>
        </pc:picChg>
        <pc:picChg chg="mod">
          <ac:chgData name="di wang" userId="6c0d869067c4194b" providerId="LiveId" clId="{33C131B4-7E53-48FF-9C9C-F16FA138DDEF}" dt="2025-06-21T15:03:58.652" v="2282" actId="14100"/>
          <ac:picMkLst>
            <pc:docMk/>
            <pc:sldMk cId="253347763" sldId="1125"/>
            <ac:picMk id="11" creationId="{ADFFB0FA-83A3-2B04-BC78-653BC91E7526}"/>
          </ac:picMkLst>
        </pc:picChg>
        <pc:picChg chg="mod ord">
          <ac:chgData name="di wang" userId="6c0d869067c4194b" providerId="LiveId" clId="{33C131B4-7E53-48FF-9C9C-F16FA138DDEF}" dt="2025-06-21T15:04:02.654" v="2283" actId="14100"/>
          <ac:picMkLst>
            <pc:docMk/>
            <pc:sldMk cId="253347763" sldId="1125"/>
            <ac:picMk id="26" creationId="{4117F825-F909-A4A0-2364-B8B818C8CE5A}"/>
          </ac:picMkLst>
        </pc:picChg>
        <pc:picChg chg="mod">
          <ac:chgData name="di wang" userId="6c0d869067c4194b" providerId="LiveId" clId="{33C131B4-7E53-48FF-9C9C-F16FA138DDEF}" dt="2025-06-21T15:03:43.107" v="2280" actId="1076"/>
          <ac:picMkLst>
            <pc:docMk/>
            <pc:sldMk cId="253347763" sldId="1125"/>
            <ac:picMk id="28" creationId="{237B6A62-E6F6-090C-3F54-8215B16B392F}"/>
          </ac:picMkLst>
        </pc:picChg>
        <pc:picChg chg="mod">
          <ac:chgData name="di wang" userId="6c0d869067c4194b" providerId="LiveId" clId="{33C131B4-7E53-48FF-9C9C-F16FA138DDEF}" dt="2025-06-21T15:03:45.245" v="2281" actId="1076"/>
          <ac:picMkLst>
            <pc:docMk/>
            <pc:sldMk cId="253347763" sldId="1125"/>
            <ac:picMk id="32" creationId="{BE641A0C-3ED9-A36D-3F6C-69D181417515}"/>
          </ac:picMkLst>
        </pc:picChg>
      </pc:sldChg>
      <pc:sldChg chg="addSp delSp modSp add mod ord">
        <pc:chgData name="di wang" userId="6c0d869067c4194b" providerId="LiveId" clId="{33C131B4-7E53-48FF-9C9C-F16FA138DDEF}" dt="2025-06-28T16:16:37.423" v="4121" actId="20577"/>
        <pc:sldMkLst>
          <pc:docMk/>
          <pc:sldMk cId="1761369374" sldId="1126"/>
        </pc:sldMkLst>
        <pc:spChg chg="mod">
          <ac:chgData name="di wang" userId="6c0d869067c4194b" providerId="LiveId" clId="{33C131B4-7E53-48FF-9C9C-F16FA138DDEF}" dt="2025-06-21T14:46:07.490" v="2016" actId="20577"/>
          <ac:spMkLst>
            <pc:docMk/>
            <pc:sldMk cId="1761369374" sldId="1126"/>
            <ac:spMk id="9" creationId="{0CDFF336-7D80-E7B0-3427-556AF52EF26F}"/>
          </ac:spMkLst>
        </pc:spChg>
        <pc:spChg chg="mod">
          <ac:chgData name="di wang" userId="6c0d869067c4194b" providerId="LiveId" clId="{33C131B4-7E53-48FF-9C9C-F16FA138DDEF}" dt="2025-06-21T14:44:37.669" v="1971" actId="20577"/>
          <ac:spMkLst>
            <pc:docMk/>
            <pc:sldMk cId="1761369374" sldId="1126"/>
            <ac:spMk id="10" creationId="{6D9030F3-6DB6-453E-8DDE-014273424A17}"/>
          </ac:spMkLst>
        </pc:spChg>
        <pc:spChg chg="mod">
          <ac:chgData name="di wang" userId="6c0d869067c4194b" providerId="LiveId" clId="{33C131B4-7E53-48FF-9C9C-F16FA138DDEF}" dt="2025-06-21T14:38:39.579" v="1873" actId="14100"/>
          <ac:spMkLst>
            <pc:docMk/>
            <pc:sldMk cId="1761369374" sldId="1126"/>
            <ac:spMk id="12" creationId="{47DAA721-426D-2AC8-5863-CFDEDE61A72A}"/>
          </ac:spMkLst>
        </pc:spChg>
        <pc:spChg chg="mod">
          <ac:chgData name="di wang" userId="6c0d869067c4194b" providerId="LiveId" clId="{33C131B4-7E53-48FF-9C9C-F16FA138DDEF}" dt="2025-06-21T14:40:21.054" v="1900" actId="1076"/>
          <ac:spMkLst>
            <pc:docMk/>
            <pc:sldMk cId="1761369374" sldId="1126"/>
            <ac:spMk id="16" creationId="{CEE51716-F414-C109-A8C0-E1EF943BA9F1}"/>
          </ac:spMkLst>
        </pc:spChg>
        <pc:spChg chg="add mod">
          <ac:chgData name="di wang" userId="6c0d869067c4194b" providerId="LiveId" clId="{33C131B4-7E53-48FF-9C9C-F16FA138DDEF}" dt="2025-06-21T14:48:53.876" v="2057" actId="1076"/>
          <ac:spMkLst>
            <pc:docMk/>
            <pc:sldMk cId="1761369374" sldId="1126"/>
            <ac:spMk id="17" creationId="{7E7FD410-FB2A-AB42-EDB0-66C1E0799D35}"/>
          </ac:spMkLst>
        </pc:spChg>
        <pc:spChg chg="mod">
          <ac:chgData name="di wang" userId="6c0d869067c4194b" providerId="LiveId" clId="{33C131B4-7E53-48FF-9C9C-F16FA138DDEF}" dt="2025-06-21T14:39:08.497" v="1893" actId="14100"/>
          <ac:spMkLst>
            <pc:docMk/>
            <pc:sldMk cId="1761369374" sldId="1126"/>
            <ac:spMk id="23" creationId="{AB06409B-3D56-B7CB-4E44-FF9133B389CF}"/>
          </ac:spMkLst>
        </pc:spChg>
        <pc:spChg chg="mod">
          <ac:chgData name="di wang" userId="6c0d869067c4194b" providerId="LiveId" clId="{33C131B4-7E53-48FF-9C9C-F16FA138DDEF}" dt="2025-06-28T16:16:37.423" v="4121" actId="20577"/>
          <ac:spMkLst>
            <pc:docMk/>
            <pc:sldMk cId="1761369374" sldId="1126"/>
            <ac:spMk id="29" creationId="{D400BF27-A540-9CCC-692E-370B3ECBB388}"/>
          </ac:spMkLst>
        </pc:spChg>
        <pc:picChg chg="mod ord">
          <ac:chgData name="di wang" userId="6c0d869067c4194b" providerId="LiveId" clId="{33C131B4-7E53-48FF-9C9C-F16FA138DDEF}" dt="2025-06-21T14:39:02.869" v="1892" actId="1076"/>
          <ac:picMkLst>
            <pc:docMk/>
            <pc:sldMk cId="1761369374" sldId="1126"/>
            <ac:picMk id="5" creationId="{F19D22E8-AEC9-1700-2E3C-6FDDEAC9AC77}"/>
          </ac:picMkLst>
        </pc:picChg>
        <pc:picChg chg="mod ord">
          <ac:chgData name="di wang" userId="6c0d869067c4194b" providerId="LiveId" clId="{33C131B4-7E53-48FF-9C9C-F16FA138DDEF}" dt="2025-06-21T14:51:16.800" v="2108" actId="1076"/>
          <ac:picMkLst>
            <pc:docMk/>
            <pc:sldMk cId="1761369374" sldId="1126"/>
            <ac:picMk id="14" creationId="{160DB2F2-9D90-0A92-F06B-4E2EC7D7C878}"/>
          </ac:picMkLst>
        </pc:picChg>
        <pc:picChg chg="mod">
          <ac:chgData name="di wang" userId="6c0d869067c4194b" providerId="LiveId" clId="{33C131B4-7E53-48FF-9C9C-F16FA138DDEF}" dt="2025-06-21T14:38:56.282" v="1890" actId="1076"/>
          <ac:picMkLst>
            <pc:docMk/>
            <pc:sldMk cId="1761369374" sldId="1126"/>
            <ac:picMk id="15" creationId="{A39962F7-18C2-3EFF-0F4F-6EAA58996218}"/>
          </ac:picMkLst>
        </pc:picChg>
        <pc:picChg chg="mod ord">
          <ac:chgData name="di wang" userId="6c0d869067c4194b" providerId="LiveId" clId="{33C131B4-7E53-48FF-9C9C-F16FA138DDEF}" dt="2025-06-21T14:48:53.876" v="2057" actId="1076"/>
          <ac:picMkLst>
            <pc:docMk/>
            <pc:sldMk cId="1761369374" sldId="1126"/>
            <ac:picMk id="25" creationId="{EFED0972-E1E0-1C27-F35B-42CFC2BB5999}"/>
          </ac:picMkLst>
        </pc:picChg>
        <pc:picChg chg="mod ord">
          <ac:chgData name="di wang" userId="6c0d869067c4194b" providerId="LiveId" clId="{33C131B4-7E53-48FF-9C9C-F16FA138DDEF}" dt="2025-06-21T14:51:14.842" v="2107" actId="1076"/>
          <ac:picMkLst>
            <pc:docMk/>
            <pc:sldMk cId="1761369374" sldId="1126"/>
            <ac:picMk id="33" creationId="{D328B36E-D6A0-4242-914D-58EE5C9109B1}"/>
          </ac:picMkLst>
        </pc:picChg>
      </pc:sldChg>
      <pc:sldChg chg="addSp delSp modSp add mod ord">
        <pc:chgData name="di wang" userId="6c0d869067c4194b" providerId="LiveId" clId="{33C131B4-7E53-48FF-9C9C-F16FA138DDEF}" dt="2025-06-28T16:17:11.105" v="4128" actId="20577"/>
        <pc:sldMkLst>
          <pc:docMk/>
          <pc:sldMk cId="2972086321" sldId="1127"/>
        </pc:sldMkLst>
        <pc:spChg chg="mod">
          <ac:chgData name="di wang" userId="6c0d869067c4194b" providerId="LiveId" clId="{33C131B4-7E53-48FF-9C9C-F16FA138DDEF}" dt="2025-06-28T16:17:11.105" v="4128" actId="20577"/>
          <ac:spMkLst>
            <pc:docMk/>
            <pc:sldMk cId="2972086321" sldId="1127"/>
            <ac:spMk id="29" creationId="{AB7FEDB5-7AC4-3040-D25B-2FD45FC53DD1}"/>
          </ac:spMkLst>
        </pc:spChg>
        <pc:picChg chg="add del mod">
          <ac:chgData name="di wang" userId="6c0d869067c4194b" providerId="LiveId" clId="{33C131B4-7E53-48FF-9C9C-F16FA138DDEF}" dt="2025-06-26T07:35:59.513" v="3244" actId="1076"/>
          <ac:picMkLst>
            <pc:docMk/>
            <pc:sldMk cId="2972086321" sldId="1127"/>
            <ac:picMk id="3" creationId="{C9D5CDEE-0CCD-DC26-D059-15B8A77209D1}"/>
          </ac:picMkLst>
        </pc:picChg>
        <pc:picChg chg="add mod">
          <ac:chgData name="di wang" userId="6c0d869067c4194b" providerId="LiveId" clId="{33C131B4-7E53-48FF-9C9C-F16FA138DDEF}" dt="2025-06-28T16:17:08.723" v="4126" actId="1076"/>
          <ac:picMkLst>
            <pc:docMk/>
            <pc:sldMk cId="2972086321" sldId="1127"/>
            <ac:picMk id="5" creationId="{FBF67BEB-CE7A-20E9-2785-36B536ED16FC}"/>
          </ac:picMkLst>
        </pc:picChg>
      </pc:sldChg>
      <pc:sldChg chg="addSp delSp add del mod">
        <pc:chgData name="di wang" userId="6c0d869067c4194b" providerId="LiveId" clId="{33C131B4-7E53-48FF-9C9C-F16FA138DDEF}" dt="2025-06-21T14:28:26.605" v="1669" actId="2696"/>
        <pc:sldMkLst>
          <pc:docMk/>
          <pc:sldMk cId="2835268424" sldId="1128"/>
        </pc:sldMkLst>
      </pc:sldChg>
      <pc:sldChg chg="addSp delSp modSp add mod">
        <pc:chgData name="di wang" userId="6c0d869067c4194b" providerId="LiveId" clId="{33C131B4-7E53-48FF-9C9C-F16FA138DDEF}" dt="2025-06-28T16:17:16.619" v="4130" actId="20577"/>
        <pc:sldMkLst>
          <pc:docMk/>
          <pc:sldMk cId="1009413031" sldId="1129"/>
        </pc:sldMkLst>
        <pc:spChg chg="add mod">
          <ac:chgData name="di wang" userId="6c0d869067c4194b" providerId="LiveId" clId="{33C131B4-7E53-48FF-9C9C-F16FA138DDEF}" dt="2025-06-28T15:50:58.274" v="3707" actId="1076"/>
          <ac:spMkLst>
            <pc:docMk/>
            <pc:sldMk cId="1009413031" sldId="1129"/>
            <ac:spMk id="4" creationId="{9EE77E39-6096-D9EA-6CDE-18590F10E66F}"/>
          </ac:spMkLst>
        </pc:spChg>
        <pc:spChg chg="add mod">
          <ac:chgData name="di wang" userId="6c0d869067c4194b" providerId="LiveId" clId="{33C131B4-7E53-48FF-9C9C-F16FA138DDEF}" dt="2025-06-28T15:50:58.274" v="3707" actId="1076"/>
          <ac:spMkLst>
            <pc:docMk/>
            <pc:sldMk cId="1009413031" sldId="1129"/>
            <ac:spMk id="6" creationId="{270F71C0-55FF-64E7-4055-CCC9042556E2}"/>
          </ac:spMkLst>
        </pc:spChg>
        <pc:spChg chg="mod">
          <ac:chgData name="di wang" userId="6c0d869067c4194b" providerId="LiveId" clId="{33C131B4-7E53-48FF-9C9C-F16FA138DDEF}" dt="2025-06-26T07:37:10.724" v="3262"/>
          <ac:spMkLst>
            <pc:docMk/>
            <pc:sldMk cId="1009413031" sldId="1129"/>
            <ac:spMk id="21" creationId="{CC50F8AC-5D4B-185C-1C08-FDC12E294B3C}"/>
          </ac:spMkLst>
        </pc:spChg>
        <pc:spChg chg="mod">
          <ac:chgData name="di wang" userId="6c0d869067c4194b" providerId="LiveId" clId="{33C131B4-7E53-48FF-9C9C-F16FA138DDEF}" dt="2025-06-28T16:17:16.619" v="4130" actId="20577"/>
          <ac:spMkLst>
            <pc:docMk/>
            <pc:sldMk cId="1009413031" sldId="1129"/>
            <ac:spMk id="29" creationId="{23C5B3DA-53CE-2887-72D8-4EA7B07B1B1F}"/>
          </ac:spMkLst>
        </pc:spChg>
        <pc:picChg chg="add mod">
          <ac:chgData name="di wang" userId="6c0d869067c4194b" providerId="LiveId" clId="{33C131B4-7E53-48FF-9C9C-F16FA138DDEF}" dt="2025-06-28T15:50:58.274" v="3707" actId="1076"/>
          <ac:picMkLst>
            <pc:docMk/>
            <pc:sldMk cId="1009413031" sldId="1129"/>
            <ac:picMk id="7" creationId="{72928458-639F-D832-63EA-832B627AB598}"/>
          </ac:picMkLst>
        </pc:picChg>
        <pc:picChg chg="add mod">
          <ac:chgData name="di wang" userId="6c0d869067c4194b" providerId="LiveId" clId="{33C131B4-7E53-48FF-9C9C-F16FA138DDEF}" dt="2025-06-28T15:50:58.274" v="3707" actId="1076"/>
          <ac:picMkLst>
            <pc:docMk/>
            <pc:sldMk cId="1009413031" sldId="1129"/>
            <ac:picMk id="8" creationId="{9B2D5D02-CDA0-8AA4-1FEF-305BB5AB481E}"/>
          </ac:picMkLst>
        </pc:picChg>
        <pc:picChg chg="add mod">
          <ac:chgData name="di wang" userId="6c0d869067c4194b" providerId="LiveId" clId="{33C131B4-7E53-48FF-9C9C-F16FA138DDEF}" dt="2025-06-28T15:50:36.675" v="3705" actId="1076"/>
          <ac:picMkLst>
            <pc:docMk/>
            <pc:sldMk cId="1009413031" sldId="1129"/>
            <ac:picMk id="9" creationId="{F17EAC52-8EC6-355D-E772-7C3DF80F74B0}"/>
          </ac:picMkLst>
        </pc:picChg>
      </pc:sldChg>
      <pc:sldChg chg="addSp delSp modSp add mod">
        <pc:chgData name="di wang" userId="6c0d869067c4194b" providerId="LiveId" clId="{33C131B4-7E53-48FF-9C9C-F16FA138DDEF}" dt="2025-06-28T16:17:00.492" v="4125" actId="20577"/>
        <pc:sldMkLst>
          <pc:docMk/>
          <pc:sldMk cId="2614453757" sldId="1130"/>
        </pc:sldMkLst>
        <pc:spChg chg="mod">
          <ac:chgData name="di wang" userId="6c0d869067c4194b" providerId="LiveId" clId="{33C131B4-7E53-48FF-9C9C-F16FA138DDEF}" dt="2025-06-21T15:05:06.692" v="2305" actId="20577"/>
          <ac:spMkLst>
            <pc:docMk/>
            <pc:sldMk cId="2614453757" sldId="1130"/>
            <ac:spMk id="21" creationId="{BC2D97F1-DD2C-F915-E50F-24CC4261EBBB}"/>
          </ac:spMkLst>
        </pc:spChg>
        <pc:spChg chg="mod">
          <ac:chgData name="di wang" userId="6c0d869067c4194b" providerId="LiveId" clId="{33C131B4-7E53-48FF-9C9C-F16FA138DDEF}" dt="2025-06-28T16:17:00.492" v="4125" actId="20577"/>
          <ac:spMkLst>
            <pc:docMk/>
            <pc:sldMk cId="2614453757" sldId="1130"/>
            <ac:spMk id="29" creationId="{DD711F2C-EF44-79B8-2CCC-DF2784C0525C}"/>
          </ac:spMkLst>
        </pc:spChg>
        <pc:spChg chg="add mod ord">
          <ac:chgData name="di wang" userId="6c0d869067c4194b" providerId="LiveId" clId="{33C131B4-7E53-48FF-9C9C-F16FA138DDEF}" dt="2025-06-21T15:27:14.343" v="2596" actId="167"/>
          <ac:spMkLst>
            <pc:docMk/>
            <pc:sldMk cId="2614453757" sldId="1130"/>
            <ac:spMk id="34" creationId="{7C0A7B06-8A2D-0C70-F741-9384037EAA50}"/>
          </ac:spMkLst>
        </pc:spChg>
        <pc:spChg chg="add mod">
          <ac:chgData name="di wang" userId="6c0d869067c4194b" providerId="LiveId" clId="{33C131B4-7E53-48FF-9C9C-F16FA138DDEF}" dt="2025-06-21T15:29:00.490" v="2624" actId="1076"/>
          <ac:spMkLst>
            <pc:docMk/>
            <pc:sldMk cId="2614453757" sldId="1130"/>
            <ac:spMk id="49" creationId="{0D108261-62B4-988B-ACF6-04DAB08F21F1}"/>
          </ac:spMkLst>
        </pc:spChg>
        <pc:spChg chg="add mod">
          <ac:chgData name="di wang" userId="6c0d869067c4194b" providerId="LiveId" clId="{33C131B4-7E53-48FF-9C9C-F16FA138DDEF}" dt="2025-06-21T15:27:37.819" v="2619" actId="1076"/>
          <ac:spMkLst>
            <pc:docMk/>
            <pc:sldMk cId="2614453757" sldId="1130"/>
            <ac:spMk id="50" creationId="{24EE4561-8770-8F00-91BA-7D1FB2B0490D}"/>
          </ac:spMkLst>
        </pc:spChg>
        <pc:spChg chg="add mod">
          <ac:chgData name="di wang" userId="6c0d869067c4194b" providerId="LiveId" clId="{33C131B4-7E53-48FF-9C9C-F16FA138DDEF}" dt="2025-06-21T15:28:06.727" v="2622" actId="1076"/>
          <ac:spMkLst>
            <pc:docMk/>
            <pc:sldMk cId="2614453757" sldId="1130"/>
            <ac:spMk id="53" creationId="{E710D456-0B62-797F-8DDE-824D9ABE4F75}"/>
          </ac:spMkLst>
        </pc:spChg>
        <pc:spChg chg="add mod">
          <ac:chgData name="di wang" userId="6c0d869067c4194b" providerId="LiveId" clId="{33C131B4-7E53-48FF-9C9C-F16FA138DDEF}" dt="2025-06-21T15:41:10.085" v="2699" actId="114"/>
          <ac:spMkLst>
            <pc:docMk/>
            <pc:sldMk cId="2614453757" sldId="1130"/>
            <ac:spMk id="56" creationId="{B1E8460D-79DF-58FF-2C86-DA27890406A4}"/>
          </ac:spMkLst>
        </pc:spChg>
        <pc:picChg chg="mod ord">
          <ac:chgData name="di wang" userId="6c0d869067c4194b" providerId="LiveId" clId="{33C131B4-7E53-48FF-9C9C-F16FA138DDEF}" dt="2025-06-26T07:31:28.819" v="3196" actId="962"/>
          <ac:picMkLst>
            <pc:docMk/>
            <pc:sldMk cId="2614453757" sldId="1130"/>
            <ac:picMk id="5" creationId="{A3CBC91B-8A53-633C-614F-D2E584488455}"/>
          </ac:picMkLst>
        </pc:picChg>
        <pc:picChg chg="mod ord">
          <ac:chgData name="di wang" userId="6c0d869067c4194b" providerId="LiveId" clId="{33C131B4-7E53-48FF-9C9C-F16FA138DDEF}" dt="2025-06-26T07:33:24.165" v="3234" actId="962"/>
          <ac:picMkLst>
            <pc:docMk/>
            <pc:sldMk cId="2614453757" sldId="1130"/>
            <ac:picMk id="9" creationId="{0C93688E-2A68-6CC6-201D-E50592070F87}"/>
          </ac:picMkLst>
        </pc:picChg>
        <pc:picChg chg="mod">
          <ac:chgData name="di wang" userId="6c0d869067c4194b" providerId="LiveId" clId="{33C131B4-7E53-48FF-9C9C-F16FA138DDEF}" dt="2025-06-21T15:32:19.799" v="2645" actId="1076"/>
          <ac:picMkLst>
            <pc:docMk/>
            <pc:sldMk cId="2614453757" sldId="1130"/>
            <ac:picMk id="15" creationId="{0542B3A2-E545-4839-0649-6923A7C8C543}"/>
          </ac:picMkLst>
        </pc:picChg>
        <pc:picChg chg="mod">
          <ac:chgData name="di wang" userId="6c0d869067c4194b" providerId="LiveId" clId="{33C131B4-7E53-48FF-9C9C-F16FA138DDEF}" dt="2025-06-21T15:21:34.148" v="2479" actId="1076"/>
          <ac:picMkLst>
            <pc:docMk/>
            <pc:sldMk cId="2614453757" sldId="1130"/>
            <ac:picMk id="17" creationId="{733F06AE-A441-FCE2-AEA4-3D94404F63DC}"/>
          </ac:picMkLst>
        </pc:picChg>
        <pc:picChg chg="mod ord">
          <ac:chgData name="di wang" userId="6c0d869067c4194b" providerId="LiveId" clId="{33C131B4-7E53-48FF-9C9C-F16FA138DDEF}" dt="2025-06-21T15:32:17.260" v="2644" actId="1076"/>
          <ac:picMkLst>
            <pc:docMk/>
            <pc:sldMk cId="2614453757" sldId="1130"/>
            <ac:picMk id="30" creationId="{6AD05018-0EE7-5370-4A74-3C10B3D92434}"/>
          </ac:picMkLst>
        </pc:picChg>
        <pc:picChg chg="mod ord">
          <ac:chgData name="di wang" userId="6c0d869067c4194b" providerId="LiveId" clId="{33C131B4-7E53-48FF-9C9C-F16FA138DDEF}" dt="2025-06-21T15:21:44.420" v="2494" actId="962"/>
          <ac:picMkLst>
            <pc:docMk/>
            <pc:sldMk cId="2614453757" sldId="1130"/>
            <ac:picMk id="36" creationId="{1BDA1652-DF0F-37D2-966A-9FBA38292CE1}"/>
          </ac:picMkLst>
        </pc:picChg>
        <pc:picChg chg="mod ord">
          <ac:chgData name="di wang" userId="6c0d869067c4194b" providerId="LiveId" clId="{33C131B4-7E53-48FF-9C9C-F16FA138DDEF}" dt="2025-06-21T15:27:37.819" v="2619" actId="1076"/>
          <ac:picMkLst>
            <pc:docMk/>
            <pc:sldMk cId="2614453757" sldId="1130"/>
            <ac:picMk id="52" creationId="{E48C8A3E-3A4F-A63C-62E4-C0E907D7C890}"/>
          </ac:picMkLst>
        </pc:picChg>
        <pc:cxnChg chg="add mod">
          <ac:chgData name="di wang" userId="6c0d869067c4194b" providerId="LiveId" clId="{33C131B4-7E53-48FF-9C9C-F16FA138DDEF}" dt="2025-06-21T15:32:14.530" v="2643" actId="1076"/>
          <ac:cxnSpMkLst>
            <pc:docMk/>
            <pc:sldMk cId="2614453757" sldId="1130"/>
            <ac:cxnSpMk id="54" creationId="{A6D144DD-5A47-8E52-F654-A93111645D7D}"/>
          </ac:cxnSpMkLst>
        </pc:cxnChg>
      </pc:sldChg>
      <pc:sldChg chg="addSp delSp modSp add mod addAnim delAnim modAnim">
        <pc:chgData name="di wang" userId="6c0d869067c4194b" providerId="LiveId" clId="{33C131B4-7E53-48FF-9C9C-F16FA138DDEF}" dt="2025-06-21T16:22:01.870" v="3050" actId="20577"/>
        <pc:sldMkLst>
          <pc:docMk/>
          <pc:sldMk cId="2485828743" sldId="1131"/>
        </pc:sldMkLst>
        <pc:spChg chg="mod">
          <ac:chgData name="di wang" userId="6c0d869067c4194b" providerId="LiveId" clId="{33C131B4-7E53-48FF-9C9C-F16FA138DDEF}" dt="2025-06-21T16:22:01.870" v="3050" actId="20577"/>
          <ac:spMkLst>
            <pc:docMk/>
            <pc:sldMk cId="2485828743" sldId="1131"/>
            <ac:spMk id="6" creationId="{F675FD15-84ED-B62F-D866-9AB6B1C6E1CD}"/>
          </ac:spMkLst>
        </pc:spChg>
        <pc:spChg chg="mod">
          <ac:chgData name="di wang" userId="6c0d869067c4194b" providerId="LiveId" clId="{33C131B4-7E53-48FF-9C9C-F16FA138DDEF}" dt="2025-06-21T16:12:34.357" v="2889" actId="20577"/>
          <ac:spMkLst>
            <pc:docMk/>
            <pc:sldMk cId="2485828743" sldId="1131"/>
            <ac:spMk id="17" creationId="{9ADE0F3D-123A-BC42-CB0F-8B6E07D00018}"/>
          </ac:spMkLst>
        </pc:spChg>
        <pc:spChg chg="add mod">
          <ac:chgData name="di wang" userId="6c0d869067c4194b" providerId="LiveId" clId="{33C131B4-7E53-48FF-9C9C-F16FA138DDEF}" dt="2025-06-21T16:10:23.619" v="2845" actId="1076"/>
          <ac:spMkLst>
            <pc:docMk/>
            <pc:sldMk cId="2485828743" sldId="1131"/>
            <ac:spMk id="116" creationId="{434144C7-D983-B2A5-FBF9-849A332044D9}"/>
          </ac:spMkLst>
        </pc:spChg>
        <pc:spChg chg="add mod">
          <ac:chgData name="di wang" userId="6c0d869067c4194b" providerId="LiveId" clId="{33C131B4-7E53-48FF-9C9C-F16FA138DDEF}" dt="2025-06-21T16:12:23.145" v="2883" actId="14100"/>
          <ac:spMkLst>
            <pc:docMk/>
            <pc:sldMk cId="2485828743" sldId="1131"/>
            <ac:spMk id="120" creationId="{073D1CBF-2C32-7E90-9F71-F950AEAB90DD}"/>
          </ac:spMkLst>
        </pc:spChg>
        <pc:picChg chg="add mod">
          <ac:chgData name="di wang" userId="6c0d869067c4194b" providerId="LiveId" clId="{33C131B4-7E53-48FF-9C9C-F16FA138DDEF}" dt="2025-06-21T16:09:38.914" v="2842" actId="1076"/>
          <ac:picMkLst>
            <pc:docMk/>
            <pc:sldMk cId="2485828743" sldId="1131"/>
            <ac:picMk id="117" creationId="{9793DBA7-68B2-C696-2211-44EAAB7641CC}"/>
          </ac:picMkLst>
        </pc:picChg>
        <pc:cxnChg chg="add mod">
          <ac:chgData name="di wang" userId="6c0d869067c4194b" providerId="LiveId" clId="{33C131B4-7E53-48FF-9C9C-F16FA138DDEF}" dt="2025-06-21T16:10:20.335" v="2844" actId="1076"/>
          <ac:cxnSpMkLst>
            <pc:docMk/>
            <pc:sldMk cId="2485828743" sldId="1131"/>
            <ac:cxnSpMk id="118" creationId="{475C8C27-8D4E-098C-C804-8FD49E9E435B}"/>
          </ac:cxnSpMkLst>
        </pc:cxnChg>
      </pc:sldChg>
      <pc:sldChg chg="addSp delSp modSp add del mod ord">
        <pc:chgData name="di wang" userId="6c0d869067c4194b" providerId="LiveId" clId="{33C131B4-7E53-48FF-9C9C-F16FA138DDEF}" dt="2025-06-28T16:19:22.453" v="4177" actId="2696"/>
        <pc:sldMkLst>
          <pc:docMk/>
          <pc:sldMk cId="763509960" sldId="1132"/>
        </pc:sldMkLst>
      </pc:sldChg>
      <pc:sldChg chg="addSp delSp modSp add mod ord delAnim modAnim">
        <pc:chgData name="di wang" userId="6c0d869067c4194b" providerId="LiveId" clId="{33C131B4-7E53-48FF-9C9C-F16FA138DDEF}" dt="2025-06-28T16:48:30.300" v="4326" actId="20577"/>
        <pc:sldMkLst>
          <pc:docMk/>
          <pc:sldMk cId="2673443201" sldId="1133"/>
        </pc:sldMkLst>
        <pc:spChg chg="mod">
          <ac:chgData name="di wang" userId="6c0d869067c4194b" providerId="LiveId" clId="{33C131B4-7E53-48FF-9C9C-F16FA138DDEF}" dt="2025-06-28T03:38:09.475" v="3520" actId="1076"/>
          <ac:spMkLst>
            <pc:docMk/>
            <pc:sldMk cId="2673443201" sldId="1133"/>
            <ac:spMk id="3" creationId="{3E8C6EFF-559B-FBCA-CDF0-C0DD20E34E27}"/>
          </ac:spMkLst>
        </pc:spChg>
        <pc:spChg chg="mod">
          <ac:chgData name="di wang" userId="6c0d869067c4194b" providerId="LiveId" clId="{33C131B4-7E53-48FF-9C9C-F16FA138DDEF}" dt="2025-06-28T16:48:30.300" v="4326" actId="20577"/>
          <ac:spMkLst>
            <pc:docMk/>
            <pc:sldMk cId="2673443201" sldId="1133"/>
            <ac:spMk id="6" creationId="{A1FF3405-C04F-E465-10D7-BB97FF9DE626}"/>
          </ac:spMkLst>
        </pc:spChg>
        <pc:spChg chg="add mod">
          <ac:chgData name="di wang" userId="6c0d869067c4194b" providerId="LiveId" clId="{33C131B4-7E53-48FF-9C9C-F16FA138DDEF}" dt="2025-06-28T03:38:16.980" v="3522" actId="1076"/>
          <ac:spMkLst>
            <pc:docMk/>
            <pc:sldMk cId="2673443201" sldId="1133"/>
            <ac:spMk id="7" creationId="{105BB240-E2C5-73A4-9807-0A96BB42FC76}"/>
          </ac:spMkLst>
        </pc:spChg>
        <pc:spChg chg="add mod">
          <ac:chgData name="di wang" userId="6c0d869067c4194b" providerId="LiveId" clId="{33C131B4-7E53-48FF-9C9C-F16FA138DDEF}" dt="2025-06-28T09:07:53.124" v="3602" actId="1076"/>
          <ac:spMkLst>
            <pc:docMk/>
            <pc:sldMk cId="2673443201" sldId="1133"/>
            <ac:spMk id="9" creationId="{DFF1C6EF-B913-FC9F-628B-EF34F679816F}"/>
          </ac:spMkLst>
        </pc:spChg>
        <pc:spChg chg="add mod">
          <ac:chgData name="di wang" userId="6c0d869067c4194b" providerId="LiveId" clId="{33C131B4-7E53-48FF-9C9C-F16FA138DDEF}" dt="2025-06-28T03:38:29.642" v="3524" actId="1076"/>
          <ac:spMkLst>
            <pc:docMk/>
            <pc:sldMk cId="2673443201" sldId="1133"/>
            <ac:spMk id="36" creationId="{C725782D-8E78-BC8F-032A-7D1FFE9C4E10}"/>
          </ac:spMkLst>
        </pc:spChg>
        <pc:spChg chg="add mod">
          <ac:chgData name="di wang" userId="6c0d869067c4194b" providerId="LiveId" clId="{33C131B4-7E53-48FF-9C9C-F16FA138DDEF}" dt="2025-06-28T03:38:29.642" v="3524" actId="1076"/>
          <ac:spMkLst>
            <pc:docMk/>
            <pc:sldMk cId="2673443201" sldId="1133"/>
            <ac:spMk id="38" creationId="{7E227AF6-7B82-96D7-5827-508007E7946E}"/>
          </ac:spMkLst>
        </pc:spChg>
        <pc:spChg chg="add mod">
          <ac:chgData name="di wang" userId="6c0d869067c4194b" providerId="LiveId" clId="{33C131B4-7E53-48FF-9C9C-F16FA138DDEF}" dt="2025-06-28T03:38:46.505" v="3528" actId="1076"/>
          <ac:spMkLst>
            <pc:docMk/>
            <pc:sldMk cId="2673443201" sldId="1133"/>
            <ac:spMk id="39" creationId="{74E4F993-9EC5-734C-F359-CBAA314B7B11}"/>
          </ac:spMkLst>
        </pc:spChg>
        <pc:picChg chg="add mod">
          <ac:chgData name="di wang" userId="6c0d869067c4194b" providerId="LiveId" clId="{33C131B4-7E53-48FF-9C9C-F16FA138DDEF}" dt="2025-06-28T09:07:58.978" v="3604" actId="1076"/>
          <ac:picMkLst>
            <pc:docMk/>
            <pc:sldMk cId="2673443201" sldId="1133"/>
            <ac:picMk id="8" creationId="{C1B7A460-0B8D-602D-8ECB-96DDAC21FA07}"/>
          </ac:picMkLst>
        </pc:picChg>
        <pc:picChg chg="add mod">
          <ac:chgData name="di wang" userId="6c0d869067c4194b" providerId="LiveId" clId="{33C131B4-7E53-48FF-9C9C-F16FA138DDEF}" dt="2025-06-28T03:38:14.501" v="3521" actId="1076"/>
          <ac:picMkLst>
            <pc:docMk/>
            <pc:sldMk cId="2673443201" sldId="1133"/>
            <ac:picMk id="13" creationId="{009D7095-058F-CF5C-A7F8-FCFB44606B2A}"/>
          </ac:picMkLst>
        </pc:picChg>
        <pc:picChg chg="add mod">
          <ac:chgData name="di wang" userId="6c0d869067c4194b" providerId="LiveId" clId="{33C131B4-7E53-48FF-9C9C-F16FA138DDEF}" dt="2025-06-28T03:38:29.642" v="3524" actId="1076"/>
          <ac:picMkLst>
            <pc:docMk/>
            <pc:sldMk cId="2673443201" sldId="1133"/>
            <ac:picMk id="37" creationId="{1798DF9E-70A8-AE59-9A34-64B2BEEEB957}"/>
          </ac:picMkLst>
        </pc:picChg>
      </pc:sldChg>
      <pc:sldChg chg="addSp delSp modSp add mod delAnim">
        <pc:chgData name="di wang" userId="6c0d869067c4194b" providerId="LiveId" clId="{33C131B4-7E53-48FF-9C9C-F16FA138DDEF}" dt="2025-06-28T17:25:18.313" v="4448"/>
        <pc:sldMkLst>
          <pc:docMk/>
          <pc:sldMk cId="2197995315" sldId="1134"/>
        </pc:sldMkLst>
        <pc:spChg chg="mod">
          <ac:chgData name="di wang" userId="6c0d869067c4194b" providerId="LiveId" clId="{33C131B4-7E53-48FF-9C9C-F16FA138DDEF}" dt="2025-06-28T16:49:03.554" v="4338" actId="20577"/>
          <ac:spMkLst>
            <pc:docMk/>
            <pc:sldMk cId="2197995315" sldId="1134"/>
            <ac:spMk id="6" creationId="{406657DC-C575-4293-18AA-6E3AB5CC8A00}"/>
          </ac:spMkLst>
        </pc:spChg>
        <pc:spChg chg="add mod">
          <ac:chgData name="di wang" userId="6c0d869067c4194b" providerId="LiveId" clId="{33C131B4-7E53-48FF-9C9C-F16FA138DDEF}" dt="2025-06-28T17:25:18.313" v="4448"/>
          <ac:spMkLst>
            <pc:docMk/>
            <pc:sldMk cId="2197995315" sldId="1134"/>
            <ac:spMk id="27" creationId="{C0394176-9B03-242D-6905-292AB727C17A}"/>
          </ac:spMkLst>
        </pc:spChg>
        <pc:picChg chg="mod ord">
          <ac:chgData name="di wang" userId="6c0d869067c4194b" providerId="LiveId" clId="{33C131B4-7E53-48FF-9C9C-F16FA138DDEF}" dt="2025-06-28T16:03:45.603" v="3803" actId="1076"/>
          <ac:picMkLst>
            <pc:docMk/>
            <pc:sldMk cId="2197995315" sldId="1134"/>
            <ac:picMk id="16" creationId="{8C4EF574-EA8D-C119-68C3-A8CB0EF56121}"/>
          </ac:picMkLst>
        </pc:picChg>
        <pc:picChg chg="mod ord">
          <ac:chgData name="di wang" userId="6c0d869067c4194b" providerId="LiveId" clId="{33C131B4-7E53-48FF-9C9C-F16FA138DDEF}" dt="2025-06-28T16:02:43.974" v="3799" actId="962"/>
          <ac:picMkLst>
            <pc:docMk/>
            <pc:sldMk cId="2197995315" sldId="1134"/>
            <ac:picMk id="25" creationId="{521B0B05-9EC3-EA2E-BC49-BF1E82CFF3DC}"/>
          </ac:picMkLst>
        </pc:picChg>
        <pc:cxnChg chg="add mod">
          <ac:chgData name="di wang" userId="6c0d869067c4194b" providerId="LiveId" clId="{33C131B4-7E53-48FF-9C9C-F16FA138DDEF}" dt="2025-06-28T16:03:40.113" v="3802" actId="1076"/>
          <ac:cxnSpMkLst>
            <pc:docMk/>
            <pc:sldMk cId="2197995315" sldId="1134"/>
            <ac:cxnSpMk id="26" creationId="{C336017C-5304-7872-513C-24655C79FE17}"/>
          </ac:cxnSpMkLst>
        </pc:cxnChg>
      </pc:sldChg>
      <pc:sldChg chg="addSp delSp modSp add mod">
        <pc:chgData name="di wang" userId="6c0d869067c4194b" providerId="LiveId" clId="{33C131B4-7E53-48FF-9C9C-F16FA138DDEF}" dt="2025-06-28T16:53:21.836" v="4341" actId="1076"/>
        <pc:sldMkLst>
          <pc:docMk/>
          <pc:sldMk cId="206246859" sldId="1135"/>
        </pc:sldMkLst>
        <pc:spChg chg="mod">
          <ac:chgData name="di wang" userId="6c0d869067c4194b" providerId="LiveId" clId="{33C131B4-7E53-48FF-9C9C-F16FA138DDEF}" dt="2025-06-28T16:08:13.476" v="3823" actId="20577"/>
          <ac:spMkLst>
            <pc:docMk/>
            <pc:sldMk cId="206246859" sldId="1135"/>
            <ac:spMk id="10" creationId="{3D84A498-90DF-4C62-DF3D-C7A2C3CFC510}"/>
          </ac:spMkLst>
        </pc:spChg>
        <pc:spChg chg="mod">
          <ac:chgData name="di wang" userId="6c0d869067c4194b" providerId="LiveId" clId="{33C131B4-7E53-48FF-9C9C-F16FA138DDEF}" dt="2025-06-28T16:08:54.820" v="3849" actId="20577"/>
          <ac:spMkLst>
            <pc:docMk/>
            <pc:sldMk cId="206246859" sldId="1135"/>
            <ac:spMk id="21" creationId="{136CDAD2-D4DE-B998-BC6A-90183AD3FCD6}"/>
          </ac:spMkLst>
        </pc:spChg>
        <pc:spChg chg="add mod">
          <ac:chgData name="di wang" userId="6c0d869067c4194b" providerId="LiveId" clId="{33C131B4-7E53-48FF-9C9C-F16FA138DDEF}" dt="2025-06-28T16:14:56.399" v="4051" actId="1076"/>
          <ac:spMkLst>
            <pc:docMk/>
            <pc:sldMk cId="206246859" sldId="1135"/>
            <ac:spMk id="28" creationId="{3E5AABE3-4138-1F3D-66E4-4EA7DA46E7FC}"/>
          </ac:spMkLst>
        </pc:spChg>
        <pc:spChg chg="mod">
          <ac:chgData name="di wang" userId="6c0d869067c4194b" providerId="LiveId" clId="{33C131B4-7E53-48FF-9C9C-F16FA138DDEF}" dt="2025-06-28T16:15:55.344" v="4106" actId="20577"/>
          <ac:spMkLst>
            <pc:docMk/>
            <pc:sldMk cId="206246859" sldId="1135"/>
            <ac:spMk id="29" creationId="{DFEC4A51-EECA-5935-E243-FAEAD7A1E9F4}"/>
          </ac:spMkLst>
        </pc:spChg>
        <pc:spChg chg="add mod">
          <ac:chgData name="di wang" userId="6c0d869067c4194b" providerId="LiveId" clId="{33C131B4-7E53-48FF-9C9C-F16FA138DDEF}" dt="2025-06-28T16:53:21.836" v="4341" actId="1076"/>
          <ac:spMkLst>
            <pc:docMk/>
            <pc:sldMk cId="206246859" sldId="1135"/>
            <ac:spMk id="31" creationId="{EB7DCBF7-CE3B-D5E8-1947-63192E608579}"/>
          </ac:spMkLst>
        </pc:spChg>
        <pc:picChg chg="mod ord">
          <ac:chgData name="di wang" userId="6c0d869067c4194b" providerId="LiveId" clId="{33C131B4-7E53-48FF-9C9C-F16FA138DDEF}" dt="2025-06-28T16:09:27.102" v="3867" actId="1076"/>
          <ac:picMkLst>
            <pc:docMk/>
            <pc:sldMk cId="206246859" sldId="1135"/>
            <ac:picMk id="7" creationId="{83E52483-E193-ADE4-1F68-EB24646B2391}"/>
          </ac:picMkLst>
        </pc:picChg>
        <pc:picChg chg="mod ord">
          <ac:chgData name="di wang" userId="6c0d869067c4194b" providerId="LiveId" clId="{33C131B4-7E53-48FF-9C9C-F16FA138DDEF}" dt="2025-06-28T16:10:57.237" v="3943" actId="1076"/>
          <ac:picMkLst>
            <pc:docMk/>
            <pc:sldMk cId="206246859" sldId="1135"/>
            <ac:picMk id="24" creationId="{3B2EA5A8-60D1-167D-EC13-AAEFAEC6F87D}"/>
          </ac:picMkLst>
        </pc:picChg>
      </pc:sldChg>
      <pc:sldChg chg="modSp add mod">
        <pc:chgData name="di wang" userId="6c0d869067c4194b" providerId="LiveId" clId="{33C131B4-7E53-48FF-9C9C-F16FA138DDEF}" dt="2025-06-28T16:47:57.786" v="4312" actId="20577"/>
        <pc:sldMkLst>
          <pc:docMk/>
          <pc:sldMk cId="3812490268" sldId="1136"/>
        </pc:sldMkLst>
        <pc:spChg chg="mod">
          <ac:chgData name="di wang" userId="6c0d869067c4194b" providerId="LiveId" clId="{33C131B4-7E53-48FF-9C9C-F16FA138DDEF}" dt="2025-06-28T16:47:57.786" v="4312" actId="20577"/>
          <ac:spMkLst>
            <pc:docMk/>
            <pc:sldMk cId="3812490268" sldId="1136"/>
            <ac:spMk id="6" creationId="{F81BBE2F-A568-413E-2A03-7CAA2657A22F}"/>
          </ac:spMkLst>
        </pc:spChg>
      </pc:sldChg>
    </pc:docChg>
  </pc:docChgLst>
  <pc:docChgLst>
    <pc:chgData name="di wang" userId="6c0d869067c4194b" providerId="LiveId" clId="{7A3097EC-C95D-464A-B633-2B84C7561E18}"/>
    <pc:docChg chg="undo redo custSel addSld delSld modSld sldOrd">
      <pc:chgData name="di wang" userId="6c0d869067c4194b" providerId="LiveId" clId="{7A3097EC-C95D-464A-B633-2B84C7561E18}" dt="2023-10-12T14:22:48.463" v="3496" actId="1076"/>
      <pc:docMkLst>
        <pc:docMk/>
      </pc:docMkLst>
      <pc:sldChg chg="addSp delSp modSp add del mod">
        <pc:chgData name="di wang" userId="6c0d869067c4194b" providerId="LiveId" clId="{7A3097EC-C95D-464A-B633-2B84C7561E18}" dt="2023-10-12T14:21:56.126" v="3495" actId="1076"/>
        <pc:sldMkLst>
          <pc:docMk/>
          <pc:sldMk cId="0" sldId="828"/>
        </pc:sldMkLst>
      </pc:sldChg>
      <pc:sldChg chg="addSp delSp modSp del mod">
        <pc:chgData name="di wang" userId="6c0d869067c4194b" providerId="LiveId" clId="{7A3097EC-C95D-464A-B633-2B84C7561E18}" dt="2023-10-12T14:18:48.218" v="3442" actId="20577"/>
        <pc:sldMkLst>
          <pc:docMk/>
          <pc:sldMk cId="0" sldId="951"/>
        </pc:sldMkLst>
      </pc:sldChg>
      <pc:sldChg chg="addSp delSp modSp mod delAnim modAnim">
        <pc:chgData name="di wang" userId="6c0d869067c4194b" providerId="LiveId" clId="{7A3097EC-C95D-464A-B633-2B84C7561E18}" dt="2023-10-12T14:17:20.923" v="3422" actId="1076"/>
        <pc:sldMkLst>
          <pc:docMk/>
          <pc:sldMk cId="0" sldId="981"/>
        </pc:sldMkLst>
      </pc:sldChg>
      <pc:sldChg chg="addSp delSp modSp add del mod ord delAnim">
        <pc:chgData name="di wang" userId="6c0d869067c4194b" providerId="LiveId" clId="{7A3097EC-C95D-464A-B633-2B84C7561E18}" dt="2023-10-12T14:21:53.708" v="3492" actId="1076"/>
        <pc:sldMkLst>
          <pc:docMk/>
          <pc:sldMk cId="0" sldId="987"/>
        </pc:sldMkLst>
      </pc:sldChg>
      <pc:sldChg chg="addSp delSp modSp add del mod delAnim">
        <pc:chgData name="di wang" userId="6c0d869067c4194b" providerId="LiveId" clId="{7A3097EC-C95D-464A-B633-2B84C7561E18}" dt="2023-10-12T14:14:29.040" v="3381"/>
        <pc:sldMkLst>
          <pc:docMk/>
          <pc:sldMk cId="0" sldId="989"/>
        </pc:sldMkLst>
      </pc:sldChg>
      <pc:sldChg chg="delSp modSp del mod">
        <pc:chgData name="di wang" userId="6c0d869067c4194b" providerId="LiveId" clId="{7A3097EC-C95D-464A-B633-2B84C7561E18}" dt="2023-10-06T11:56:37.239" v="1656" actId="2696"/>
        <pc:sldMkLst>
          <pc:docMk/>
          <pc:sldMk cId="0" sldId="992"/>
        </pc:sldMkLst>
      </pc:sldChg>
      <pc:sldChg chg="addSp delSp modSp del mod">
        <pc:chgData name="di wang" userId="6c0d869067c4194b" providerId="LiveId" clId="{7A3097EC-C95D-464A-B633-2B84C7561E18}" dt="2023-10-12T14:18:53.901" v="3444" actId="20577"/>
        <pc:sldMkLst>
          <pc:docMk/>
          <pc:sldMk cId="0" sldId="994"/>
        </pc:sldMkLst>
      </pc:sldChg>
      <pc:sldChg chg="addSp delSp modSp del mod">
        <pc:chgData name="di wang" userId="6c0d869067c4194b" providerId="LiveId" clId="{7A3097EC-C95D-464A-B633-2B84C7561E18}" dt="2023-10-12T14:18:59.152" v="3448" actId="20577"/>
        <pc:sldMkLst>
          <pc:docMk/>
          <pc:sldMk cId="0" sldId="995"/>
        </pc:sldMkLst>
      </pc:sldChg>
      <pc:sldChg chg="addSp delSp modSp del mod">
        <pc:chgData name="di wang" userId="6c0d869067c4194b" providerId="LiveId" clId="{7A3097EC-C95D-464A-B633-2B84C7561E18}" dt="2023-10-12T14:19:08.370" v="3450" actId="20577"/>
        <pc:sldMkLst>
          <pc:docMk/>
          <pc:sldMk cId="0" sldId="996"/>
        </pc:sldMkLst>
      </pc:sldChg>
      <pc:sldChg chg="del">
        <pc:chgData name="di wang" userId="6c0d869067c4194b" providerId="LiveId" clId="{7A3097EC-C95D-464A-B633-2B84C7561E18}" dt="2023-10-05T14:03:52.411" v="849" actId="2696"/>
        <pc:sldMkLst>
          <pc:docMk/>
          <pc:sldMk cId="0" sldId="997"/>
        </pc:sldMkLst>
      </pc:sldChg>
      <pc:sldChg chg="del">
        <pc:chgData name="di wang" userId="6c0d869067c4194b" providerId="LiveId" clId="{7A3097EC-C95D-464A-B633-2B84C7561E18}" dt="2023-10-05T14:03:58.191" v="851" actId="2696"/>
        <pc:sldMkLst>
          <pc:docMk/>
          <pc:sldMk cId="0" sldId="999"/>
        </pc:sldMkLst>
      </pc:sldChg>
      <pc:sldChg chg="del">
        <pc:chgData name="di wang" userId="6c0d869067c4194b" providerId="LiveId" clId="{7A3097EC-C95D-464A-B633-2B84C7561E18}" dt="2023-10-05T14:03:55.476" v="850" actId="2696"/>
        <pc:sldMkLst>
          <pc:docMk/>
          <pc:sldMk cId="0" sldId="1000"/>
        </pc:sldMkLst>
      </pc:sldChg>
      <pc:sldChg chg="del ord">
        <pc:chgData name="di wang" userId="6c0d869067c4194b" providerId="LiveId" clId="{7A3097EC-C95D-464A-B633-2B84C7561E18}" dt="2023-10-05T14:03:45.817" v="848" actId="2696"/>
        <pc:sldMkLst>
          <pc:docMk/>
          <pc:sldMk cId="0" sldId="1001"/>
        </pc:sldMkLst>
      </pc:sldChg>
      <pc:sldChg chg="delSp del mod">
        <pc:chgData name="di wang" userId="6c0d869067c4194b" providerId="LiveId" clId="{7A3097EC-C95D-464A-B633-2B84C7561E18}" dt="2023-10-05T06:31:23.046" v="136" actId="2696"/>
        <pc:sldMkLst>
          <pc:docMk/>
          <pc:sldMk cId="0" sldId="1018"/>
        </pc:sldMkLst>
      </pc:sldChg>
      <pc:sldChg chg="del ord">
        <pc:chgData name="di wang" userId="6c0d869067c4194b" providerId="LiveId" clId="{7A3097EC-C95D-464A-B633-2B84C7561E18}" dt="2023-10-05T06:57:20.277" v="314" actId="2696"/>
        <pc:sldMkLst>
          <pc:docMk/>
          <pc:sldMk cId="0" sldId="1019"/>
        </pc:sldMkLst>
      </pc:sldChg>
      <pc:sldChg chg="del">
        <pc:chgData name="di wang" userId="6c0d869067c4194b" providerId="LiveId" clId="{7A3097EC-C95D-464A-B633-2B84C7561E18}" dt="2023-10-05T06:57:05.064" v="312" actId="2696"/>
        <pc:sldMkLst>
          <pc:docMk/>
          <pc:sldMk cId="0" sldId="1021"/>
        </pc:sldMkLst>
      </pc:sldChg>
      <pc:sldChg chg="del">
        <pc:chgData name="di wang" userId="6c0d869067c4194b" providerId="LiveId" clId="{7A3097EC-C95D-464A-B633-2B84C7561E18}" dt="2023-10-05T06:57:08.420" v="313" actId="2696"/>
        <pc:sldMkLst>
          <pc:docMk/>
          <pc:sldMk cId="0" sldId="1022"/>
        </pc:sldMkLst>
      </pc:sldChg>
      <pc:sldChg chg="delSp modSp del mod">
        <pc:chgData name="di wang" userId="6c0d869067c4194b" providerId="LiveId" clId="{7A3097EC-C95D-464A-B633-2B84C7561E18}" dt="2023-10-05T06:31:19.260" v="135" actId="2696"/>
        <pc:sldMkLst>
          <pc:docMk/>
          <pc:sldMk cId="1917354270" sldId="1023"/>
        </pc:sldMkLst>
      </pc:sldChg>
      <pc:sldChg chg="add del">
        <pc:chgData name="di wang" userId="6c0d869067c4194b" providerId="LiveId" clId="{7A3097EC-C95D-464A-B633-2B84C7561E18}" dt="2023-10-05T06:28:48.921" v="121" actId="2696"/>
        <pc:sldMkLst>
          <pc:docMk/>
          <pc:sldMk cId="4177773677" sldId="1024"/>
        </pc:sldMkLst>
      </pc:sldChg>
      <pc:sldChg chg="addSp modSp add del mod ord">
        <pc:chgData name="di wang" userId="6c0d869067c4194b" providerId="LiveId" clId="{7A3097EC-C95D-464A-B633-2B84C7561E18}" dt="2023-10-12T14:21:55.250" v="3494" actId="1076"/>
        <pc:sldMkLst>
          <pc:docMk/>
          <pc:sldMk cId="3103441985" sldId="1025"/>
        </pc:sldMkLst>
      </pc:sldChg>
      <pc:sldChg chg="addSp modSp add del mod ord">
        <pc:chgData name="di wang" userId="6c0d869067c4194b" providerId="LiveId" clId="{7A3097EC-C95D-464A-B633-2B84C7561E18}" dt="2023-10-12T14:21:54.551" v="3493" actId="1076"/>
        <pc:sldMkLst>
          <pc:docMk/>
          <pc:sldMk cId="2291818218" sldId="1026"/>
        </pc:sldMkLst>
      </pc:sldChg>
      <pc:sldChg chg="addSp modSp add mod ord">
        <pc:chgData name="di wang" userId="6c0d869067c4194b" providerId="LiveId" clId="{7A3097EC-C95D-464A-B633-2B84C7561E18}" dt="2023-10-12T14:15:42.913" v="3405"/>
        <pc:sldMkLst>
          <pc:docMk/>
          <pc:sldMk cId="3597221654" sldId="1027"/>
        </pc:sldMkLst>
      </pc:sldChg>
      <pc:sldChg chg="addSp modSp add mod ord">
        <pc:chgData name="di wang" userId="6c0d869067c4194b" providerId="LiveId" clId="{7A3097EC-C95D-464A-B633-2B84C7561E18}" dt="2023-10-12T14:14:41.345" v="3385"/>
        <pc:sldMkLst>
          <pc:docMk/>
          <pc:sldMk cId="3988154370" sldId="1028"/>
        </pc:sldMkLst>
      </pc:sldChg>
      <pc:sldChg chg="addSp modSp add mod ord">
        <pc:chgData name="di wang" userId="6c0d869067c4194b" providerId="LiveId" clId="{7A3097EC-C95D-464A-B633-2B84C7561E18}" dt="2023-10-12T14:15:03.965" v="3391"/>
        <pc:sldMkLst>
          <pc:docMk/>
          <pc:sldMk cId="3546416951" sldId="1029"/>
        </pc:sldMkLst>
      </pc:sldChg>
      <pc:sldChg chg="add del">
        <pc:chgData name="di wang" userId="6c0d869067c4194b" providerId="LiveId" clId="{7A3097EC-C95D-464A-B633-2B84C7561E18}" dt="2023-10-05T14:03:22.671" v="842" actId="2696"/>
        <pc:sldMkLst>
          <pc:docMk/>
          <pc:sldMk cId="41031982" sldId="1030"/>
        </pc:sldMkLst>
      </pc:sldChg>
      <pc:sldChg chg="addSp delSp modSp add mod">
        <pc:chgData name="di wang" userId="6c0d869067c4194b" providerId="LiveId" clId="{7A3097EC-C95D-464A-B633-2B84C7561E18}" dt="2023-10-12T14:17:45.389" v="3424" actId="20577"/>
        <pc:sldMkLst>
          <pc:docMk/>
          <pc:sldMk cId="210760639" sldId="1031"/>
        </pc:sldMkLst>
      </pc:sldChg>
      <pc:sldChg chg="addSp delSp modSp add mod ord">
        <pc:chgData name="di wang" userId="6c0d869067c4194b" providerId="LiveId" clId="{7A3097EC-C95D-464A-B633-2B84C7561E18}" dt="2023-10-12T14:17:53.497" v="3426" actId="20577"/>
        <pc:sldMkLst>
          <pc:docMk/>
          <pc:sldMk cId="1294901807" sldId="1032"/>
        </pc:sldMkLst>
      </pc:sldChg>
      <pc:sldChg chg="addSp delSp modSp add mod">
        <pc:chgData name="di wang" userId="6c0d869067c4194b" providerId="LiveId" clId="{7A3097EC-C95D-464A-B633-2B84C7561E18}" dt="2023-10-12T14:17:58.981" v="3428" actId="20577"/>
        <pc:sldMkLst>
          <pc:docMk/>
          <pc:sldMk cId="2867378387" sldId="1033"/>
        </pc:sldMkLst>
      </pc:sldChg>
      <pc:sldChg chg="addSp delSp modSp add mod ord">
        <pc:chgData name="di wang" userId="6c0d869067c4194b" providerId="LiveId" clId="{7A3097EC-C95D-464A-B633-2B84C7561E18}" dt="2023-10-12T14:18:08.629" v="3430" actId="20577"/>
        <pc:sldMkLst>
          <pc:docMk/>
          <pc:sldMk cId="3836064337" sldId="1034"/>
        </pc:sldMkLst>
      </pc:sldChg>
      <pc:sldChg chg="addSp delSp modSp add mod ord">
        <pc:chgData name="di wang" userId="6c0d869067c4194b" providerId="LiveId" clId="{7A3097EC-C95D-464A-B633-2B84C7561E18}" dt="2023-10-12T14:18:16.439" v="3432" actId="20577"/>
        <pc:sldMkLst>
          <pc:docMk/>
          <pc:sldMk cId="784969171" sldId="1035"/>
        </pc:sldMkLst>
      </pc:sldChg>
      <pc:sldChg chg="addSp delSp modSp add del mod ord">
        <pc:chgData name="di wang" userId="6c0d869067c4194b" providerId="LiveId" clId="{7A3097EC-C95D-464A-B633-2B84C7561E18}" dt="2023-10-12T05:34:52.407" v="2536" actId="2696"/>
        <pc:sldMkLst>
          <pc:docMk/>
          <pc:sldMk cId="4284642363" sldId="1036"/>
        </pc:sldMkLst>
      </pc:sldChg>
      <pc:sldChg chg="addSp delSp modSp add del mod">
        <pc:chgData name="di wang" userId="6c0d869067c4194b" providerId="LiveId" clId="{7A3097EC-C95D-464A-B633-2B84C7561E18}" dt="2023-10-12T14:08:12.336" v="3299" actId="2696"/>
        <pc:sldMkLst>
          <pc:docMk/>
          <pc:sldMk cId="2617107222" sldId="1037"/>
        </pc:sldMkLst>
      </pc:sldChg>
      <pc:sldChg chg="delSp modSp add del mod">
        <pc:chgData name="di wang" userId="6c0d869067c4194b" providerId="LiveId" clId="{7A3097EC-C95D-464A-B633-2B84C7561E18}" dt="2023-10-05T12:38:23.842" v="552" actId="47"/>
        <pc:sldMkLst>
          <pc:docMk/>
          <pc:sldMk cId="505856211" sldId="1038"/>
        </pc:sldMkLst>
      </pc:sldChg>
      <pc:sldChg chg="addSp delSp modSp add mod ord modAnim">
        <pc:chgData name="di wang" userId="6c0d869067c4194b" providerId="LiveId" clId="{7A3097EC-C95D-464A-B633-2B84C7561E18}" dt="2023-10-12T14:19:39.096" v="3460" actId="20577"/>
        <pc:sldMkLst>
          <pc:docMk/>
          <pc:sldMk cId="1662692819" sldId="1038"/>
        </pc:sldMkLst>
      </pc:sldChg>
      <pc:sldChg chg="del">
        <pc:chgData name="di wang" userId="6c0d869067c4194b" providerId="LiveId" clId="{7A3097EC-C95D-464A-B633-2B84C7561E18}" dt="2023-10-05T12:38:36.841" v="556" actId="2696"/>
        <pc:sldMkLst>
          <pc:docMk/>
          <pc:sldMk cId="1857116668" sldId="1038"/>
        </pc:sldMkLst>
      </pc:sldChg>
      <pc:sldChg chg="del">
        <pc:chgData name="di wang" userId="6c0d869067c4194b" providerId="LiveId" clId="{7A3097EC-C95D-464A-B633-2B84C7561E18}" dt="2023-10-05T12:38:01.331" v="545"/>
        <pc:sldMkLst>
          <pc:docMk/>
          <pc:sldMk cId="2262432156" sldId="1038"/>
        </pc:sldMkLst>
      </pc:sldChg>
      <pc:sldChg chg="addSp modSp add mod ord">
        <pc:chgData name="di wang" userId="6c0d869067c4194b" providerId="LiveId" clId="{7A3097EC-C95D-464A-B633-2B84C7561E18}" dt="2023-10-12T14:18:35.623" v="3438" actId="20577"/>
        <pc:sldMkLst>
          <pc:docMk/>
          <pc:sldMk cId="558598481" sldId="1039"/>
        </pc:sldMkLst>
      </pc:sldChg>
      <pc:sldChg chg="addSp delSp modSp add del mod ord modAnim">
        <pc:chgData name="di wang" userId="6c0d869067c4194b" providerId="LiveId" clId="{7A3097EC-C95D-464A-B633-2B84C7561E18}" dt="2023-10-05T12:40:58.499" v="575" actId="2696"/>
        <pc:sldMkLst>
          <pc:docMk/>
          <pc:sldMk cId="2817163403" sldId="1039"/>
        </pc:sldMkLst>
      </pc:sldChg>
      <pc:sldChg chg="addSp delSp modSp add mod ord">
        <pc:chgData name="di wang" userId="6c0d869067c4194b" providerId="LiveId" clId="{7A3097EC-C95D-464A-B633-2B84C7561E18}" dt="2023-10-12T14:18:25.395" v="3434" actId="20577"/>
        <pc:sldMkLst>
          <pc:docMk/>
          <pc:sldMk cId="3753993394" sldId="1040"/>
        </pc:sldMkLst>
      </pc:sldChg>
      <pc:sldChg chg="addSp delSp modSp mod ord">
        <pc:chgData name="di wang" userId="6c0d869067c4194b" providerId="LiveId" clId="{7A3097EC-C95D-464A-B633-2B84C7561E18}" dt="2023-10-12T14:18:41.699" v="3440" actId="20577"/>
        <pc:sldMkLst>
          <pc:docMk/>
          <pc:sldMk cId="0" sldId="1041"/>
        </pc:sldMkLst>
      </pc:sldChg>
      <pc:sldChg chg="addSp delSp modSp add del mod">
        <pc:chgData name="di wang" userId="6c0d869067c4194b" providerId="LiveId" clId="{7A3097EC-C95D-464A-B633-2B84C7561E18}" dt="2023-10-12T14:19:13.584" v="3452" actId="20577"/>
        <pc:sldMkLst>
          <pc:docMk/>
          <pc:sldMk cId="2293843046" sldId="1042"/>
        </pc:sldMkLst>
      </pc:sldChg>
      <pc:sldChg chg="addSp delSp modSp mod">
        <pc:chgData name="di wang" userId="6c0d869067c4194b" providerId="LiveId" clId="{7A3097EC-C95D-464A-B633-2B84C7561E18}" dt="2023-10-12T14:19:19.427" v="3454" actId="20577"/>
        <pc:sldMkLst>
          <pc:docMk/>
          <pc:sldMk cId="691822673" sldId="1043"/>
        </pc:sldMkLst>
      </pc:sldChg>
      <pc:sldChg chg="addSp delSp modSp mod">
        <pc:chgData name="di wang" userId="6c0d869067c4194b" providerId="LiveId" clId="{7A3097EC-C95D-464A-B633-2B84C7561E18}" dt="2023-10-12T14:19:23.864" v="3456" actId="20577"/>
        <pc:sldMkLst>
          <pc:docMk/>
          <pc:sldMk cId="873781622" sldId="1044"/>
        </pc:sldMkLst>
      </pc:sldChg>
      <pc:sldChg chg="addSp delSp modSp mod">
        <pc:chgData name="di wang" userId="6c0d869067c4194b" providerId="LiveId" clId="{7A3097EC-C95D-464A-B633-2B84C7561E18}" dt="2023-10-12T14:19:31.528" v="3458" actId="20577"/>
        <pc:sldMkLst>
          <pc:docMk/>
          <pc:sldMk cId="2495625901" sldId="1045"/>
        </pc:sldMkLst>
      </pc:sldChg>
      <pc:sldChg chg="modSp del mod">
        <pc:chgData name="di wang" userId="6c0d869067c4194b" providerId="LiveId" clId="{7A3097EC-C95D-464A-B633-2B84C7561E18}" dt="2023-10-12T06:23:17.276" v="2780" actId="2696"/>
        <pc:sldMkLst>
          <pc:docMk/>
          <pc:sldMk cId="1433467207" sldId="1046"/>
        </pc:sldMkLst>
      </pc:sldChg>
      <pc:sldChg chg="addSp delSp modSp add mod">
        <pc:chgData name="di wang" userId="6c0d869067c4194b" providerId="LiveId" clId="{7A3097EC-C95D-464A-B633-2B84C7561E18}" dt="2023-10-12T14:19:45.441" v="3462" actId="20577"/>
        <pc:sldMkLst>
          <pc:docMk/>
          <pc:sldMk cId="3921393382" sldId="1047"/>
        </pc:sldMkLst>
      </pc:sldChg>
      <pc:sldChg chg="addSp delSp modSp add mod">
        <pc:chgData name="di wang" userId="6c0d869067c4194b" providerId="LiveId" clId="{7A3097EC-C95D-464A-B633-2B84C7561E18}" dt="2023-10-12T14:19:50.059" v="3464" actId="20577"/>
        <pc:sldMkLst>
          <pc:docMk/>
          <pc:sldMk cId="4024291701" sldId="1048"/>
        </pc:sldMkLst>
      </pc:sldChg>
      <pc:sldChg chg="addSp delSp modSp add mod">
        <pc:chgData name="di wang" userId="6c0d869067c4194b" providerId="LiveId" clId="{7A3097EC-C95D-464A-B633-2B84C7561E18}" dt="2023-10-12T14:19:55.923" v="3468" actId="20577"/>
        <pc:sldMkLst>
          <pc:docMk/>
          <pc:sldMk cId="1997932725" sldId="1049"/>
        </pc:sldMkLst>
      </pc:sldChg>
      <pc:sldChg chg="add del">
        <pc:chgData name="di wang" userId="6c0d869067c4194b" providerId="LiveId" clId="{7A3097EC-C95D-464A-B633-2B84C7561E18}" dt="2023-10-06T10:01:11.441" v="1198" actId="2696"/>
        <pc:sldMkLst>
          <pc:docMk/>
          <pc:sldMk cId="4227964071" sldId="1050"/>
        </pc:sldMkLst>
      </pc:sldChg>
      <pc:sldChg chg="add del">
        <pc:chgData name="di wang" userId="6c0d869067c4194b" providerId="LiveId" clId="{7A3097EC-C95D-464A-B633-2B84C7561E18}" dt="2023-10-06T10:01:09.277" v="1197" actId="2696"/>
        <pc:sldMkLst>
          <pc:docMk/>
          <pc:sldMk cId="1915877422" sldId="1051"/>
        </pc:sldMkLst>
      </pc:sldChg>
      <pc:sldChg chg="add del">
        <pc:chgData name="di wang" userId="6c0d869067c4194b" providerId="LiveId" clId="{7A3097EC-C95D-464A-B633-2B84C7561E18}" dt="2023-10-06T10:01:07.248" v="1196" actId="2696"/>
        <pc:sldMkLst>
          <pc:docMk/>
          <pc:sldMk cId="275812654" sldId="1052"/>
        </pc:sldMkLst>
      </pc:sldChg>
      <pc:sldChg chg="add del">
        <pc:chgData name="di wang" userId="6c0d869067c4194b" providerId="LiveId" clId="{7A3097EC-C95D-464A-B633-2B84C7561E18}" dt="2023-10-06T10:01:04.948" v="1195" actId="2696"/>
        <pc:sldMkLst>
          <pc:docMk/>
          <pc:sldMk cId="2077957324" sldId="1053"/>
        </pc:sldMkLst>
      </pc:sldChg>
      <pc:sldChg chg="addSp delSp modSp add mod">
        <pc:chgData name="di wang" userId="6c0d869067c4194b" providerId="LiveId" clId="{7A3097EC-C95D-464A-B633-2B84C7561E18}" dt="2023-10-12T14:20:43.631" v="3484" actId="20577"/>
        <pc:sldMkLst>
          <pc:docMk/>
          <pc:sldMk cId="4062043709" sldId="1054"/>
        </pc:sldMkLst>
      </pc:sldChg>
      <pc:sldChg chg="addSp delSp modSp add mod">
        <pc:chgData name="di wang" userId="6c0d869067c4194b" providerId="LiveId" clId="{7A3097EC-C95D-464A-B633-2B84C7561E18}" dt="2023-10-12T14:20:31.968" v="3480" actId="20577"/>
        <pc:sldMkLst>
          <pc:docMk/>
          <pc:sldMk cId="2665105734" sldId="1055"/>
        </pc:sldMkLst>
      </pc:sldChg>
      <pc:sldChg chg="addSp delSp modSp add mod">
        <pc:chgData name="di wang" userId="6c0d869067c4194b" providerId="LiveId" clId="{7A3097EC-C95D-464A-B633-2B84C7561E18}" dt="2023-10-12T14:20:25.972" v="3478" actId="20577"/>
        <pc:sldMkLst>
          <pc:docMk/>
          <pc:sldMk cId="837340197" sldId="1056"/>
        </pc:sldMkLst>
      </pc:sldChg>
      <pc:sldChg chg="addSp delSp modSp add mod">
        <pc:chgData name="di wang" userId="6c0d869067c4194b" providerId="LiveId" clId="{7A3097EC-C95D-464A-B633-2B84C7561E18}" dt="2023-10-12T14:20:08.112" v="3472" actId="20577"/>
        <pc:sldMkLst>
          <pc:docMk/>
          <pc:sldMk cId="503227340" sldId="1057"/>
        </pc:sldMkLst>
      </pc:sldChg>
      <pc:sldChg chg="addSp delSp modSp add mod">
        <pc:chgData name="di wang" userId="6c0d869067c4194b" providerId="LiveId" clId="{7A3097EC-C95D-464A-B633-2B84C7561E18}" dt="2023-10-12T14:20:01.611" v="3470" actId="20577"/>
        <pc:sldMkLst>
          <pc:docMk/>
          <pc:sldMk cId="2242451767" sldId="1058"/>
        </pc:sldMkLst>
      </pc:sldChg>
      <pc:sldChg chg="addSp delSp modSp add mod">
        <pc:chgData name="di wang" userId="6c0d869067c4194b" providerId="LiveId" clId="{7A3097EC-C95D-464A-B633-2B84C7561E18}" dt="2023-10-12T14:20:21.421" v="3476" actId="20577"/>
        <pc:sldMkLst>
          <pc:docMk/>
          <pc:sldMk cId="3971766327" sldId="1059"/>
        </pc:sldMkLst>
      </pc:sldChg>
      <pc:sldChg chg="addSp delSp modSp add mod">
        <pc:chgData name="di wang" userId="6c0d869067c4194b" providerId="LiveId" clId="{7A3097EC-C95D-464A-B633-2B84C7561E18}" dt="2023-10-12T14:20:13.893" v="3474" actId="20577"/>
        <pc:sldMkLst>
          <pc:docMk/>
          <pc:sldMk cId="574025578" sldId="1060"/>
        </pc:sldMkLst>
      </pc:sldChg>
      <pc:sldChg chg="addSp delSp modSp add mod">
        <pc:chgData name="di wang" userId="6c0d869067c4194b" providerId="LiveId" clId="{7A3097EC-C95D-464A-B633-2B84C7561E18}" dt="2023-10-12T14:20:39" v="3482" actId="20577"/>
        <pc:sldMkLst>
          <pc:docMk/>
          <pc:sldMk cId="1017032202" sldId="1061"/>
        </pc:sldMkLst>
      </pc:sldChg>
      <pc:sldChg chg="addSp modSp add del mod">
        <pc:chgData name="di wang" userId="6c0d869067c4194b" providerId="LiveId" clId="{7A3097EC-C95D-464A-B633-2B84C7561E18}" dt="2023-10-12T06:53:43.959" v="2849" actId="2696"/>
        <pc:sldMkLst>
          <pc:docMk/>
          <pc:sldMk cId="1550117079" sldId="1062"/>
        </pc:sldMkLst>
      </pc:sldChg>
      <pc:sldChg chg="addSp delSp modSp add del mod">
        <pc:chgData name="di wang" userId="6c0d869067c4194b" providerId="LiveId" clId="{7A3097EC-C95D-464A-B633-2B84C7561E18}" dt="2023-10-12T07:06:31.952" v="3246" actId="2696"/>
        <pc:sldMkLst>
          <pc:docMk/>
          <pc:sldMk cId="940456886" sldId="1063"/>
        </pc:sldMkLst>
      </pc:sldChg>
      <pc:sldChg chg="addSp delSp modSp add mod">
        <pc:chgData name="di wang" userId="6c0d869067c4194b" providerId="LiveId" clId="{7A3097EC-C95D-464A-B633-2B84C7561E18}" dt="2023-10-12T14:22:48.463" v="3496" actId="1076"/>
        <pc:sldMkLst>
          <pc:docMk/>
          <pc:sldMk cId="349626122" sldId="1064"/>
        </pc:sldMkLst>
      </pc:sldChg>
    </pc:docChg>
  </pc:docChgLst>
  <pc:docChgLst>
    <pc:chgData name="di wang" userId="6c0d869067c4194b" providerId="LiveId" clId="{2D6F2270-154F-42C0-94DA-634CA76E7615}"/>
    <pc:docChg chg="undo custSel addSld delSld modSld sldOrd">
      <pc:chgData name="di wang" userId="6c0d869067c4194b" providerId="LiveId" clId="{2D6F2270-154F-42C0-94DA-634CA76E7615}" dt="2024-06-16T06:02:11.382" v="1194" actId="1076"/>
      <pc:docMkLst>
        <pc:docMk/>
      </pc:docMkLst>
      <pc:sldChg chg="addSp delSp modSp mod">
        <pc:chgData name="di wang" userId="6c0d869067c4194b" providerId="LiveId" clId="{2D6F2270-154F-42C0-94DA-634CA76E7615}" dt="2024-06-16T05:46:09.022" v="841" actId="1076"/>
        <pc:sldMkLst>
          <pc:docMk/>
          <pc:sldMk cId="0" sldId="989"/>
        </pc:sldMkLst>
      </pc:sldChg>
      <pc:sldChg chg="del">
        <pc:chgData name="di wang" userId="6c0d869067c4194b" providerId="LiveId" clId="{2D6F2270-154F-42C0-94DA-634CA76E7615}" dt="2024-06-16T04:03:37.507" v="23" actId="2696"/>
        <pc:sldMkLst>
          <pc:docMk/>
          <pc:sldMk cId="3597221654" sldId="1027"/>
        </pc:sldMkLst>
      </pc:sldChg>
      <pc:sldChg chg="del">
        <pc:chgData name="di wang" userId="6c0d869067c4194b" providerId="LiveId" clId="{2D6F2270-154F-42C0-94DA-634CA76E7615}" dt="2024-06-16T04:04:11.567" v="28" actId="2696"/>
        <pc:sldMkLst>
          <pc:docMk/>
          <pc:sldMk cId="3988154370" sldId="1028"/>
        </pc:sldMkLst>
      </pc:sldChg>
      <pc:sldChg chg="del">
        <pc:chgData name="di wang" userId="6c0d869067c4194b" providerId="LiveId" clId="{2D6F2270-154F-42C0-94DA-634CA76E7615}" dt="2024-06-16T04:03:35.227" v="22" actId="2696"/>
        <pc:sldMkLst>
          <pc:docMk/>
          <pc:sldMk cId="3546416951" sldId="1029"/>
        </pc:sldMkLst>
      </pc:sldChg>
      <pc:sldChg chg="modSp mod">
        <pc:chgData name="di wang" userId="6c0d869067c4194b" providerId="LiveId" clId="{2D6F2270-154F-42C0-94DA-634CA76E7615}" dt="2024-06-16T04:51:40.485" v="53" actId="20577"/>
        <pc:sldMkLst>
          <pc:docMk/>
          <pc:sldMk cId="2867378387" sldId="1033"/>
        </pc:sldMkLst>
      </pc:sldChg>
      <pc:sldChg chg="del">
        <pc:chgData name="di wang" userId="6c0d869067c4194b" providerId="LiveId" clId="{2D6F2270-154F-42C0-94DA-634CA76E7615}" dt="2024-06-16T05:08:12.848" v="398" actId="2696"/>
        <pc:sldMkLst>
          <pc:docMk/>
          <pc:sldMk cId="558598481" sldId="1039"/>
        </pc:sldMkLst>
      </pc:sldChg>
      <pc:sldChg chg="modSp add mod">
        <pc:chgData name="di wang" userId="6c0d869067c4194b" providerId="LiveId" clId="{2D6F2270-154F-42C0-94DA-634CA76E7615}" dt="2024-06-16T04:06:11.650" v="39" actId="14100"/>
        <pc:sldMkLst>
          <pc:docMk/>
          <pc:sldMk cId="653585167" sldId="1065"/>
        </pc:sldMkLst>
      </pc:sldChg>
      <pc:sldChg chg="modSp del mod">
        <pc:chgData name="di wang" userId="6c0d869067c4194b" providerId="LiveId" clId="{2D6F2270-154F-42C0-94DA-634CA76E7615}" dt="2024-06-16T04:01:41.665" v="8" actId="47"/>
        <pc:sldMkLst>
          <pc:docMk/>
          <pc:sldMk cId="3809501072" sldId="1065"/>
        </pc:sldMkLst>
      </pc:sldChg>
      <pc:sldChg chg="modSp del mod">
        <pc:chgData name="di wang" userId="6c0d869067c4194b" providerId="LiveId" clId="{2D6F2270-154F-42C0-94DA-634CA76E7615}" dt="2024-06-16T04:01:42.782" v="9" actId="47"/>
        <pc:sldMkLst>
          <pc:docMk/>
          <pc:sldMk cId="528029341" sldId="1066"/>
        </pc:sldMkLst>
      </pc:sldChg>
      <pc:sldChg chg="modSp add mod ord">
        <pc:chgData name="di wang" userId="6c0d869067c4194b" providerId="LiveId" clId="{2D6F2270-154F-42C0-94DA-634CA76E7615}" dt="2024-06-16T04:06:19.652" v="40" actId="14100"/>
        <pc:sldMkLst>
          <pc:docMk/>
          <pc:sldMk cId="1657723961" sldId="1066"/>
        </pc:sldMkLst>
      </pc:sldChg>
      <pc:sldChg chg="modSp add mod ord">
        <pc:chgData name="di wang" userId="6c0d869067c4194b" providerId="LiveId" clId="{2D6F2270-154F-42C0-94DA-634CA76E7615}" dt="2024-06-16T04:06:26.415" v="41" actId="14100"/>
        <pc:sldMkLst>
          <pc:docMk/>
          <pc:sldMk cId="2658635275" sldId="1067"/>
        </pc:sldMkLst>
      </pc:sldChg>
      <pc:sldChg chg="del">
        <pc:chgData name="di wang" userId="6c0d869067c4194b" providerId="LiveId" clId="{2D6F2270-154F-42C0-94DA-634CA76E7615}" dt="2024-06-16T04:01:44.296" v="10" actId="47"/>
        <pc:sldMkLst>
          <pc:docMk/>
          <pc:sldMk cId="4034178422" sldId="1067"/>
        </pc:sldMkLst>
      </pc:sldChg>
      <pc:sldChg chg="modSp add ord">
        <pc:chgData name="di wang" userId="6c0d869067c4194b" providerId="LiveId" clId="{2D6F2270-154F-42C0-94DA-634CA76E7615}" dt="2024-06-16T04:03:30.414" v="21"/>
        <pc:sldMkLst>
          <pc:docMk/>
          <pc:sldMk cId="750024974" sldId="1068"/>
        </pc:sldMkLst>
      </pc:sldChg>
      <pc:sldChg chg="del">
        <pc:chgData name="di wang" userId="6c0d869067c4194b" providerId="LiveId" clId="{2D6F2270-154F-42C0-94DA-634CA76E7615}" dt="2024-06-16T04:01:45.248" v="11" actId="47"/>
        <pc:sldMkLst>
          <pc:docMk/>
          <pc:sldMk cId="2620653965" sldId="1068"/>
        </pc:sldMkLst>
      </pc:sldChg>
      <pc:sldChg chg="modSp add del ord">
        <pc:chgData name="di wang" userId="6c0d869067c4194b" providerId="LiveId" clId="{2D6F2270-154F-42C0-94DA-634CA76E7615}" dt="2024-06-16T04:04:54.706" v="35" actId="2696"/>
        <pc:sldMkLst>
          <pc:docMk/>
          <pc:sldMk cId="580674026" sldId="1069"/>
        </pc:sldMkLst>
      </pc:sldChg>
      <pc:sldChg chg="add">
        <pc:chgData name="di wang" userId="6c0d869067c4194b" providerId="LiveId" clId="{2D6F2270-154F-42C0-94DA-634CA76E7615}" dt="2024-06-16T04:51:51.355" v="54" actId="2890"/>
        <pc:sldMkLst>
          <pc:docMk/>
          <pc:sldMk cId="2278960386" sldId="1069"/>
        </pc:sldMkLst>
      </pc:sldChg>
      <pc:sldChg chg="addSp delSp modSp add mod ord">
        <pc:chgData name="di wang" userId="6c0d869067c4194b" providerId="LiveId" clId="{2D6F2270-154F-42C0-94DA-634CA76E7615}" dt="2024-06-16T05:42:55.448" v="819" actId="20577"/>
        <pc:sldMkLst>
          <pc:docMk/>
          <pc:sldMk cId="1231323661" sldId="1070"/>
        </pc:sldMkLst>
      </pc:sldChg>
      <pc:sldChg chg="addSp delSp modSp add mod ord">
        <pc:chgData name="di wang" userId="6c0d869067c4194b" providerId="LiveId" clId="{2D6F2270-154F-42C0-94DA-634CA76E7615}" dt="2024-06-16T05:57:38.300" v="1150" actId="20577"/>
        <pc:sldMkLst>
          <pc:docMk/>
          <pc:sldMk cId="4009606448" sldId="1071"/>
        </pc:sldMkLst>
      </pc:sldChg>
    </pc:docChg>
  </pc:docChgLst>
  <pc:docChgLst>
    <pc:chgData name="wang di" userId="6c0d869067c4194b" providerId="LiveId" clId="{59E7A669-61BD-4B39-927D-9C0EFA5092FE}"/>
    <pc:docChg chg="undo custSel delSld modSld">
      <pc:chgData name="wang di" userId="6c0d869067c4194b" providerId="LiveId" clId="{59E7A669-61BD-4B39-927D-9C0EFA5092FE}" dt="2022-08-15T05:20:26.472" v="327" actId="14100"/>
      <pc:docMkLst>
        <pc:docMk/>
      </pc:docMkLst>
      <pc:sldChg chg="addSp delSp modSp mod">
        <pc:chgData name="wang di" userId="6c0d869067c4194b" providerId="LiveId" clId="{59E7A669-61BD-4B39-927D-9C0EFA5092FE}" dt="2022-08-09T07:44:30.401" v="95" actId="14100"/>
        <pc:sldMkLst>
          <pc:docMk/>
          <pc:sldMk cId="0" sldId="828"/>
        </pc:sldMkLst>
      </pc:sldChg>
      <pc:sldChg chg="addSp delSp modSp mod">
        <pc:chgData name="wang di" userId="6c0d869067c4194b" providerId="LiveId" clId="{59E7A669-61BD-4B39-927D-9C0EFA5092FE}" dt="2022-08-15T05:20:26.472" v="327" actId="14100"/>
        <pc:sldMkLst>
          <pc:docMk/>
          <pc:sldMk cId="0" sldId="951"/>
        </pc:sldMkLst>
      </pc:sldChg>
      <pc:sldChg chg="addSp delSp modSp mod">
        <pc:chgData name="wang di" userId="6c0d869067c4194b" providerId="LiveId" clId="{59E7A669-61BD-4B39-927D-9C0EFA5092FE}" dt="2022-08-09T07:44:03.901" v="93"/>
        <pc:sldMkLst>
          <pc:docMk/>
          <pc:sldMk cId="0" sldId="981"/>
        </pc:sldMkLst>
      </pc:sldChg>
      <pc:sldChg chg="addSp delSp modSp mod">
        <pc:chgData name="wang di" userId="6c0d869067c4194b" providerId="LiveId" clId="{59E7A669-61BD-4B39-927D-9C0EFA5092FE}" dt="2022-08-09T07:41:54.867" v="50"/>
        <pc:sldMkLst>
          <pc:docMk/>
          <pc:sldMk cId="0" sldId="987"/>
        </pc:sldMkLst>
      </pc:sldChg>
      <pc:sldChg chg="addSp delSp modSp mod">
        <pc:chgData name="wang di" userId="6c0d869067c4194b" providerId="LiveId" clId="{59E7A669-61BD-4B39-927D-9C0EFA5092FE}" dt="2022-08-09T07:42:18.410" v="56" actId="1076"/>
        <pc:sldMkLst>
          <pc:docMk/>
          <pc:sldMk cId="0" sldId="989"/>
        </pc:sldMkLst>
      </pc:sldChg>
      <pc:sldChg chg="addSp delSp modSp mod">
        <pc:chgData name="wang di" userId="6c0d869067c4194b" providerId="LiveId" clId="{59E7A669-61BD-4B39-927D-9C0EFA5092FE}" dt="2022-08-09T07:42:42.617" v="65" actId="1076"/>
        <pc:sldMkLst>
          <pc:docMk/>
          <pc:sldMk cId="0" sldId="992"/>
        </pc:sldMkLst>
      </pc:sldChg>
      <pc:sldChg chg="addSp delSp modSp mod">
        <pc:chgData name="wang di" userId="6c0d869067c4194b" providerId="LiveId" clId="{59E7A669-61BD-4B39-927D-9C0EFA5092FE}" dt="2022-08-09T07:42:51.555" v="68" actId="1076"/>
        <pc:sldMkLst>
          <pc:docMk/>
          <pc:sldMk cId="0" sldId="994"/>
        </pc:sldMkLst>
      </pc:sldChg>
      <pc:sldChg chg="addSp delSp modSp mod">
        <pc:chgData name="wang di" userId="6c0d869067c4194b" providerId="LiveId" clId="{59E7A669-61BD-4B39-927D-9C0EFA5092FE}" dt="2022-08-09T07:43:00.170" v="71" actId="1076"/>
        <pc:sldMkLst>
          <pc:docMk/>
          <pc:sldMk cId="0" sldId="995"/>
        </pc:sldMkLst>
      </pc:sldChg>
      <pc:sldChg chg="addSp delSp modSp mod">
        <pc:chgData name="wang di" userId="6c0d869067c4194b" providerId="LiveId" clId="{59E7A669-61BD-4B39-927D-9C0EFA5092FE}" dt="2022-08-09T07:55:20.802" v="250" actId="1076"/>
        <pc:sldMkLst>
          <pc:docMk/>
          <pc:sldMk cId="0" sldId="996"/>
        </pc:sldMkLst>
      </pc:sldChg>
      <pc:sldChg chg="addSp delSp modSp mod">
        <pc:chgData name="wang di" userId="6c0d869067c4194b" providerId="LiveId" clId="{59E7A669-61BD-4B39-927D-9C0EFA5092FE}" dt="2022-08-09T07:43:30.745" v="83" actId="1076"/>
        <pc:sldMkLst>
          <pc:docMk/>
          <pc:sldMk cId="0" sldId="997"/>
        </pc:sldMkLst>
      </pc:sldChg>
      <pc:sldChg chg="addSp delSp modSp mod">
        <pc:chgData name="wang di" userId="6c0d869067c4194b" providerId="LiveId" clId="{59E7A669-61BD-4B39-927D-9C0EFA5092FE}" dt="2022-08-09T07:43:51.430" v="89"/>
        <pc:sldMkLst>
          <pc:docMk/>
          <pc:sldMk cId="0" sldId="999"/>
        </pc:sldMkLst>
      </pc:sldChg>
      <pc:sldChg chg="addSp delSp modSp mod">
        <pc:chgData name="wang di" userId="6c0d869067c4194b" providerId="LiveId" clId="{59E7A669-61BD-4B39-927D-9C0EFA5092FE}" dt="2022-08-09T07:43:46.611" v="87"/>
        <pc:sldMkLst>
          <pc:docMk/>
          <pc:sldMk cId="0" sldId="1000"/>
        </pc:sldMkLst>
      </pc:sldChg>
      <pc:sldChg chg="addSp delSp modSp mod">
        <pc:chgData name="wang di" userId="6c0d869067c4194b" providerId="LiveId" clId="{59E7A669-61BD-4B39-927D-9C0EFA5092FE}" dt="2022-08-09T07:42:08.651" v="53" actId="1076"/>
        <pc:sldMkLst>
          <pc:docMk/>
          <pc:sldMk cId="0" sldId="1001"/>
        </pc:sldMkLst>
      </pc:sldChg>
      <pc:sldChg chg="addSp delSp modSp mod">
        <pc:chgData name="wang di" userId="6c0d869067c4194b" providerId="LiveId" clId="{59E7A669-61BD-4B39-927D-9C0EFA5092FE}" dt="2022-08-09T07:41:48.427" v="48" actId="1076"/>
        <pc:sldMkLst>
          <pc:docMk/>
          <pc:sldMk cId="0" sldId="1018"/>
        </pc:sldMkLst>
      </pc:sldChg>
      <pc:sldChg chg="addSp delSp modSp mod">
        <pc:chgData name="wang di" userId="6c0d869067c4194b" providerId="LiveId" clId="{59E7A669-61BD-4B39-927D-9C0EFA5092FE}" dt="2022-08-09T07:42:27.011" v="59" actId="1076"/>
        <pc:sldMkLst>
          <pc:docMk/>
          <pc:sldMk cId="0" sldId="1019"/>
        </pc:sldMkLst>
      </pc:sldChg>
      <pc:sldChg chg="addSp delSp modSp mod">
        <pc:chgData name="wang di" userId="6c0d869067c4194b" providerId="LiveId" clId="{59E7A669-61BD-4B39-927D-9C0EFA5092FE}" dt="2022-08-09T07:43:22.097" v="80" actId="1076"/>
        <pc:sldMkLst>
          <pc:docMk/>
          <pc:sldMk cId="0" sldId="1021"/>
        </pc:sldMkLst>
      </pc:sldChg>
      <pc:sldChg chg="addSp delSp modSp mod">
        <pc:chgData name="wang di" userId="6c0d869067c4194b" providerId="LiveId" clId="{59E7A669-61BD-4B39-927D-9C0EFA5092FE}" dt="2022-08-09T07:43:57.187" v="91"/>
        <pc:sldMkLst>
          <pc:docMk/>
          <pc:sldMk cId="0" sldId="1022"/>
        </pc:sldMkLst>
      </pc:sldChg>
      <pc:sldChg chg="addSp delSp modSp mod">
        <pc:chgData name="wang di" userId="6c0d869067c4194b" providerId="LiveId" clId="{59E7A669-61BD-4B39-927D-9C0EFA5092FE}" dt="2022-08-09T07:44:21.273" v="94" actId="1076"/>
        <pc:sldMkLst>
          <pc:docMk/>
          <pc:sldMk cId="1917354270" sldId="1023"/>
        </pc:sldMkLst>
      </pc:sldChg>
      <pc:sldChg chg="addSp delSp modSp del mod">
        <pc:chgData name="wang di" userId="6c0d869067c4194b" providerId="LiveId" clId="{59E7A669-61BD-4B39-927D-9C0EFA5092FE}" dt="2022-08-09T07:49:00.990" v="127" actId="2696"/>
        <pc:sldMkLst>
          <pc:docMk/>
          <pc:sldMk cId="2447544752" sldId="1024"/>
        </pc:sldMkLst>
      </pc:sldChg>
    </pc:docChg>
  </pc:docChgLst>
  <pc:docChgLst>
    <pc:chgData name="di wang" userId="6c0d869067c4194b" providerId="LiveId" clId="{16DA58FF-72D1-424F-9368-D9187D5DA2D6}"/>
    <pc:docChg chg="undo custSel delSld modSld sldOrd">
      <pc:chgData name="di wang" userId="6c0d869067c4194b" providerId="LiveId" clId="{16DA58FF-72D1-424F-9368-D9187D5DA2D6}" dt="2024-10-27T03:08:38.421" v="468" actId="20577"/>
      <pc:docMkLst>
        <pc:docMk/>
      </pc:docMkLst>
      <pc:sldChg chg="modSp mod">
        <pc:chgData name="di wang" userId="6c0d869067c4194b" providerId="LiveId" clId="{16DA58FF-72D1-424F-9368-D9187D5DA2D6}" dt="2024-10-24T15:09:40.143" v="69" actId="20577"/>
        <pc:sldMkLst>
          <pc:docMk/>
          <pc:sldMk cId="0" sldId="981"/>
        </pc:sldMkLst>
      </pc:sldChg>
      <pc:sldChg chg="addSp delSp modSp mod">
        <pc:chgData name="di wang" userId="6c0d869067c4194b" providerId="LiveId" clId="{16DA58FF-72D1-424F-9368-D9187D5DA2D6}" dt="2024-10-26T03:53:44.340" v="324" actId="1076"/>
        <pc:sldMkLst>
          <pc:docMk/>
          <pc:sldMk cId="0" sldId="987"/>
        </pc:sldMkLst>
      </pc:sldChg>
      <pc:sldChg chg="addSp delSp modSp mod">
        <pc:chgData name="di wang" userId="6c0d869067c4194b" providerId="LiveId" clId="{16DA58FF-72D1-424F-9368-D9187D5DA2D6}" dt="2024-10-24T15:07:27.565" v="39" actId="1076"/>
        <pc:sldMkLst>
          <pc:docMk/>
          <pc:sldMk cId="210760639" sldId="1031"/>
        </pc:sldMkLst>
      </pc:sldChg>
      <pc:sldChg chg="modSp mod">
        <pc:chgData name="di wang" userId="6c0d869067c4194b" providerId="LiveId" clId="{16DA58FF-72D1-424F-9368-D9187D5DA2D6}" dt="2024-10-24T15:07:44.979" v="43" actId="20577"/>
        <pc:sldMkLst>
          <pc:docMk/>
          <pc:sldMk cId="1294901807" sldId="1032"/>
        </pc:sldMkLst>
      </pc:sldChg>
      <pc:sldChg chg="del">
        <pc:chgData name="di wang" userId="6c0d869067c4194b" providerId="LiveId" clId="{16DA58FF-72D1-424F-9368-D9187D5DA2D6}" dt="2024-10-24T15:05:45.530" v="21" actId="2696"/>
        <pc:sldMkLst>
          <pc:docMk/>
          <pc:sldMk cId="2867378387" sldId="1033"/>
        </pc:sldMkLst>
      </pc:sldChg>
      <pc:sldChg chg="modSp mod">
        <pc:chgData name="di wang" userId="6c0d869067c4194b" providerId="LiveId" clId="{16DA58FF-72D1-424F-9368-D9187D5DA2D6}" dt="2024-10-24T15:08:07.274" v="51" actId="20577"/>
        <pc:sldMkLst>
          <pc:docMk/>
          <pc:sldMk cId="3836064337" sldId="1034"/>
        </pc:sldMkLst>
      </pc:sldChg>
      <pc:sldChg chg="modSp mod">
        <pc:chgData name="di wang" userId="6c0d869067c4194b" providerId="LiveId" clId="{16DA58FF-72D1-424F-9368-D9187D5DA2D6}" dt="2024-10-24T15:08:59.632" v="61" actId="20577"/>
        <pc:sldMkLst>
          <pc:docMk/>
          <pc:sldMk cId="784969171" sldId="1035"/>
        </pc:sldMkLst>
      </pc:sldChg>
      <pc:sldChg chg="modSp mod">
        <pc:chgData name="di wang" userId="6c0d869067c4194b" providerId="LiveId" clId="{16DA58FF-72D1-424F-9368-D9187D5DA2D6}" dt="2024-10-24T15:09:46.719" v="71" actId="20577"/>
        <pc:sldMkLst>
          <pc:docMk/>
          <pc:sldMk cId="349626122" sldId="1064"/>
        </pc:sldMkLst>
      </pc:sldChg>
      <pc:sldChg chg="modSp mod">
        <pc:chgData name="di wang" userId="6c0d869067c4194b" providerId="LiveId" clId="{16DA58FF-72D1-424F-9368-D9187D5DA2D6}" dt="2024-10-27T03:08:38.421" v="468" actId="20577"/>
        <pc:sldMkLst>
          <pc:docMk/>
          <pc:sldMk cId="2278960386" sldId="1069"/>
        </pc:sldMkLst>
      </pc:sldChg>
      <pc:sldChg chg="modSp mod">
        <pc:chgData name="di wang" userId="6c0d869067c4194b" providerId="LiveId" clId="{16DA58FF-72D1-424F-9368-D9187D5DA2D6}" dt="2024-10-24T15:05:49.644" v="23" actId="20577"/>
        <pc:sldMkLst>
          <pc:docMk/>
          <pc:sldMk cId="1231323661" sldId="1070"/>
        </pc:sldMkLst>
      </pc:sldChg>
      <pc:sldChg chg="addSp modSp mod">
        <pc:chgData name="di wang" userId="6c0d869067c4194b" providerId="LiveId" clId="{16DA58FF-72D1-424F-9368-D9187D5DA2D6}" dt="2024-10-24T15:06:26.435" v="30" actId="1076"/>
        <pc:sldMkLst>
          <pc:docMk/>
          <pc:sldMk cId="4009606448" sldId="1071"/>
        </pc:sldMkLst>
      </pc:sldChg>
      <pc:sldChg chg="modSp mod">
        <pc:chgData name="di wang" userId="6c0d869067c4194b" providerId="LiveId" clId="{16DA58FF-72D1-424F-9368-D9187D5DA2D6}" dt="2024-10-24T15:07:36.064" v="41" actId="20577"/>
        <pc:sldMkLst>
          <pc:docMk/>
          <pc:sldMk cId="875936214" sldId="1072"/>
        </pc:sldMkLst>
      </pc:sldChg>
      <pc:sldChg chg="modSp mod">
        <pc:chgData name="di wang" userId="6c0d869067c4194b" providerId="LiveId" clId="{16DA58FF-72D1-424F-9368-D9187D5DA2D6}" dt="2024-10-24T15:07:49.155" v="45" actId="20577"/>
        <pc:sldMkLst>
          <pc:docMk/>
          <pc:sldMk cId="314219541" sldId="1075"/>
        </pc:sldMkLst>
      </pc:sldChg>
      <pc:sldChg chg="addSp modSp mod modAnim">
        <pc:chgData name="di wang" userId="6c0d869067c4194b" providerId="LiveId" clId="{16DA58FF-72D1-424F-9368-D9187D5DA2D6}" dt="2024-10-27T03:00:34.050" v="454" actId="1076"/>
        <pc:sldMkLst>
          <pc:docMk/>
          <pc:sldMk cId="3582704650" sldId="1076"/>
        </pc:sldMkLst>
      </pc:sldChg>
      <pc:sldChg chg="modSp mod">
        <pc:chgData name="di wang" userId="6c0d869067c4194b" providerId="LiveId" clId="{16DA58FF-72D1-424F-9368-D9187D5DA2D6}" dt="2024-10-24T15:21:03.952" v="182" actId="1076"/>
        <pc:sldMkLst>
          <pc:docMk/>
          <pc:sldMk cId="2502439181" sldId="1077"/>
        </pc:sldMkLst>
      </pc:sldChg>
      <pc:sldChg chg="modSp mod">
        <pc:chgData name="di wang" userId="6c0d869067c4194b" providerId="LiveId" clId="{16DA58FF-72D1-424F-9368-D9187D5DA2D6}" dt="2024-10-24T15:09:55.061" v="73" actId="20577"/>
        <pc:sldMkLst>
          <pc:docMk/>
          <pc:sldMk cId="343589462" sldId="1079"/>
        </pc:sldMkLst>
      </pc:sldChg>
      <pc:sldChg chg="modSp mod">
        <pc:chgData name="di wang" userId="6c0d869067c4194b" providerId="LiveId" clId="{16DA58FF-72D1-424F-9368-D9187D5DA2D6}" dt="2024-10-24T15:10:21.930" v="85" actId="20577"/>
        <pc:sldMkLst>
          <pc:docMk/>
          <pc:sldMk cId="1803877733" sldId="1080"/>
        </pc:sldMkLst>
      </pc:sldChg>
      <pc:sldChg chg="modSp mod">
        <pc:chgData name="di wang" userId="6c0d869067c4194b" providerId="LiveId" clId="{16DA58FF-72D1-424F-9368-D9187D5DA2D6}" dt="2024-10-24T15:09:59.686" v="75" actId="20577"/>
        <pc:sldMkLst>
          <pc:docMk/>
          <pc:sldMk cId="1583985040" sldId="1082"/>
        </pc:sldMkLst>
      </pc:sldChg>
      <pc:sldChg chg="addSp delSp modSp mod addAnim delAnim modAnim">
        <pc:chgData name="di wang" userId="6c0d869067c4194b" providerId="LiveId" clId="{16DA58FF-72D1-424F-9368-D9187D5DA2D6}" dt="2024-10-27T03:05:34.526" v="460" actId="1076"/>
        <pc:sldMkLst>
          <pc:docMk/>
          <pc:sldMk cId="4051899763" sldId="1096"/>
        </pc:sldMkLst>
      </pc:sldChg>
      <pc:sldChg chg="modSp mod">
        <pc:chgData name="di wang" userId="6c0d869067c4194b" providerId="LiveId" clId="{16DA58FF-72D1-424F-9368-D9187D5DA2D6}" dt="2024-10-24T15:07:58.915" v="49" actId="20577"/>
        <pc:sldMkLst>
          <pc:docMk/>
          <pc:sldMk cId="3965716700" sldId="1098"/>
        </pc:sldMkLst>
      </pc:sldChg>
      <pc:sldChg chg="modSp mod">
        <pc:chgData name="di wang" userId="6c0d869067c4194b" providerId="LiveId" clId="{16DA58FF-72D1-424F-9368-D9187D5DA2D6}" dt="2024-10-24T15:08:34.967" v="53" actId="20577"/>
        <pc:sldMkLst>
          <pc:docMk/>
          <pc:sldMk cId="3116249365" sldId="1099"/>
        </pc:sldMkLst>
      </pc:sldChg>
      <pc:sldChg chg="modSp mod">
        <pc:chgData name="di wang" userId="6c0d869067c4194b" providerId="LiveId" clId="{16DA58FF-72D1-424F-9368-D9187D5DA2D6}" dt="2024-10-24T15:10:04.731" v="77" actId="20577"/>
        <pc:sldMkLst>
          <pc:docMk/>
          <pc:sldMk cId="3352110203" sldId="1100"/>
        </pc:sldMkLst>
      </pc:sldChg>
      <pc:sldChg chg="modSp mod">
        <pc:chgData name="di wang" userId="6c0d869067c4194b" providerId="LiveId" clId="{16DA58FF-72D1-424F-9368-D9187D5DA2D6}" dt="2024-10-24T15:10:10.534" v="79" actId="20577"/>
        <pc:sldMkLst>
          <pc:docMk/>
          <pc:sldMk cId="1649651219" sldId="1101"/>
        </pc:sldMkLst>
      </pc:sldChg>
      <pc:sldChg chg="modSp mod ord">
        <pc:chgData name="di wang" userId="6c0d869067c4194b" providerId="LiveId" clId="{16DA58FF-72D1-424F-9368-D9187D5DA2D6}" dt="2024-10-24T15:09:35.216" v="67" actId="20577"/>
        <pc:sldMkLst>
          <pc:docMk/>
          <pc:sldMk cId="3681220778" sldId="1102"/>
        </pc:sldMkLst>
      </pc:sldChg>
    </pc:docChg>
  </pc:docChgLst>
  <pc:docChgLst>
    <pc:chgData name="di wang" userId="6c0d869067c4194b" providerId="LiveId" clId="{2D80C5BB-A8F5-4794-B532-5E456DEB0228}"/>
    <pc:docChg chg="undo custSel addSld delSld modSld sldOrd">
      <pc:chgData name="di wang" userId="6c0d869067c4194b" providerId="LiveId" clId="{2D80C5BB-A8F5-4794-B532-5E456DEB0228}" dt="2024-06-14T08:19:17.176" v="190"/>
      <pc:docMkLst>
        <pc:docMk/>
      </pc:docMkLst>
      <pc:sldChg chg="del">
        <pc:chgData name="di wang" userId="6c0d869067c4194b" providerId="LiveId" clId="{2D80C5BB-A8F5-4794-B532-5E456DEB0228}" dt="2024-06-14T08:11:27.098" v="19" actId="47"/>
        <pc:sldMkLst>
          <pc:docMk/>
          <pc:sldMk cId="0" sldId="951"/>
        </pc:sldMkLst>
      </pc:sldChg>
      <pc:sldChg chg="del">
        <pc:chgData name="di wang" userId="6c0d869067c4194b" providerId="LiveId" clId="{2D80C5BB-A8F5-4794-B532-5E456DEB0228}" dt="2024-06-14T08:11:26.091" v="18" actId="47"/>
        <pc:sldMkLst>
          <pc:docMk/>
          <pc:sldMk cId="0" sldId="994"/>
        </pc:sldMkLst>
      </pc:sldChg>
      <pc:sldChg chg="del">
        <pc:chgData name="di wang" userId="6c0d869067c4194b" providerId="LiveId" clId="{2D80C5BB-A8F5-4794-B532-5E456DEB0228}" dt="2024-06-14T08:11:25.204" v="17" actId="47"/>
        <pc:sldMkLst>
          <pc:docMk/>
          <pc:sldMk cId="0" sldId="995"/>
        </pc:sldMkLst>
      </pc:sldChg>
      <pc:sldChg chg="del">
        <pc:chgData name="di wang" userId="6c0d869067c4194b" providerId="LiveId" clId="{2D80C5BB-A8F5-4794-B532-5E456DEB0228}" dt="2024-06-14T08:11:24.036" v="16" actId="47"/>
        <pc:sldMkLst>
          <pc:docMk/>
          <pc:sldMk cId="0" sldId="996"/>
        </pc:sldMkLst>
      </pc:sldChg>
      <pc:sldChg chg="modSp mod">
        <pc:chgData name="di wang" userId="6c0d869067c4194b" providerId="LiveId" clId="{2D80C5BB-A8F5-4794-B532-5E456DEB0228}" dt="2024-06-14T08:17:31.317" v="182" actId="1076"/>
        <pc:sldMkLst>
          <pc:docMk/>
          <pc:sldMk cId="3103441985" sldId="1025"/>
        </pc:sldMkLst>
      </pc:sldChg>
      <pc:sldChg chg="del">
        <pc:chgData name="di wang" userId="6c0d869067c4194b" providerId="LiveId" clId="{2D80C5BB-A8F5-4794-B532-5E456DEB0228}" dt="2024-06-14T08:18:08.614" v="184" actId="2696"/>
        <pc:sldMkLst>
          <pc:docMk/>
          <pc:sldMk cId="2291818218" sldId="1026"/>
        </pc:sldMkLst>
      </pc:sldChg>
      <pc:sldChg chg="del">
        <pc:chgData name="di wang" userId="6c0d869067c4194b" providerId="LiveId" clId="{2D80C5BB-A8F5-4794-B532-5E456DEB0228}" dt="2024-06-14T08:11:16.944" v="11" actId="47"/>
        <pc:sldMkLst>
          <pc:docMk/>
          <pc:sldMk cId="1662692819" sldId="1038"/>
        </pc:sldMkLst>
      </pc:sldChg>
      <pc:sldChg chg="del">
        <pc:chgData name="di wang" userId="6c0d869067c4194b" providerId="LiveId" clId="{2D80C5BB-A8F5-4794-B532-5E456DEB0228}" dt="2024-06-14T08:11:27.950" v="20" actId="47"/>
        <pc:sldMkLst>
          <pc:docMk/>
          <pc:sldMk cId="0" sldId="1041"/>
        </pc:sldMkLst>
      </pc:sldChg>
      <pc:sldChg chg="del">
        <pc:chgData name="di wang" userId="6c0d869067c4194b" providerId="LiveId" clId="{2D80C5BB-A8F5-4794-B532-5E456DEB0228}" dt="2024-06-14T08:11:23.176" v="15" actId="47"/>
        <pc:sldMkLst>
          <pc:docMk/>
          <pc:sldMk cId="2293843046" sldId="1042"/>
        </pc:sldMkLst>
      </pc:sldChg>
      <pc:sldChg chg="del">
        <pc:chgData name="di wang" userId="6c0d869067c4194b" providerId="LiveId" clId="{2D80C5BB-A8F5-4794-B532-5E456DEB0228}" dt="2024-06-14T08:11:22.232" v="14" actId="47"/>
        <pc:sldMkLst>
          <pc:docMk/>
          <pc:sldMk cId="691822673" sldId="1043"/>
        </pc:sldMkLst>
      </pc:sldChg>
      <pc:sldChg chg="del">
        <pc:chgData name="di wang" userId="6c0d869067c4194b" providerId="LiveId" clId="{2D80C5BB-A8F5-4794-B532-5E456DEB0228}" dt="2024-06-14T08:11:21.287" v="13" actId="47"/>
        <pc:sldMkLst>
          <pc:docMk/>
          <pc:sldMk cId="873781622" sldId="1044"/>
        </pc:sldMkLst>
      </pc:sldChg>
      <pc:sldChg chg="del">
        <pc:chgData name="di wang" userId="6c0d869067c4194b" providerId="LiveId" clId="{2D80C5BB-A8F5-4794-B532-5E456DEB0228}" dt="2024-06-14T08:11:20.294" v="12" actId="47"/>
        <pc:sldMkLst>
          <pc:docMk/>
          <pc:sldMk cId="2495625901" sldId="1045"/>
        </pc:sldMkLst>
      </pc:sldChg>
      <pc:sldChg chg="del">
        <pc:chgData name="di wang" userId="6c0d869067c4194b" providerId="LiveId" clId="{2D80C5BB-A8F5-4794-B532-5E456DEB0228}" dt="2024-06-14T08:11:15.850" v="10" actId="47"/>
        <pc:sldMkLst>
          <pc:docMk/>
          <pc:sldMk cId="3921393382" sldId="1047"/>
        </pc:sldMkLst>
      </pc:sldChg>
      <pc:sldChg chg="del">
        <pc:chgData name="di wang" userId="6c0d869067c4194b" providerId="LiveId" clId="{2D80C5BB-A8F5-4794-B532-5E456DEB0228}" dt="2024-06-14T08:11:14.949" v="9" actId="47"/>
        <pc:sldMkLst>
          <pc:docMk/>
          <pc:sldMk cId="4024291701" sldId="1048"/>
        </pc:sldMkLst>
      </pc:sldChg>
      <pc:sldChg chg="del">
        <pc:chgData name="di wang" userId="6c0d869067c4194b" providerId="LiveId" clId="{2D80C5BB-A8F5-4794-B532-5E456DEB0228}" dt="2024-06-14T08:11:13.928" v="8" actId="47"/>
        <pc:sldMkLst>
          <pc:docMk/>
          <pc:sldMk cId="1997932725" sldId="1049"/>
        </pc:sldMkLst>
      </pc:sldChg>
      <pc:sldChg chg="del">
        <pc:chgData name="di wang" userId="6c0d869067c4194b" providerId="LiveId" clId="{2D80C5BB-A8F5-4794-B532-5E456DEB0228}" dt="2024-06-14T08:11:05.878" v="0" actId="47"/>
        <pc:sldMkLst>
          <pc:docMk/>
          <pc:sldMk cId="4062043709" sldId="1054"/>
        </pc:sldMkLst>
      </pc:sldChg>
      <pc:sldChg chg="del">
        <pc:chgData name="di wang" userId="6c0d869067c4194b" providerId="LiveId" clId="{2D80C5BB-A8F5-4794-B532-5E456DEB0228}" dt="2024-06-14T08:11:07.806" v="2" actId="47"/>
        <pc:sldMkLst>
          <pc:docMk/>
          <pc:sldMk cId="2665105734" sldId="1055"/>
        </pc:sldMkLst>
      </pc:sldChg>
      <pc:sldChg chg="del">
        <pc:chgData name="di wang" userId="6c0d869067c4194b" providerId="LiveId" clId="{2D80C5BB-A8F5-4794-B532-5E456DEB0228}" dt="2024-06-14T08:11:10.069" v="4" actId="47"/>
        <pc:sldMkLst>
          <pc:docMk/>
          <pc:sldMk cId="837340197" sldId="1056"/>
        </pc:sldMkLst>
      </pc:sldChg>
      <pc:sldChg chg="del">
        <pc:chgData name="di wang" userId="6c0d869067c4194b" providerId="LiveId" clId="{2D80C5BB-A8F5-4794-B532-5E456DEB0228}" dt="2024-06-14T08:11:12.106" v="6" actId="47"/>
        <pc:sldMkLst>
          <pc:docMk/>
          <pc:sldMk cId="503227340" sldId="1057"/>
        </pc:sldMkLst>
      </pc:sldChg>
      <pc:sldChg chg="del">
        <pc:chgData name="di wang" userId="6c0d869067c4194b" providerId="LiveId" clId="{2D80C5BB-A8F5-4794-B532-5E456DEB0228}" dt="2024-06-14T08:11:13.081" v="7" actId="47"/>
        <pc:sldMkLst>
          <pc:docMk/>
          <pc:sldMk cId="2242451767" sldId="1058"/>
        </pc:sldMkLst>
      </pc:sldChg>
      <pc:sldChg chg="del">
        <pc:chgData name="di wang" userId="6c0d869067c4194b" providerId="LiveId" clId="{2D80C5BB-A8F5-4794-B532-5E456DEB0228}" dt="2024-06-14T08:11:08.981" v="3" actId="47"/>
        <pc:sldMkLst>
          <pc:docMk/>
          <pc:sldMk cId="3971766327" sldId="1059"/>
        </pc:sldMkLst>
      </pc:sldChg>
      <pc:sldChg chg="del">
        <pc:chgData name="di wang" userId="6c0d869067c4194b" providerId="LiveId" clId="{2D80C5BB-A8F5-4794-B532-5E456DEB0228}" dt="2024-06-14T08:11:11.124" v="5" actId="47"/>
        <pc:sldMkLst>
          <pc:docMk/>
          <pc:sldMk cId="574025578" sldId="1060"/>
        </pc:sldMkLst>
      </pc:sldChg>
      <pc:sldChg chg="del">
        <pc:chgData name="di wang" userId="6c0d869067c4194b" providerId="LiveId" clId="{2D80C5BB-A8F5-4794-B532-5E456DEB0228}" dt="2024-06-14T08:11:06.904" v="1" actId="47"/>
        <pc:sldMkLst>
          <pc:docMk/>
          <pc:sldMk cId="1017032202" sldId="1061"/>
        </pc:sldMkLst>
      </pc:sldChg>
      <pc:sldChg chg="modSp add mod ord">
        <pc:chgData name="di wang" userId="6c0d869067c4194b" providerId="LiveId" clId="{2D80C5BB-A8F5-4794-B532-5E456DEB0228}" dt="2024-06-14T08:19:17.176" v="190"/>
        <pc:sldMkLst>
          <pc:docMk/>
          <pc:sldMk cId="3809501072" sldId="1065"/>
        </pc:sldMkLst>
      </pc:sldChg>
      <pc:sldChg chg="add">
        <pc:chgData name="di wang" userId="6c0d869067c4194b" providerId="LiveId" clId="{2D80C5BB-A8F5-4794-B532-5E456DEB0228}" dt="2024-06-14T08:19:05.061" v="186" actId="2890"/>
        <pc:sldMkLst>
          <pc:docMk/>
          <pc:sldMk cId="528029341" sldId="1066"/>
        </pc:sldMkLst>
      </pc:sldChg>
      <pc:sldChg chg="add">
        <pc:chgData name="di wang" userId="6c0d869067c4194b" providerId="LiveId" clId="{2D80C5BB-A8F5-4794-B532-5E456DEB0228}" dt="2024-06-14T08:19:08.425" v="187" actId="2890"/>
        <pc:sldMkLst>
          <pc:docMk/>
          <pc:sldMk cId="4034178422" sldId="1067"/>
        </pc:sldMkLst>
      </pc:sldChg>
      <pc:sldChg chg="add">
        <pc:chgData name="di wang" userId="6c0d869067c4194b" providerId="LiveId" clId="{2D80C5BB-A8F5-4794-B532-5E456DEB0228}" dt="2024-06-14T08:19:12.073" v="188" actId="2890"/>
        <pc:sldMkLst>
          <pc:docMk/>
          <pc:sldMk cId="2620653965" sldId="1068"/>
        </pc:sldMkLst>
      </pc:sldChg>
    </pc:docChg>
  </pc:docChgLst>
  <pc:docChgLst>
    <pc:chgData name="di wang" userId="6c0d869067c4194b" providerId="LiveId" clId="{F63FB28E-6D62-4CEE-89CF-6BE6789FB3A0}"/>
    <pc:docChg chg="undo custSel modSld">
      <pc:chgData name="di wang" userId="6c0d869067c4194b" providerId="LiveId" clId="{F63FB28E-6D62-4CEE-89CF-6BE6789FB3A0}" dt="2025-06-23T04:30:59.522" v="34" actId="1076"/>
      <pc:docMkLst>
        <pc:docMk/>
      </pc:docMkLst>
      <pc:sldChg chg="modSp mod">
        <pc:chgData name="di wang" userId="6c0d869067c4194b" providerId="LiveId" clId="{F63FB28E-6D62-4CEE-89CF-6BE6789FB3A0}" dt="2025-06-23T04:30:59.522" v="34" actId="1076"/>
        <pc:sldMkLst>
          <pc:docMk/>
          <pc:sldMk cId="0" sldId="981"/>
        </pc:sldMkLst>
        <pc:spChg chg="mod">
          <ac:chgData name="di wang" userId="6c0d869067c4194b" providerId="LiveId" clId="{F63FB28E-6D62-4CEE-89CF-6BE6789FB3A0}" dt="2025-06-23T04:30:59.522" v="34" actId="1076"/>
          <ac:spMkLst>
            <pc:docMk/>
            <pc:sldMk cId="0" sldId="981"/>
            <ac:spMk id="12" creationId="{0BACA133-BDFD-D976-D055-3F0BA4484901}"/>
          </ac:spMkLst>
        </pc:spChg>
        <pc:spChg chg="mod">
          <ac:chgData name="di wang" userId="6c0d869067c4194b" providerId="LiveId" clId="{F63FB28E-6D62-4CEE-89CF-6BE6789FB3A0}" dt="2025-06-23T04:30:59.522" v="34" actId="1076"/>
          <ac:spMkLst>
            <pc:docMk/>
            <pc:sldMk cId="0" sldId="981"/>
            <ac:spMk id="15" creationId="{FE675CE4-B3A7-18DF-AF9E-240F0C8108AE}"/>
          </ac:spMkLst>
        </pc:spChg>
      </pc:sldChg>
      <pc:sldChg chg="modSp mod">
        <pc:chgData name="di wang" userId="6c0d869067c4194b" providerId="LiveId" clId="{F63FB28E-6D62-4CEE-89CF-6BE6789FB3A0}" dt="2025-06-23T04:28:51.366" v="31" actId="1076"/>
        <pc:sldMkLst>
          <pc:docMk/>
          <pc:sldMk cId="908445554" sldId="1092"/>
        </pc:sldMkLst>
        <pc:picChg chg="mod">
          <ac:chgData name="di wang" userId="6c0d869067c4194b" providerId="LiveId" clId="{F63FB28E-6D62-4CEE-89CF-6BE6789FB3A0}" dt="2025-06-23T04:28:51.366" v="31" actId="1076"/>
          <ac:picMkLst>
            <pc:docMk/>
            <pc:sldMk cId="908445554" sldId="1092"/>
            <ac:picMk id="9" creationId="{79C626DB-EAEE-3E5F-D444-55FB6DBFDCAC}"/>
          </ac:picMkLst>
        </pc:picChg>
      </pc:sldChg>
      <pc:sldChg chg="addSp delSp modSp mod">
        <pc:chgData name="di wang" userId="6c0d869067c4194b" providerId="LiveId" clId="{F63FB28E-6D62-4CEE-89CF-6BE6789FB3A0}" dt="2025-06-23T03:04:51.380" v="29"/>
        <pc:sldMkLst>
          <pc:docMk/>
          <pc:sldMk cId="3829471974" sldId="1102"/>
        </pc:sldMkLst>
        <pc:spChg chg="add mod">
          <ac:chgData name="di wang" userId="6c0d869067c4194b" providerId="LiveId" clId="{F63FB28E-6D62-4CEE-89CF-6BE6789FB3A0}" dt="2025-06-23T03:04:51.380" v="29"/>
          <ac:spMkLst>
            <pc:docMk/>
            <pc:sldMk cId="3829471974" sldId="1102"/>
            <ac:spMk id="3" creationId="{C6C2AA79-CFD5-2966-FE22-90CF89FC32B5}"/>
          </ac:spMkLst>
        </pc:spChg>
      </pc:sldChg>
      <pc:sldChg chg="modSp mod">
        <pc:chgData name="di wang" userId="6c0d869067c4194b" providerId="LiveId" clId="{F63FB28E-6D62-4CEE-89CF-6BE6789FB3A0}" dt="2025-06-23T03:03:59.826" v="26" actId="12"/>
        <pc:sldMkLst>
          <pc:docMk/>
          <pc:sldMk cId="393602358" sldId="1122"/>
        </pc:sldMkLst>
      </pc:sldChg>
      <pc:sldChg chg="modSp mod">
        <pc:chgData name="di wang" userId="6c0d869067c4194b" providerId="LiveId" clId="{F63FB28E-6D62-4CEE-89CF-6BE6789FB3A0}" dt="2025-06-23T03:01:52.453" v="3" actId="1076"/>
        <pc:sldMkLst>
          <pc:docMk/>
          <pc:sldMk cId="253347763" sldId="1125"/>
        </pc:sldMkLst>
        <pc:spChg chg="mod">
          <ac:chgData name="di wang" userId="6c0d869067c4194b" providerId="LiveId" clId="{F63FB28E-6D62-4CEE-89CF-6BE6789FB3A0}" dt="2025-06-23T03:01:52.453" v="3" actId="1076"/>
          <ac:spMkLst>
            <pc:docMk/>
            <pc:sldMk cId="253347763" sldId="1125"/>
            <ac:spMk id="33" creationId="{6664A1AF-B5D4-B48E-6C16-5AF3FB92E70B}"/>
          </ac:spMkLst>
        </pc:spChg>
        <pc:picChg chg="mod">
          <ac:chgData name="di wang" userId="6c0d869067c4194b" providerId="LiveId" clId="{F63FB28E-6D62-4CEE-89CF-6BE6789FB3A0}" dt="2025-06-23T03:01:47.780" v="2" actId="1076"/>
          <ac:picMkLst>
            <pc:docMk/>
            <pc:sldMk cId="253347763" sldId="1125"/>
            <ac:picMk id="11" creationId="{ADFFB0FA-83A3-2B04-BC78-653BC91E7526}"/>
          </ac:picMkLst>
        </pc:picChg>
        <pc:picChg chg="mod">
          <ac:chgData name="di wang" userId="6c0d869067c4194b" providerId="LiveId" clId="{F63FB28E-6D62-4CEE-89CF-6BE6789FB3A0}" dt="2025-06-23T03:01:41.694" v="0" actId="1076"/>
          <ac:picMkLst>
            <pc:docMk/>
            <pc:sldMk cId="253347763" sldId="1125"/>
            <ac:picMk id="28" creationId="{237B6A62-E6F6-090C-3F54-8215B16B392F}"/>
          </ac:picMkLst>
        </pc:picChg>
        <pc:picChg chg="mod">
          <ac:chgData name="di wang" userId="6c0d869067c4194b" providerId="LiveId" clId="{F63FB28E-6D62-4CEE-89CF-6BE6789FB3A0}" dt="2025-06-23T03:01:43.326" v="1" actId="1076"/>
          <ac:picMkLst>
            <pc:docMk/>
            <pc:sldMk cId="253347763" sldId="1125"/>
            <ac:picMk id="32" creationId="{BE641A0C-3ED9-A36D-3F6C-69D181417515}"/>
          </ac:picMkLst>
        </pc:picChg>
      </pc:sldChg>
      <pc:sldChg chg="modSp mod">
        <pc:chgData name="di wang" userId="6c0d869067c4194b" providerId="LiveId" clId="{F63FB28E-6D62-4CEE-89CF-6BE6789FB3A0}" dt="2025-06-23T03:03:13.535" v="25" actId="20577"/>
        <pc:sldMkLst>
          <pc:docMk/>
          <pc:sldMk cId="1009413031" sldId="1129"/>
        </pc:sldMkLst>
        <pc:spChg chg="mod">
          <ac:chgData name="di wang" userId="6c0d869067c4194b" providerId="LiveId" clId="{F63FB28E-6D62-4CEE-89CF-6BE6789FB3A0}" dt="2025-06-23T03:03:13.535" v="25" actId="20577"/>
          <ac:spMkLst>
            <pc:docMk/>
            <pc:sldMk cId="1009413031" sldId="1129"/>
            <ac:spMk id="6" creationId="{270F71C0-55FF-64E7-4055-CCC9042556E2}"/>
          </ac:spMkLst>
        </pc:spChg>
        <pc:picChg chg="mod">
          <ac:chgData name="di wang" userId="6c0d869067c4194b" providerId="LiveId" clId="{F63FB28E-6D62-4CEE-89CF-6BE6789FB3A0}" dt="2025-06-23T03:02:38.853" v="11" actId="1076"/>
          <ac:picMkLst>
            <pc:docMk/>
            <pc:sldMk cId="1009413031" sldId="1129"/>
            <ac:picMk id="8" creationId="{9B2D5D02-CDA0-8AA4-1FEF-305BB5AB481E}"/>
          </ac:picMkLst>
        </pc:picChg>
      </pc:sldChg>
    </pc:docChg>
  </pc:docChgLst>
  <pc:docChgLst>
    <pc:chgData name="di wang" userId="6c0d869067c4194b" providerId="LiveId" clId="{6320907F-A771-4DB3-B878-2594FC460307}"/>
    <pc:docChg chg="custSel modSld">
      <pc:chgData name="di wang" userId="6c0d869067c4194b" providerId="LiveId" clId="{6320907F-A771-4DB3-B878-2594FC460307}" dt="2023-10-13T07:31:37.262" v="41" actId="1076"/>
      <pc:docMkLst>
        <pc:docMk/>
      </pc:docMkLst>
    </pc:docChg>
  </pc:docChgLst>
  <pc:docChgLst>
    <pc:chgData name="di wang" userId="6c0d869067c4194b" providerId="LiveId" clId="{8DEBC51B-662B-4407-B2C9-C01BD8443224}"/>
    <pc:docChg chg="modSld">
      <pc:chgData name="di wang" userId="6c0d869067c4194b" providerId="LiveId" clId="{8DEBC51B-662B-4407-B2C9-C01BD8443224}" dt="2025-03-01T03:18:11.465" v="27" actId="1076"/>
      <pc:docMkLst>
        <pc:docMk/>
      </pc:docMkLst>
    </pc:docChg>
  </pc:docChgLst>
  <pc:docChgLst>
    <pc:chgData name="di wang" userId="6c0d869067c4194b" providerId="LiveId" clId="{3F56B5A7-F098-4C20-94BA-F563E4F96469}"/>
    <pc:docChg chg="custSel modSld">
      <pc:chgData name="di wang" userId="6c0d869067c4194b" providerId="LiveId" clId="{3F56B5A7-F098-4C20-94BA-F563E4F96469}" dt="2025-02-09T14:14:54.700" v="36" actId="478"/>
      <pc:docMkLst>
        <pc:docMk/>
      </pc:docMkLst>
      <pc:sldChg chg="addSp delSp modSp mod">
        <pc:chgData name="di wang" userId="6c0d869067c4194b" providerId="LiveId" clId="{3F56B5A7-F098-4C20-94BA-F563E4F96469}" dt="2025-02-09T13:24:50.051" v="16" actId="21"/>
        <pc:sldMkLst>
          <pc:docMk/>
          <pc:sldMk cId="875936214" sldId="1072"/>
        </pc:sldMkLst>
      </pc:sldChg>
      <pc:sldChg chg="delSp modSp mod">
        <pc:chgData name="di wang" userId="6c0d869067c4194b" providerId="LiveId" clId="{3F56B5A7-F098-4C20-94BA-F563E4F96469}" dt="2025-02-09T14:14:54.700" v="36" actId="478"/>
        <pc:sldMkLst>
          <pc:docMk/>
          <pc:sldMk cId="3512371358" sldId="1109"/>
        </pc:sldMkLst>
      </pc:sldChg>
    </pc:docChg>
  </pc:docChgLst>
  <pc:docChgLst>
    <pc:chgData name="di wang" userId="6c0d869067c4194b" providerId="LiveId" clId="{4D334112-CDCA-43F7-94F5-4EA3CC249114}"/>
    <pc:docChg chg="undo redo custSel addSld delSld modSld">
      <pc:chgData name="di wang" userId="6c0d869067c4194b" providerId="LiveId" clId="{4D334112-CDCA-43F7-94F5-4EA3CC249114}" dt="2024-08-30T12:28:56.358" v="1188" actId="14100"/>
      <pc:docMkLst>
        <pc:docMk/>
      </pc:docMkLst>
      <pc:sldChg chg="addSp delSp modSp mod">
        <pc:chgData name="di wang" userId="6c0d869067c4194b" providerId="LiveId" clId="{4D334112-CDCA-43F7-94F5-4EA3CC249114}" dt="2024-08-30T12:28:56.358" v="1188" actId="14100"/>
        <pc:sldMkLst>
          <pc:docMk/>
          <pc:sldMk cId="0" sldId="828"/>
        </pc:sldMkLst>
      </pc:sldChg>
      <pc:sldChg chg="addSp delSp modSp mod">
        <pc:chgData name="di wang" userId="6c0d869067c4194b" providerId="LiveId" clId="{4D334112-CDCA-43F7-94F5-4EA3CC249114}" dt="2024-08-23T05:57:43.418" v="126" actId="20577"/>
        <pc:sldMkLst>
          <pc:docMk/>
          <pc:sldMk cId="0" sldId="987"/>
        </pc:sldMkLst>
      </pc:sldChg>
      <pc:sldChg chg="delSp del mod">
        <pc:chgData name="di wang" userId="6c0d869067c4194b" providerId="LiveId" clId="{4D334112-CDCA-43F7-94F5-4EA3CC249114}" dt="2024-08-23T05:49:27.966" v="72" actId="2696"/>
        <pc:sldMkLst>
          <pc:docMk/>
          <pc:sldMk cId="0" sldId="989"/>
        </pc:sldMkLst>
      </pc:sldChg>
      <pc:sldChg chg="delSp mod">
        <pc:chgData name="di wang" userId="6c0d869067c4194b" providerId="LiveId" clId="{4D334112-CDCA-43F7-94F5-4EA3CC249114}" dt="2024-08-23T05:41:37.105" v="4" actId="478"/>
        <pc:sldMkLst>
          <pc:docMk/>
          <pc:sldMk cId="3103441985" sldId="1025"/>
        </pc:sldMkLst>
      </pc:sldChg>
      <pc:sldChg chg="delSp mod">
        <pc:chgData name="di wang" userId="6c0d869067c4194b" providerId="LiveId" clId="{4D334112-CDCA-43F7-94F5-4EA3CC249114}" dt="2024-08-23T05:42:12.022" v="18" actId="478"/>
        <pc:sldMkLst>
          <pc:docMk/>
          <pc:sldMk cId="210760639" sldId="1031"/>
        </pc:sldMkLst>
      </pc:sldChg>
      <pc:sldChg chg="delSp mod">
        <pc:chgData name="di wang" userId="6c0d869067c4194b" providerId="LiveId" clId="{4D334112-CDCA-43F7-94F5-4EA3CC249114}" dt="2024-08-23T05:42:19.655" v="22" actId="478"/>
        <pc:sldMkLst>
          <pc:docMk/>
          <pc:sldMk cId="1294901807" sldId="1032"/>
        </pc:sldMkLst>
      </pc:sldChg>
      <pc:sldChg chg="delSp mod">
        <pc:chgData name="di wang" userId="6c0d869067c4194b" providerId="LiveId" clId="{4D334112-CDCA-43F7-94F5-4EA3CC249114}" dt="2024-08-23T05:42:42.149" v="30" actId="478"/>
        <pc:sldMkLst>
          <pc:docMk/>
          <pc:sldMk cId="3836064337" sldId="1034"/>
        </pc:sldMkLst>
      </pc:sldChg>
      <pc:sldChg chg="delSp modSp mod">
        <pc:chgData name="di wang" userId="6c0d869067c4194b" providerId="LiveId" clId="{4D334112-CDCA-43F7-94F5-4EA3CC249114}" dt="2024-08-23T06:20:17.002" v="297" actId="1076"/>
        <pc:sldMkLst>
          <pc:docMk/>
          <pc:sldMk cId="784969171" sldId="1035"/>
        </pc:sldMkLst>
      </pc:sldChg>
      <pc:sldChg chg="delSp mod">
        <pc:chgData name="di wang" userId="6c0d869067c4194b" providerId="LiveId" clId="{4D334112-CDCA-43F7-94F5-4EA3CC249114}" dt="2024-08-23T05:42:58.194" v="38" actId="478"/>
        <pc:sldMkLst>
          <pc:docMk/>
          <pc:sldMk cId="349626122" sldId="1064"/>
        </pc:sldMkLst>
      </pc:sldChg>
      <pc:sldChg chg="delSp mod">
        <pc:chgData name="di wang" userId="6c0d869067c4194b" providerId="LiveId" clId="{4D334112-CDCA-43F7-94F5-4EA3CC249114}" dt="2024-08-23T05:41:41.138" v="6" actId="478"/>
        <pc:sldMkLst>
          <pc:docMk/>
          <pc:sldMk cId="653585167" sldId="1065"/>
        </pc:sldMkLst>
      </pc:sldChg>
      <pc:sldChg chg="delSp mod">
        <pc:chgData name="di wang" userId="6c0d869067c4194b" providerId="LiveId" clId="{4D334112-CDCA-43F7-94F5-4EA3CC249114}" dt="2024-08-23T05:42:03.633" v="14" actId="478"/>
        <pc:sldMkLst>
          <pc:docMk/>
          <pc:sldMk cId="1657723961" sldId="1066"/>
        </pc:sldMkLst>
      </pc:sldChg>
      <pc:sldChg chg="delSp mod">
        <pc:chgData name="di wang" userId="6c0d869067c4194b" providerId="LiveId" clId="{4D334112-CDCA-43F7-94F5-4EA3CC249114}" dt="2024-08-23T05:42:36.147" v="28" actId="478"/>
        <pc:sldMkLst>
          <pc:docMk/>
          <pc:sldMk cId="2658635275" sldId="1067"/>
        </pc:sldMkLst>
      </pc:sldChg>
      <pc:sldChg chg="delSp mod">
        <pc:chgData name="di wang" userId="6c0d869067c4194b" providerId="LiveId" clId="{4D334112-CDCA-43F7-94F5-4EA3CC249114}" dt="2024-08-23T05:43:08.516" v="42" actId="478"/>
        <pc:sldMkLst>
          <pc:docMk/>
          <pc:sldMk cId="750024974" sldId="1068"/>
        </pc:sldMkLst>
      </pc:sldChg>
      <pc:sldChg chg="delSp mod">
        <pc:chgData name="di wang" userId="6c0d869067c4194b" providerId="LiveId" clId="{4D334112-CDCA-43F7-94F5-4EA3CC249114}" dt="2024-08-23T05:42:30.559" v="26" actId="478"/>
        <pc:sldMkLst>
          <pc:docMk/>
          <pc:sldMk cId="2278960386" sldId="1069"/>
        </pc:sldMkLst>
      </pc:sldChg>
      <pc:sldChg chg="addSp delSp modSp mod">
        <pc:chgData name="di wang" userId="6c0d869067c4194b" providerId="LiveId" clId="{4D334112-CDCA-43F7-94F5-4EA3CC249114}" dt="2024-08-23T05:51:40.953" v="85" actId="1076"/>
        <pc:sldMkLst>
          <pc:docMk/>
          <pc:sldMk cId="1231323661" sldId="1070"/>
        </pc:sldMkLst>
      </pc:sldChg>
      <pc:sldChg chg="delSp mod">
        <pc:chgData name="di wang" userId="6c0d869067c4194b" providerId="LiveId" clId="{4D334112-CDCA-43F7-94F5-4EA3CC249114}" dt="2024-08-23T05:42:07.556" v="16" actId="478"/>
        <pc:sldMkLst>
          <pc:docMk/>
          <pc:sldMk cId="4009606448" sldId="1071"/>
        </pc:sldMkLst>
      </pc:sldChg>
      <pc:sldChg chg="delSp mod">
        <pc:chgData name="di wang" userId="6c0d869067c4194b" providerId="LiveId" clId="{4D334112-CDCA-43F7-94F5-4EA3CC249114}" dt="2024-08-23T05:42:15.569" v="20" actId="478"/>
        <pc:sldMkLst>
          <pc:docMk/>
          <pc:sldMk cId="875936214" sldId="1072"/>
        </pc:sldMkLst>
      </pc:sldChg>
      <pc:sldChg chg="delSp mod">
        <pc:chgData name="di wang" userId="6c0d869067c4194b" providerId="LiveId" clId="{4D334112-CDCA-43F7-94F5-4EA3CC249114}" dt="2024-08-23T05:42:26.918" v="24" actId="478"/>
        <pc:sldMkLst>
          <pc:docMk/>
          <pc:sldMk cId="314219541" sldId="1075"/>
        </pc:sldMkLst>
      </pc:sldChg>
      <pc:sldChg chg="delSp mod">
        <pc:chgData name="di wang" userId="6c0d869067c4194b" providerId="LiveId" clId="{4D334112-CDCA-43F7-94F5-4EA3CC249114}" dt="2024-08-23T05:42:45.798" v="32" actId="478"/>
        <pc:sldMkLst>
          <pc:docMk/>
          <pc:sldMk cId="3582704650" sldId="1076"/>
        </pc:sldMkLst>
      </pc:sldChg>
      <pc:sldChg chg="delSp mod">
        <pc:chgData name="di wang" userId="6c0d869067c4194b" providerId="LiveId" clId="{4D334112-CDCA-43F7-94F5-4EA3CC249114}" dt="2024-08-23T05:42:49.925" v="34" actId="478"/>
        <pc:sldMkLst>
          <pc:docMk/>
          <pc:sldMk cId="2502439181" sldId="1077"/>
        </pc:sldMkLst>
      </pc:sldChg>
      <pc:sldChg chg="delSp modSp mod">
        <pc:chgData name="di wang" userId="6c0d869067c4194b" providerId="LiveId" clId="{4D334112-CDCA-43F7-94F5-4EA3CC249114}" dt="2024-08-23T06:09:54.181" v="226" actId="20577"/>
        <pc:sldMkLst>
          <pc:docMk/>
          <pc:sldMk cId="343589462" sldId="1079"/>
        </pc:sldMkLst>
      </pc:sldChg>
      <pc:sldChg chg="addSp delSp modSp mod">
        <pc:chgData name="di wang" userId="6c0d869067c4194b" providerId="LiveId" clId="{4D334112-CDCA-43F7-94F5-4EA3CC249114}" dt="2024-08-23T07:06:46.204" v="982" actId="20577"/>
        <pc:sldMkLst>
          <pc:docMk/>
          <pc:sldMk cId="1803877733" sldId="1080"/>
        </pc:sldMkLst>
      </pc:sldChg>
      <pc:sldChg chg="delSp modSp mod">
        <pc:chgData name="di wang" userId="6c0d869067c4194b" providerId="LiveId" clId="{4D334112-CDCA-43F7-94F5-4EA3CC249114}" dt="2024-08-23T06:10:00.912" v="228" actId="20577"/>
        <pc:sldMkLst>
          <pc:docMk/>
          <pc:sldMk cId="522195821" sldId="1081"/>
        </pc:sldMkLst>
      </pc:sldChg>
      <pc:sldChg chg="delSp modSp mod">
        <pc:chgData name="di wang" userId="6c0d869067c4194b" providerId="LiveId" clId="{4D334112-CDCA-43F7-94F5-4EA3CC249114}" dt="2024-08-23T06:10:18.942" v="230" actId="20577"/>
        <pc:sldMkLst>
          <pc:docMk/>
          <pc:sldMk cId="1583985040" sldId="1082"/>
        </pc:sldMkLst>
      </pc:sldChg>
      <pc:sldChg chg="addSp delSp modSp mod">
        <pc:chgData name="di wang" userId="6c0d869067c4194b" providerId="LiveId" clId="{4D334112-CDCA-43F7-94F5-4EA3CC249114}" dt="2024-08-23T07:14:31.481" v="1118" actId="207"/>
        <pc:sldMkLst>
          <pc:docMk/>
          <pc:sldMk cId="3966683055" sldId="1085"/>
        </pc:sldMkLst>
      </pc:sldChg>
      <pc:sldChg chg="delSp modSp del mod">
        <pc:chgData name="di wang" userId="6c0d869067c4194b" providerId="LiveId" clId="{4D334112-CDCA-43F7-94F5-4EA3CC249114}" dt="2024-08-23T07:06:34.148" v="978" actId="2696"/>
        <pc:sldMkLst>
          <pc:docMk/>
          <pc:sldMk cId="3051020743" sldId="1086"/>
        </pc:sldMkLst>
      </pc:sldChg>
      <pc:sldChg chg="delSp modSp mod">
        <pc:chgData name="di wang" userId="6c0d869067c4194b" providerId="LiveId" clId="{4D334112-CDCA-43F7-94F5-4EA3CC249114}" dt="2024-08-23T05:57:37.969" v="124" actId="20577"/>
        <pc:sldMkLst>
          <pc:docMk/>
          <pc:sldMk cId="908445554" sldId="1092"/>
        </pc:sldMkLst>
      </pc:sldChg>
      <pc:sldChg chg="del">
        <pc:chgData name="di wang" userId="6c0d869067c4194b" providerId="LiveId" clId="{4D334112-CDCA-43F7-94F5-4EA3CC249114}" dt="2024-08-23T06:02:06.647" v="127"/>
        <pc:sldMkLst>
          <pc:docMk/>
          <pc:sldMk cId="1244059202" sldId="1093"/>
        </pc:sldMkLst>
      </pc:sldChg>
      <pc:sldChg chg="delSp modSp mod">
        <pc:chgData name="di wang" userId="6c0d869067c4194b" providerId="LiveId" clId="{4D334112-CDCA-43F7-94F5-4EA3CC249114}" dt="2024-08-23T06:17:44.672" v="286" actId="1076"/>
        <pc:sldMkLst>
          <pc:docMk/>
          <pc:sldMk cId="4259428451" sldId="1093"/>
        </pc:sldMkLst>
      </pc:sldChg>
      <pc:sldChg chg="delSp modSp add mod">
        <pc:chgData name="di wang" userId="6c0d869067c4194b" providerId="LiveId" clId="{4D334112-CDCA-43F7-94F5-4EA3CC249114}" dt="2024-08-23T06:17:26.784" v="283" actId="27636"/>
        <pc:sldMkLst>
          <pc:docMk/>
          <pc:sldMk cId="3789039816" sldId="1094"/>
        </pc:sldMkLst>
      </pc:sldChg>
      <pc:sldChg chg="addSp delSp modSp add mod">
        <pc:chgData name="di wang" userId="6c0d869067c4194b" providerId="LiveId" clId="{4D334112-CDCA-43F7-94F5-4EA3CC249114}" dt="2024-08-23T06:29:38.400" v="477" actId="962"/>
        <pc:sldMkLst>
          <pc:docMk/>
          <pc:sldMk cId="2055478960" sldId="1095"/>
        </pc:sldMkLst>
      </pc:sldChg>
      <pc:sldChg chg="addSp delSp modSp add mod">
        <pc:chgData name="di wang" userId="6c0d869067c4194b" providerId="LiveId" clId="{4D334112-CDCA-43F7-94F5-4EA3CC249114}" dt="2024-08-23T07:12:34.025" v="1094" actId="14100"/>
        <pc:sldMkLst>
          <pc:docMk/>
          <pc:sldMk cId="4051899763" sldId="109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9C9C4E-7D29-9845-A295-C98B976A741F}" type="datetimeFigureOut">
              <a:rPr kumimoji="1" lang="zh-CN" altLang="en-US" smtClean="0"/>
              <a:t>2026/4/26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1E65B-8171-CD4D-8605-BCB5A3D68F6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DD874D-53E5-4057-8D68-5D0A8FF08734}" type="datetimeFigureOut">
              <a:rPr lang="zh-CN" altLang="en-US" smtClean="0"/>
              <a:t>2026/4/26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E75C9-01B2-4CFF-8516-B34074A457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656C1E-EC75-4DE1-8F76-315CA23074A6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fficeplus.cn/Template/Home.shtml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hyperlink" Target="http://www.officeplus.cn/Template/Home.shtml" TargetMode="External"/><Relationship Id="rId4" Type="http://schemas.openxmlformats.org/officeDocument/2006/relationships/image" Target="../media/image11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50000"/>
                </a:schemeClr>
              </a:gs>
              <a:gs pos="41000">
                <a:schemeClr val="accent1">
                  <a:lumMod val="75000"/>
                </a:schemeClr>
              </a:gs>
              <a:gs pos="0">
                <a:schemeClr val="accent3">
                  <a:lumMod val="75000"/>
                </a:schemeClr>
              </a:gs>
              <a:gs pos="72000">
                <a:schemeClr val="accent2">
                  <a:lumMod val="7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3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2186411" y="2128077"/>
            <a:ext cx="6063491" cy="1041761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buNone/>
              <a:defRPr sz="5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grpSp>
        <p:nvGrpSpPr>
          <p:cNvPr id="9" name="组 8"/>
          <p:cNvGrpSpPr/>
          <p:nvPr userDrawn="1"/>
        </p:nvGrpSpPr>
        <p:grpSpPr>
          <a:xfrm rot="18636342">
            <a:off x="-4822582" y="-3766296"/>
            <a:ext cx="9526783" cy="6013550"/>
            <a:chOff x="-1833690" y="-2141397"/>
            <a:chExt cx="9526783" cy="9526783"/>
          </a:xfrm>
        </p:grpSpPr>
        <p:sp>
          <p:nvSpPr>
            <p:cNvPr id="7" name="椭圆 1"/>
            <p:cNvSpPr/>
            <p:nvPr userDrawn="1"/>
          </p:nvSpPr>
          <p:spPr>
            <a:xfrm rot="19800000">
              <a:off x="-1833690" y="-1857884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 sz="1800"/>
            </a:p>
          </p:txBody>
        </p:sp>
        <p:sp>
          <p:nvSpPr>
            <p:cNvPr id="8" name="椭圆 1"/>
            <p:cNvSpPr/>
            <p:nvPr userDrawn="1"/>
          </p:nvSpPr>
          <p:spPr>
            <a:xfrm rot="16690395">
              <a:off x="-1479391" y="-1768634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 sz="1800"/>
            </a:p>
          </p:txBody>
        </p:sp>
      </p:grpSp>
      <p:sp>
        <p:nvSpPr>
          <p:cNvPr id="10" name="文本占位符 6"/>
          <p:cNvSpPr>
            <a:spLocks noGrp="1"/>
          </p:cNvSpPr>
          <p:nvPr>
            <p:ph type="body" sz="quarter" idx="14"/>
          </p:nvPr>
        </p:nvSpPr>
        <p:spPr>
          <a:xfrm>
            <a:off x="2186411" y="3169837"/>
            <a:ext cx="6063491" cy="588643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buNone/>
              <a:defRPr sz="24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grpSp>
        <p:nvGrpSpPr>
          <p:cNvPr id="11" name="组 10"/>
          <p:cNvGrpSpPr/>
          <p:nvPr userDrawn="1"/>
        </p:nvGrpSpPr>
        <p:grpSpPr>
          <a:xfrm rot="18636342">
            <a:off x="4376805" y="6316129"/>
            <a:ext cx="9526783" cy="6013550"/>
            <a:chOff x="-1833690" y="-2141397"/>
            <a:chExt cx="9526783" cy="9526783"/>
          </a:xfrm>
        </p:grpSpPr>
        <p:sp>
          <p:nvSpPr>
            <p:cNvPr id="12" name="椭圆 1"/>
            <p:cNvSpPr/>
            <p:nvPr userDrawn="1"/>
          </p:nvSpPr>
          <p:spPr>
            <a:xfrm rot="19800000">
              <a:off x="-1833690" y="-1857884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 sz="1800"/>
            </a:p>
          </p:txBody>
        </p:sp>
        <p:sp>
          <p:nvSpPr>
            <p:cNvPr id="13" name="椭圆 1"/>
            <p:cNvSpPr/>
            <p:nvPr userDrawn="1"/>
          </p:nvSpPr>
          <p:spPr>
            <a:xfrm rot="16690395">
              <a:off x="-1479391" y="-1768634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 sz="1800"/>
            </a:p>
          </p:txBody>
        </p:sp>
      </p:grpSp>
      <p:sp>
        <p:nvSpPr>
          <p:cNvPr id="14" name="文本占位符 6"/>
          <p:cNvSpPr>
            <a:spLocks noGrp="1"/>
          </p:cNvSpPr>
          <p:nvPr>
            <p:ph type="body" sz="quarter" idx="15"/>
          </p:nvPr>
        </p:nvSpPr>
        <p:spPr>
          <a:xfrm>
            <a:off x="2186411" y="4033469"/>
            <a:ext cx="6063491" cy="588643"/>
          </a:xfrm>
          <a:prstGeom prst="rect">
            <a:avLst/>
          </a:prstGeom>
        </p:spPr>
        <p:txBody>
          <a:bodyPr anchor="t"/>
          <a:lstStyle>
            <a:lvl1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4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grpSp>
        <p:nvGrpSpPr>
          <p:cNvPr id="7" name="组 6"/>
          <p:cNvGrpSpPr/>
          <p:nvPr userDrawn="1"/>
        </p:nvGrpSpPr>
        <p:grpSpPr>
          <a:xfrm>
            <a:off x="1466461" y="-1803666"/>
            <a:ext cx="5903168" cy="6691365"/>
            <a:chOff x="5067768" y="-852735"/>
            <a:chExt cx="9613786" cy="9526783"/>
          </a:xfrm>
        </p:grpSpPr>
        <p:sp>
          <p:nvSpPr>
            <p:cNvPr id="5" name="椭圆 1"/>
            <p:cNvSpPr/>
            <p:nvPr userDrawn="1"/>
          </p:nvSpPr>
          <p:spPr>
            <a:xfrm rot="19800000">
              <a:off x="5067768" y="-247745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 sz="1800"/>
            </a:p>
          </p:txBody>
        </p:sp>
        <p:sp>
          <p:nvSpPr>
            <p:cNvPr id="6" name="椭圆 1"/>
            <p:cNvSpPr/>
            <p:nvPr userDrawn="1"/>
          </p:nvSpPr>
          <p:spPr>
            <a:xfrm rot="17526771">
              <a:off x="5527534" y="-479972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 sz="1800"/>
            </a:p>
          </p:txBody>
        </p:sp>
      </p:grpSp>
      <p:sp>
        <p:nvSpPr>
          <p:cNvPr id="8" name="文本占位符 6"/>
          <p:cNvSpPr>
            <a:spLocks noGrp="1"/>
          </p:cNvSpPr>
          <p:nvPr>
            <p:ph type="body" sz="quarter" idx="15" hasCustomPrompt="1"/>
          </p:nvPr>
        </p:nvSpPr>
        <p:spPr>
          <a:xfrm>
            <a:off x="3480528" y="660100"/>
            <a:ext cx="2182944" cy="2373032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6600" b="1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/>
          </a:p>
        </p:txBody>
      </p:sp>
      <p:sp>
        <p:nvSpPr>
          <p:cNvPr id="9" name="文本占位符 6"/>
          <p:cNvSpPr>
            <a:spLocks noGrp="1"/>
          </p:cNvSpPr>
          <p:nvPr>
            <p:ph type="body" sz="quarter" idx="16"/>
          </p:nvPr>
        </p:nvSpPr>
        <p:spPr>
          <a:xfrm>
            <a:off x="2793381" y="3033133"/>
            <a:ext cx="3557240" cy="82519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4000" b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grpSp>
        <p:nvGrpSpPr>
          <p:cNvPr id="6" name="组 5"/>
          <p:cNvGrpSpPr/>
          <p:nvPr userDrawn="1"/>
        </p:nvGrpSpPr>
        <p:grpSpPr>
          <a:xfrm rot="17100000" flipH="1">
            <a:off x="-559480" y="809095"/>
            <a:ext cx="12969854" cy="11384133"/>
            <a:chOff x="-3533241" y="-1493421"/>
            <a:chExt cx="10611835" cy="9526783"/>
          </a:xfrm>
        </p:grpSpPr>
        <p:sp>
          <p:nvSpPr>
            <p:cNvPr id="3" name="椭圆 1"/>
            <p:cNvSpPr/>
            <p:nvPr userDrawn="1"/>
          </p:nvSpPr>
          <p:spPr>
            <a:xfrm rot="19800000">
              <a:off x="-3533241" y="-1061330"/>
              <a:ext cx="10611835" cy="8841402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 sz="1800"/>
            </a:p>
          </p:txBody>
        </p:sp>
        <p:sp>
          <p:nvSpPr>
            <p:cNvPr id="4" name="椭圆 1"/>
            <p:cNvSpPr/>
            <p:nvPr userDrawn="1"/>
          </p:nvSpPr>
          <p:spPr>
            <a:xfrm rot="17526771">
              <a:off x="-3623933" y="-1120658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 sz="1800"/>
            </a:p>
          </p:txBody>
        </p:sp>
      </p:grpSp>
      <p:sp>
        <p:nvSpPr>
          <p:cNvPr id="10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241718" y="258236"/>
            <a:ext cx="3977087" cy="721395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lvl="0"/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HERE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YOUR</a:t>
            </a:r>
            <a:r>
              <a:rPr kumimoji="1" lang="zh-CN" altLang="en-US"/>
              <a:t> </a:t>
            </a:r>
            <a:r>
              <a:rPr kumimoji="1" lang="en-US" altLang="zh-CN"/>
              <a:t>TITLE</a:t>
            </a:r>
            <a:endParaRPr kumimoji="1"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3" name="椭圆 1"/>
          <p:cNvSpPr/>
          <p:nvPr userDrawn="1"/>
        </p:nvSpPr>
        <p:spPr>
          <a:xfrm rot="19800000">
            <a:off x="3800828" y="-247745"/>
            <a:ext cx="7145087" cy="8781257"/>
          </a:xfrm>
          <a:custGeom>
            <a:avLst/>
            <a:gdLst>
              <a:gd name="connsiteX0" fmla="*/ 0 w 5312228"/>
              <a:gd name="connsiteY0" fmla="*/ 2656114 h 5312228"/>
              <a:gd name="connsiteX1" fmla="*/ 2656114 w 5312228"/>
              <a:gd name="connsiteY1" fmla="*/ 0 h 5312228"/>
              <a:gd name="connsiteX2" fmla="*/ 5312228 w 5312228"/>
              <a:gd name="connsiteY2" fmla="*/ 2656114 h 5312228"/>
              <a:gd name="connsiteX3" fmla="*/ 2656114 w 5312228"/>
              <a:gd name="connsiteY3" fmla="*/ 5312228 h 5312228"/>
              <a:gd name="connsiteX4" fmla="*/ 0 w 5312228"/>
              <a:gd name="connsiteY4" fmla="*/ 2656114 h 5312228"/>
              <a:gd name="connsiteX0-1" fmla="*/ 108839 w 5421067"/>
              <a:gd name="connsiteY0-2" fmla="*/ 2712298 h 5368412"/>
              <a:gd name="connsiteX1-3" fmla="*/ 732953 w 5421067"/>
              <a:gd name="connsiteY1-4" fmla="*/ 1043155 h 5368412"/>
              <a:gd name="connsiteX2-5" fmla="*/ 2764953 w 5421067"/>
              <a:gd name="connsiteY2-6" fmla="*/ 56184 h 5368412"/>
              <a:gd name="connsiteX3-7" fmla="*/ 5421067 w 5421067"/>
              <a:gd name="connsiteY3-8" fmla="*/ 2712298 h 5368412"/>
              <a:gd name="connsiteX4-9" fmla="*/ 2764953 w 5421067"/>
              <a:gd name="connsiteY4-10" fmla="*/ 5368412 h 5368412"/>
              <a:gd name="connsiteX5" fmla="*/ 108839 w 5421067"/>
              <a:gd name="connsiteY5" fmla="*/ 2712298 h 5368412"/>
              <a:gd name="connsiteX0-11" fmla="*/ 108839 w 5480256"/>
              <a:gd name="connsiteY0-12" fmla="*/ 2656720 h 5312834"/>
              <a:gd name="connsiteX1-13" fmla="*/ 732953 w 5480256"/>
              <a:gd name="connsiteY1-14" fmla="*/ 987577 h 5312834"/>
              <a:gd name="connsiteX2-15" fmla="*/ 2764953 w 5480256"/>
              <a:gd name="connsiteY2-16" fmla="*/ 606 h 5312834"/>
              <a:gd name="connsiteX3-17" fmla="*/ 4303469 w 5480256"/>
              <a:gd name="connsiteY3-18" fmla="*/ 871463 h 5312834"/>
              <a:gd name="connsiteX4-19" fmla="*/ 5421067 w 5480256"/>
              <a:gd name="connsiteY4-20" fmla="*/ 2656720 h 5312834"/>
              <a:gd name="connsiteX5-21" fmla="*/ 2764953 w 5480256"/>
              <a:gd name="connsiteY5-22" fmla="*/ 5312834 h 5312834"/>
              <a:gd name="connsiteX6" fmla="*/ 108839 w 5480256"/>
              <a:gd name="connsiteY6" fmla="*/ 2656720 h 5312834"/>
              <a:gd name="connsiteX0-23" fmla="*/ 108839 w 5544800"/>
              <a:gd name="connsiteY0-24" fmla="*/ 2666351 h 5322465"/>
              <a:gd name="connsiteX1-25" fmla="*/ 732953 w 5544800"/>
              <a:gd name="connsiteY1-26" fmla="*/ 997208 h 5322465"/>
              <a:gd name="connsiteX2-27" fmla="*/ 2764953 w 5544800"/>
              <a:gd name="connsiteY2-28" fmla="*/ 10237 h 5322465"/>
              <a:gd name="connsiteX3-29" fmla="*/ 4971126 w 5544800"/>
              <a:gd name="connsiteY3-30" fmla="*/ 619837 h 5322465"/>
              <a:gd name="connsiteX4-31" fmla="*/ 5421067 w 5544800"/>
              <a:gd name="connsiteY4-32" fmla="*/ 2666351 h 5322465"/>
              <a:gd name="connsiteX5-33" fmla="*/ 2764953 w 5544800"/>
              <a:gd name="connsiteY5-34" fmla="*/ 5322465 h 5322465"/>
              <a:gd name="connsiteX6-35" fmla="*/ 108839 w 5544800"/>
              <a:gd name="connsiteY6-36" fmla="*/ 2666351 h 5322465"/>
              <a:gd name="connsiteX0-37" fmla="*/ 108839 w 5237336"/>
              <a:gd name="connsiteY0-38" fmla="*/ 2666351 h 5322940"/>
              <a:gd name="connsiteX1-39" fmla="*/ 732953 w 5237336"/>
              <a:gd name="connsiteY1-40" fmla="*/ 997208 h 5322940"/>
              <a:gd name="connsiteX2-41" fmla="*/ 2764953 w 5237336"/>
              <a:gd name="connsiteY2-42" fmla="*/ 10237 h 5322940"/>
              <a:gd name="connsiteX3-43" fmla="*/ 4971126 w 5237336"/>
              <a:gd name="connsiteY3-44" fmla="*/ 619837 h 5322940"/>
              <a:gd name="connsiteX4-45" fmla="*/ 4927582 w 5237336"/>
              <a:gd name="connsiteY4-46" fmla="*/ 2869551 h 5322940"/>
              <a:gd name="connsiteX5-47" fmla="*/ 2764953 w 5237336"/>
              <a:gd name="connsiteY5-48" fmla="*/ 5322465 h 5322940"/>
              <a:gd name="connsiteX6-49" fmla="*/ 108839 w 5237336"/>
              <a:gd name="connsiteY6-50" fmla="*/ 2666351 h 5322940"/>
              <a:gd name="connsiteX0-51" fmla="*/ 108839 w 5705147"/>
              <a:gd name="connsiteY0-52" fmla="*/ 2666351 h 5325044"/>
              <a:gd name="connsiteX1-53" fmla="*/ 732953 w 5705147"/>
              <a:gd name="connsiteY1-54" fmla="*/ 997208 h 5325044"/>
              <a:gd name="connsiteX2-55" fmla="*/ 2764953 w 5705147"/>
              <a:gd name="connsiteY2-56" fmla="*/ 10237 h 5325044"/>
              <a:gd name="connsiteX3-57" fmla="*/ 4971126 w 5705147"/>
              <a:gd name="connsiteY3-58" fmla="*/ 619837 h 5325044"/>
              <a:gd name="connsiteX4-59" fmla="*/ 5609754 w 5705147"/>
              <a:gd name="connsiteY4-60" fmla="*/ 3116294 h 5325044"/>
              <a:gd name="connsiteX5-61" fmla="*/ 2764953 w 5705147"/>
              <a:gd name="connsiteY5-62" fmla="*/ 5322465 h 5325044"/>
              <a:gd name="connsiteX6-63" fmla="*/ 108839 w 5705147"/>
              <a:gd name="connsiteY6-64" fmla="*/ 2666351 h 5325044"/>
              <a:gd name="connsiteX0-65" fmla="*/ 49424 w 5645732"/>
              <a:gd name="connsiteY0-66" fmla="*/ 2666351 h 5343874"/>
              <a:gd name="connsiteX1-67" fmla="*/ 673538 w 5645732"/>
              <a:gd name="connsiteY1-68" fmla="*/ 997208 h 5343874"/>
              <a:gd name="connsiteX2-69" fmla="*/ 2705538 w 5645732"/>
              <a:gd name="connsiteY2-70" fmla="*/ 10237 h 5343874"/>
              <a:gd name="connsiteX3-71" fmla="*/ 4911711 w 5645732"/>
              <a:gd name="connsiteY3-72" fmla="*/ 619837 h 5343874"/>
              <a:gd name="connsiteX4-73" fmla="*/ 5550339 w 5645732"/>
              <a:gd name="connsiteY4-74" fmla="*/ 3116294 h 5343874"/>
              <a:gd name="connsiteX5-75" fmla="*/ 2705538 w 5645732"/>
              <a:gd name="connsiteY5-76" fmla="*/ 5322465 h 5343874"/>
              <a:gd name="connsiteX6-77" fmla="*/ 339710 w 5645732"/>
              <a:gd name="connsiteY6-78" fmla="*/ 4146808 h 5343874"/>
              <a:gd name="connsiteX7" fmla="*/ 49424 w 5645732"/>
              <a:gd name="connsiteY7" fmla="*/ 2666351 h 5343874"/>
              <a:gd name="connsiteX0-79" fmla="*/ 180841 w 5777149"/>
              <a:gd name="connsiteY0-80" fmla="*/ 2666351 h 5335133"/>
              <a:gd name="connsiteX1-81" fmla="*/ 804955 w 5777149"/>
              <a:gd name="connsiteY1-82" fmla="*/ 997208 h 5335133"/>
              <a:gd name="connsiteX2-83" fmla="*/ 2836955 w 5777149"/>
              <a:gd name="connsiteY2-84" fmla="*/ 10237 h 5335133"/>
              <a:gd name="connsiteX3-85" fmla="*/ 5043128 w 5777149"/>
              <a:gd name="connsiteY3-86" fmla="*/ 619837 h 5335133"/>
              <a:gd name="connsiteX4-87" fmla="*/ 5681756 w 5777149"/>
              <a:gd name="connsiteY4-88" fmla="*/ 3116294 h 5335133"/>
              <a:gd name="connsiteX5-89" fmla="*/ 2836955 w 5777149"/>
              <a:gd name="connsiteY5-90" fmla="*/ 5322465 h 5335133"/>
              <a:gd name="connsiteX6-91" fmla="*/ 238898 w 5777149"/>
              <a:gd name="connsiteY6-92" fmla="*/ 3958122 h 5335133"/>
              <a:gd name="connsiteX7-93" fmla="*/ 180841 w 5777149"/>
              <a:gd name="connsiteY7-94" fmla="*/ 2666351 h 5335133"/>
              <a:gd name="connsiteX0-95" fmla="*/ 162747 w 5788084"/>
              <a:gd name="connsiteY0-96" fmla="*/ 2274466 h 5335133"/>
              <a:gd name="connsiteX1-97" fmla="*/ 815890 w 5788084"/>
              <a:gd name="connsiteY1-98" fmla="*/ 997208 h 5335133"/>
              <a:gd name="connsiteX2-99" fmla="*/ 2847890 w 5788084"/>
              <a:gd name="connsiteY2-100" fmla="*/ 10237 h 5335133"/>
              <a:gd name="connsiteX3-101" fmla="*/ 5054063 w 5788084"/>
              <a:gd name="connsiteY3-102" fmla="*/ 619837 h 5335133"/>
              <a:gd name="connsiteX4-103" fmla="*/ 5692691 w 5788084"/>
              <a:gd name="connsiteY4-104" fmla="*/ 3116294 h 5335133"/>
              <a:gd name="connsiteX5-105" fmla="*/ 2847890 w 5788084"/>
              <a:gd name="connsiteY5-106" fmla="*/ 5322465 h 5335133"/>
              <a:gd name="connsiteX6-107" fmla="*/ 249833 w 5788084"/>
              <a:gd name="connsiteY6-108" fmla="*/ 3958122 h 5335133"/>
              <a:gd name="connsiteX7-109" fmla="*/ 162747 w 5788084"/>
              <a:gd name="connsiteY7-110" fmla="*/ 2274466 h 53351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93" y="connsiteY7-94"/>
              </a:cxn>
            </a:cxnLst>
            <a:rect l="l" t="t" r="r" b="b"/>
            <a:pathLst>
              <a:path w="5788084" h="5335133">
                <a:moveTo>
                  <a:pt x="162747" y="2274466"/>
                </a:moveTo>
                <a:cubicBezTo>
                  <a:pt x="257090" y="1780980"/>
                  <a:pt x="373204" y="1439894"/>
                  <a:pt x="815890" y="997208"/>
                </a:cubicBezTo>
                <a:cubicBezTo>
                  <a:pt x="1258576" y="554522"/>
                  <a:pt x="2141528" y="73132"/>
                  <a:pt x="2847890" y="10237"/>
                </a:cubicBezTo>
                <a:cubicBezTo>
                  <a:pt x="3554252" y="-52658"/>
                  <a:pt x="4611377" y="177151"/>
                  <a:pt x="5054063" y="619837"/>
                </a:cubicBezTo>
                <a:cubicBezTo>
                  <a:pt x="5496749" y="1062523"/>
                  <a:pt x="6002329" y="2414770"/>
                  <a:pt x="5692691" y="3116294"/>
                </a:cubicBezTo>
                <a:cubicBezTo>
                  <a:pt x="5383053" y="3817818"/>
                  <a:pt x="3755033" y="5182160"/>
                  <a:pt x="2847890" y="5322465"/>
                </a:cubicBezTo>
                <a:cubicBezTo>
                  <a:pt x="1940747" y="5462770"/>
                  <a:pt x="692519" y="4400808"/>
                  <a:pt x="249833" y="3958122"/>
                </a:cubicBezTo>
                <a:cubicBezTo>
                  <a:pt x="-192853" y="3515436"/>
                  <a:pt x="68404" y="2767952"/>
                  <a:pt x="162747" y="2274466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CN" altLang="en-US" sz="1800"/>
          </a:p>
        </p:txBody>
      </p:sp>
      <p:sp>
        <p:nvSpPr>
          <p:cNvPr id="5" name="椭圆 1"/>
          <p:cNvSpPr/>
          <p:nvPr userDrawn="1"/>
        </p:nvSpPr>
        <p:spPr>
          <a:xfrm rot="17526771">
            <a:off x="2954804" y="617687"/>
            <a:ext cx="9526783" cy="6585943"/>
          </a:xfrm>
          <a:custGeom>
            <a:avLst/>
            <a:gdLst>
              <a:gd name="connsiteX0" fmla="*/ 0 w 5312228"/>
              <a:gd name="connsiteY0" fmla="*/ 2656114 h 5312228"/>
              <a:gd name="connsiteX1" fmla="*/ 2656114 w 5312228"/>
              <a:gd name="connsiteY1" fmla="*/ 0 h 5312228"/>
              <a:gd name="connsiteX2" fmla="*/ 5312228 w 5312228"/>
              <a:gd name="connsiteY2" fmla="*/ 2656114 h 5312228"/>
              <a:gd name="connsiteX3" fmla="*/ 2656114 w 5312228"/>
              <a:gd name="connsiteY3" fmla="*/ 5312228 h 5312228"/>
              <a:gd name="connsiteX4" fmla="*/ 0 w 5312228"/>
              <a:gd name="connsiteY4" fmla="*/ 2656114 h 5312228"/>
              <a:gd name="connsiteX0-1" fmla="*/ 108839 w 5421067"/>
              <a:gd name="connsiteY0-2" fmla="*/ 2712298 h 5368412"/>
              <a:gd name="connsiteX1-3" fmla="*/ 732953 w 5421067"/>
              <a:gd name="connsiteY1-4" fmla="*/ 1043155 h 5368412"/>
              <a:gd name="connsiteX2-5" fmla="*/ 2764953 w 5421067"/>
              <a:gd name="connsiteY2-6" fmla="*/ 56184 h 5368412"/>
              <a:gd name="connsiteX3-7" fmla="*/ 5421067 w 5421067"/>
              <a:gd name="connsiteY3-8" fmla="*/ 2712298 h 5368412"/>
              <a:gd name="connsiteX4-9" fmla="*/ 2764953 w 5421067"/>
              <a:gd name="connsiteY4-10" fmla="*/ 5368412 h 5368412"/>
              <a:gd name="connsiteX5" fmla="*/ 108839 w 5421067"/>
              <a:gd name="connsiteY5" fmla="*/ 2712298 h 5368412"/>
              <a:gd name="connsiteX0-11" fmla="*/ 108839 w 5480256"/>
              <a:gd name="connsiteY0-12" fmla="*/ 2656720 h 5312834"/>
              <a:gd name="connsiteX1-13" fmla="*/ 732953 w 5480256"/>
              <a:gd name="connsiteY1-14" fmla="*/ 987577 h 5312834"/>
              <a:gd name="connsiteX2-15" fmla="*/ 2764953 w 5480256"/>
              <a:gd name="connsiteY2-16" fmla="*/ 606 h 5312834"/>
              <a:gd name="connsiteX3-17" fmla="*/ 4303469 w 5480256"/>
              <a:gd name="connsiteY3-18" fmla="*/ 871463 h 5312834"/>
              <a:gd name="connsiteX4-19" fmla="*/ 5421067 w 5480256"/>
              <a:gd name="connsiteY4-20" fmla="*/ 2656720 h 5312834"/>
              <a:gd name="connsiteX5-21" fmla="*/ 2764953 w 5480256"/>
              <a:gd name="connsiteY5-22" fmla="*/ 5312834 h 5312834"/>
              <a:gd name="connsiteX6" fmla="*/ 108839 w 5480256"/>
              <a:gd name="connsiteY6" fmla="*/ 2656720 h 5312834"/>
              <a:gd name="connsiteX0-23" fmla="*/ 108839 w 5544800"/>
              <a:gd name="connsiteY0-24" fmla="*/ 2666351 h 5322465"/>
              <a:gd name="connsiteX1-25" fmla="*/ 732953 w 5544800"/>
              <a:gd name="connsiteY1-26" fmla="*/ 997208 h 5322465"/>
              <a:gd name="connsiteX2-27" fmla="*/ 2764953 w 5544800"/>
              <a:gd name="connsiteY2-28" fmla="*/ 10237 h 5322465"/>
              <a:gd name="connsiteX3-29" fmla="*/ 4971126 w 5544800"/>
              <a:gd name="connsiteY3-30" fmla="*/ 619837 h 5322465"/>
              <a:gd name="connsiteX4-31" fmla="*/ 5421067 w 5544800"/>
              <a:gd name="connsiteY4-32" fmla="*/ 2666351 h 5322465"/>
              <a:gd name="connsiteX5-33" fmla="*/ 2764953 w 5544800"/>
              <a:gd name="connsiteY5-34" fmla="*/ 5322465 h 5322465"/>
              <a:gd name="connsiteX6-35" fmla="*/ 108839 w 5544800"/>
              <a:gd name="connsiteY6-36" fmla="*/ 2666351 h 5322465"/>
              <a:gd name="connsiteX0-37" fmla="*/ 108839 w 5237336"/>
              <a:gd name="connsiteY0-38" fmla="*/ 2666351 h 5322940"/>
              <a:gd name="connsiteX1-39" fmla="*/ 732953 w 5237336"/>
              <a:gd name="connsiteY1-40" fmla="*/ 997208 h 5322940"/>
              <a:gd name="connsiteX2-41" fmla="*/ 2764953 w 5237336"/>
              <a:gd name="connsiteY2-42" fmla="*/ 10237 h 5322940"/>
              <a:gd name="connsiteX3-43" fmla="*/ 4971126 w 5237336"/>
              <a:gd name="connsiteY3-44" fmla="*/ 619837 h 5322940"/>
              <a:gd name="connsiteX4-45" fmla="*/ 4927582 w 5237336"/>
              <a:gd name="connsiteY4-46" fmla="*/ 2869551 h 5322940"/>
              <a:gd name="connsiteX5-47" fmla="*/ 2764953 w 5237336"/>
              <a:gd name="connsiteY5-48" fmla="*/ 5322465 h 5322940"/>
              <a:gd name="connsiteX6-49" fmla="*/ 108839 w 5237336"/>
              <a:gd name="connsiteY6-50" fmla="*/ 2666351 h 5322940"/>
              <a:gd name="connsiteX0-51" fmla="*/ 108839 w 5705147"/>
              <a:gd name="connsiteY0-52" fmla="*/ 2666351 h 5325044"/>
              <a:gd name="connsiteX1-53" fmla="*/ 732953 w 5705147"/>
              <a:gd name="connsiteY1-54" fmla="*/ 997208 h 5325044"/>
              <a:gd name="connsiteX2-55" fmla="*/ 2764953 w 5705147"/>
              <a:gd name="connsiteY2-56" fmla="*/ 10237 h 5325044"/>
              <a:gd name="connsiteX3-57" fmla="*/ 4971126 w 5705147"/>
              <a:gd name="connsiteY3-58" fmla="*/ 619837 h 5325044"/>
              <a:gd name="connsiteX4-59" fmla="*/ 5609754 w 5705147"/>
              <a:gd name="connsiteY4-60" fmla="*/ 3116294 h 5325044"/>
              <a:gd name="connsiteX5-61" fmla="*/ 2764953 w 5705147"/>
              <a:gd name="connsiteY5-62" fmla="*/ 5322465 h 5325044"/>
              <a:gd name="connsiteX6-63" fmla="*/ 108839 w 5705147"/>
              <a:gd name="connsiteY6-64" fmla="*/ 2666351 h 5325044"/>
              <a:gd name="connsiteX0-65" fmla="*/ 49424 w 5645732"/>
              <a:gd name="connsiteY0-66" fmla="*/ 2666351 h 5343874"/>
              <a:gd name="connsiteX1-67" fmla="*/ 673538 w 5645732"/>
              <a:gd name="connsiteY1-68" fmla="*/ 997208 h 5343874"/>
              <a:gd name="connsiteX2-69" fmla="*/ 2705538 w 5645732"/>
              <a:gd name="connsiteY2-70" fmla="*/ 10237 h 5343874"/>
              <a:gd name="connsiteX3-71" fmla="*/ 4911711 w 5645732"/>
              <a:gd name="connsiteY3-72" fmla="*/ 619837 h 5343874"/>
              <a:gd name="connsiteX4-73" fmla="*/ 5550339 w 5645732"/>
              <a:gd name="connsiteY4-74" fmla="*/ 3116294 h 5343874"/>
              <a:gd name="connsiteX5-75" fmla="*/ 2705538 w 5645732"/>
              <a:gd name="connsiteY5-76" fmla="*/ 5322465 h 5343874"/>
              <a:gd name="connsiteX6-77" fmla="*/ 339710 w 5645732"/>
              <a:gd name="connsiteY6-78" fmla="*/ 4146808 h 5343874"/>
              <a:gd name="connsiteX7" fmla="*/ 49424 w 5645732"/>
              <a:gd name="connsiteY7" fmla="*/ 2666351 h 5343874"/>
              <a:gd name="connsiteX0-79" fmla="*/ 180841 w 5777149"/>
              <a:gd name="connsiteY0-80" fmla="*/ 2666351 h 5335133"/>
              <a:gd name="connsiteX1-81" fmla="*/ 804955 w 5777149"/>
              <a:gd name="connsiteY1-82" fmla="*/ 997208 h 5335133"/>
              <a:gd name="connsiteX2-83" fmla="*/ 2836955 w 5777149"/>
              <a:gd name="connsiteY2-84" fmla="*/ 10237 h 5335133"/>
              <a:gd name="connsiteX3-85" fmla="*/ 5043128 w 5777149"/>
              <a:gd name="connsiteY3-86" fmla="*/ 619837 h 5335133"/>
              <a:gd name="connsiteX4-87" fmla="*/ 5681756 w 5777149"/>
              <a:gd name="connsiteY4-88" fmla="*/ 3116294 h 5335133"/>
              <a:gd name="connsiteX5-89" fmla="*/ 2836955 w 5777149"/>
              <a:gd name="connsiteY5-90" fmla="*/ 5322465 h 5335133"/>
              <a:gd name="connsiteX6-91" fmla="*/ 238898 w 5777149"/>
              <a:gd name="connsiteY6-92" fmla="*/ 3958122 h 5335133"/>
              <a:gd name="connsiteX7-93" fmla="*/ 180841 w 5777149"/>
              <a:gd name="connsiteY7-94" fmla="*/ 2666351 h 5335133"/>
              <a:gd name="connsiteX0-95" fmla="*/ 162747 w 5788084"/>
              <a:gd name="connsiteY0-96" fmla="*/ 2274466 h 5335133"/>
              <a:gd name="connsiteX1-97" fmla="*/ 815890 w 5788084"/>
              <a:gd name="connsiteY1-98" fmla="*/ 997208 h 5335133"/>
              <a:gd name="connsiteX2-99" fmla="*/ 2847890 w 5788084"/>
              <a:gd name="connsiteY2-100" fmla="*/ 10237 h 5335133"/>
              <a:gd name="connsiteX3-101" fmla="*/ 5054063 w 5788084"/>
              <a:gd name="connsiteY3-102" fmla="*/ 619837 h 5335133"/>
              <a:gd name="connsiteX4-103" fmla="*/ 5692691 w 5788084"/>
              <a:gd name="connsiteY4-104" fmla="*/ 3116294 h 5335133"/>
              <a:gd name="connsiteX5-105" fmla="*/ 2847890 w 5788084"/>
              <a:gd name="connsiteY5-106" fmla="*/ 5322465 h 5335133"/>
              <a:gd name="connsiteX6-107" fmla="*/ 249833 w 5788084"/>
              <a:gd name="connsiteY6-108" fmla="*/ 3958122 h 5335133"/>
              <a:gd name="connsiteX7-109" fmla="*/ 162747 w 5788084"/>
              <a:gd name="connsiteY7-110" fmla="*/ 2274466 h 53351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93" y="connsiteY7-94"/>
              </a:cxn>
            </a:cxnLst>
            <a:rect l="l" t="t" r="r" b="b"/>
            <a:pathLst>
              <a:path w="5788084" h="5335133">
                <a:moveTo>
                  <a:pt x="162747" y="2274466"/>
                </a:moveTo>
                <a:cubicBezTo>
                  <a:pt x="257090" y="1780980"/>
                  <a:pt x="373204" y="1439894"/>
                  <a:pt x="815890" y="997208"/>
                </a:cubicBezTo>
                <a:cubicBezTo>
                  <a:pt x="1258576" y="554522"/>
                  <a:pt x="2141528" y="73132"/>
                  <a:pt x="2847890" y="10237"/>
                </a:cubicBezTo>
                <a:cubicBezTo>
                  <a:pt x="3554252" y="-52658"/>
                  <a:pt x="4611377" y="177151"/>
                  <a:pt x="5054063" y="619837"/>
                </a:cubicBezTo>
                <a:cubicBezTo>
                  <a:pt x="5496749" y="1062523"/>
                  <a:pt x="6002329" y="2414770"/>
                  <a:pt x="5692691" y="3116294"/>
                </a:cubicBezTo>
                <a:cubicBezTo>
                  <a:pt x="5383053" y="3817818"/>
                  <a:pt x="3755033" y="5182160"/>
                  <a:pt x="2847890" y="5322465"/>
                </a:cubicBezTo>
                <a:cubicBezTo>
                  <a:pt x="1940747" y="5462770"/>
                  <a:pt x="692519" y="4400808"/>
                  <a:pt x="249833" y="3958122"/>
                </a:cubicBezTo>
                <a:cubicBezTo>
                  <a:pt x="-192853" y="3515436"/>
                  <a:pt x="68404" y="2767952"/>
                  <a:pt x="162747" y="2274466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CN" altLang="en-US" sz="1800"/>
          </a:p>
        </p:txBody>
      </p:sp>
      <p:sp>
        <p:nvSpPr>
          <p:cNvPr id="6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241718" y="258236"/>
            <a:ext cx="3977087" cy="721395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lvl="0"/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HERE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YOUR</a:t>
            </a:r>
            <a:r>
              <a:rPr kumimoji="1" lang="zh-CN" altLang="en-US"/>
              <a:t> </a:t>
            </a:r>
            <a:r>
              <a:rPr kumimoji="1" lang="en-US" altLang="zh-CN"/>
              <a:t>TITLE</a:t>
            </a:r>
            <a:endParaRPr kumimoji="1"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grpSp>
        <p:nvGrpSpPr>
          <p:cNvPr id="4" name="组 3"/>
          <p:cNvGrpSpPr/>
          <p:nvPr userDrawn="1"/>
        </p:nvGrpSpPr>
        <p:grpSpPr>
          <a:xfrm rot="21247073">
            <a:off x="-1321418" y="-334537"/>
            <a:ext cx="14390649" cy="9077094"/>
            <a:chOff x="-2207941" y="334536"/>
            <a:chExt cx="19187532" cy="9077094"/>
          </a:xfrm>
        </p:grpSpPr>
        <p:sp>
          <p:nvSpPr>
            <p:cNvPr id="3" name="椭圆 1"/>
            <p:cNvSpPr/>
            <p:nvPr userDrawn="1"/>
          </p:nvSpPr>
          <p:spPr>
            <a:xfrm rot="354265">
              <a:off x="-2207941" y="334536"/>
              <a:ext cx="18689444" cy="9077094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 sz="1800"/>
            </a:p>
          </p:txBody>
        </p:sp>
        <p:sp>
          <p:nvSpPr>
            <p:cNvPr id="6" name="椭圆 1"/>
            <p:cNvSpPr/>
            <p:nvPr userDrawn="1"/>
          </p:nvSpPr>
          <p:spPr>
            <a:xfrm>
              <a:off x="-1709853" y="334536"/>
              <a:ext cx="18689444" cy="9077094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 sz="1800"/>
            </a:p>
          </p:txBody>
        </p:sp>
      </p:grpSp>
      <p:sp>
        <p:nvSpPr>
          <p:cNvPr id="7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4955357" y="258236"/>
            <a:ext cx="3977087" cy="721395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r">
              <a:buNone/>
              <a:defRPr sz="2400" b="1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lvl="0"/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HERE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YOUR</a:t>
            </a:r>
            <a:r>
              <a:rPr kumimoji="1" lang="zh-CN" altLang="en-US"/>
              <a:t> </a:t>
            </a:r>
            <a:r>
              <a:rPr kumimoji="1" lang="en-US" altLang="zh-CN"/>
              <a:t>TITLE</a:t>
            </a:r>
            <a:endParaRPr kumimoji="1"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grpSp>
        <p:nvGrpSpPr>
          <p:cNvPr id="9" name="组 8"/>
          <p:cNvGrpSpPr/>
          <p:nvPr userDrawn="1"/>
        </p:nvGrpSpPr>
        <p:grpSpPr>
          <a:xfrm rot="17100000" flipH="1">
            <a:off x="-3118685" y="-752078"/>
            <a:ext cx="12969854" cy="11384133"/>
            <a:chOff x="-3533241" y="-1493421"/>
            <a:chExt cx="10611835" cy="9526783"/>
          </a:xfrm>
        </p:grpSpPr>
        <p:sp>
          <p:nvSpPr>
            <p:cNvPr id="10" name="椭圆 1"/>
            <p:cNvSpPr/>
            <p:nvPr userDrawn="1"/>
          </p:nvSpPr>
          <p:spPr>
            <a:xfrm rot="19800000">
              <a:off x="-3533241" y="-1061330"/>
              <a:ext cx="10611835" cy="8841402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 sz="1800"/>
            </a:p>
          </p:txBody>
        </p:sp>
        <p:sp>
          <p:nvSpPr>
            <p:cNvPr id="11" name="椭圆 1"/>
            <p:cNvSpPr/>
            <p:nvPr userDrawn="1"/>
          </p:nvSpPr>
          <p:spPr>
            <a:xfrm rot="17526771">
              <a:off x="-3623933" y="-1120658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 sz="1800"/>
            </a:p>
          </p:txBody>
        </p:sp>
      </p:grpSp>
      <p:sp>
        <p:nvSpPr>
          <p:cNvPr id="12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241718" y="258236"/>
            <a:ext cx="3977087" cy="721395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lvl="0"/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HERE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YOUR</a:t>
            </a:r>
            <a:r>
              <a:rPr kumimoji="1" lang="zh-CN" altLang="en-US"/>
              <a:t> </a:t>
            </a:r>
            <a:r>
              <a:rPr kumimoji="1" lang="en-US" altLang="zh-CN"/>
              <a:t>TITLE</a:t>
            </a:r>
            <a:endParaRPr kumimoji="1"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"/>
            <a:ext cx="9144000" cy="6854653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50000"/>
                </a:schemeClr>
              </a:gs>
              <a:gs pos="41000">
                <a:schemeClr val="accent1">
                  <a:lumMod val="75000"/>
                  <a:alpha val="80000"/>
                </a:schemeClr>
              </a:gs>
              <a:gs pos="0">
                <a:schemeClr val="accent3">
                  <a:lumMod val="75000"/>
                  <a:alpha val="80000"/>
                </a:schemeClr>
              </a:gs>
              <a:gs pos="72000">
                <a:schemeClr val="accent2">
                  <a:lumMod val="75000"/>
                  <a:alpha val="8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4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241718" y="258236"/>
            <a:ext cx="3977087" cy="721395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lvl="0"/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HERE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YOUR</a:t>
            </a:r>
            <a:r>
              <a:rPr kumimoji="1" lang="zh-CN" altLang="en-US"/>
              <a:t> </a:t>
            </a:r>
            <a:r>
              <a:rPr kumimoji="1" lang="en-US" altLang="zh-CN"/>
              <a:t>TITLE</a:t>
            </a:r>
            <a:endParaRPr kumimoji="1"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6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241718" y="258236"/>
            <a:ext cx="3977087" cy="721395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lvl="0"/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HERE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YOUR</a:t>
            </a:r>
            <a:r>
              <a:rPr kumimoji="1" lang="zh-CN" altLang="en-US"/>
              <a:t> </a:t>
            </a:r>
            <a:r>
              <a:rPr kumimoji="1" lang="en-US" altLang="zh-CN"/>
              <a:t>TITLE</a:t>
            </a:r>
            <a:endParaRPr kumimoji="1"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1182031"/>
            <a:ext cx="9144000" cy="5675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 sz="180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7"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241718" y="258236"/>
            <a:ext cx="3977087" cy="721395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lvl="0"/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HERE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YOUR</a:t>
            </a:r>
            <a:r>
              <a:rPr kumimoji="1" lang="zh-CN" altLang="en-US"/>
              <a:t> </a:t>
            </a:r>
            <a:r>
              <a:rPr kumimoji="1" lang="en-US" altLang="zh-CN"/>
              <a:t>TITLE</a:t>
            </a:r>
            <a:endParaRPr kumimoji="1"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1182031"/>
            <a:ext cx="9144000" cy="5675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 sz="180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8"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241718" y="258236"/>
            <a:ext cx="3977087" cy="721395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lvl="0"/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HERE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YOUR</a:t>
            </a:r>
            <a:r>
              <a:rPr kumimoji="1" lang="zh-CN" altLang="en-US"/>
              <a:t> </a:t>
            </a:r>
            <a:r>
              <a:rPr kumimoji="1" lang="en-US" altLang="zh-CN"/>
              <a:t>TITLE</a:t>
            </a:r>
            <a:endParaRPr kumimoji="1"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1182031"/>
            <a:ext cx="9144000" cy="5675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 sz="180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grpSp>
        <p:nvGrpSpPr>
          <p:cNvPr id="4" name="组 3"/>
          <p:cNvGrpSpPr/>
          <p:nvPr userDrawn="1"/>
        </p:nvGrpSpPr>
        <p:grpSpPr>
          <a:xfrm rot="21247073">
            <a:off x="-1321418" y="-334537"/>
            <a:ext cx="14390649" cy="9077094"/>
            <a:chOff x="-2207941" y="334536"/>
            <a:chExt cx="19187532" cy="9077094"/>
          </a:xfrm>
        </p:grpSpPr>
        <p:sp>
          <p:nvSpPr>
            <p:cNvPr id="3" name="椭圆 1"/>
            <p:cNvSpPr/>
            <p:nvPr userDrawn="1"/>
          </p:nvSpPr>
          <p:spPr>
            <a:xfrm rot="354265">
              <a:off x="-2207941" y="334536"/>
              <a:ext cx="18689444" cy="9077094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 sz="1800"/>
            </a:p>
          </p:txBody>
        </p:sp>
        <p:sp>
          <p:nvSpPr>
            <p:cNvPr id="6" name="椭圆 1"/>
            <p:cNvSpPr/>
            <p:nvPr userDrawn="1"/>
          </p:nvSpPr>
          <p:spPr>
            <a:xfrm>
              <a:off x="-1709853" y="334536"/>
              <a:ext cx="18689444" cy="9077094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 sz="1800"/>
            </a:p>
          </p:txBody>
        </p:sp>
      </p:grpSp>
      <p:sp>
        <p:nvSpPr>
          <p:cNvPr id="8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4955357" y="258236"/>
            <a:ext cx="3977087" cy="721395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r">
              <a:buNone/>
              <a:defRPr sz="2400" b="1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lvl="0"/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HERE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YOUR</a:t>
            </a:r>
            <a:r>
              <a:rPr kumimoji="1" lang="zh-CN" altLang="en-US"/>
              <a:t> </a:t>
            </a:r>
            <a:r>
              <a:rPr kumimoji="1" lang="en-US" altLang="zh-CN"/>
              <a:t>TITLE</a:t>
            </a:r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_三项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 5"/>
          <p:cNvGrpSpPr/>
          <p:nvPr userDrawn="1"/>
        </p:nvGrpSpPr>
        <p:grpSpPr>
          <a:xfrm>
            <a:off x="-1518614" y="-1006438"/>
            <a:ext cx="6558699" cy="8460344"/>
            <a:chOff x="3447068" y="836877"/>
            <a:chExt cx="5039295" cy="4875300"/>
          </a:xfrm>
        </p:grpSpPr>
        <p:sp>
          <p:nvSpPr>
            <p:cNvPr id="2" name="椭圆 1"/>
            <p:cNvSpPr/>
            <p:nvPr userDrawn="1"/>
          </p:nvSpPr>
          <p:spPr>
            <a:xfrm>
              <a:off x="3447068" y="836877"/>
              <a:ext cx="4873584" cy="4492198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2">
                    <a:lumMod val="50000"/>
                  </a:schemeClr>
                </a:gs>
                <a:gs pos="41000">
                  <a:schemeClr val="accent1">
                    <a:lumMod val="75000"/>
                    <a:alpha val="80000"/>
                  </a:schemeClr>
                </a:gs>
                <a:gs pos="0">
                  <a:schemeClr val="accent3">
                    <a:lumMod val="75000"/>
                    <a:alpha val="80000"/>
                  </a:schemeClr>
                </a:gs>
                <a:gs pos="72000">
                  <a:schemeClr val="accent2">
                    <a:lumMod val="75000"/>
                    <a:alpha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 sz="1800"/>
            </a:p>
          </p:txBody>
        </p:sp>
        <p:sp>
          <p:nvSpPr>
            <p:cNvPr id="4" name="椭圆 1"/>
            <p:cNvSpPr/>
            <p:nvPr userDrawn="1"/>
          </p:nvSpPr>
          <p:spPr>
            <a:xfrm rot="8851590">
              <a:off x="3612779" y="1219979"/>
              <a:ext cx="4873584" cy="4492198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2">
                    <a:lumMod val="50000"/>
                  </a:schemeClr>
                </a:gs>
                <a:gs pos="41000">
                  <a:schemeClr val="accent1">
                    <a:lumMod val="75000"/>
                    <a:alpha val="80000"/>
                  </a:schemeClr>
                </a:gs>
                <a:gs pos="0">
                  <a:schemeClr val="accent3">
                    <a:lumMod val="75000"/>
                    <a:alpha val="80000"/>
                  </a:schemeClr>
                </a:gs>
                <a:gs pos="72000">
                  <a:schemeClr val="accent2">
                    <a:lumMod val="75000"/>
                    <a:alpha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 sz="1800"/>
            </a:p>
          </p:txBody>
        </p:sp>
      </p:grpSp>
      <p:sp>
        <p:nvSpPr>
          <p:cNvPr id="7" name="文本占位符 6"/>
          <p:cNvSpPr>
            <a:spLocks noGrp="1"/>
          </p:cNvSpPr>
          <p:nvPr>
            <p:ph type="body" sz="quarter" idx="13" hasCustomPrompt="1"/>
          </p:nvPr>
        </p:nvSpPr>
        <p:spPr>
          <a:xfrm>
            <a:off x="1203298" y="2011119"/>
            <a:ext cx="2082162" cy="1529527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9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/>
              <a:t>标题</a:t>
            </a:r>
          </a:p>
        </p:txBody>
      </p:sp>
      <p:sp>
        <p:nvSpPr>
          <p:cNvPr id="8" name="文本占位符 6"/>
          <p:cNvSpPr>
            <a:spLocks noGrp="1"/>
          </p:cNvSpPr>
          <p:nvPr>
            <p:ph type="body" sz="quarter" idx="14" hasCustomPrompt="1"/>
          </p:nvPr>
        </p:nvSpPr>
        <p:spPr>
          <a:xfrm>
            <a:off x="1203298" y="3545510"/>
            <a:ext cx="2082162" cy="590556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en-US" altLang="zh-CN"/>
              <a:t>CONTENTS</a:t>
            </a:r>
            <a:endParaRPr kumimoji="1" lang="zh-CN" altLang="en-US"/>
          </a:p>
        </p:txBody>
      </p:sp>
      <p:sp>
        <p:nvSpPr>
          <p:cNvPr id="9" name="文本占位符 6"/>
          <p:cNvSpPr>
            <a:spLocks noGrp="1"/>
          </p:cNvSpPr>
          <p:nvPr>
            <p:ph type="body" sz="quarter" idx="15" hasCustomPrompt="1"/>
          </p:nvPr>
        </p:nvSpPr>
        <p:spPr>
          <a:xfrm>
            <a:off x="5312137" y="1693799"/>
            <a:ext cx="69948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/>
          </a:p>
        </p:txBody>
      </p:sp>
      <p:sp>
        <p:nvSpPr>
          <p:cNvPr id="10" name="文本占位符 6"/>
          <p:cNvSpPr>
            <a:spLocks noGrp="1"/>
          </p:cNvSpPr>
          <p:nvPr>
            <p:ph type="body" sz="quarter" idx="16"/>
          </p:nvPr>
        </p:nvSpPr>
        <p:spPr>
          <a:xfrm>
            <a:off x="6011617" y="1693799"/>
            <a:ext cx="244017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15" name="文本占位符 6"/>
          <p:cNvSpPr>
            <a:spLocks noGrp="1"/>
          </p:cNvSpPr>
          <p:nvPr>
            <p:ph type="body" sz="quarter" idx="17" hasCustomPrompt="1"/>
          </p:nvPr>
        </p:nvSpPr>
        <p:spPr>
          <a:xfrm>
            <a:off x="5312137" y="3093408"/>
            <a:ext cx="69948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/>
          </a:p>
        </p:txBody>
      </p:sp>
      <p:sp>
        <p:nvSpPr>
          <p:cNvPr id="16" name="文本占位符 6"/>
          <p:cNvSpPr>
            <a:spLocks noGrp="1"/>
          </p:cNvSpPr>
          <p:nvPr>
            <p:ph type="body" sz="quarter" idx="18"/>
          </p:nvPr>
        </p:nvSpPr>
        <p:spPr>
          <a:xfrm>
            <a:off x="6011617" y="3093408"/>
            <a:ext cx="244017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17" name="文本占位符 6"/>
          <p:cNvSpPr>
            <a:spLocks noGrp="1"/>
          </p:cNvSpPr>
          <p:nvPr>
            <p:ph type="body" sz="quarter" idx="19" hasCustomPrompt="1"/>
          </p:nvPr>
        </p:nvSpPr>
        <p:spPr>
          <a:xfrm>
            <a:off x="5314658" y="4493017"/>
            <a:ext cx="69948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/>
          </a:p>
        </p:txBody>
      </p:sp>
      <p:sp>
        <p:nvSpPr>
          <p:cNvPr id="18" name="文本占位符 6"/>
          <p:cNvSpPr>
            <a:spLocks noGrp="1"/>
          </p:cNvSpPr>
          <p:nvPr>
            <p:ph type="body" sz="quarter" idx="20"/>
          </p:nvPr>
        </p:nvSpPr>
        <p:spPr>
          <a:xfrm>
            <a:off x="6014140" y="4493017"/>
            <a:ext cx="244017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3" name="椭圆 1"/>
          <p:cNvSpPr/>
          <p:nvPr userDrawn="1"/>
        </p:nvSpPr>
        <p:spPr>
          <a:xfrm rot="19800000">
            <a:off x="3800828" y="-247745"/>
            <a:ext cx="7145087" cy="8781257"/>
          </a:xfrm>
          <a:custGeom>
            <a:avLst/>
            <a:gdLst>
              <a:gd name="connsiteX0" fmla="*/ 0 w 5312228"/>
              <a:gd name="connsiteY0" fmla="*/ 2656114 h 5312228"/>
              <a:gd name="connsiteX1" fmla="*/ 2656114 w 5312228"/>
              <a:gd name="connsiteY1" fmla="*/ 0 h 5312228"/>
              <a:gd name="connsiteX2" fmla="*/ 5312228 w 5312228"/>
              <a:gd name="connsiteY2" fmla="*/ 2656114 h 5312228"/>
              <a:gd name="connsiteX3" fmla="*/ 2656114 w 5312228"/>
              <a:gd name="connsiteY3" fmla="*/ 5312228 h 5312228"/>
              <a:gd name="connsiteX4" fmla="*/ 0 w 5312228"/>
              <a:gd name="connsiteY4" fmla="*/ 2656114 h 5312228"/>
              <a:gd name="connsiteX0-1" fmla="*/ 108839 w 5421067"/>
              <a:gd name="connsiteY0-2" fmla="*/ 2712298 h 5368412"/>
              <a:gd name="connsiteX1-3" fmla="*/ 732953 w 5421067"/>
              <a:gd name="connsiteY1-4" fmla="*/ 1043155 h 5368412"/>
              <a:gd name="connsiteX2-5" fmla="*/ 2764953 w 5421067"/>
              <a:gd name="connsiteY2-6" fmla="*/ 56184 h 5368412"/>
              <a:gd name="connsiteX3-7" fmla="*/ 5421067 w 5421067"/>
              <a:gd name="connsiteY3-8" fmla="*/ 2712298 h 5368412"/>
              <a:gd name="connsiteX4-9" fmla="*/ 2764953 w 5421067"/>
              <a:gd name="connsiteY4-10" fmla="*/ 5368412 h 5368412"/>
              <a:gd name="connsiteX5" fmla="*/ 108839 w 5421067"/>
              <a:gd name="connsiteY5" fmla="*/ 2712298 h 5368412"/>
              <a:gd name="connsiteX0-11" fmla="*/ 108839 w 5480256"/>
              <a:gd name="connsiteY0-12" fmla="*/ 2656720 h 5312834"/>
              <a:gd name="connsiteX1-13" fmla="*/ 732953 w 5480256"/>
              <a:gd name="connsiteY1-14" fmla="*/ 987577 h 5312834"/>
              <a:gd name="connsiteX2-15" fmla="*/ 2764953 w 5480256"/>
              <a:gd name="connsiteY2-16" fmla="*/ 606 h 5312834"/>
              <a:gd name="connsiteX3-17" fmla="*/ 4303469 w 5480256"/>
              <a:gd name="connsiteY3-18" fmla="*/ 871463 h 5312834"/>
              <a:gd name="connsiteX4-19" fmla="*/ 5421067 w 5480256"/>
              <a:gd name="connsiteY4-20" fmla="*/ 2656720 h 5312834"/>
              <a:gd name="connsiteX5-21" fmla="*/ 2764953 w 5480256"/>
              <a:gd name="connsiteY5-22" fmla="*/ 5312834 h 5312834"/>
              <a:gd name="connsiteX6" fmla="*/ 108839 w 5480256"/>
              <a:gd name="connsiteY6" fmla="*/ 2656720 h 5312834"/>
              <a:gd name="connsiteX0-23" fmla="*/ 108839 w 5544800"/>
              <a:gd name="connsiteY0-24" fmla="*/ 2666351 h 5322465"/>
              <a:gd name="connsiteX1-25" fmla="*/ 732953 w 5544800"/>
              <a:gd name="connsiteY1-26" fmla="*/ 997208 h 5322465"/>
              <a:gd name="connsiteX2-27" fmla="*/ 2764953 w 5544800"/>
              <a:gd name="connsiteY2-28" fmla="*/ 10237 h 5322465"/>
              <a:gd name="connsiteX3-29" fmla="*/ 4971126 w 5544800"/>
              <a:gd name="connsiteY3-30" fmla="*/ 619837 h 5322465"/>
              <a:gd name="connsiteX4-31" fmla="*/ 5421067 w 5544800"/>
              <a:gd name="connsiteY4-32" fmla="*/ 2666351 h 5322465"/>
              <a:gd name="connsiteX5-33" fmla="*/ 2764953 w 5544800"/>
              <a:gd name="connsiteY5-34" fmla="*/ 5322465 h 5322465"/>
              <a:gd name="connsiteX6-35" fmla="*/ 108839 w 5544800"/>
              <a:gd name="connsiteY6-36" fmla="*/ 2666351 h 5322465"/>
              <a:gd name="connsiteX0-37" fmla="*/ 108839 w 5237336"/>
              <a:gd name="connsiteY0-38" fmla="*/ 2666351 h 5322940"/>
              <a:gd name="connsiteX1-39" fmla="*/ 732953 w 5237336"/>
              <a:gd name="connsiteY1-40" fmla="*/ 997208 h 5322940"/>
              <a:gd name="connsiteX2-41" fmla="*/ 2764953 w 5237336"/>
              <a:gd name="connsiteY2-42" fmla="*/ 10237 h 5322940"/>
              <a:gd name="connsiteX3-43" fmla="*/ 4971126 w 5237336"/>
              <a:gd name="connsiteY3-44" fmla="*/ 619837 h 5322940"/>
              <a:gd name="connsiteX4-45" fmla="*/ 4927582 w 5237336"/>
              <a:gd name="connsiteY4-46" fmla="*/ 2869551 h 5322940"/>
              <a:gd name="connsiteX5-47" fmla="*/ 2764953 w 5237336"/>
              <a:gd name="connsiteY5-48" fmla="*/ 5322465 h 5322940"/>
              <a:gd name="connsiteX6-49" fmla="*/ 108839 w 5237336"/>
              <a:gd name="connsiteY6-50" fmla="*/ 2666351 h 5322940"/>
              <a:gd name="connsiteX0-51" fmla="*/ 108839 w 5705147"/>
              <a:gd name="connsiteY0-52" fmla="*/ 2666351 h 5325044"/>
              <a:gd name="connsiteX1-53" fmla="*/ 732953 w 5705147"/>
              <a:gd name="connsiteY1-54" fmla="*/ 997208 h 5325044"/>
              <a:gd name="connsiteX2-55" fmla="*/ 2764953 w 5705147"/>
              <a:gd name="connsiteY2-56" fmla="*/ 10237 h 5325044"/>
              <a:gd name="connsiteX3-57" fmla="*/ 4971126 w 5705147"/>
              <a:gd name="connsiteY3-58" fmla="*/ 619837 h 5325044"/>
              <a:gd name="connsiteX4-59" fmla="*/ 5609754 w 5705147"/>
              <a:gd name="connsiteY4-60" fmla="*/ 3116294 h 5325044"/>
              <a:gd name="connsiteX5-61" fmla="*/ 2764953 w 5705147"/>
              <a:gd name="connsiteY5-62" fmla="*/ 5322465 h 5325044"/>
              <a:gd name="connsiteX6-63" fmla="*/ 108839 w 5705147"/>
              <a:gd name="connsiteY6-64" fmla="*/ 2666351 h 5325044"/>
              <a:gd name="connsiteX0-65" fmla="*/ 49424 w 5645732"/>
              <a:gd name="connsiteY0-66" fmla="*/ 2666351 h 5343874"/>
              <a:gd name="connsiteX1-67" fmla="*/ 673538 w 5645732"/>
              <a:gd name="connsiteY1-68" fmla="*/ 997208 h 5343874"/>
              <a:gd name="connsiteX2-69" fmla="*/ 2705538 w 5645732"/>
              <a:gd name="connsiteY2-70" fmla="*/ 10237 h 5343874"/>
              <a:gd name="connsiteX3-71" fmla="*/ 4911711 w 5645732"/>
              <a:gd name="connsiteY3-72" fmla="*/ 619837 h 5343874"/>
              <a:gd name="connsiteX4-73" fmla="*/ 5550339 w 5645732"/>
              <a:gd name="connsiteY4-74" fmla="*/ 3116294 h 5343874"/>
              <a:gd name="connsiteX5-75" fmla="*/ 2705538 w 5645732"/>
              <a:gd name="connsiteY5-76" fmla="*/ 5322465 h 5343874"/>
              <a:gd name="connsiteX6-77" fmla="*/ 339710 w 5645732"/>
              <a:gd name="connsiteY6-78" fmla="*/ 4146808 h 5343874"/>
              <a:gd name="connsiteX7" fmla="*/ 49424 w 5645732"/>
              <a:gd name="connsiteY7" fmla="*/ 2666351 h 5343874"/>
              <a:gd name="connsiteX0-79" fmla="*/ 180841 w 5777149"/>
              <a:gd name="connsiteY0-80" fmla="*/ 2666351 h 5335133"/>
              <a:gd name="connsiteX1-81" fmla="*/ 804955 w 5777149"/>
              <a:gd name="connsiteY1-82" fmla="*/ 997208 h 5335133"/>
              <a:gd name="connsiteX2-83" fmla="*/ 2836955 w 5777149"/>
              <a:gd name="connsiteY2-84" fmla="*/ 10237 h 5335133"/>
              <a:gd name="connsiteX3-85" fmla="*/ 5043128 w 5777149"/>
              <a:gd name="connsiteY3-86" fmla="*/ 619837 h 5335133"/>
              <a:gd name="connsiteX4-87" fmla="*/ 5681756 w 5777149"/>
              <a:gd name="connsiteY4-88" fmla="*/ 3116294 h 5335133"/>
              <a:gd name="connsiteX5-89" fmla="*/ 2836955 w 5777149"/>
              <a:gd name="connsiteY5-90" fmla="*/ 5322465 h 5335133"/>
              <a:gd name="connsiteX6-91" fmla="*/ 238898 w 5777149"/>
              <a:gd name="connsiteY6-92" fmla="*/ 3958122 h 5335133"/>
              <a:gd name="connsiteX7-93" fmla="*/ 180841 w 5777149"/>
              <a:gd name="connsiteY7-94" fmla="*/ 2666351 h 5335133"/>
              <a:gd name="connsiteX0-95" fmla="*/ 162747 w 5788084"/>
              <a:gd name="connsiteY0-96" fmla="*/ 2274466 h 5335133"/>
              <a:gd name="connsiteX1-97" fmla="*/ 815890 w 5788084"/>
              <a:gd name="connsiteY1-98" fmla="*/ 997208 h 5335133"/>
              <a:gd name="connsiteX2-99" fmla="*/ 2847890 w 5788084"/>
              <a:gd name="connsiteY2-100" fmla="*/ 10237 h 5335133"/>
              <a:gd name="connsiteX3-101" fmla="*/ 5054063 w 5788084"/>
              <a:gd name="connsiteY3-102" fmla="*/ 619837 h 5335133"/>
              <a:gd name="connsiteX4-103" fmla="*/ 5692691 w 5788084"/>
              <a:gd name="connsiteY4-104" fmla="*/ 3116294 h 5335133"/>
              <a:gd name="connsiteX5-105" fmla="*/ 2847890 w 5788084"/>
              <a:gd name="connsiteY5-106" fmla="*/ 5322465 h 5335133"/>
              <a:gd name="connsiteX6-107" fmla="*/ 249833 w 5788084"/>
              <a:gd name="connsiteY6-108" fmla="*/ 3958122 h 5335133"/>
              <a:gd name="connsiteX7-109" fmla="*/ 162747 w 5788084"/>
              <a:gd name="connsiteY7-110" fmla="*/ 2274466 h 53351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93" y="connsiteY7-94"/>
              </a:cxn>
            </a:cxnLst>
            <a:rect l="l" t="t" r="r" b="b"/>
            <a:pathLst>
              <a:path w="5788084" h="5335133">
                <a:moveTo>
                  <a:pt x="162747" y="2274466"/>
                </a:moveTo>
                <a:cubicBezTo>
                  <a:pt x="257090" y="1780980"/>
                  <a:pt x="373204" y="1439894"/>
                  <a:pt x="815890" y="997208"/>
                </a:cubicBezTo>
                <a:cubicBezTo>
                  <a:pt x="1258576" y="554522"/>
                  <a:pt x="2141528" y="73132"/>
                  <a:pt x="2847890" y="10237"/>
                </a:cubicBezTo>
                <a:cubicBezTo>
                  <a:pt x="3554252" y="-52658"/>
                  <a:pt x="4611377" y="177151"/>
                  <a:pt x="5054063" y="619837"/>
                </a:cubicBezTo>
                <a:cubicBezTo>
                  <a:pt x="5496749" y="1062523"/>
                  <a:pt x="6002329" y="2414770"/>
                  <a:pt x="5692691" y="3116294"/>
                </a:cubicBezTo>
                <a:cubicBezTo>
                  <a:pt x="5383053" y="3817818"/>
                  <a:pt x="3755033" y="5182160"/>
                  <a:pt x="2847890" y="5322465"/>
                </a:cubicBezTo>
                <a:cubicBezTo>
                  <a:pt x="1940747" y="5462770"/>
                  <a:pt x="692519" y="4400808"/>
                  <a:pt x="249833" y="3958122"/>
                </a:cubicBezTo>
                <a:cubicBezTo>
                  <a:pt x="-192853" y="3515436"/>
                  <a:pt x="68404" y="2767952"/>
                  <a:pt x="162747" y="2274466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CN" altLang="en-US" sz="1800"/>
          </a:p>
        </p:txBody>
      </p:sp>
      <p:sp>
        <p:nvSpPr>
          <p:cNvPr id="5" name="椭圆 1"/>
          <p:cNvSpPr/>
          <p:nvPr userDrawn="1"/>
        </p:nvSpPr>
        <p:spPr>
          <a:xfrm rot="17526771">
            <a:off x="2954804" y="617687"/>
            <a:ext cx="9526783" cy="6585943"/>
          </a:xfrm>
          <a:custGeom>
            <a:avLst/>
            <a:gdLst>
              <a:gd name="connsiteX0" fmla="*/ 0 w 5312228"/>
              <a:gd name="connsiteY0" fmla="*/ 2656114 h 5312228"/>
              <a:gd name="connsiteX1" fmla="*/ 2656114 w 5312228"/>
              <a:gd name="connsiteY1" fmla="*/ 0 h 5312228"/>
              <a:gd name="connsiteX2" fmla="*/ 5312228 w 5312228"/>
              <a:gd name="connsiteY2" fmla="*/ 2656114 h 5312228"/>
              <a:gd name="connsiteX3" fmla="*/ 2656114 w 5312228"/>
              <a:gd name="connsiteY3" fmla="*/ 5312228 h 5312228"/>
              <a:gd name="connsiteX4" fmla="*/ 0 w 5312228"/>
              <a:gd name="connsiteY4" fmla="*/ 2656114 h 5312228"/>
              <a:gd name="connsiteX0-1" fmla="*/ 108839 w 5421067"/>
              <a:gd name="connsiteY0-2" fmla="*/ 2712298 h 5368412"/>
              <a:gd name="connsiteX1-3" fmla="*/ 732953 w 5421067"/>
              <a:gd name="connsiteY1-4" fmla="*/ 1043155 h 5368412"/>
              <a:gd name="connsiteX2-5" fmla="*/ 2764953 w 5421067"/>
              <a:gd name="connsiteY2-6" fmla="*/ 56184 h 5368412"/>
              <a:gd name="connsiteX3-7" fmla="*/ 5421067 w 5421067"/>
              <a:gd name="connsiteY3-8" fmla="*/ 2712298 h 5368412"/>
              <a:gd name="connsiteX4-9" fmla="*/ 2764953 w 5421067"/>
              <a:gd name="connsiteY4-10" fmla="*/ 5368412 h 5368412"/>
              <a:gd name="connsiteX5" fmla="*/ 108839 w 5421067"/>
              <a:gd name="connsiteY5" fmla="*/ 2712298 h 5368412"/>
              <a:gd name="connsiteX0-11" fmla="*/ 108839 w 5480256"/>
              <a:gd name="connsiteY0-12" fmla="*/ 2656720 h 5312834"/>
              <a:gd name="connsiteX1-13" fmla="*/ 732953 w 5480256"/>
              <a:gd name="connsiteY1-14" fmla="*/ 987577 h 5312834"/>
              <a:gd name="connsiteX2-15" fmla="*/ 2764953 w 5480256"/>
              <a:gd name="connsiteY2-16" fmla="*/ 606 h 5312834"/>
              <a:gd name="connsiteX3-17" fmla="*/ 4303469 w 5480256"/>
              <a:gd name="connsiteY3-18" fmla="*/ 871463 h 5312834"/>
              <a:gd name="connsiteX4-19" fmla="*/ 5421067 w 5480256"/>
              <a:gd name="connsiteY4-20" fmla="*/ 2656720 h 5312834"/>
              <a:gd name="connsiteX5-21" fmla="*/ 2764953 w 5480256"/>
              <a:gd name="connsiteY5-22" fmla="*/ 5312834 h 5312834"/>
              <a:gd name="connsiteX6" fmla="*/ 108839 w 5480256"/>
              <a:gd name="connsiteY6" fmla="*/ 2656720 h 5312834"/>
              <a:gd name="connsiteX0-23" fmla="*/ 108839 w 5544800"/>
              <a:gd name="connsiteY0-24" fmla="*/ 2666351 h 5322465"/>
              <a:gd name="connsiteX1-25" fmla="*/ 732953 w 5544800"/>
              <a:gd name="connsiteY1-26" fmla="*/ 997208 h 5322465"/>
              <a:gd name="connsiteX2-27" fmla="*/ 2764953 w 5544800"/>
              <a:gd name="connsiteY2-28" fmla="*/ 10237 h 5322465"/>
              <a:gd name="connsiteX3-29" fmla="*/ 4971126 w 5544800"/>
              <a:gd name="connsiteY3-30" fmla="*/ 619837 h 5322465"/>
              <a:gd name="connsiteX4-31" fmla="*/ 5421067 w 5544800"/>
              <a:gd name="connsiteY4-32" fmla="*/ 2666351 h 5322465"/>
              <a:gd name="connsiteX5-33" fmla="*/ 2764953 w 5544800"/>
              <a:gd name="connsiteY5-34" fmla="*/ 5322465 h 5322465"/>
              <a:gd name="connsiteX6-35" fmla="*/ 108839 w 5544800"/>
              <a:gd name="connsiteY6-36" fmla="*/ 2666351 h 5322465"/>
              <a:gd name="connsiteX0-37" fmla="*/ 108839 w 5237336"/>
              <a:gd name="connsiteY0-38" fmla="*/ 2666351 h 5322940"/>
              <a:gd name="connsiteX1-39" fmla="*/ 732953 w 5237336"/>
              <a:gd name="connsiteY1-40" fmla="*/ 997208 h 5322940"/>
              <a:gd name="connsiteX2-41" fmla="*/ 2764953 w 5237336"/>
              <a:gd name="connsiteY2-42" fmla="*/ 10237 h 5322940"/>
              <a:gd name="connsiteX3-43" fmla="*/ 4971126 w 5237336"/>
              <a:gd name="connsiteY3-44" fmla="*/ 619837 h 5322940"/>
              <a:gd name="connsiteX4-45" fmla="*/ 4927582 w 5237336"/>
              <a:gd name="connsiteY4-46" fmla="*/ 2869551 h 5322940"/>
              <a:gd name="connsiteX5-47" fmla="*/ 2764953 w 5237336"/>
              <a:gd name="connsiteY5-48" fmla="*/ 5322465 h 5322940"/>
              <a:gd name="connsiteX6-49" fmla="*/ 108839 w 5237336"/>
              <a:gd name="connsiteY6-50" fmla="*/ 2666351 h 5322940"/>
              <a:gd name="connsiteX0-51" fmla="*/ 108839 w 5705147"/>
              <a:gd name="connsiteY0-52" fmla="*/ 2666351 h 5325044"/>
              <a:gd name="connsiteX1-53" fmla="*/ 732953 w 5705147"/>
              <a:gd name="connsiteY1-54" fmla="*/ 997208 h 5325044"/>
              <a:gd name="connsiteX2-55" fmla="*/ 2764953 w 5705147"/>
              <a:gd name="connsiteY2-56" fmla="*/ 10237 h 5325044"/>
              <a:gd name="connsiteX3-57" fmla="*/ 4971126 w 5705147"/>
              <a:gd name="connsiteY3-58" fmla="*/ 619837 h 5325044"/>
              <a:gd name="connsiteX4-59" fmla="*/ 5609754 w 5705147"/>
              <a:gd name="connsiteY4-60" fmla="*/ 3116294 h 5325044"/>
              <a:gd name="connsiteX5-61" fmla="*/ 2764953 w 5705147"/>
              <a:gd name="connsiteY5-62" fmla="*/ 5322465 h 5325044"/>
              <a:gd name="connsiteX6-63" fmla="*/ 108839 w 5705147"/>
              <a:gd name="connsiteY6-64" fmla="*/ 2666351 h 5325044"/>
              <a:gd name="connsiteX0-65" fmla="*/ 49424 w 5645732"/>
              <a:gd name="connsiteY0-66" fmla="*/ 2666351 h 5343874"/>
              <a:gd name="connsiteX1-67" fmla="*/ 673538 w 5645732"/>
              <a:gd name="connsiteY1-68" fmla="*/ 997208 h 5343874"/>
              <a:gd name="connsiteX2-69" fmla="*/ 2705538 w 5645732"/>
              <a:gd name="connsiteY2-70" fmla="*/ 10237 h 5343874"/>
              <a:gd name="connsiteX3-71" fmla="*/ 4911711 w 5645732"/>
              <a:gd name="connsiteY3-72" fmla="*/ 619837 h 5343874"/>
              <a:gd name="connsiteX4-73" fmla="*/ 5550339 w 5645732"/>
              <a:gd name="connsiteY4-74" fmla="*/ 3116294 h 5343874"/>
              <a:gd name="connsiteX5-75" fmla="*/ 2705538 w 5645732"/>
              <a:gd name="connsiteY5-76" fmla="*/ 5322465 h 5343874"/>
              <a:gd name="connsiteX6-77" fmla="*/ 339710 w 5645732"/>
              <a:gd name="connsiteY6-78" fmla="*/ 4146808 h 5343874"/>
              <a:gd name="connsiteX7" fmla="*/ 49424 w 5645732"/>
              <a:gd name="connsiteY7" fmla="*/ 2666351 h 5343874"/>
              <a:gd name="connsiteX0-79" fmla="*/ 180841 w 5777149"/>
              <a:gd name="connsiteY0-80" fmla="*/ 2666351 h 5335133"/>
              <a:gd name="connsiteX1-81" fmla="*/ 804955 w 5777149"/>
              <a:gd name="connsiteY1-82" fmla="*/ 997208 h 5335133"/>
              <a:gd name="connsiteX2-83" fmla="*/ 2836955 w 5777149"/>
              <a:gd name="connsiteY2-84" fmla="*/ 10237 h 5335133"/>
              <a:gd name="connsiteX3-85" fmla="*/ 5043128 w 5777149"/>
              <a:gd name="connsiteY3-86" fmla="*/ 619837 h 5335133"/>
              <a:gd name="connsiteX4-87" fmla="*/ 5681756 w 5777149"/>
              <a:gd name="connsiteY4-88" fmla="*/ 3116294 h 5335133"/>
              <a:gd name="connsiteX5-89" fmla="*/ 2836955 w 5777149"/>
              <a:gd name="connsiteY5-90" fmla="*/ 5322465 h 5335133"/>
              <a:gd name="connsiteX6-91" fmla="*/ 238898 w 5777149"/>
              <a:gd name="connsiteY6-92" fmla="*/ 3958122 h 5335133"/>
              <a:gd name="connsiteX7-93" fmla="*/ 180841 w 5777149"/>
              <a:gd name="connsiteY7-94" fmla="*/ 2666351 h 5335133"/>
              <a:gd name="connsiteX0-95" fmla="*/ 162747 w 5788084"/>
              <a:gd name="connsiteY0-96" fmla="*/ 2274466 h 5335133"/>
              <a:gd name="connsiteX1-97" fmla="*/ 815890 w 5788084"/>
              <a:gd name="connsiteY1-98" fmla="*/ 997208 h 5335133"/>
              <a:gd name="connsiteX2-99" fmla="*/ 2847890 w 5788084"/>
              <a:gd name="connsiteY2-100" fmla="*/ 10237 h 5335133"/>
              <a:gd name="connsiteX3-101" fmla="*/ 5054063 w 5788084"/>
              <a:gd name="connsiteY3-102" fmla="*/ 619837 h 5335133"/>
              <a:gd name="connsiteX4-103" fmla="*/ 5692691 w 5788084"/>
              <a:gd name="connsiteY4-104" fmla="*/ 3116294 h 5335133"/>
              <a:gd name="connsiteX5-105" fmla="*/ 2847890 w 5788084"/>
              <a:gd name="connsiteY5-106" fmla="*/ 5322465 h 5335133"/>
              <a:gd name="connsiteX6-107" fmla="*/ 249833 w 5788084"/>
              <a:gd name="connsiteY6-108" fmla="*/ 3958122 h 5335133"/>
              <a:gd name="connsiteX7-109" fmla="*/ 162747 w 5788084"/>
              <a:gd name="connsiteY7-110" fmla="*/ 2274466 h 53351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93" y="connsiteY7-94"/>
              </a:cxn>
            </a:cxnLst>
            <a:rect l="l" t="t" r="r" b="b"/>
            <a:pathLst>
              <a:path w="5788084" h="5335133">
                <a:moveTo>
                  <a:pt x="162747" y="2274466"/>
                </a:moveTo>
                <a:cubicBezTo>
                  <a:pt x="257090" y="1780980"/>
                  <a:pt x="373204" y="1439894"/>
                  <a:pt x="815890" y="997208"/>
                </a:cubicBezTo>
                <a:cubicBezTo>
                  <a:pt x="1258576" y="554522"/>
                  <a:pt x="2141528" y="73132"/>
                  <a:pt x="2847890" y="10237"/>
                </a:cubicBezTo>
                <a:cubicBezTo>
                  <a:pt x="3554252" y="-52658"/>
                  <a:pt x="4611377" y="177151"/>
                  <a:pt x="5054063" y="619837"/>
                </a:cubicBezTo>
                <a:cubicBezTo>
                  <a:pt x="5496749" y="1062523"/>
                  <a:pt x="6002329" y="2414770"/>
                  <a:pt x="5692691" y="3116294"/>
                </a:cubicBezTo>
                <a:cubicBezTo>
                  <a:pt x="5383053" y="3817818"/>
                  <a:pt x="3755033" y="5182160"/>
                  <a:pt x="2847890" y="5322465"/>
                </a:cubicBezTo>
                <a:cubicBezTo>
                  <a:pt x="1940747" y="5462770"/>
                  <a:pt x="692519" y="4400808"/>
                  <a:pt x="249833" y="3958122"/>
                </a:cubicBezTo>
                <a:cubicBezTo>
                  <a:pt x="-192853" y="3515436"/>
                  <a:pt x="68404" y="2767952"/>
                  <a:pt x="162747" y="2274466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CN" altLang="en-US" sz="180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241718" y="258236"/>
            <a:ext cx="3977087" cy="721395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lvl="0"/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HERE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YOUR</a:t>
            </a:r>
            <a:r>
              <a:rPr kumimoji="1" lang="zh-CN" altLang="en-US"/>
              <a:t> </a:t>
            </a:r>
            <a:r>
              <a:rPr kumimoji="1" lang="en-US" altLang="zh-CN"/>
              <a:t>TITLE</a:t>
            </a:r>
            <a:endParaRPr kumimoji="1"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11"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241718" y="258236"/>
            <a:ext cx="3977087" cy="721395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lvl="0"/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HERE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YOUR</a:t>
            </a:r>
            <a:r>
              <a:rPr kumimoji="1" lang="zh-CN" altLang="en-US"/>
              <a:t> </a:t>
            </a:r>
            <a:r>
              <a:rPr kumimoji="1" lang="en-US" altLang="zh-CN"/>
              <a:t>TITLE</a:t>
            </a:r>
            <a:endParaRPr kumimoji="1"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1182031"/>
            <a:ext cx="9144000" cy="5675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 sz="180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注页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330453" y="759873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标注</a:t>
            </a:r>
          </a:p>
        </p:txBody>
      </p:sp>
      <p:sp>
        <p:nvSpPr>
          <p:cNvPr id="11" name="矩形 10"/>
          <p:cNvSpPr/>
          <p:nvPr userDrawn="1"/>
        </p:nvSpPr>
        <p:spPr>
          <a:xfrm>
            <a:off x="1929443" y="759875"/>
            <a:ext cx="1051501" cy="373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字体使用 </a:t>
            </a:r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行距</a:t>
            </a:r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背景图片出处</a:t>
            </a: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声明</a:t>
            </a:r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3114759" y="759875"/>
            <a:ext cx="5305759" cy="4506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英文 </a:t>
            </a:r>
            <a:r>
              <a:rPr kumimoji="0" lang="is-IS" altLang="zh-CN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宋体" panose="02010600030101010101" pitchFamily="2" charset="-122"/>
                <a:cs typeface="Segoe UI Light" panose="020B0502040204020203"/>
              </a:rPr>
              <a:t>Microsoft YaHei</a:t>
            </a: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宋体" panose="02010600030101010101" pitchFamily="2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中文 微软雅黑</a:t>
            </a:r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正文 </a:t>
            </a:r>
            <a:r>
              <a:rPr kumimoji="0" lang="en-US" altLang="zh-CN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1.3</a:t>
            </a: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cn.bing.com</a:t>
            </a: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本网站所提供的任何信息内容（包括但不限于 </a:t>
            </a:r>
            <a:r>
              <a:rPr kumimoji="0" lang="en-US" altLang="zh-CN" sz="13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PPT</a:t>
            </a:r>
            <a:r>
              <a:rPr kumimoji="0" lang="zh-CN" altLang="en-US" sz="13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模板、</a:t>
            </a:r>
            <a:r>
              <a:rPr kumimoji="0" lang="en-US" altLang="zh-CN" sz="13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Word</a:t>
            </a:r>
            <a:r>
              <a:rPr kumimoji="0" lang="zh-CN" altLang="en-US" sz="13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文档、</a:t>
            </a:r>
            <a:r>
              <a:rPr kumimoji="0" lang="en-US" altLang="zh-CN" sz="13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Excel</a:t>
            </a:r>
            <a:r>
              <a:rPr kumimoji="0" lang="zh-CN" altLang="en-US" sz="13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图表、图片素材等）均受</a:t>
            </a:r>
            <a:r>
              <a:rPr kumimoji="0" lang="en-US" altLang="zh-CN" sz="13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《</a:t>
            </a:r>
            <a:r>
              <a:rPr kumimoji="0" lang="zh-CN" altLang="en-US" sz="13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中华人民共和国著作权法</a:t>
            </a:r>
            <a:r>
              <a:rPr kumimoji="0" lang="en-US" altLang="zh-CN" sz="13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》</a:t>
            </a:r>
            <a:r>
              <a:rPr kumimoji="0" lang="zh-CN" altLang="en-US" sz="13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、</a:t>
            </a:r>
            <a:r>
              <a:rPr kumimoji="0" lang="en-US" altLang="zh-CN" sz="13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《</a:t>
            </a:r>
            <a:r>
              <a:rPr kumimoji="0" lang="zh-CN" altLang="en-US" sz="13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信息网络传播权保护条例</a:t>
            </a:r>
            <a:r>
              <a:rPr kumimoji="0" lang="en-US" altLang="zh-CN" sz="13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》</a:t>
            </a:r>
            <a:r>
              <a:rPr kumimoji="0" lang="zh-CN" altLang="en-US" sz="13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及其他适用的法律法规的保护，未经权利人书面明确授权，信息内容的任何部分</a:t>
            </a:r>
            <a:r>
              <a:rPr kumimoji="0" lang="en-US" altLang="zh-CN" sz="13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(</a:t>
            </a:r>
            <a:r>
              <a:rPr kumimoji="0" lang="zh-CN" altLang="en-US" sz="13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包括图片或图表</a:t>
            </a:r>
            <a:r>
              <a:rPr kumimoji="0" lang="en-US" altLang="zh-CN" sz="13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)</a:t>
            </a:r>
            <a:r>
              <a:rPr kumimoji="0" lang="zh-CN" altLang="en-US" sz="13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不得被全部或部分的复制、传播、销售，否则将承担法律责任。</a:t>
            </a:r>
          </a:p>
        </p:txBody>
      </p:sp>
      <p:sp>
        <p:nvSpPr>
          <p:cNvPr id="13" name="矩形 12"/>
          <p:cNvSpPr/>
          <p:nvPr userDrawn="1"/>
        </p:nvSpPr>
        <p:spPr>
          <a:xfrm>
            <a:off x="330454" y="182448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OfficePLUS</a:t>
            </a:r>
            <a:endParaRPr kumimoji="0" lang="zh-CN" altLang="en-US" sz="1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模板使用技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330454" y="759873"/>
            <a:ext cx="1713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模板使用技巧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 1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30454" y="182448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OfficePLUS</a:t>
            </a: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323850" y="1174237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一键调整模板颜色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3851" y="2138896"/>
            <a:ext cx="3971924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48226" y="2138895"/>
            <a:ext cx="3971925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2" name="文本框 11"/>
          <p:cNvSpPr txBox="1"/>
          <p:nvPr userDrawn="1"/>
        </p:nvSpPr>
        <p:spPr>
          <a:xfrm>
            <a:off x="250108" y="6061004"/>
            <a:ext cx="3186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15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1.</a:t>
            </a:r>
            <a:r>
              <a:rPr kumimoji="0" lang="zh-CN" altLang="en-US" sz="1200" b="0" i="0" u="none" strike="noStrike" kern="1200" cap="none" spc="15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选择“设计”</a:t>
            </a:r>
            <a:r>
              <a:rPr kumimoji="0" lang="en-US" altLang="zh-CN" sz="1200" b="0" i="0" u="none" strike="noStrike" kern="1200" cap="none" spc="15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kumimoji="0" lang="zh-CN" altLang="en-US" sz="1200" b="0" i="0" u="none" strike="noStrike" kern="1200" cap="none" spc="15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“变体”</a:t>
            </a:r>
            <a:r>
              <a:rPr kumimoji="0" lang="en-US" altLang="zh-CN" sz="1200" b="0" i="0" u="none" strike="noStrike" kern="1200" cap="none" spc="15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kumimoji="0" lang="zh-CN" altLang="en-US" sz="1200" b="0" i="0" u="none" strike="noStrike" kern="1200" cap="none" spc="15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“颜色”；</a:t>
            </a:r>
            <a:endParaRPr kumimoji="0" lang="en-US" sz="1200" b="0" i="0" u="none" strike="noStrike" kern="1200" cap="none" spc="15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文本框 12"/>
          <p:cNvSpPr txBox="1"/>
          <p:nvPr userDrawn="1"/>
        </p:nvSpPr>
        <p:spPr>
          <a:xfrm>
            <a:off x="4770490" y="6061004"/>
            <a:ext cx="43990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15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2.</a:t>
            </a:r>
            <a:r>
              <a:rPr kumimoji="0" lang="zh-CN" altLang="en-US" sz="1200" b="0" i="0" u="none" strike="noStrike" kern="1200" cap="none" spc="15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选择你喜欢的颜色搭配，模板一秒调整为你选颜色。</a:t>
            </a:r>
            <a:endParaRPr kumimoji="0" lang="en-US" sz="1200" b="0" i="0" u="none" strike="noStrike" kern="1200" cap="none" spc="15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54447" y="2609336"/>
            <a:ext cx="614750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90890" y="4257161"/>
            <a:ext cx="614750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模板使用技巧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330452" y="759873"/>
            <a:ext cx="1750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模板使用技巧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 2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330454" y="182448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OfficePLUS</a:t>
            </a: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3851" y="2138896"/>
            <a:ext cx="3971924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48227" y="2138895"/>
            <a:ext cx="3971925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7" name="文本框 6"/>
          <p:cNvSpPr txBox="1"/>
          <p:nvPr userDrawn="1"/>
        </p:nvSpPr>
        <p:spPr>
          <a:xfrm>
            <a:off x="323850" y="1174237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随时添加模板样式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>
            <a:off x="250109" y="6061004"/>
            <a:ext cx="29265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15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1.</a:t>
            </a:r>
            <a:r>
              <a:rPr kumimoji="0" lang="zh-CN" altLang="en-US" sz="1200" b="0" i="0" u="none" strike="noStrike" kern="1200" cap="none" spc="15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选择“开始”</a:t>
            </a:r>
            <a:r>
              <a:rPr kumimoji="0" lang="en-US" altLang="zh-CN" sz="1200" b="0" i="0" u="none" strike="noStrike" kern="1200" cap="none" spc="15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kumimoji="0" lang="zh-CN" altLang="en-US" sz="1200" b="0" i="0" u="none" strike="noStrike" kern="1200" cap="none" spc="15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“新建幻灯片”；</a:t>
            </a:r>
            <a:endParaRPr kumimoji="0" lang="en-US" sz="1200" b="0" i="0" u="none" strike="noStrike" kern="1200" cap="none" spc="15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4770489" y="6061004"/>
            <a:ext cx="5236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15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2.</a:t>
            </a:r>
            <a:r>
              <a:rPr kumimoji="0" lang="zh-CN" altLang="en-US" sz="1200" b="0" i="0" u="none" strike="noStrike" kern="1200" cap="none" spc="15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选择你需要的页面，如封面页，目录页，副标题页，内容页等</a:t>
            </a:r>
            <a:r>
              <a:rPr kumimoji="0" lang="en-US" altLang="zh-CN" sz="1200" b="0" i="0" u="none" strike="noStrike" kern="1200" cap="none" spc="15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…</a:t>
            </a:r>
            <a:endParaRPr kumimoji="0" lang="en-US" sz="1200" b="0" i="0" u="none" strike="noStrike" kern="1200" cap="none" spc="15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5660" y="2428361"/>
            <a:ext cx="614750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关注服务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矩形: 圆角 3"/>
          <p:cNvSpPr/>
          <p:nvPr userDrawn="1"/>
        </p:nvSpPr>
        <p:spPr>
          <a:xfrm>
            <a:off x="809600" y="1527629"/>
            <a:ext cx="2852057" cy="3802742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5" name="图片 4" descr="图片包含 纵横字谜, 文字&#10;&#10;已生成极高可信度的说明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1050" y="1756229"/>
            <a:ext cx="2509157" cy="3345542"/>
          </a:xfrm>
          <a:prstGeom prst="rect">
            <a:avLst/>
          </a:prstGeom>
        </p:spPr>
      </p:pic>
      <p:sp>
        <p:nvSpPr>
          <p:cNvPr id="6" name="文本框 5"/>
          <p:cNvSpPr txBox="1"/>
          <p:nvPr userDrawn="1"/>
        </p:nvSpPr>
        <p:spPr>
          <a:xfrm>
            <a:off x="3929744" y="1566507"/>
            <a:ext cx="6013185" cy="36471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办公模板更新</a:t>
            </a:r>
            <a:endParaRPr kumimoji="0" lang="en-US" altLang="zh-CN" sz="36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微软</a:t>
            </a:r>
            <a:endParaRPr kumimoji="0" lang="en-US" altLang="zh-CN" sz="36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微信扫码关注</a:t>
            </a:r>
            <a:endParaRPr kumimoji="0" lang="en-US" altLang="zh-CN" sz="36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「 微软</a:t>
            </a:r>
            <a:r>
              <a:rPr kumimoji="0" lang="en-US" altLang="zh-CN" sz="3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Office</a:t>
            </a:r>
            <a:r>
              <a:rPr kumimoji="0" lang="zh-CN" altLang="en-US" sz="3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文档 」服务号</a:t>
            </a:r>
            <a:endParaRPr kumimoji="0" lang="en-US" altLang="zh-CN" sz="36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7" name="图片 6">
            <a:hlinkClick r:id="rId3"/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744" y="6345797"/>
            <a:ext cx="1284515" cy="22607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使用小程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 userDrawn="1"/>
        </p:nvCxnSpPr>
        <p:spPr>
          <a:xfrm>
            <a:off x="0" y="657288"/>
            <a:ext cx="9144000" cy="0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 userDrawn="1"/>
        </p:nvSpPr>
        <p:spPr>
          <a:xfrm>
            <a:off x="0" y="3091550"/>
            <a:ext cx="9144000" cy="3766453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矩形: 圆角 7"/>
          <p:cNvSpPr/>
          <p:nvPr userDrawn="1"/>
        </p:nvSpPr>
        <p:spPr>
          <a:xfrm>
            <a:off x="466046" y="1362836"/>
            <a:ext cx="2596755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矩形: 圆角 8"/>
          <p:cNvSpPr/>
          <p:nvPr userDrawn="1"/>
        </p:nvSpPr>
        <p:spPr>
          <a:xfrm>
            <a:off x="3280850" y="1362836"/>
            <a:ext cx="2596755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文本框 9"/>
          <p:cNvSpPr txBox="1"/>
          <p:nvPr userDrawn="1"/>
        </p:nvSpPr>
        <p:spPr>
          <a:xfrm>
            <a:off x="254155" y="286129"/>
            <a:ext cx="8635697" cy="73250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微信扫描小程序码，使用微软移动办公黑科技 </a:t>
            </a: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lt"/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 flipH="1">
            <a:off x="1142318" y="369629"/>
            <a:ext cx="199845" cy="622048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 userDrawn="1"/>
        </p:nvCxnSpPr>
        <p:spPr>
          <a:xfrm flipH="1">
            <a:off x="7801832" y="369629"/>
            <a:ext cx="199845" cy="622048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: 圆角 12"/>
          <p:cNvSpPr/>
          <p:nvPr userDrawn="1"/>
        </p:nvSpPr>
        <p:spPr>
          <a:xfrm>
            <a:off x="6119813" y="1362836"/>
            <a:ext cx="2596755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924" t="13924" r="13924" b="13924"/>
          <a:stretch>
            <a:fillRect/>
          </a:stretch>
        </p:blipFill>
        <p:spPr>
          <a:xfrm>
            <a:off x="3528848" y="1673081"/>
            <a:ext cx="2057400" cy="27432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439" r="14439"/>
          <a:stretch>
            <a:fillRect/>
          </a:stretch>
        </p:blipFill>
        <p:spPr>
          <a:xfrm>
            <a:off x="6389491" y="1673081"/>
            <a:ext cx="2057400" cy="27432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5724" y="1673081"/>
            <a:ext cx="2057400" cy="2743200"/>
          </a:xfrm>
          <a:prstGeom prst="rect">
            <a:avLst/>
          </a:prstGeom>
        </p:spPr>
      </p:pic>
      <p:sp>
        <p:nvSpPr>
          <p:cNvPr id="17" name="文本框 16"/>
          <p:cNvSpPr txBox="1"/>
          <p:nvPr userDrawn="1"/>
        </p:nvSpPr>
        <p:spPr>
          <a:xfrm>
            <a:off x="399307" y="5138742"/>
            <a:ext cx="27302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prstClr val="white">
                    <a:alpha val="77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在微信访问</a:t>
            </a:r>
            <a:r>
              <a:rPr kumimoji="0" lang="en-US" altLang="zh-CN" sz="2000" b="0" i="0" u="none" strike="noStrike" kern="0" cap="none" spc="0" normalizeH="0" baseline="0" noProof="0">
                <a:ln>
                  <a:noFill/>
                </a:ln>
                <a:solidFill>
                  <a:prstClr val="white">
                    <a:alpha val="77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OneDrive</a:t>
            </a:r>
          </a:p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</a:t>
            </a:r>
            <a:r>
              <a:rPr kumimoji="0" lang="en-US" altLang="zh-CN" sz="2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Office</a:t>
            </a:r>
            <a:r>
              <a: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文档 」</a:t>
            </a: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lt"/>
            </a:endParaRPr>
          </a:p>
        </p:txBody>
      </p:sp>
      <p:sp>
        <p:nvSpPr>
          <p:cNvPr id="18" name="文本框 17"/>
          <p:cNvSpPr txBox="1"/>
          <p:nvPr userDrawn="1"/>
        </p:nvSpPr>
        <p:spPr>
          <a:xfrm>
            <a:off x="3338329" y="5138742"/>
            <a:ext cx="24673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prstClr val="white">
                    <a:alpha val="77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让你的文档会说话</a:t>
            </a:r>
            <a:endParaRPr kumimoji="0" lang="en-US" altLang="zh-CN" sz="2000" b="0" i="0" u="none" strike="noStrike" kern="0" cap="none" spc="0" normalizeH="0" baseline="0" noProof="0">
              <a:ln>
                <a:noFill/>
              </a:ln>
              <a:solidFill>
                <a:prstClr val="white">
                  <a:alpha val="77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微软听听文档 」</a:t>
            </a:r>
          </a:p>
        </p:txBody>
      </p:sp>
      <p:sp>
        <p:nvSpPr>
          <p:cNvPr id="19" name="文本框 18"/>
          <p:cNvSpPr txBox="1"/>
          <p:nvPr userDrawn="1"/>
        </p:nvSpPr>
        <p:spPr>
          <a:xfrm>
            <a:off x="6171695" y="5138742"/>
            <a:ext cx="249299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prstClr val="white">
                    <a:alpha val="77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你的文档创作小助手</a:t>
            </a:r>
            <a:endParaRPr kumimoji="0" lang="en-US" altLang="zh-CN" sz="2000" b="0" i="0" u="none" strike="noStrike" kern="0" cap="none" spc="0" normalizeH="0" baseline="0" noProof="0">
              <a:ln>
                <a:noFill/>
              </a:ln>
              <a:solidFill>
                <a:prstClr val="white">
                  <a:alpha val="77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微软小蜜 」</a:t>
            </a:r>
          </a:p>
        </p:txBody>
      </p:sp>
      <p:cxnSp>
        <p:nvCxnSpPr>
          <p:cNvPr id="20" name="直接连接符 19"/>
          <p:cNvCxnSpPr/>
          <p:nvPr userDrawn="1"/>
        </p:nvCxnSpPr>
        <p:spPr>
          <a:xfrm>
            <a:off x="3148526" y="5330653"/>
            <a:ext cx="0" cy="65314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 userDrawn="1"/>
        </p:nvCxnSpPr>
        <p:spPr>
          <a:xfrm>
            <a:off x="5982161" y="5330653"/>
            <a:ext cx="0" cy="65314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>
            <a:hlinkClick r:id="rId5"/>
          </p:cNvPr>
          <p:cNvPicPr>
            <a:picLocks noChangeAspect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744" y="6345797"/>
            <a:ext cx="1284515" cy="2260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_四项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 5"/>
          <p:cNvGrpSpPr/>
          <p:nvPr userDrawn="1"/>
        </p:nvGrpSpPr>
        <p:grpSpPr>
          <a:xfrm>
            <a:off x="-1518614" y="-1006438"/>
            <a:ext cx="6558699" cy="8460344"/>
            <a:chOff x="3447068" y="836877"/>
            <a:chExt cx="5039295" cy="4875300"/>
          </a:xfrm>
        </p:grpSpPr>
        <p:sp>
          <p:nvSpPr>
            <p:cNvPr id="2" name="椭圆 1"/>
            <p:cNvSpPr/>
            <p:nvPr userDrawn="1"/>
          </p:nvSpPr>
          <p:spPr>
            <a:xfrm>
              <a:off x="3447068" y="836877"/>
              <a:ext cx="4873584" cy="4492198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2">
                    <a:lumMod val="50000"/>
                  </a:schemeClr>
                </a:gs>
                <a:gs pos="41000">
                  <a:schemeClr val="accent1">
                    <a:lumMod val="75000"/>
                    <a:alpha val="80000"/>
                  </a:schemeClr>
                </a:gs>
                <a:gs pos="0">
                  <a:schemeClr val="accent3">
                    <a:lumMod val="75000"/>
                    <a:alpha val="80000"/>
                  </a:schemeClr>
                </a:gs>
                <a:gs pos="72000">
                  <a:schemeClr val="accent2">
                    <a:lumMod val="75000"/>
                    <a:alpha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 sz="1800"/>
            </a:p>
          </p:txBody>
        </p:sp>
        <p:sp>
          <p:nvSpPr>
            <p:cNvPr id="4" name="椭圆 1"/>
            <p:cNvSpPr/>
            <p:nvPr userDrawn="1"/>
          </p:nvSpPr>
          <p:spPr>
            <a:xfrm rot="8851590">
              <a:off x="3612779" y="1219979"/>
              <a:ext cx="4873584" cy="4492198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2">
                    <a:lumMod val="50000"/>
                  </a:schemeClr>
                </a:gs>
                <a:gs pos="41000">
                  <a:schemeClr val="accent1">
                    <a:lumMod val="75000"/>
                    <a:alpha val="80000"/>
                  </a:schemeClr>
                </a:gs>
                <a:gs pos="0">
                  <a:schemeClr val="accent3">
                    <a:lumMod val="75000"/>
                    <a:alpha val="80000"/>
                  </a:schemeClr>
                </a:gs>
                <a:gs pos="72000">
                  <a:schemeClr val="accent2">
                    <a:lumMod val="75000"/>
                    <a:alpha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 sz="1800"/>
            </a:p>
          </p:txBody>
        </p:sp>
      </p:grpSp>
      <p:sp>
        <p:nvSpPr>
          <p:cNvPr id="7" name="文本占位符 6"/>
          <p:cNvSpPr>
            <a:spLocks noGrp="1"/>
          </p:cNvSpPr>
          <p:nvPr>
            <p:ph type="body" sz="quarter" idx="13" hasCustomPrompt="1"/>
          </p:nvPr>
        </p:nvSpPr>
        <p:spPr>
          <a:xfrm>
            <a:off x="1203298" y="2011119"/>
            <a:ext cx="2082162" cy="1529527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9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/>
              <a:t>标题</a:t>
            </a:r>
          </a:p>
        </p:txBody>
      </p:sp>
      <p:sp>
        <p:nvSpPr>
          <p:cNvPr id="8" name="文本占位符 6"/>
          <p:cNvSpPr>
            <a:spLocks noGrp="1"/>
          </p:cNvSpPr>
          <p:nvPr>
            <p:ph type="body" sz="quarter" idx="14" hasCustomPrompt="1"/>
          </p:nvPr>
        </p:nvSpPr>
        <p:spPr>
          <a:xfrm>
            <a:off x="1203298" y="3545510"/>
            <a:ext cx="2082162" cy="590556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en-US" altLang="zh-CN"/>
              <a:t>CONTENTS</a:t>
            </a:r>
            <a:endParaRPr kumimoji="1" lang="zh-CN" altLang="en-US"/>
          </a:p>
        </p:txBody>
      </p:sp>
      <p:sp>
        <p:nvSpPr>
          <p:cNvPr id="9" name="文本占位符 6"/>
          <p:cNvSpPr>
            <a:spLocks noGrp="1"/>
          </p:cNvSpPr>
          <p:nvPr>
            <p:ph type="body" sz="quarter" idx="15" hasCustomPrompt="1"/>
          </p:nvPr>
        </p:nvSpPr>
        <p:spPr>
          <a:xfrm>
            <a:off x="5414268" y="1537682"/>
            <a:ext cx="69948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/>
          </a:p>
        </p:txBody>
      </p:sp>
      <p:sp>
        <p:nvSpPr>
          <p:cNvPr id="10" name="文本占位符 6"/>
          <p:cNvSpPr>
            <a:spLocks noGrp="1"/>
          </p:cNvSpPr>
          <p:nvPr>
            <p:ph type="body" sz="quarter" idx="16"/>
          </p:nvPr>
        </p:nvSpPr>
        <p:spPr>
          <a:xfrm>
            <a:off x="6113749" y="1537682"/>
            <a:ext cx="244017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15" name="文本占位符 6"/>
          <p:cNvSpPr>
            <a:spLocks noGrp="1"/>
          </p:cNvSpPr>
          <p:nvPr>
            <p:ph type="body" sz="quarter" idx="17" hasCustomPrompt="1"/>
          </p:nvPr>
        </p:nvSpPr>
        <p:spPr>
          <a:xfrm>
            <a:off x="5414268" y="2580452"/>
            <a:ext cx="69948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/>
          </a:p>
        </p:txBody>
      </p:sp>
      <p:sp>
        <p:nvSpPr>
          <p:cNvPr id="16" name="文本占位符 6"/>
          <p:cNvSpPr>
            <a:spLocks noGrp="1"/>
          </p:cNvSpPr>
          <p:nvPr>
            <p:ph type="body" sz="quarter" idx="18"/>
          </p:nvPr>
        </p:nvSpPr>
        <p:spPr>
          <a:xfrm>
            <a:off x="6113749" y="2580452"/>
            <a:ext cx="244017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13" name="文本占位符 6"/>
          <p:cNvSpPr>
            <a:spLocks noGrp="1"/>
          </p:cNvSpPr>
          <p:nvPr>
            <p:ph type="body" sz="quarter" idx="19" hasCustomPrompt="1"/>
          </p:nvPr>
        </p:nvSpPr>
        <p:spPr>
          <a:xfrm>
            <a:off x="5410021" y="3623222"/>
            <a:ext cx="69948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/>
          </a:p>
        </p:txBody>
      </p:sp>
      <p:sp>
        <p:nvSpPr>
          <p:cNvPr id="14" name="文本占位符 6"/>
          <p:cNvSpPr>
            <a:spLocks noGrp="1"/>
          </p:cNvSpPr>
          <p:nvPr>
            <p:ph type="body" sz="quarter" idx="20"/>
          </p:nvPr>
        </p:nvSpPr>
        <p:spPr>
          <a:xfrm>
            <a:off x="6109504" y="3623222"/>
            <a:ext cx="244017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19" name="文本占位符 6"/>
          <p:cNvSpPr>
            <a:spLocks noGrp="1"/>
          </p:cNvSpPr>
          <p:nvPr>
            <p:ph type="body" sz="quarter" idx="21" hasCustomPrompt="1"/>
          </p:nvPr>
        </p:nvSpPr>
        <p:spPr>
          <a:xfrm>
            <a:off x="5410021" y="4665992"/>
            <a:ext cx="69948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/>
          </a:p>
        </p:txBody>
      </p:sp>
      <p:sp>
        <p:nvSpPr>
          <p:cNvPr id="20" name="文本占位符 6"/>
          <p:cNvSpPr>
            <a:spLocks noGrp="1"/>
          </p:cNvSpPr>
          <p:nvPr>
            <p:ph type="body" sz="quarter" idx="22"/>
          </p:nvPr>
        </p:nvSpPr>
        <p:spPr>
          <a:xfrm>
            <a:off x="6109504" y="4665992"/>
            <a:ext cx="244017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_6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241718" y="258236"/>
            <a:ext cx="3977087" cy="721395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lvl="0"/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HERE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YOUR</a:t>
            </a:r>
            <a:r>
              <a:rPr kumimoji="1" lang="zh-CN" altLang="en-US"/>
              <a:t> </a:t>
            </a:r>
            <a:r>
              <a:rPr kumimoji="1" lang="en-US" altLang="zh-CN"/>
              <a:t>TITLE</a:t>
            </a:r>
            <a:endParaRPr kumimoji="1"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1182031"/>
            <a:ext cx="9144000" cy="5675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 sz="18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_五项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 5"/>
          <p:cNvGrpSpPr/>
          <p:nvPr userDrawn="1"/>
        </p:nvGrpSpPr>
        <p:grpSpPr>
          <a:xfrm>
            <a:off x="-1518614" y="-1006438"/>
            <a:ext cx="6558699" cy="8460344"/>
            <a:chOff x="3447068" y="836877"/>
            <a:chExt cx="5039295" cy="4875300"/>
          </a:xfrm>
        </p:grpSpPr>
        <p:sp>
          <p:nvSpPr>
            <p:cNvPr id="2" name="椭圆 1"/>
            <p:cNvSpPr/>
            <p:nvPr userDrawn="1"/>
          </p:nvSpPr>
          <p:spPr>
            <a:xfrm>
              <a:off x="3447068" y="836877"/>
              <a:ext cx="4873584" cy="4492198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2">
                    <a:lumMod val="50000"/>
                  </a:schemeClr>
                </a:gs>
                <a:gs pos="41000">
                  <a:schemeClr val="accent1">
                    <a:lumMod val="75000"/>
                    <a:alpha val="80000"/>
                  </a:schemeClr>
                </a:gs>
                <a:gs pos="0">
                  <a:schemeClr val="accent3">
                    <a:lumMod val="75000"/>
                    <a:alpha val="80000"/>
                  </a:schemeClr>
                </a:gs>
                <a:gs pos="72000">
                  <a:schemeClr val="accent2">
                    <a:lumMod val="75000"/>
                    <a:alpha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 sz="1800"/>
            </a:p>
          </p:txBody>
        </p:sp>
        <p:sp>
          <p:nvSpPr>
            <p:cNvPr id="4" name="椭圆 1"/>
            <p:cNvSpPr/>
            <p:nvPr userDrawn="1"/>
          </p:nvSpPr>
          <p:spPr>
            <a:xfrm rot="8851590">
              <a:off x="3612779" y="1219979"/>
              <a:ext cx="4873584" cy="4492198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2">
                    <a:lumMod val="50000"/>
                  </a:schemeClr>
                </a:gs>
                <a:gs pos="41000">
                  <a:schemeClr val="accent1">
                    <a:lumMod val="75000"/>
                    <a:alpha val="80000"/>
                  </a:schemeClr>
                </a:gs>
                <a:gs pos="0">
                  <a:schemeClr val="accent3">
                    <a:lumMod val="75000"/>
                    <a:alpha val="80000"/>
                  </a:schemeClr>
                </a:gs>
                <a:gs pos="72000">
                  <a:schemeClr val="accent2">
                    <a:lumMod val="75000"/>
                    <a:alpha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 sz="1800"/>
            </a:p>
          </p:txBody>
        </p:sp>
      </p:grpSp>
      <p:sp>
        <p:nvSpPr>
          <p:cNvPr id="7" name="文本占位符 6"/>
          <p:cNvSpPr>
            <a:spLocks noGrp="1"/>
          </p:cNvSpPr>
          <p:nvPr>
            <p:ph type="body" sz="quarter" idx="13" hasCustomPrompt="1"/>
          </p:nvPr>
        </p:nvSpPr>
        <p:spPr>
          <a:xfrm>
            <a:off x="1203298" y="2011119"/>
            <a:ext cx="2082162" cy="1529527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9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/>
              <a:t>标题</a:t>
            </a:r>
          </a:p>
        </p:txBody>
      </p:sp>
      <p:sp>
        <p:nvSpPr>
          <p:cNvPr id="8" name="文本占位符 6"/>
          <p:cNvSpPr>
            <a:spLocks noGrp="1"/>
          </p:cNvSpPr>
          <p:nvPr>
            <p:ph type="body" sz="quarter" idx="14" hasCustomPrompt="1"/>
          </p:nvPr>
        </p:nvSpPr>
        <p:spPr>
          <a:xfrm>
            <a:off x="1203298" y="3545510"/>
            <a:ext cx="2082162" cy="590556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en-US" altLang="zh-CN"/>
              <a:t>CONTENTS</a:t>
            </a:r>
            <a:endParaRPr kumimoji="1" lang="zh-CN" altLang="en-US"/>
          </a:p>
        </p:txBody>
      </p:sp>
      <p:sp>
        <p:nvSpPr>
          <p:cNvPr id="9" name="文本占位符 6"/>
          <p:cNvSpPr>
            <a:spLocks noGrp="1"/>
          </p:cNvSpPr>
          <p:nvPr>
            <p:ph type="body" sz="quarter" idx="15" hasCustomPrompt="1"/>
          </p:nvPr>
        </p:nvSpPr>
        <p:spPr>
          <a:xfrm>
            <a:off x="5414268" y="1203145"/>
            <a:ext cx="69948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/>
          </a:p>
        </p:txBody>
      </p:sp>
      <p:sp>
        <p:nvSpPr>
          <p:cNvPr id="10" name="文本占位符 6"/>
          <p:cNvSpPr>
            <a:spLocks noGrp="1"/>
          </p:cNvSpPr>
          <p:nvPr>
            <p:ph type="body" sz="quarter" idx="16"/>
          </p:nvPr>
        </p:nvSpPr>
        <p:spPr>
          <a:xfrm>
            <a:off x="6113749" y="1203145"/>
            <a:ext cx="244017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15" name="文本占位符 6"/>
          <p:cNvSpPr>
            <a:spLocks noGrp="1"/>
          </p:cNvSpPr>
          <p:nvPr>
            <p:ph type="body" sz="quarter" idx="17" hasCustomPrompt="1"/>
          </p:nvPr>
        </p:nvSpPr>
        <p:spPr>
          <a:xfrm>
            <a:off x="5414268" y="2112101"/>
            <a:ext cx="69948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/>
          </a:p>
        </p:txBody>
      </p:sp>
      <p:sp>
        <p:nvSpPr>
          <p:cNvPr id="16" name="文本占位符 6"/>
          <p:cNvSpPr>
            <a:spLocks noGrp="1"/>
          </p:cNvSpPr>
          <p:nvPr>
            <p:ph type="body" sz="quarter" idx="18"/>
          </p:nvPr>
        </p:nvSpPr>
        <p:spPr>
          <a:xfrm>
            <a:off x="6113749" y="2112101"/>
            <a:ext cx="244017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17" name="文本占位符 6"/>
          <p:cNvSpPr>
            <a:spLocks noGrp="1"/>
          </p:cNvSpPr>
          <p:nvPr>
            <p:ph type="body" sz="quarter" idx="19" hasCustomPrompt="1"/>
          </p:nvPr>
        </p:nvSpPr>
        <p:spPr>
          <a:xfrm>
            <a:off x="5414268" y="3021057"/>
            <a:ext cx="69948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/>
          </a:p>
        </p:txBody>
      </p:sp>
      <p:sp>
        <p:nvSpPr>
          <p:cNvPr id="18" name="文本占位符 6"/>
          <p:cNvSpPr>
            <a:spLocks noGrp="1"/>
          </p:cNvSpPr>
          <p:nvPr>
            <p:ph type="body" sz="quarter" idx="20"/>
          </p:nvPr>
        </p:nvSpPr>
        <p:spPr>
          <a:xfrm>
            <a:off x="6113749" y="3021057"/>
            <a:ext cx="244017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21" name="文本占位符 6"/>
          <p:cNvSpPr>
            <a:spLocks noGrp="1"/>
          </p:cNvSpPr>
          <p:nvPr>
            <p:ph type="body" sz="quarter" idx="21" hasCustomPrompt="1"/>
          </p:nvPr>
        </p:nvSpPr>
        <p:spPr>
          <a:xfrm>
            <a:off x="5414268" y="3930013"/>
            <a:ext cx="69948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/>
          </a:p>
        </p:txBody>
      </p:sp>
      <p:sp>
        <p:nvSpPr>
          <p:cNvPr id="22" name="文本占位符 6"/>
          <p:cNvSpPr>
            <a:spLocks noGrp="1"/>
          </p:cNvSpPr>
          <p:nvPr>
            <p:ph type="body" sz="quarter" idx="22"/>
          </p:nvPr>
        </p:nvSpPr>
        <p:spPr>
          <a:xfrm>
            <a:off x="6113749" y="3930013"/>
            <a:ext cx="244017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23" name="文本占位符 6"/>
          <p:cNvSpPr>
            <a:spLocks noGrp="1"/>
          </p:cNvSpPr>
          <p:nvPr>
            <p:ph type="body" sz="quarter" idx="23" hasCustomPrompt="1"/>
          </p:nvPr>
        </p:nvSpPr>
        <p:spPr>
          <a:xfrm>
            <a:off x="5414268" y="4838969"/>
            <a:ext cx="69948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/>
          </a:p>
        </p:txBody>
      </p:sp>
      <p:sp>
        <p:nvSpPr>
          <p:cNvPr id="24" name="文本占位符 6"/>
          <p:cNvSpPr>
            <a:spLocks noGrp="1"/>
          </p:cNvSpPr>
          <p:nvPr>
            <p:ph type="body" sz="quarter" idx="24"/>
          </p:nvPr>
        </p:nvSpPr>
        <p:spPr>
          <a:xfrm>
            <a:off x="6113749" y="4838969"/>
            <a:ext cx="244017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138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4776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9420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2553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7054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2909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8690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9578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958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944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_六项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 5"/>
          <p:cNvGrpSpPr/>
          <p:nvPr userDrawn="1"/>
        </p:nvGrpSpPr>
        <p:grpSpPr>
          <a:xfrm>
            <a:off x="-1518614" y="-1006438"/>
            <a:ext cx="6558699" cy="8460344"/>
            <a:chOff x="3447068" y="836877"/>
            <a:chExt cx="5039295" cy="4875300"/>
          </a:xfrm>
        </p:grpSpPr>
        <p:sp>
          <p:nvSpPr>
            <p:cNvPr id="2" name="椭圆 1"/>
            <p:cNvSpPr/>
            <p:nvPr userDrawn="1"/>
          </p:nvSpPr>
          <p:spPr>
            <a:xfrm>
              <a:off x="3447068" y="836877"/>
              <a:ext cx="4873584" cy="4492198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2">
                    <a:lumMod val="50000"/>
                  </a:schemeClr>
                </a:gs>
                <a:gs pos="41000">
                  <a:schemeClr val="accent1">
                    <a:lumMod val="75000"/>
                    <a:alpha val="80000"/>
                  </a:schemeClr>
                </a:gs>
                <a:gs pos="0">
                  <a:schemeClr val="accent3">
                    <a:lumMod val="75000"/>
                    <a:alpha val="80000"/>
                  </a:schemeClr>
                </a:gs>
                <a:gs pos="72000">
                  <a:schemeClr val="accent2">
                    <a:lumMod val="75000"/>
                    <a:alpha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 sz="1800"/>
            </a:p>
          </p:txBody>
        </p:sp>
        <p:sp>
          <p:nvSpPr>
            <p:cNvPr id="4" name="椭圆 1"/>
            <p:cNvSpPr/>
            <p:nvPr userDrawn="1"/>
          </p:nvSpPr>
          <p:spPr>
            <a:xfrm rot="8851590">
              <a:off x="3612779" y="1219979"/>
              <a:ext cx="4873584" cy="4492198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2">
                    <a:lumMod val="50000"/>
                  </a:schemeClr>
                </a:gs>
                <a:gs pos="41000">
                  <a:schemeClr val="accent1">
                    <a:lumMod val="75000"/>
                    <a:alpha val="80000"/>
                  </a:schemeClr>
                </a:gs>
                <a:gs pos="0">
                  <a:schemeClr val="accent3">
                    <a:lumMod val="75000"/>
                    <a:alpha val="80000"/>
                  </a:schemeClr>
                </a:gs>
                <a:gs pos="72000">
                  <a:schemeClr val="accent2">
                    <a:lumMod val="75000"/>
                    <a:alpha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 sz="1800"/>
            </a:p>
          </p:txBody>
        </p:sp>
      </p:grpSp>
      <p:sp>
        <p:nvSpPr>
          <p:cNvPr id="7" name="文本占位符 6"/>
          <p:cNvSpPr>
            <a:spLocks noGrp="1"/>
          </p:cNvSpPr>
          <p:nvPr>
            <p:ph type="body" sz="quarter" idx="13" hasCustomPrompt="1"/>
          </p:nvPr>
        </p:nvSpPr>
        <p:spPr>
          <a:xfrm>
            <a:off x="1203298" y="2011119"/>
            <a:ext cx="2082162" cy="1529527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9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/>
              <a:t>标题</a:t>
            </a:r>
          </a:p>
        </p:txBody>
      </p:sp>
      <p:sp>
        <p:nvSpPr>
          <p:cNvPr id="8" name="文本占位符 6"/>
          <p:cNvSpPr>
            <a:spLocks noGrp="1"/>
          </p:cNvSpPr>
          <p:nvPr>
            <p:ph type="body" sz="quarter" idx="14" hasCustomPrompt="1"/>
          </p:nvPr>
        </p:nvSpPr>
        <p:spPr>
          <a:xfrm>
            <a:off x="1203298" y="3545510"/>
            <a:ext cx="2082162" cy="590556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en-US" altLang="zh-CN"/>
              <a:t>CONTENTS</a:t>
            </a:r>
            <a:endParaRPr kumimoji="1" lang="zh-CN" altLang="en-US"/>
          </a:p>
        </p:txBody>
      </p:sp>
      <p:sp>
        <p:nvSpPr>
          <p:cNvPr id="9" name="文本占位符 6"/>
          <p:cNvSpPr>
            <a:spLocks noGrp="1"/>
          </p:cNvSpPr>
          <p:nvPr>
            <p:ph type="body" sz="quarter" idx="15" hasCustomPrompt="1"/>
          </p:nvPr>
        </p:nvSpPr>
        <p:spPr>
          <a:xfrm>
            <a:off x="5414268" y="779399"/>
            <a:ext cx="69948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/>
          </a:p>
        </p:txBody>
      </p:sp>
      <p:sp>
        <p:nvSpPr>
          <p:cNvPr id="10" name="文本占位符 6"/>
          <p:cNvSpPr>
            <a:spLocks noGrp="1"/>
          </p:cNvSpPr>
          <p:nvPr>
            <p:ph type="body" sz="quarter" idx="16"/>
          </p:nvPr>
        </p:nvSpPr>
        <p:spPr>
          <a:xfrm>
            <a:off x="6113749" y="779399"/>
            <a:ext cx="244017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15" name="文本占位符 6"/>
          <p:cNvSpPr>
            <a:spLocks noGrp="1"/>
          </p:cNvSpPr>
          <p:nvPr>
            <p:ph type="body" sz="quarter" idx="17" hasCustomPrompt="1"/>
          </p:nvPr>
        </p:nvSpPr>
        <p:spPr>
          <a:xfrm>
            <a:off x="5414268" y="1688355"/>
            <a:ext cx="69948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/>
          </a:p>
        </p:txBody>
      </p:sp>
      <p:sp>
        <p:nvSpPr>
          <p:cNvPr id="16" name="文本占位符 6"/>
          <p:cNvSpPr>
            <a:spLocks noGrp="1"/>
          </p:cNvSpPr>
          <p:nvPr>
            <p:ph type="body" sz="quarter" idx="18"/>
          </p:nvPr>
        </p:nvSpPr>
        <p:spPr>
          <a:xfrm>
            <a:off x="6113749" y="1688355"/>
            <a:ext cx="244017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17" name="文本占位符 6"/>
          <p:cNvSpPr>
            <a:spLocks noGrp="1"/>
          </p:cNvSpPr>
          <p:nvPr>
            <p:ph type="body" sz="quarter" idx="19" hasCustomPrompt="1"/>
          </p:nvPr>
        </p:nvSpPr>
        <p:spPr>
          <a:xfrm>
            <a:off x="5414268" y="2597311"/>
            <a:ext cx="69948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/>
          </a:p>
        </p:txBody>
      </p:sp>
      <p:sp>
        <p:nvSpPr>
          <p:cNvPr id="18" name="文本占位符 6"/>
          <p:cNvSpPr>
            <a:spLocks noGrp="1"/>
          </p:cNvSpPr>
          <p:nvPr>
            <p:ph type="body" sz="quarter" idx="20"/>
          </p:nvPr>
        </p:nvSpPr>
        <p:spPr>
          <a:xfrm>
            <a:off x="6113749" y="2597311"/>
            <a:ext cx="244017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21" name="文本占位符 6"/>
          <p:cNvSpPr>
            <a:spLocks noGrp="1"/>
          </p:cNvSpPr>
          <p:nvPr>
            <p:ph type="body" sz="quarter" idx="21" hasCustomPrompt="1"/>
          </p:nvPr>
        </p:nvSpPr>
        <p:spPr>
          <a:xfrm>
            <a:off x="5414268" y="3506267"/>
            <a:ext cx="69948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/>
          </a:p>
        </p:txBody>
      </p:sp>
      <p:sp>
        <p:nvSpPr>
          <p:cNvPr id="22" name="文本占位符 6"/>
          <p:cNvSpPr>
            <a:spLocks noGrp="1"/>
          </p:cNvSpPr>
          <p:nvPr>
            <p:ph type="body" sz="quarter" idx="22"/>
          </p:nvPr>
        </p:nvSpPr>
        <p:spPr>
          <a:xfrm>
            <a:off x="6113749" y="3506267"/>
            <a:ext cx="244017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19" name="文本占位符 6"/>
          <p:cNvSpPr>
            <a:spLocks noGrp="1"/>
          </p:cNvSpPr>
          <p:nvPr>
            <p:ph type="body" sz="quarter" idx="23" hasCustomPrompt="1"/>
          </p:nvPr>
        </p:nvSpPr>
        <p:spPr>
          <a:xfrm>
            <a:off x="5414268" y="4417945"/>
            <a:ext cx="69948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/>
          </a:p>
        </p:txBody>
      </p:sp>
      <p:sp>
        <p:nvSpPr>
          <p:cNvPr id="20" name="文本占位符 6"/>
          <p:cNvSpPr>
            <a:spLocks noGrp="1"/>
          </p:cNvSpPr>
          <p:nvPr>
            <p:ph type="body" sz="quarter" idx="24"/>
          </p:nvPr>
        </p:nvSpPr>
        <p:spPr>
          <a:xfrm>
            <a:off x="6113749" y="4417945"/>
            <a:ext cx="244017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25" name="文本占位符 6"/>
          <p:cNvSpPr>
            <a:spLocks noGrp="1"/>
          </p:cNvSpPr>
          <p:nvPr>
            <p:ph type="body" sz="quarter" idx="25" hasCustomPrompt="1"/>
          </p:nvPr>
        </p:nvSpPr>
        <p:spPr>
          <a:xfrm>
            <a:off x="5414268" y="5326901"/>
            <a:ext cx="69948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/>
          </a:p>
        </p:txBody>
      </p:sp>
      <p:sp>
        <p:nvSpPr>
          <p:cNvPr id="26" name="文本占位符 6"/>
          <p:cNvSpPr>
            <a:spLocks noGrp="1"/>
          </p:cNvSpPr>
          <p:nvPr>
            <p:ph type="body" sz="quarter" idx="26"/>
          </p:nvPr>
        </p:nvSpPr>
        <p:spPr>
          <a:xfrm>
            <a:off x="6113749" y="5326901"/>
            <a:ext cx="244017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2797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_6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241718" y="258236"/>
            <a:ext cx="3977087" cy="721395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lvl="0"/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HERE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YOUR</a:t>
            </a:r>
            <a:r>
              <a:rPr kumimoji="1" lang="zh-CN" altLang="en-US"/>
              <a:t> </a:t>
            </a:r>
            <a:r>
              <a:rPr kumimoji="1" lang="en-US" altLang="zh-CN"/>
              <a:t>TITLE</a:t>
            </a:r>
            <a:endParaRPr kumimoji="1"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1182031"/>
            <a:ext cx="9144000" cy="5675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261095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grpSp>
        <p:nvGrpSpPr>
          <p:cNvPr id="7" name="组 6"/>
          <p:cNvGrpSpPr/>
          <p:nvPr userDrawn="1"/>
        </p:nvGrpSpPr>
        <p:grpSpPr>
          <a:xfrm>
            <a:off x="1466461" y="-1803666"/>
            <a:ext cx="5903168" cy="6691365"/>
            <a:chOff x="5067768" y="-852735"/>
            <a:chExt cx="9613786" cy="9526783"/>
          </a:xfrm>
        </p:grpSpPr>
        <p:sp>
          <p:nvSpPr>
            <p:cNvPr id="5" name="椭圆 1"/>
            <p:cNvSpPr/>
            <p:nvPr userDrawn="1"/>
          </p:nvSpPr>
          <p:spPr>
            <a:xfrm rot="19800000">
              <a:off x="5067768" y="-247745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 sz="1800"/>
            </a:p>
          </p:txBody>
        </p:sp>
        <p:sp>
          <p:nvSpPr>
            <p:cNvPr id="6" name="椭圆 1"/>
            <p:cNvSpPr/>
            <p:nvPr userDrawn="1"/>
          </p:nvSpPr>
          <p:spPr>
            <a:xfrm rot="17526771">
              <a:off x="5527534" y="-479972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 sz="1800"/>
            </a:p>
          </p:txBody>
        </p:sp>
      </p:grpSp>
      <p:sp>
        <p:nvSpPr>
          <p:cNvPr id="8" name="文本占位符 6"/>
          <p:cNvSpPr>
            <a:spLocks noGrp="1"/>
          </p:cNvSpPr>
          <p:nvPr>
            <p:ph type="body" sz="quarter" idx="15" hasCustomPrompt="1"/>
          </p:nvPr>
        </p:nvSpPr>
        <p:spPr>
          <a:xfrm>
            <a:off x="3480528" y="660100"/>
            <a:ext cx="2182944" cy="2373032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66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/>
          </a:p>
        </p:txBody>
      </p:sp>
      <p:sp>
        <p:nvSpPr>
          <p:cNvPr id="9" name="文本占位符 6"/>
          <p:cNvSpPr>
            <a:spLocks noGrp="1"/>
          </p:cNvSpPr>
          <p:nvPr>
            <p:ph type="body" sz="quarter" idx="16"/>
          </p:nvPr>
        </p:nvSpPr>
        <p:spPr>
          <a:xfrm>
            <a:off x="2793381" y="3033133"/>
            <a:ext cx="3557240" cy="82519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40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grpSp>
        <p:nvGrpSpPr>
          <p:cNvPr id="7" name="组 6"/>
          <p:cNvGrpSpPr/>
          <p:nvPr userDrawn="1"/>
        </p:nvGrpSpPr>
        <p:grpSpPr>
          <a:xfrm>
            <a:off x="1466461" y="-1803666"/>
            <a:ext cx="5903168" cy="6691365"/>
            <a:chOff x="5067768" y="-852735"/>
            <a:chExt cx="9613786" cy="9526783"/>
          </a:xfrm>
        </p:grpSpPr>
        <p:sp>
          <p:nvSpPr>
            <p:cNvPr id="5" name="椭圆 1"/>
            <p:cNvSpPr/>
            <p:nvPr userDrawn="1"/>
          </p:nvSpPr>
          <p:spPr>
            <a:xfrm rot="19800000">
              <a:off x="5067768" y="-247745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 sz="1800"/>
            </a:p>
          </p:txBody>
        </p:sp>
        <p:sp>
          <p:nvSpPr>
            <p:cNvPr id="6" name="椭圆 1"/>
            <p:cNvSpPr/>
            <p:nvPr userDrawn="1"/>
          </p:nvSpPr>
          <p:spPr>
            <a:xfrm rot="17526771">
              <a:off x="5527534" y="-479972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 sz="1800"/>
            </a:p>
          </p:txBody>
        </p:sp>
      </p:grpSp>
      <p:sp>
        <p:nvSpPr>
          <p:cNvPr id="8" name="文本占位符 6"/>
          <p:cNvSpPr>
            <a:spLocks noGrp="1"/>
          </p:cNvSpPr>
          <p:nvPr>
            <p:ph type="body" sz="quarter" idx="15" hasCustomPrompt="1"/>
          </p:nvPr>
        </p:nvSpPr>
        <p:spPr>
          <a:xfrm>
            <a:off x="3480528" y="660100"/>
            <a:ext cx="2182944" cy="2373032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6600" b="1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/>
          </a:p>
        </p:txBody>
      </p:sp>
      <p:sp>
        <p:nvSpPr>
          <p:cNvPr id="9" name="文本占位符 6"/>
          <p:cNvSpPr>
            <a:spLocks noGrp="1"/>
          </p:cNvSpPr>
          <p:nvPr>
            <p:ph type="body" sz="quarter" idx="16"/>
          </p:nvPr>
        </p:nvSpPr>
        <p:spPr>
          <a:xfrm>
            <a:off x="2793381" y="3033133"/>
            <a:ext cx="3557240" cy="82519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4000" b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grpSp>
        <p:nvGrpSpPr>
          <p:cNvPr id="7" name="组 6"/>
          <p:cNvGrpSpPr/>
          <p:nvPr userDrawn="1"/>
        </p:nvGrpSpPr>
        <p:grpSpPr>
          <a:xfrm>
            <a:off x="1466461" y="-1803666"/>
            <a:ext cx="5903168" cy="6691365"/>
            <a:chOff x="5067768" y="-852735"/>
            <a:chExt cx="9613786" cy="9526783"/>
          </a:xfrm>
        </p:grpSpPr>
        <p:sp>
          <p:nvSpPr>
            <p:cNvPr id="5" name="椭圆 1"/>
            <p:cNvSpPr/>
            <p:nvPr userDrawn="1"/>
          </p:nvSpPr>
          <p:spPr>
            <a:xfrm rot="19800000">
              <a:off x="5067768" y="-247745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 sz="1800"/>
            </a:p>
          </p:txBody>
        </p:sp>
        <p:sp>
          <p:nvSpPr>
            <p:cNvPr id="6" name="椭圆 1"/>
            <p:cNvSpPr/>
            <p:nvPr userDrawn="1"/>
          </p:nvSpPr>
          <p:spPr>
            <a:xfrm rot="17526771">
              <a:off x="5527534" y="-479972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 sz="1800"/>
            </a:p>
          </p:txBody>
        </p:sp>
      </p:grpSp>
      <p:sp>
        <p:nvSpPr>
          <p:cNvPr id="8" name="文本占位符 6"/>
          <p:cNvSpPr>
            <a:spLocks noGrp="1"/>
          </p:cNvSpPr>
          <p:nvPr>
            <p:ph type="body" sz="quarter" idx="15" hasCustomPrompt="1"/>
          </p:nvPr>
        </p:nvSpPr>
        <p:spPr>
          <a:xfrm>
            <a:off x="3480528" y="660100"/>
            <a:ext cx="2182944" cy="2373032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6600" b="1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/>
          </a:p>
        </p:txBody>
      </p:sp>
      <p:sp>
        <p:nvSpPr>
          <p:cNvPr id="9" name="文本占位符 6"/>
          <p:cNvSpPr>
            <a:spLocks noGrp="1"/>
          </p:cNvSpPr>
          <p:nvPr>
            <p:ph type="body" sz="quarter" idx="16"/>
          </p:nvPr>
        </p:nvSpPr>
        <p:spPr>
          <a:xfrm>
            <a:off x="2793381" y="3033133"/>
            <a:ext cx="3557240" cy="82519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4000" b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grpSp>
        <p:nvGrpSpPr>
          <p:cNvPr id="7" name="组 6"/>
          <p:cNvGrpSpPr/>
          <p:nvPr userDrawn="1"/>
        </p:nvGrpSpPr>
        <p:grpSpPr>
          <a:xfrm>
            <a:off x="1466461" y="-1803666"/>
            <a:ext cx="5903168" cy="6691365"/>
            <a:chOff x="5067768" y="-852735"/>
            <a:chExt cx="9613786" cy="9526783"/>
          </a:xfrm>
        </p:grpSpPr>
        <p:sp>
          <p:nvSpPr>
            <p:cNvPr id="5" name="椭圆 1"/>
            <p:cNvSpPr/>
            <p:nvPr userDrawn="1"/>
          </p:nvSpPr>
          <p:spPr>
            <a:xfrm rot="19800000">
              <a:off x="5067768" y="-247745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 sz="1800"/>
            </a:p>
          </p:txBody>
        </p:sp>
        <p:sp>
          <p:nvSpPr>
            <p:cNvPr id="6" name="椭圆 1"/>
            <p:cNvSpPr/>
            <p:nvPr userDrawn="1"/>
          </p:nvSpPr>
          <p:spPr>
            <a:xfrm rot="17526771">
              <a:off x="5527534" y="-479972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 sz="1800"/>
            </a:p>
          </p:txBody>
        </p:sp>
      </p:grpSp>
      <p:sp>
        <p:nvSpPr>
          <p:cNvPr id="8" name="文本占位符 6"/>
          <p:cNvSpPr>
            <a:spLocks noGrp="1"/>
          </p:cNvSpPr>
          <p:nvPr>
            <p:ph type="body" sz="quarter" idx="15" hasCustomPrompt="1"/>
          </p:nvPr>
        </p:nvSpPr>
        <p:spPr>
          <a:xfrm>
            <a:off x="3480528" y="660100"/>
            <a:ext cx="2182944" cy="2373032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6600" b="1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/>
          </a:p>
        </p:txBody>
      </p:sp>
      <p:sp>
        <p:nvSpPr>
          <p:cNvPr id="9" name="文本占位符 6"/>
          <p:cNvSpPr>
            <a:spLocks noGrp="1"/>
          </p:cNvSpPr>
          <p:nvPr>
            <p:ph type="body" sz="quarter" idx="16"/>
          </p:nvPr>
        </p:nvSpPr>
        <p:spPr>
          <a:xfrm>
            <a:off x="2793381" y="3033133"/>
            <a:ext cx="3557240" cy="82519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4000" b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38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tags" Target="../tags/tag11.xml"/><Relationship Id="rId7" Type="http://schemas.openxmlformats.org/officeDocument/2006/relationships/image" Target="../media/image34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33.png"/><Relationship Id="rId11" Type="http://schemas.openxmlformats.org/officeDocument/2006/relationships/image" Target="../media/image13.jpeg"/><Relationship Id="rId5" Type="http://schemas.openxmlformats.org/officeDocument/2006/relationships/slideLayout" Target="../slideLayouts/slideLayout51.xml"/><Relationship Id="rId10" Type="http://schemas.openxmlformats.org/officeDocument/2006/relationships/image" Target="../media/image37.png"/><Relationship Id="rId4" Type="http://schemas.openxmlformats.org/officeDocument/2006/relationships/tags" Target="../tags/tag12.xml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tags" Target="../tags/tag15.xml"/><Relationship Id="rId7" Type="http://schemas.openxmlformats.org/officeDocument/2006/relationships/image" Target="../media/image35.png"/><Relationship Id="rId12" Type="http://schemas.openxmlformats.org/officeDocument/2006/relationships/image" Target="../media/image13.jpe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Layout" Target="../slideLayouts/slideLayout51.xml"/><Relationship Id="rId11" Type="http://schemas.openxmlformats.org/officeDocument/2006/relationships/image" Target="../media/image41.png"/><Relationship Id="rId5" Type="http://schemas.openxmlformats.org/officeDocument/2006/relationships/tags" Target="../tags/tag17.xml"/><Relationship Id="rId10" Type="http://schemas.openxmlformats.org/officeDocument/2006/relationships/image" Target="../media/image40.png"/><Relationship Id="rId4" Type="http://schemas.openxmlformats.org/officeDocument/2006/relationships/tags" Target="../tags/tag16.xml"/><Relationship Id="rId9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image" Target="../media/image46.png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12" Type="http://schemas.openxmlformats.org/officeDocument/2006/relationships/image" Target="../media/image45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image" Target="../media/image44.png"/><Relationship Id="rId5" Type="http://schemas.openxmlformats.org/officeDocument/2006/relationships/tags" Target="../tags/tag22.xml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tags" Target="../tags/tag21.xml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27.xml"/><Relationship Id="rId7" Type="http://schemas.openxmlformats.org/officeDocument/2006/relationships/image" Target="../media/image50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49.png"/><Relationship Id="rId5" Type="http://schemas.openxmlformats.org/officeDocument/2006/relationships/slideLayout" Target="../slideLayouts/slideLayout51.xml"/><Relationship Id="rId10" Type="http://schemas.openxmlformats.org/officeDocument/2006/relationships/image" Target="../media/image13.jpeg"/><Relationship Id="rId4" Type="http://schemas.openxmlformats.org/officeDocument/2006/relationships/tags" Target="../tags/tag28.xml"/><Relationship Id="rId9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image" Target="../media/image56.png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12" Type="http://schemas.openxmlformats.org/officeDocument/2006/relationships/image" Target="../media/image55.png"/><Relationship Id="rId2" Type="http://schemas.openxmlformats.org/officeDocument/2006/relationships/tags" Target="../tags/tag30.xml"/><Relationship Id="rId16" Type="http://schemas.openxmlformats.org/officeDocument/2006/relationships/image" Target="../media/image13.jpeg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image" Target="../media/image54.png"/><Relationship Id="rId5" Type="http://schemas.openxmlformats.org/officeDocument/2006/relationships/tags" Target="../tags/tag33.xml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4" Type="http://schemas.openxmlformats.org/officeDocument/2006/relationships/tags" Target="../tags/tag32.xml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tags" Target="../tags/tag38.xml"/><Relationship Id="rId7" Type="http://schemas.openxmlformats.org/officeDocument/2006/relationships/slideLayout" Target="../slideLayouts/slideLayout51.xml"/><Relationship Id="rId12" Type="http://schemas.openxmlformats.org/officeDocument/2006/relationships/image" Target="../media/image63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image" Target="../media/image62.png"/><Relationship Id="rId5" Type="http://schemas.openxmlformats.org/officeDocument/2006/relationships/tags" Target="../tags/tag40.xml"/><Relationship Id="rId15" Type="http://schemas.openxmlformats.org/officeDocument/2006/relationships/image" Target="../media/image65.png"/><Relationship Id="rId10" Type="http://schemas.openxmlformats.org/officeDocument/2006/relationships/image" Target="../media/image61.png"/><Relationship Id="rId4" Type="http://schemas.openxmlformats.org/officeDocument/2006/relationships/tags" Target="../tags/tag39.xml"/><Relationship Id="rId9" Type="http://schemas.openxmlformats.org/officeDocument/2006/relationships/image" Target="../media/image60.png"/><Relationship Id="rId1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7" Type="http://schemas.openxmlformats.org/officeDocument/2006/relationships/image" Target="../media/image68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13.jpe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69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44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7" Type="http://schemas.openxmlformats.org/officeDocument/2006/relationships/image" Target="../media/image13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4.xml"/><Relationship Id="rId6" Type="http://schemas.openxmlformats.org/officeDocument/2006/relationships/image" Target="../media/image13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5.xml"/><Relationship Id="rId6" Type="http://schemas.openxmlformats.org/officeDocument/2006/relationships/image" Target="../media/image23.png"/><Relationship Id="rId11" Type="http://schemas.openxmlformats.org/officeDocument/2006/relationships/image" Target="../media/image13.jpe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7" Type="http://schemas.openxmlformats.org/officeDocument/2006/relationships/image" Target="../media/image13.jpe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8.xml"/><Relationship Id="rId5" Type="http://schemas.openxmlformats.org/officeDocument/2006/relationships/image" Target="../media/image13.jpe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12377" y="4620850"/>
            <a:ext cx="1155128" cy="1873729"/>
          </a:xfrm>
          <a:prstGeom prst="rect">
            <a:avLst/>
          </a:prstGeom>
          <a:solidFill>
            <a:srgbClr val="FFFFFF">
              <a:alpha val="96000"/>
            </a:srgbClr>
          </a:solidFill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 flipH="1">
            <a:off x="3725679" y="3716928"/>
            <a:ext cx="4875452" cy="111376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lvl="0" algn="l">
              <a:lnSpc>
                <a:spcPct val="150000"/>
              </a:lnSpc>
            </a:pP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报告人：</a:t>
            </a:r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王 迪</a:t>
            </a:r>
            <a:endParaRPr lang="en-US" altLang="zh-CN" sz="24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lvl="0" algn="l">
              <a:lnSpc>
                <a:spcPct val="150000"/>
              </a:lnSpc>
            </a:pP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合作者：于福升，张振华，闻思佳 </a:t>
            </a:r>
          </a:p>
        </p:txBody>
      </p:sp>
      <p:sp>
        <p:nvSpPr>
          <p:cNvPr id="13" name="矩形 12"/>
          <p:cNvSpPr/>
          <p:nvPr/>
        </p:nvSpPr>
        <p:spPr>
          <a:xfrm>
            <a:off x="542868" y="1624680"/>
            <a:ext cx="8058263" cy="1113766"/>
          </a:xfrm>
          <a:prstGeom prst="rect">
            <a:avLst/>
          </a:prstGeom>
          <a:solidFill>
            <a:srgbClr val="355C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8194" tIns="24097" rIns="48194" bIns="24097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3200" b="1" dirty="0">
                <a:latin typeface="Times New Roman" panose="02020603050405020304" charset="0"/>
                <a:cs typeface="Times New Roman" panose="02020603050405020304" charset="0"/>
              </a:rPr>
              <a:t>CP asymmetries in charmed baryon decays into neutral kaons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2C5367F4-110F-38B3-4C23-5AD2E16FB438}"/>
              </a:ext>
            </a:extLst>
          </p:cNvPr>
          <p:cNvCxnSpPr/>
          <p:nvPr/>
        </p:nvCxnSpPr>
        <p:spPr>
          <a:xfrm>
            <a:off x="0" y="746760"/>
            <a:ext cx="9015095" cy="0"/>
          </a:xfrm>
          <a:prstGeom prst="line">
            <a:avLst/>
          </a:prstGeom>
          <a:ln w="69850" cmpd="dbl">
            <a:solidFill>
              <a:srgbClr val="3362A9"/>
            </a:solidFill>
            <a:prstDash val="soli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3078" name="Picture 6">
            <a:extLst>
              <a:ext uri="{FF2B5EF4-FFF2-40B4-BE49-F238E27FC236}">
                <a16:creationId xmlns:a16="http://schemas.microsoft.com/office/drawing/2014/main" id="{B7A959C7-85C9-9AF0-D6D1-37F101966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483" y="3296291"/>
            <a:ext cx="1948204" cy="195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6400D2AA-057B-4FF6-ACA3-EF9FD7573B83}"/>
              </a:ext>
            </a:extLst>
          </p:cNvPr>
          <p:cNvSpPr txBox="1"/>
          <p:nvPr/>
        </p:nvSpPr>
        <p:spPr>
          <a:xfrm>
            <a:off x="1367505" y="188640"/>
            <a:ext cx="42550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/>
              <a:t>第八届重味物理与量子色动力学研讨会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0AB02F0-DA92-4809-AA06-916B27BE4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33" y="107991"/>
            <a:ext cx="817650" cy="53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EB9118-94AE-5FA4-C634-6B18F14F2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占位符 1">
            <a:extLst>
              <a:ext uri="{FF2B5EF4-FFF2-40B4-BE49-F238E27FC236}">
                <a16:creationId xmlns:a16="http://schemas.microsoft.com/office/drawing/2014/main" id="{40C53CCE-A67A-E636-8E36-B459D05EA9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1610" y="909320"/>
            <a:ext cx="8162290" cy="66167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75000"/>
                  </a:schemeClr>
                </a:solidFill>
              </a14:hiddenFill>
            </a:ext>
          </a:extLst>
        </p:spPr>
        <p:txBody>
          <a:bodyPr>
            <a:normAutofit/>
          </a:bodyPr>
          <a:lstStyle/>
          <a:p>
            <a:r>
              <a:rPr lang="en-US" altLang="zh-CN" sz="32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Charmed baryon decays into neutral kaons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C25949BA-531D-971F-C893-FD61770323EB}"/>
              </a:ext>
            </a:extLst>
          </p:cNvPr>
          <p:cNvSpPr txBox="1"/>
          <p:nvPr/>
        </p:nvSpPr>
        <p:spPr>
          <a:xfrm>
            <a:off x="8646850" y="6445189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10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C8E7C123-0E5F-CDF5-7CFD-7504EEFADD3F}"/>
              </a:ext>
            </a:extLst>
          </p:cNvPr>
          <p:cNvCxnSpPr/>
          <p:nvPr/>
        </p:nvCxnSpPr>
        <p:spPr>
          <a:xfrm>
            <a:off x="0" y="767080"/>
            <a:ext cx="9015095" cy="0"/>
          </a:xfrm>
          <a:prstGeom prst="line">
            <a:avLst/>
          </a:prstGeom>
          <a:ln w="69850" cmpd="dbl">
            <a:solidFill>
              <a:srgbClr val="3362A9"/>
            </a:solidFill>
            <a:prstDash val="soli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7" name="图片 6">
            <a:extLst>
              <a:ext uri="{FF2B5EF4-FFF2-40B4-BE49-F238E27FC236}">
                <a16:creationId xmlns:a16="http://schemas.microsoft.com/office/drawing/2014/main" id="{44309343-DA95-4628-AC08-11119112E9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8839" y="1893106"/>
            <a:ext cx="5172442" cy="301916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B0CB7C28-A0FA-4968-AE70-BFAD29927BFD}"/>
              </a:ext>
            </a:extLst>
          </p:cNvPr>
          <p:cNvSpPr txBox="1"/>
          <p:nvPr/>
        </p:nvSpPr>
        <p:spPr>
          <a:xfrm>
            <a:off x="877002" y="5598803"/>
            <a:ext cx="75747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Charmed baryon decays involve S- and P-wave amplitudes. The rich interference patterns provide more CP observables compared to meson decays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图片 19" descr="\documentclass{article}&#10;\usepackage{amsmath}&#10;\pagestyle{empty}&#10;\begin{document}&#10;&#10;\begin{equation*}&#10;A_{CP}(t) \equiv\frac{\Gamma_{\pi\pi}(t)-\overline&#10;\Gamma_{\pi\pi}(t)}{\Gamma_{\pi\pi}(t)+\overline\Gamma_{\pi\pi}(t)},&#10;\end{equation*}&#10;&#10;&#10;\end{document}" title="IguanaTex Bitmap Display">
            <a:extLst>
              <a:ext uri="{FF2B5EF4-FFF2-40B4-BE49-F238E27FC236}">
                <a16:creationId xmlns:a16="http://schemas.microsoft.com/office/drawing/2014/main" id="{EE098B55-E367-4B3F-A247-B6FE49D842D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09385" y="2001895"/>
            <a:ext cx="2593975" cy="561363"/>
          </a:xfrm>
          <a:prstGeom prst="rect">
            <a:avLst/>
          </a:prstGeom>
        </p:spPr>
      </p:pic>
      <p:pic>
        <p:nvPicPr>
          <p:cNvPr id="23" name="图片 22" descr="\documentclass{article}&#10;\usepackage{amsmath}&#10;\pagestyle{empty}&#10;\begin{document}&#10;&#10;\begin{equation*}&#10;A^{\alpha}_{CP}(t) \equiv\frac{\alpha_{\pi\pi}(t)+\overline&#10;\alpha_{\pi\pi}(t)}{2},&#10;\end{equation*}&#10;&#10;&#10;\end{document}" title="IguanaTex Bitmap Display">
            <a:extLst>
              <a:ext uri="{FF2B5EF4-FFF2-40B4-BE49-F238E27FC236}">
                <a16:creationId xmlns:a16="http://schemas.microsoft.com/office/drawing/2014/main" id="{B8EFA1AE-8664-4234-981D-3957C9599B7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09385" y="2866267"/>
            <a:ext cx="2593975" cy="465483"/>
          </a:xfrm>
          <a:prstGeom prst="rect">
            <a:avLst/>
          </a:prstGeom>
        </p:spPr>
      </p:pic>
      <p:pic>
        <p:nvPicPr>
          <p:cNvPr id="24" name="图片 23" descr="\documentclass{article}&#10;\usepackage{amsmath}&#10;\pagestyle{empty}&#10;\begin{document}&#10;&#10;\begin{equation*}&#10;A^{\beta}_{CP}(t) \equiv\frac{\beta_{\pi\pi}(t)+\overline&#10;\beta_{\pi\pi}(t)}{2},&#10;\end{equation*}&#10;&#10;&#10;\end{document}" title="IguanaTex Bitmap Display">
            <a:extLst>
              <a:ext uri="{FF2B5EF4-FFF2-40B4-BE49-F238E27FC236}">
                <a16:creationId xmlns:a16="http://schemas.microsoft.com/office/drawing/2014/main" id="{0275DFF0-8903-4CB1-A1B9-9936C4853A0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09385" y="3628847"/>
            <a:ext cx="2593975" cy="492307"/>
          </a:xfrm>
          <a:prstGeom prst="rect">
            <a:avLst/>
          </a:prstGeom>
        </p:spPr>
      </p:pic>
      <p:pic>
        <p:nvPicPr>
          <p:cNvPr id="25" name="图片 24" descr="\documentclass{article}&#10;\usepackage{amsmath}&#10;\pagestyle{empty}&#10;\begin{document}&#10;&#10;\begin{equation*}&#10;A^{\gamma}_{CP}(t) \equiv\frac{\gamma_{\pi\pi}(t)-\overline&#10;\gamma_{\pi\pi}(t)}{2}.&#10;\end{equation*}&#10;&#10;&#10;\end{document}" title="IguanaTex Bitmap Display">
            <a:extLst>
              <a:ext uri="{FF2B5EF4-FFF2-40B4-BE49-F238E27FC236}">
                <a16:creationId xmlns:a16="http://schemas.microsoft.com/office/drawing/2014/main" id="{DECB5411-E84F-41A2-9F41-E0EC7BDA409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11138" y="4414262"/>
            <a:ext cx="2726963" cy="498004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096374FB-8C3C-4770-B10A-AC3CC9D1755E}"/>
              </a:ext>
            </a:extLst>
          </p:cNvPr>
          <p:cNvSpPr txBox="1"/>
          <p:nvPr/>
        </p:nvSpPr>
        <p:spPr>
          <a:xfrm>
            <a:off x="1367505" y="188640"/>
            <a:ext cx="42550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/>
              <a:t>第八届重味物理与量子色动力学研讨会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B790D118-2E80-4ADF-8BE8-F0E2EA53B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33" y="107991"/>
            <a:ext cx="817650" cy="53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083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EB9118-94AE-5FA4-C634-6B18F14F2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占位符 1">
            <a:extLst>
              <a:ext uri="{FF2B5EF4-FFF2-40B4-BE49-F238E27FC236}">
                <a16:creationId xmlns:a16="http://schemas.microsoft.com/office/drawing/2014/main" id="{40C53CCE-A67A-E636-8E36-B459D05EA9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1610" y="909320"/>
            <a:ext cx="8162290" cy="66167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75000"/>
                  </a:schemeClr>
                </a:solidFill>
              </a14:hiddenFill>
            </a:ext>
          </a:extLst>
        </p:spPr>
        <p:txBody>
          <a:bodyPr>
            <a:normAutofit/>
          </a:bodyPr>
          <a:lstStyle/>
          <a:p>
            <a:r>
              <a:rPr lang="en-US" altLang="zh-CN" sz="32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Time-dependent CPV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C25949BA-531D-971F-C893-FD61770323EB}"/>
              </a:ext>
            </a:extLst>
          </p:cNvPr>
          <p:cNvSpPr txBox="1"/>
          <p:nvPr/>
        </p:nvSpPr>
        <p:spPr>
          <a:xfrm>
            <a:off x="8646850" y="6445189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11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C8E7C123-0E5F-CDF5-7CFD-7504EEFADD3F}"/>
              </a:ext>
            </a:extLst>
          </p:cNvPr>
          <p:cNvCxnSpPr/>
          <p:nvPr/>
        </p:nvCxnSpPr>
        <p:spPr>
          <a:xfrm>
            <a:off x="0" y="767080"/>
            <a:ext cx="9015095" cy="0"/>
          </a:xfrm>
          <a:prstGeom prst="line">
            <a:avLst/>
          </a:prstGeom>
          <a:ln w="69850" cmpd="dbl">
            <a:solidFill>
              <a:srgbClr val="3362A9"/>
            </a:solidFill>
            <a:prstDash val="soli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D789ADA4-85E1-4A84-B91B-129F9FAEEE48}"/>
              </a:ext>
            </a:extLst>
          </p:cNvPr>
          <p:cNvSpPr txBox="1"/>
          <p:nvPr/>
        </p:nvSpPr>
        <p:spPr>
          <a:xfrm>
            <a:off x="446134" y="1400676"/>
            <a:ext cx="80586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Time-dependent Angular Distribution induced CP asymmetry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图片 18" descr="\documentclass{article}&#10;\usepackage{amsmath}&#10;\pagestyle{empty}&#10;\begin{document}&#10;&#10;\begin{equation*}&#10;A^{\alpha}_{CP}(t) \equiv\frac{\alpha_{\pi\pi}(t)+\overline&#10;\alpha_{\pi\pi}(t)}{2},&#10;\end{equation*}&#10;&#10;&#10;\end{document}" title="IguanaTex Bitmap Display">
            <a:extLst>
              <a:ext uri="{FF2B5EF4-FFF2-40B4-BE49-F238E27FC236}">
                <a16:creationId xmlns:a16="http://schemas.microsoft.com/office/drawing/2014/main" id="{08B4650D-A427-4C20-BA2D-C2FAB5F3016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075299" y="2353146"/>
            <a:ext cx="2980944" cy="534924"/>
          </a:xfrm>
          <a:prstGeom prst="rect">
            <a:avLst/>
          </a:prstGeom>
        </p:spPr>
      </p:pic>
      <p:pic>
        <p:nvPicPr>
          <p:cNvPr id="22" name="图片 21" descr="\documentclass{article}&#10;\usepackage{amsmath}&#10;\pagestyle{empty}&#10;\begin{document}&#10;&#10;\begin{align*}&#10; \alpha(t)=\frac{|\mathcal{H}_{+\frac{1}{2}}(t)|^2&#10; -|\mathcal{H}_{-\frac{1}{2}}(t)|^2}&#10; {|\mathcal{H}_{+\frac{1}{2}}(t)|^2&#10; +|\mathcal{H}_{-\frac{1}{2}}(t)|^2}&#10;\end{align*}&#10;&#10;&#10;\end{document}" title="IguanaTex Bitmap Display">
            <a:extLst>
              <a:ext uri="{FF2B5EF4-FFF2-40B4-BE49-F238E27FC236}">
                <a16:creationId xmlns:a16="http://schemas.microsoft.com/office/drawing/2014/main" id="{F2E200C7-65AE-456A-9EE8-ED22BEC25B2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874245" y="2255610"/>
            <a:ext cx="3262884" cy="729996"/>
          </a:xfrm>
          <a:prstGeom prst="rect">
            <a:avLst/>
          </a:prstGeom>
        </p:spPr>
      </p:pic>
      <p:pic>
        <p:nvPicPr>
          <p:cNvPr id="26" name="图片 25" descr="\documentclass{article}&#10;\usepackage{amsmath}&#10;\pagestyle{empty}&#10;\begin{document}&#10;&#10;\begin{align*}&#10;  \mathcal{H}_{\pm\frac{1}{2}}(t)&amp;\equiv\frac{1}{\sqrt{2}}[\mathcal{S}(\mathcal{B}_{c}\to \mathcal{B}K(t)(\to \pi^{+}\pi^{-}))\pm \mathcal{P}(\mathcal{B}_{c}\to \mathcal{B}K(t)(\to \pi^{+}\pi^{-}))],\nonumber\\&#10;  \overline{\mathcal{H}}_{\pm\frac{1}{2}}(t)&amp;\equiv\frac{1}{\sqrt{2}}[\mathcal{S}(\overline{\mathcal{B}}_{c}\to \overline{\mathcal{B}}K(t)(\to \pi^{+}\pi^{-}))\mp \mathcal{P}(\overline{\mathcal{B}}_{c}\to \overline{\mathcal{B}}K(t)(\to \pi^{+}\pi^{-}))]&#10;\end{align*}&#10;&#10;&#10;\end{document}" title="IguanaTex Bitmap Display">
            <a:extLst>
              <a:ext uri="{FF2B5EF4-FFF2-40B4-BE49-F238E27FC236}">
                <a16:creationId xmlns:a16="http://schemas.microsoft.com/office/drawing/2014/main" id="{0F40A360-2266-4446-91DA-521A8FD8BD3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963850" y="3205878"/>
            <a:ext cx="7101411" cy="1126706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D690DF94-1A1F-4A49-84DA-E1D8C22FDBAD}"/>
              </a:ext>
            </a:extLst>
          </p:cNvPr>
          <p:cNvSpPr txBox="1"/>
          <p:nvPr/>
        </p:nvSpPr>
        <p:spPr>
          <a:xfrm>
            <a:off x="490357" y="4552856"/>
            <a:ext cx="80144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Ratios of DCS and CF amplitudes/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Ratio of CF P- and S-wave amplitudes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3" name="图片 12" descr="\documentclass{article}&#10;\usepackage{amsmath}&#10;\pagestyle{empty}&#10;\begin{document}&#10;&#10;\begin{equation*}&#10;\frac{\mathcal{S}(\mathcal{P})(\mathcal{B}_{c}\to \mathcal{B} K^0)}{\mathcal{S}(\mathcal{P})(\mathcal{B}_{c}\to \mathcal{B}\overline K^0)} = r^{S(P)}_{\mathcal{B}}\,e^{i(\phi+\delta^{S(P)}_{\mathcal{B}})},&#10;\end{equation*}&#10;&#10;&#10;\end{document}" title="IguanaTex Bitmap Display">
            <a:extLst>
              <a:ext uri="{FF2B5EF4-FFF2-40B4-BE49-F238E27FC236}">
                <a16:creationId xmlns:a16="http://schemas.microsoft.com/office/drawing/2014/main" id="{CBC59419-1C5B-46EE-BBB1-6B5691B0DE0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51825" y="5604125"/>
            <a:ext cx="4122420" cy="691896"/>
          </a:xfrm>
          <a:prstGeom prst="rect">
            <a:avLst/>
          </a:prstGeom>
        </p:spPr>
      </p:pic>
      <p:pic>
        <p:nvPicPr>
          <p:cNvPr id="14" name="图片 13" descr="\documentclass{article}&#10;\usepackage{amsmath}&#10;\pagestyle{empty}&#10;\begin{document}&#10;&#10;\begin{equation*}&#10;\frac{\mathcal{P}(\mathcal{B}_{c}\to \mathcal{B}\overline K^0)}{\mathcal{S}(\mathcal{B}_{c}\to \mathcal{B}\overline K^0)} = r_{\mathcal{B}}\,e^{i\delta_{\mathcal{B}}}&#10;\end{equation*}&#10;&#10;&#10;\end{document}" title="IguanaTex Bitmap Display">
            <a:extLst>
              <a:ext uri="{FF2B5EF4-FFF2-40B4-BE49-F238E27FC236}">
                <a16:creationId xmlns:a16="http://schemas.microsoft.com/office/drawing/2014/main" id="{7CAE940A-303A-4BAC-B743-45795789106F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497561" y="5568442"/>
            <a:ext cx="2639568" cy="760476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EAC57C93-F731-446B-900E-57C525EA4ADF}"/>
              </a:ext>
            </a:extLst>
          </p:cNvPr>
          <p:cNvSpPr txBox="1"/>
          <p:nvPr/>
        </p:nvSpPr>
        <p:spPr>
          <a:xfrm>
            <a:off x="1367505" y="188640"/>
            <a:ext cx="42550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/>
              <a:t>第八届重味物理与量子色动力学研讨会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5CDB3B4D-39BA-49A6-903A-87D527DFA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33" y="107991"/>
            <a:ext cx="817650" cy="53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408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EB9118-94AE-5FA4-C634-6B18F14F2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28">
            <a:extLst>
              <a:ext uri="{FF2B5EF4-FFF2-40B4-BE49-F238E27FC236}">
                <a16:creationId xmlns:a16="http://schemas.microsoft.com/office/drawing/2014/main" id="{C25949BA-531D-971F-C893-FD61770323EB}"/>
              </a:ext>
            </a:extLst>
          </p:cNvPr>
          <p:cNvSpPr txBox="1"/>
          <p:nvPr/>
        </p:nvSpPr>
        <p:spPr>
          <a:xfrm>
            <a:off x="8646850" y="6445189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12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7" name="图片 6" descr="\documentclass{article}&#10;\usepackage{amsmath}&#10;\pagestyle{empty}&#10;\begin{document}&#10;&#10;\begin{align*}&#10; A_{CP}^\alpha(t)\simeq&#10;\big(A_{CP}^{\alpha,\rm dir}(t)+A_{CP}^{\alpha,\rm int}(t)\big)/{D^{\alpha}(t)}&#10;\end{align*}&#10;&#10;&#10;\end{document}" title="IguanaTex Bitmap Display">
            <a:extLst>
              <a:ext uri="{FF2B5EF4-FFF2-40B4-BE49-F238E27FC236}">
                <a16:creationId xmlns:a16="http://schemas.microsoft.com/office/drawing/2014/main" id="{30A9BFCD-45EE-4AEF-9F1C-9223B12EEFB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171610" y="553738"/>
            <a:ext cx="4279392" cy="335280"/>
          </a:xfrm>
          <a:prstGeom prst="rect">
            <a:avLst/>
          </a:prstGeom>
        </p:spPr>
      </p:pic>
      <p:pic>
        <p:nvPicPr>
          <p:cNvPr id="24" name="图片 23" descr="\documentclass{article}&#10;\usepackage{amsmath}&#10;\pagestyle{empty}&#10;\begin{document}&#10;&#10;$D^{\alpha}(t)= e^{-\Gamma_{K^0_S} t}(1+r_\mathcal{B}^2)^2$&#10;&#10;&#10;\end{document}" title="IguanaTex Bitmap Display">
            <a:extLst>
              <a:ext uri="{FF2B5EF4-FFF2-40B4-BE49-F238E27FC236}">
                <a16:creationId xmlns:a16="http://schemas.microsoft.com/office/drawing/2014/main" id="{F2156328-8BAA-424F-9B1B-BF713BE31A8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712374" y="6103070"/>
            <a:ext cx="2567046" cy="329988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1712052C-4DEB-4E3D-B049-22D5C6E2887F}"/>
              </a:ext>
            </a:extLst>
          </p:cNvPr>
          <p:cNvSpPr txBox="1"/>
          <p:nvPr/>
        </p:nvSpPr>
        <p:spPr>
          <a:xfrm>
            <a:off x="792125" y="6057585"/>
            <a:ext cx="1895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Denominator: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4CDAF77A-945F-44B0-8431-C4EDAF563C5E}"/>
              </a:ext>
            </a:extLst>
          </p:cNvPr>
          <p:cNvSpPr/>
          <p:nvPr/>
        </p:nvSpPr>
        <p:spPr>
          <a:xfrm>
            <a:off x="340154" y="4015004"/>
            <a:ext cx="5272422" cy="968744"/>
          </a:xfrm>
          <a:prstGeom prst="round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EBF69993-5EC3-4B0F-BE2B-E4DD7A589B89}"/>
              </a:ext>
            </a:extLst>
          </p:cNvPr>
          <p:cNvSpPr/>
          <p:nvPr/>
        </p:nvSpPr>
        <p:spPr>
          <a:xfrm>
            <a:off x="1290411" y="1895296"/>
            <a:ext cx="6433057" cy="591903"/>
          </a:xfrm>
          <a:prstGeom prst="round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3B8E5FCE-6C75-4639-8A5B-CBFC6E4B3D1C}"/>
              </a:ext>
            </a:extLst>
          </p:cNvPr>
          <p:cNvSpPr txBox="1"/>
          <p:nvPr/>
        </p:nvSpPr>
        <p:spPr>
          <a:xfrm>
            <a:off x="417569" y="1328726"/>
            <a:ext cx="6511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Interference between CF and DCS amplitudes: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图片 19" descr="\documentclass{article}&#10;\usepackage{amsmath}&#10;\pagestyle{empty}&#10;\begin{document}&#10;&#10;\begin{align*}&#10; A_{CP}^{\alpha,\rm dir}(t) &amp;= -2\,e^{-\Gamma_{K^0_S} t}r_{\mathcal{B}}\sin\phi\times\big[r^S_\mathcal{B}\, \Delta(\delta^S_\mathcal{B})-r^P_\mathcal{B}\,\Delta(\delta^P_\mathcal{B})\big]&#10;\end{align*}&#10;&#10;&#10;\end{document}" title="IguanaTex Bitmap Display">
            <a:extLst>
              <a:ext uri="{FF2B5EF4-FFF2-40B4-BE49-F238E27FC236}">
                <a16:creationId xmlns:a16="http://schemas.microsoft.com/office/drawing/2014/main" id="{8DD3B7E5-5B62-4D20-A865-6FA9A1A2248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468197" y="1976744"/>
            <a:ext cx="6004560" cy="368808"/>
          </a:xfrm>
          <a:prstGeom prst="rect">
            <a:avLst/>
          </a:prstGeom>
        </p:spPr>
      </p:pic>
      <p:pic>
        <p:nvPicPr>
          <p:cNvPr id="22" name="图片 21" descr="\documentclass{article}&#10;\usepackage{amsmath}&#10;\pagestyle{empty}&#10;\begin{document}&#10;&#10;$\Delta(x) =\sin(\delta_\mathcal{B}+x)&#10; +r^2_\mathcal{B}\sin(\delta_\mathcal{B}-x)$&#10;&#10;&#10;\end{document}" title="IguanaTex Bitmap Display">
            <a:extLst>
              <a:ext uri="{FF2B5EF4-FFF2-40B4-BE49-F238E27FC236}">
                <a16:creationId xmlns:a16="http://schemas.microsoft.com/office/drawing/2014/main" id="{027461F4-92BD-45C2-B593-AFD47FB000B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2687196" y="2619273"/>
            <a:ext cx="3890227" cy="281440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E316B2F2-1500-48A6-8D04-4AE07AFD6C9E}"/>
              </a:ext>
            </a:extLst>
          </p:cNvPr>
          <p:cNvSpPr txBox="1"/>
          <p:nvPr/>
        </p:nvSpPr>
        <p:spPr>
          <a:xfrm>
            <a:off x="417569" y="3042360"/>
            <a:ext cx="8185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Interference between the CF and DCS amplitudes with the neutral kaon mixing: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图片 26" descr="\documentclass{article}&#10;\usepackage{amsmath}&#10;\pagestyle{empty}&#10;\begin{document}&#10;&#10;\begin{align*}&#10;A_{CP}^{\alpha,\rm int}(t)&amp;=4\,e^{-\Gamma_{K^0_S} t}r_{\mathcal{B}}\big[r^S_\mathcal{B}\, \mathcal{F}(\delta^S_\mathcal{B})-r^P_\mathcal{B}\, \mathcal{F}(\delta^P_\mathcal{B})\big]&#10;\nonumber\\&amp;+4\,e^{-\Gamma_K t}r_{\mathcal{B}}\big[r^S_\mathcal{B}\, \mathcal{G}(\delta^S_\mathcal{B},t)-r^P_\mathcal{B}\, \mathcal{G}(\delta^P_\mathcal{B},t)\big]&#10;\end{align*}&#10;&#10;&#10;\end{document}" title="IguanaTex Bitmap Display">
            <a:extLst>
              <a:ext uri="{FF2B5EF4-FFF2-40B4-BE49-F238E27FC236}">
                <a16:creationId xmlns:a16="http://schemas.microsoft.com/office/drawing/2014/main" id="{CE120E77-8D27-4256-A88E-1B5F79FFDF3C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417569" y="4101095"/>
            <a:ext cx="5117592" cy="786384"/>
          </a:xfrm>
          <a:prstGeom prst="rect">
            <a:avLst/>
          </a:prstGeom>
        </p:spPr>
      </p:pic>
      <p:pic>
        <p:nvPicPr>
          <p:cNvPr id="28" name="图片 27" descr="\documentclass{article}&#10;\usepackage{amsmath}&#10;\pagestyle{empty}&#10;\begin{document}&#10;&#10;\begin{align*}&#10; \mathcal{F}&amp;(x) = -\mathcal{R}e(\epsilon) \cos(\delta_\mathcal{B}+x)+\mathcal{I}m(\epsilon) \sin(\delta_\mathcal{B}+x)&#10; \nonumber\\&amp;+r^2_\mathcal{B}\big(\mathcal{R}e(\epsilon) \cos(\delta_\mathcal{B}-x)+\mathcal{I}m(\epsilon) \sin(\delta_\mathcal{B}-x)&#10; \big),&#10;\end{align*}&#10;&#10;&#10;\end{document}" title="IguanaTex Bitmap Display">
            <a:extLst>
              <a:ext uri="{FF2B5EF4-FFF2-40B4-BE49-F238E27FC236}">
                <a16:creationId xmlns:a16="http://schemas.microsoft.com/office/drawing/2014/main" id="{F54550C0-80EC-419A-854A-68D80A805B0C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682208" y="5218183"/>
            <a:ext cx="4588313" cy="604392"/>
          </a:xfrm>
          <a:prstGeom prst="rect">
            <a:avLst/>
          </a:prstGeom>
        </p:spPr>
      </p:pic>
      <p:pic>
        <p:nvPicPr>
          <p:cNvPr id="30" name="图片 29" descr="\documentclass{article}&#10;\usepackage{amsmath}&#10;\pagestyle{empty}&#10;\begin{document}&#10;&#10;\begin{align*}&#10; &amp;~~\mathcal{G}(x,t) =\\&amp;~~~\mathcal{R}e(\epsilon)\cos(\Delta m_K t-\delta_\mathcal{B}-x)\nonumber\\&#10;&amp;~+\mathcal{I}m(\epsilon)\sin(\Delta m_K t-\delta_\mathcal{B}-x)&#10;\nonumber\\&amp;-r^2_\mathcal{B}\big(\mathcal{R}e(\epsilon)\cos(\Delta m_K t+\delta_\mathcal{B}-x)\nonumber\\&amp;&#10;+\mathcal{I}m(\epsilon)\sin(\Delta m_K t+\delta_\mathcal{B}-x)\big)&#10;\end{align*}&#10;&#10;&#10;\end{document}" title="IguanaTex Bitmap Display">
            <a:extLst>
              <a:ext uri="{FF2B5EF4-FFF2-40B4-BE49-F238E27FC236}">
                <a16:creationId xmlns:a16="http://schemas.microsoft.com/office/drawing/2014/main" id="{B36A5575-7985-401C-8FC1-4D803E19D955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5874223" y="4121208"/>
            <a:ext cx="3059181" cy="1599864"/>
          </a:xfrm>
          <a:prstGeom prst="rect">
            <a:avLst/>
          </a:prstGeom>
        </p:spPr>
      </p:pic>
      <p:sp>
        <p:nvSpPr>
          <p:cNvPr id="31" name="矩形 30">
            <a:extLst>
              <a:ext uri="{FF2B5EF4-FFF2-40B4-BE49-F238E27FC236}">
                <a16:creationId xmlns:a16="http://schemas.microsoft.com/office/drawing/2014/main" id="{DE6EA863-42CC-4C9B-8C47-7C4C6B14F236}"/>
              </a:ext>
            </a:extLst>
          </p:cNvPr>
          <p:cNvSpPr/>
          <p:nvPr/>
        </p:nvSpPr>
        <p:spPr>
          <a:xfrm>
            <a:off x="2029489" y="411616"/>
            <a:ext cx="4670716" cy="6238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C9A7E3CA-F8F0-9E67-603E-71556DA8A9B1}"/>
              </a:ext>
            </a:extLst>
          </p:cNvPr>
          <p:cNvSpPr/>
          <p:nvPr/>
        </p:nvSpPr>
        <p:spPr>
          <a:xfrm>
            <a:off x="4090737" y="1976744"/>
            <a:ext cx="625642" cy="3946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8A033BED-5B8E-41C6-4B13-1A473A659252}"/>
              </a:ext>
            </a:extLst>
          </p:cNvPr>
          <p:cNvSpPr/>
          <p:nvPr/>
        </p:nvSpPr>
        <p:spPr>
          <a:xfrm>
            <a:off x="4090737" y="1993673"/>
            <a:ext cx="625642" cy="4010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7427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EB9118-94AE-5FA4-C634-6B18F14F2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占位符 1">
            <a:extLst>
              <a:ext uri="{FF2B5EF4-FFF2-40B4-BE49-F238E27FC236}">
                <a16:creationId xmlns:a16="http://schemas.microsoft.com/office/drawing/2014/main" id="{40C53CCE-A67A-E636-8E36-B459D05EA9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1610" y="909320"/>
            <a:ext cx="8162290" cy="66167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75000"/>
                  </a:schemeClr>
                </a:solidFill>
              </a14:hiddenFill>
            </a:ext>
          </a:extLst>
        </p:spPr>
        <p:txBody>
          <a:bodyPr>
            <a:normAutofit/>
          </a:bodyPr>
          <a:lstStyle/>
          <a:p>
            <a:r>
              <a:rPr lang="en-US" altLang="zh-CN" sz="32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Other observables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C25949BA-531D-971F-C893-FD61770323EB}"/>
              </a:ext>
            </a:extLst>
          </p:cNvPr>
          <p:cNvSpPr txBox="1"/>
          <p:nvPr/>
        </p:nvSpPr>
        <p:spPr>
          <a:xfrm>
            <a:off x="8646850" y="6445189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13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C8E7C123-0E5F-CDF5-7CFD-7504EEFADD3F}"/>
              </a:ext>
            </a:extLst>
          </p:cNvPr>
          <p:cNvCxnSpPr/>
          <p:nvPr/>
        </p:nvCxnSpPr>
        <p:spPr>
          <a:xfrm>
            <a:off x="0" y="767080"/>
            <a:ext cx="9015095" cy="0"/>
          </a:xfrm>
          <a:prstGeom prst="line">
            <a:avLst/>
          </a:prstGeom>
          <a:ln w="69850" cmpd="dbl">
            <a:solidFill>
              <a:srgbClr val="3362A9"/>
            </a:solidFill>
            <a:prstDash val="soli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770452CB-A5FF-4765-A139-DAA747FD1C83}"/>
              </a:ext>
            </a:extLst>
          </p:cNvPr>
          <p:cNvSpPr txBox="1"/>
          <p:nvPr/>
        </p:nvSpPr>
        <p:spPr>
          <a:xfrm>
            <a:off x="506048" y="3462737"/>
            <a:ext cx="828523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 asymmetry in  neutral kaon mixing cancels exactly in the angular distribution induced CP observables;</a:t>
            </a:r>
          </a:p>
          <a:p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Interference between CF and DCS amplitudes is small;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Angular distribution induced interference between CF and DCS amplitudes with neutral kaon mixing is the dominated term !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图片 15" descr="\documentclass{article}&#10;\usepackage{amsmath}&#10;\pagestyle{empty}&#10;\begin{document}&#10;&#10;&#10;$A^{\beta}_{CP}(t) \equiv\big[\beta_{\pi\pi}(t)+\overline&#10;\beta_{\pi\pi}(t)\big]/2$,&#10;&#10;\end{document}" title="IguanaTex Bitmap Display">
            <a:extLst>
              <a:ext uri="{FF2B5EF4-FFF2-40B4-BE49-F238E27FC236}">
                <a16:creationId xmlns:a16="http://schemas.microsoft.com/office/drawing/2014/main" id="{A654F7CC-A937-4345-9667-95F2793BA23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106509" y="1883403"/>
            <a:ext cx="3358896" cy="335280"/>
          </a:xfrm>
          <a:prstGeom prst="rect">
            <a:avLst/>
          </a:prstGeom>
        </p:spPr>
      </p:pic>
      <p:pic>
        <p:nvPicPr>
          <p:cNvPr id="10" name="图片 9" descr="\documentclass{article}&#10;\usepackage{amsmath}&#10;\pagestyle{empty}&#10;\begin{document}&#10;&#10;$A^{\gamma}_{CP}(t) \equiv\big[\gamma_{\pi\pi}(t)-\overline&#10;\gamma_{\pi\pi}(t)\big]/2$&#10;&#10;&#10;\end{document}" title="IguanaTex Bitmap Display">
            <a:extLst>
              <a:ext uri="{FF2B5EF4-FFF2-40B4-BE49-F238E27FC236}">
                <a16:creationId xmlns:a16="http://schemas.microsoft.com/office/drawing/2014/main" id="{423074A2-5F08-4D78-81CE-98D237DD528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182718" y="2577165"/>
            <a:ext cx="3270504" cy="304800"/>
          </a:xfrm>
          <a:prstGeom prst="rect">
            <a:avLst/>
          </a:prstGeom>
        </p:spPr>
      </p:pic>
      <p:pic>
        <p:nvPicPr>
          <p:cNvPr id="4" name="图片 3" descr="\documentclass{article}&#10;\usepackage{amsmath}&#10;\pagestyle{empty}&#10;\begin{document}&#10;&#10;\begin{equation*}&#10;A_{CP}(t) \equiv\frac{\Gamma_{\pi\pi}(t)-\overline&#10;\Gamma_{\pi\pi}(t)}{\Gamma_{\pi\pi}(t)+\overline\Gamma_{\pi\pi}(t)}&#10;\end{equation*}&#10;&#10;&#10;\end{document}" title="IguanaTex Bitmap Display">
            <a:extLst>
              <a:ext uri="{FF2B5EF4-FFF2-40B4-BE49-F238E27FC236}">
                <a16:creationId xmlns:a16="http://schemas.microsoft.com/office/drawing/2014/main" id="{794C4BAC-F1D6-4B55-AD86-8F3D9DE2869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315096" y="2418182"/>
            <a:ext cx="2799499" cy="622767"/>
          </a:xfrm>
          <a:prstGeom prst="rect">
            <a:avLst/>
          </a:prstGeom>
        </p:spPr>
      </p:pic>
      <p:pic>
        <p:nvPicPr>
          <p:cNvPr id="13" name="图片 12" descr="\documentclass{article}&#10;\usepackage{amsmath}&#10;\pagestyle{empty}&#10;\begin{document}&#10;&#10;\begin{equation*}&#10;A^{\alpha}_{CP}(t) \equiv[\alpha_{\pi\pi}(t)+\overline&#10;\alpha_{\pi\pi}(t)]/2,&#10;\end{equation*}&#10;&#10;&#10;\end{document}" title="IguanaTex Bitmap Display">
            <a:extLst>
              <a:ext uri="{FF2B5EF4-FFF2-40B4-BE49-F238E27FC236}">
                <a16:creationId xmlns:a16="http://schemas.microsoft.com/office/drawing/2014/main" id="{A56FF64B-ABA6-4AA7-B227-F6D6935B9D0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234774" y="1943702"/>
            <a:ext cx="3166392" cy="244576"/>
          </a:xfrm>
          <a:prstGeom prst="rect">
            <a:avLst/>
          </a:prstGeom>
        </p:spPr>
      </p:pic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B2432EA3-8579-4752-8E01-81039A4959F3}"/>
              </a:ext>
            </a:extLst>
          </p:cNvPr>
          <p:cNvCxnSpPr>
            <a:cxnSpLocks/>
          </p:cNvCxnSpPr>
          <p:nvPr/>
        </p:nvCxnSpPr>
        <p:spPr>
          <a:xfrm>
            <a:off x="34183" y="3242465"/>
            <a:ext cx="907563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FA4E5C06-2788-4275-B5A9-A5A4B50A1A3E}"/>
              </a:ext>
            </a:extLst>
          </p:cNvPr>
          <p:cNvSpPr txBox="1"/>
          <p:nvPr/>
        </p:nvSpPr>
        <p:spPr>
          <a:xfrm>
            <a:off x="1367505" y="188640"/>
            <a:ext cx="42550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/>
              <a:t>第八届重味物理与量子色动力学研讨会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B0BA2773-0CEE-43CA-AA28-57F37E341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33" y="107991"/>
            <a:ext cx="817650" cy="53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702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81720" y="1002554"/>
            <a:ext cx="2892617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0070C0"/>
                </a:solidFill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C</a:t>
            </a:r>
            <a:r>
              <a:rPr lang="en-US" altLang="zh-CN" sz="4400" b="1" i="0" dirty="0">
                <a:solidFill>
                  <a:srgbClr val="0070C0"/>
                </a:solidFill>
                <a:effectLst/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ontents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0" y="746760"/>
            <a:ext cx="9015095" cy="0"/>
          </a:xfrm>
          <a:prstGeom prst="line">
            <a:avLst/>
          </a:prstGeom>
          <a:ln w="69850" cmpd="dbl">
            <a:solidFill>
              <a:srgbClr val="3362A9"/>
            </a:solidFill>
            <a:prstDash val="soli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7" name="组合 2"/>
          <p:cNvGrpSpPr/>
          <p:nvPr/>
        </p:nvGrpSpPr>
        <p:grpSpPr bwMode="auto">
          <a:xfrm>
            <a:off x="1294765" y="1860071"/>
            <a:ext cx="4972685" cy="779103"/>
            <a:chOff x="-158723" y="-29072"/>
            <a:chExt cx="4345027" cy="862916"/>
          </a:xfrm>
        </p:grpSpPr>
        <p:sp>
          <p:nvSpPr>
            <p:cNvPr id="8" name="TextBox 16"/>
            <p:cNvSpPr>
              <a:spLocks noChangeArrowheads="1"/>
            </p:cNvSpPr>
            <p:nvPr/>
          </p:nvSpPr>
          <p:spPr bwMode="auto">
            <a:xfrm>
              <a:off x="312879" y="-127"/>
              <a:ext cx="3873425" cy="805026"/>
            </a:xfrm>
            <a:prstGeom prst="roundRect">
              <a:avLst>
                <a:gd name="adj" fmla="val 8176"/>
              </a:avLst>
            </a:prstGeom>
            <a:solidFill>
              <a:schemeClr val="bg1"/>
            </a:solidFill>
            <a:ln w="19050" cmpd="sng">
              <a:solidFill>
                <a:srgbClr val="A5A5A5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400" b="1" dirty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  <a:sym typeface="微软雅黑" panose="020B0503020204020204" pitchFamily="34" charset="-122"/>
                </a:rPr>
                <a:t>Motivation</a:t>
              </a:r>
              <a:endParaRPr lang="zh-CN" altLang="en-US" sz="2400" b="1" dirty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endParaRPr>
            </a:p>
          </p:txBody>
        </p:sp>
        <p:sp>
          <p:nvSpPr>
            <p:cNvPr id="11" name="椭圆 17"/>
            <p:cNvSpPr>
              <a:spLocks noChangeArrowheads="1"/>
            </p:cNvSpPr>
            <p:nvPr/>
          </p:nvSpPr>
          <p:spPr bwMode="auto">
            <a:xfrm>
              <a:off x="-158723" y="-29072"/>
              <a:ext cx="706919" cy="862916"/>
            </a:xfrm>
            <a:prstGeom prst="ellipse">
              <a:avLst/>
            </a:prstGeom>
            <a:solidFill>
              <a:schemeClr val="bg1"/>
            </a:solidFill>
            <a:ln w="19050" cmpd="sng">
              <a:solidFill>
                <a:srgbClr val="A5A5A5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100" b="1" dirty="0">
                  <a:latin typeface="Times New Roman" panose="02020603050405020304" charset="0"/>
                  <a:ea typeface="Arial Unicode MS" pitchFamily="34" charset="-122"/>
                  <a:cs typeface="Times New Roman" panose="02020603050405020304" charset="0"/>
                  <a:sym typeface="Arial Unicode MS" pitchFamily="34" charset="-122"/>
                </a:rPr>
                <a:t>1</a:t>
              </a:r>
            </a:p>
          </p:txBody>
        </p:sp>
      </p:grpSp>
      <p:grpSp>
        <p:nvGrpSpPr>
          <p:cNvPr id="12" name="组合 2"/>
          <p:cNvGrpSpPr/>
          <p:nvPr/>
        </p:nvGrpSpPr>
        <p:grpSpPr bwMode="auto">
          <a:xfrm>
            <a:off x="1874551" y="2754475"/>
            <a:ext cx="6026126" cy="766800"/>
            <a:chOff x="167754" y="-19878"/>
            <a:chExt cx="2778979" cy="859812"/>
          </a:xfrm>
        </p:grpSpPr>
        <p:sp>
          <p:nvSpPr>
            <p:cNvPr id="13" name="TextBox 16"/>
            <p:cNvSpPr>
              <a:spLocks noChangeArrowheads="1"/>
            </p:cNvSpPr>
            <p:nvPr/>
          </p:nvSpPr>
          <p:spPr bwMode="auto">
            <a:xfrm>
              <a:off x="407273" y="3590"/>
              <a:ext cx="2539460" cy="808148"/>
            </a:xfrm>
            <a:prstGeom prst="roundRect">
              <a:avLst>
                <a:gd name="adj" fmla="val 8176"/>
              </a:avLst>
            </a:prstGeom>
            <a:noFill/>
            <a:ln w="19050" cmpd="sng">
              <a:solidFill>
                <a:srgbClr val="A5A5A5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4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微软雅黑" panose="020B0503020204020204" pitchFamily="34" charset="-122"/>
                </a:rPr>
                <a:t>  </a:t>
              </a:r>
              <a:r>
                <a:rPr lang="en-US" altLang="zh-CN" sz="24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微软雅黑" panose="020B0503020204020204" pitchFamily="34" charset="-122"/>
                </a:rPr>
                <a:t>CPV in charmed baryon decays</a:t>
              </a:r>
            </a:p>
          </p:txBody>
        </p:sp>
        <p:sp>
          <p:nvSpPr>
            <p:cNvPr id="14" name="椭圆 17"/>
            <p:cNvSpPr>
              <a:spLocks noChangeArrowheads="1"/>
            </p:cNvSpPr>
            <p:nvPr/>
          </p:nvSpPr>
          <p:spPr bwMode="auto">
            <a:xfrm>
              <a:off x="167754" y="-19878"/>
              <a:ext cx="373091" cy="859812"/>
            </a:xfrm>
            <a:prstGeom prst="ellipse">
              <a:avLst/>
            </a:prstGeom>
            <a:solidFill>
              <a:schemeClr val="bg1"/>
            </a:solidFill>
            <a:ln w="19050" cmpd="sng">
              <a:solidFill>
                <a:srgbClr val="A5A5A5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100" b="1" dirty="0">
                  <a:latin typeface="Times New Roman" panose="02020603050405020304"/>
                  <a:ea typeface="Arial Unicode MS" pitchFamily="34" charset="-122"/>
                  <a:cs typeface="Times New Roman" panose="02020603050405020304"/>
                  <a:sym typeface="Arial Unicode MS" pitchFamily="34" charset="-122"/>
                </a:rPr>
                <a:t>2</a:t>
              </a:r>
              <a:endParaRPr lang="zh-CN" altLang="en-US" sz="2100" b="1" dirty="0">
                <a:latin typeface="Times New Roman" panose="02020603050405020304"/>
                <a:ea typeface="Arial Unicode MS" pitchFamily="34" charset="-122"/>
                <a:cs typeface="Times New Roman" panose="02020603050405020304"/>
                <a:sym typeface="Arial Unicode MS" pitchFamily="34" charset="-122"/>
              </a:endParaRPr>
            </a:p>
          </p:txBody>
        </p:sp>
      </p:grpSp>
      <p:grpSp>
        <p:nvGrpSpPr>
          <p:cNvPr id="15" name="组合 2"/>
          <p:cNvGrpSpPr/>
          <p:nvPr/>
        </p:nvGrpSpPr>
        <p:grpSpPr bwMode="auto">
          <a:xfrm>
            <a:off x="2566214" y="3658492"/>
            <a:ext cx="5334463" cy="767160"/>
            <a:chOff x="-89608" y="1"/>
            <a:chExt cx="4072579" cy="85851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6" name="TextBox 16"/>
            <p:cNvSpPr>
              <a:spLocks noChangeArrowheads="1"/>
            </p:cNvSpPr>
            <p:nvPr/>
          </p:nvSpPr>
          <p:spPr bwMode="auto">
            <a:xfrm>
              <a:off x="312521" y="1"/>
              <a:ext cx="3670450" cy="806546"/>
            </a:xfrm>
            <a:prstGeom prst="roundRect">
              <a:avLst>
                <a:gd name="adj" fmla="val 8176"/>
              </a:avLst>
            </a:prstGeom>
            <a:grpFill/>
            <a:ln w="19050" cmpd="sng">
              <a:solidFill>
                <a:srgbClr val="A5A5A5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4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微软雅黑" panose="020B0503020204020204" pitchFamily="34" charset="-122"/>
                </a:rPr>
                <a:t>Phenomenological</a:t>
              </a:r>
              <a:r>
                <a:rPr lang="zh-CN" altLang="en-US" sz="24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微软雅黑" panose="020B0503020204020204" pitchFamily="34" charset="-122"/>
                </a:rPr>
                <a:t>  </a:t>
              </a:r>
              <a:r>
                <a:rPr lang="en-US" altLang="zh-CN" sz="24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微软雅黑" panose="020B0503020204020204" pitchFamily="34" charset="-122"/>
                </a:rPr>
                <a:t>analysis</a:t>
              </a:r>
              <a:endPara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endParaRPr>
            </a:p>
          </p:txBody>
        </p:sp>
        <p:sp>
          <p:nvSpPr>
            <p:cNvPr id="17" name="椭圆 17"/>
            <p:cNvSpPr>
              <a:spLocks noChangeArrowheads="1"/>
            </p:cNvSpPr>
            <p:nvPr/>
          </p:nvSpPr>
          <p:spPr bwMode="auto">
            <a:xfrm>
              <a:off x="-89608" y="7583"/>
              <a:ext cx="617655" cy="850930"/>
            </a:xfrm>
            <a:prstGeom prst="ellipse">
              <a:avLst/>
            </a:prstGeom>
            <a:grpFill/>
            <a:ln w="19050" cmpd="sng">
              <a:solidFill>
                <a:srgbClr val="A5A5A5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100" b="1" dirty="0">
                  <a:latin typeface="Times New Roman" panose="02020603050405020304"/>
                  <a:ea typeface="Arial Unicode MS" pitchFamily="34" charset="-122"/>
                  <a:cs typeface="Times New Roman" panose="02020603050405020304"/>
                  <a:sym typeface="Arial Unicode MS" pitchFamily="34" charset="-122"/>
                </a:rPr>
                <a:t>3</a:t>
              </a:r>
              <a:endParaRPr lang="zh-CN" altLang="en-US" sz="2100" b="1" dirty="0">
                <a:latin typeface="Times New Roman" panose="02020603050405020304"/>
                <a:ea typeface="Arial Unicode MS" pitchFamily="34" charset="-122"/>
                <a:cs typeface="Times New Roman" panose="02020603050405020304"/>
                <a:sym typeface="Arial Unicode MS" pitchFamily="34" charset="-122"/>
              </a:endParaRPr>
            </a:p>
          </p:txBody>
        </p:sp>
      </p:grpSp>
      <p:grpSp>
        <p:nvGrpSpPr>
          <p:cNvPr id="6" name="组合 2">
            <a:extLst>
              <a:ext uri="{FF2B5EF4-FFF2-40B4-BE49-F238E27FC236}">
                <a16:creationId xmlns:a16="http://schemas.microsoft.com/office/drawing/2014/main" id="{1C41D869-B16E-D1DB-5FAE-94D8E9963ABC}"/>
              </a:ext>
            </a:extLst>
          </p:cNvPr>
          <p:cNvGrpSpPr/>
          <p:nvPr/>
        </p:nvGrpSpPr>
        <p:grpSpPr bwMode="auto">
          <a:xfrm>
            <a:off x="3235651" y="4594790"/>
            <a:ext cx="3532618" cy="760385"/>
            <a:chOff x="-104071" y="-6001"/>
            <a:chExt cx="2706851" cy="850930"/>
          </a:xfrm>
        </p:grpSpPr>
        <p:sp>
          <p:nvSpPr>
            <p:cNvPr id="9" name="TextBox 16">
              <a:extLst>
                <a:ext uri="{FF2B5EF4-FFF2-40B4-BE49-F238E27FC236}">
                  <a16:creationId xmlns:a16="http://schemas.microsoft.com/office/drawing/2014/main" id="{B6C79AFD-2488-31C8-319F-07D9CD0A38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702" y="16190"/>
              <a:ext cx="2298078" cy="806546"/>
            </a:xfrm>
            <a:prstGeom prst="roundRect">
              <a:avLst>
                <a:gd name="adj" fmla="val 8176"/>
              </a:avLst>
            </a:prstGeom>
            <a:noFill/>
            <a:ln w="19050" cmpd="sng">
              <a:solidFill>
                <a:srgbClr val="A5A5A5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 </a:t>
              </a:r>
              <a:r>
                <a:rPr lang="en-US" altLang="zh-CN" sz="24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微软雅黑" panose="020B0503020204020204" pitchFamily="34" charset="-122"/>
                </a:rPr>
                <a:t>Summary</a:t>
              </a:r>
              <a:endParaRPr kumimoji="0" lang="en-US" altLang="zh-CN" sz="2400" b="1" i="0" u="none" strike="noStrike" kern="1200" cap="none" spc="0" normalizeH="0" baseline="0" noProof="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" name="椭圆 17">
              <a:extLst>
                <a:ext uri="{FF2B5EF4-FFF2-40B4-BE49-F238E27FC236}">
                  <a16:creationId xmlns:a16="http://schemas.microsoft.com/office/drawing/2014/main" id="{26385E53-2F71-7B27-253C-8D0ACBA272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4071" y="-6001"/>
              <a:ext cx="617655" cy="850930"/>
            </a:xfrm>
            <a:prstGeom prst="ellipse">
              <a:avLst/>
            </a:prstGeom>
            <a:solidFill>
              <a:schemeClr val="bg1"/>
            </a:solidFill>
            <a:ln w="19050" cmpd="sng">
              <a:solidFill>
                <a:srgbClr val="A5A5A5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100" b="1" dirty="0">
                  <a:latin typeface="Times New Roman" panose="02020603050405020304"/>
                  <a:ea typeface="Arial Unicode MS" pitchFamily="34" charset="-122"/>
                  <a:cs typeface="Times New Roman" panose="02020603050405020304"/>
                  <a:sym typeface="Arial Unicode MS" pitchFamily="34" charset="-122"/>
                </a:rPr>
                <a:t>4</a:t>
              </a:r>
              <a:endParaRPr lang="zh-CN" altLang="en-US" sz="2100" b="1" dirty="0">
                <a:latin typeface="Times New Roman" panose="02020603050405020304"/>
                <a:ea typeface="Arial Unicode MS" pitchFamily="34" charset="-122"/>
                <a:cs typeface="Times New Roman" panose="02020603050405020304"/>
                <a:sym typeface="Arial Unicode MS" pitchFamily="34" charset="-122"/>
              </a:endParaRPr>
            </a:p>
          </p:txBody>
        </p:sp>
      </p:grpSp>
      <p:sp>
        <p:nvSpPr>
          <p:cNvPr id="20" name="文本框 19">
            <a:extLst>
              <a:ext uri="{FF2B5EF4-FFF2-40B4-BE49-F238E27FC236}">
                <a16:creationId xmlns:a16="http://schemas.microsoft.com/office/drawing/2014/main" id="{EBD0C362-8F46-4F97-81BF-3DA52151C9F2}"/>
              </a:ext>
            </a:extLst>
          </p:cNvPr>
          <p:cNvSpPr txBox="1"/>
          <p:nvPr/>
        </p:nvSpPr>
        <p:spPr>
          <a:xfrm>
            <a:off x="1367505" y="188640"/>
            <a:ext cx="42550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/>
              <a:t>第八届重味物理与量子色动力学研讨会</a:t>
            </a: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1CA34D61-B5CB-412D-B5AA-5A47C43A2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33" y="107991"/>
            <a:ext cx="817650" cy="53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863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7C0539-7D64-54B6-343C-D4D3087AE3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>
            <a:extLst>
              <a:ext uri="{FF2B5EF4-FFF2-40B4-BE49-F238E27FC236}">
                <a16:creationId xmlns:a16="http://schemas.microsoft.com/office/drawing/2014/main" id="{CC38742A-80F5-4ABF-8E22-907ADAB29E5D}"/>
              </a:ext>
            </a:extLst>
          </p:cNvPr>
          <p:cNvSpPr/>
          <p:nvPr/>
        </p:nvSpPr>
        <p:spPr>
          <a:xfrm>
            <a:off x="5409961" y="984143"/>
            <a:ext cx="2080508" cy="99526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7C0A7B06-8A2D-0C70-F741-9384037EAA50}"/>
              </a:ext>
            </a:extLst>
          </p:cNvPr>
          <p:cNvSpPr txBox="1"/>
          <p:nvPr/>
        </p:nvSpPr>
        <p:spPr>
          <a:xfrm>
            <a:off x="450889" y="1673863"/>
            <a:ext cx="8468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U-spin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relations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1" name="文本占位符 1">
            <a:extLst>
              <a:ext uri="{FF2B5EF4-FFF2-40B4-BE49-F238E27FC236}">
                <a16:creationId xmlns:a16="http://schemas.microsoft.com/office/drawing/2014/main" id="{BC2D97F1-DD2C-F915-E50F-24CC4261EB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1610" y="909320"/>
            <a:ext cx="8162290" cy="66167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75000"/>
                  </a:schemeClr>
                </a:solidFill>
              </a14:hiddenFill>
            </a:ext>
          </a:extLst>
        </p:spPr>
        <p:txBody>
          <a:bodyPr>
            <a:normAutofit/>
          </a:bodyPr>
          <a:lstStyle/>
          <a:p>
            <a:r>
              <a:rPr lang="en-US" altLang="zh-CN" sz="32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Phenomenological  analysis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DD711F2C-EF44-79B8-2CCC-DF2784C0525C}"/>
              </a:ext>
            </a:extLst>
          </p:cNvPr>
          <p:cNvSpPr txBox="1"/>
          <p:nvPr/>
        </p:nvSpPr>
        <p:spPr>
          <a:xfrm>
            <a:off x="8646850" y="6445189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15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1FB12694-299E-739C-515E-3FD872280F02}"/>
              </a:ext>
            </a:extLst>
          </p:cNvPr>
          <p:cNvCxnSpPr/>
          <p:nvPr/>
        </p:nvCxnSpPr>
        <p:spPr>
          <a:xfrm>
            <a:off x="0" y="767080"/>
            <a:ext cx="9015095" cy="0"/>
          </a:xfrm>
          <a:prstGeom prst="line">
            <a:avLst/>
          </a:prstGeom>
          <a:ln w="69850" cmpd="dbl">
            <a:solidFill>
              <a:srgbClr val="3362A9"/>
            </a:solidFill>
            <a:prstDash val="soli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7" name="图片 16" descr="\documentclass{article}&#10;\usepackage{amsmath}&#10;\pagestyle{empty}&#10;\begin{document}&#10;&#10;\begin{align*}&#10;\frac{\mathcal{A}(\Lambda_c^+\to pK^0)}{\mathcal{A}(\Xi_c^+\to \Sigma^+\overline K^0)} = \frac{V^*_{cd}V_{us}}{V^*_{cs}V_{ud}},&#10;\end{align*}&#10;&#10;&#10;\end{document}" title="IguanaTex Bitmap Display">
            <a:extLst>
              <a:ext uri="{FF2B5EF4-FFF2-40B4-BE49-F238E27FC236}">
                <a16:creationId xmlns:a16="http://schemas.microsoft.com/office/drawing/2014/main" id="{733F06AE-A441-FCE2-AEA4-3D94404F63D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863726" y="2346528"/>
            <a:ext cx="2931821" cy="667861"/>
          </a:xfrm>
          <a:prstGeom prst="rect">
            <a:avLst/>
          </a:prstGeom>
        </p:spPr>
      </p:pic>
      <p:pic>
        <p:nvPicPr>
          <p:cNvPr id="36" name="图片 35" descr="\documentclass{article}&#10;\usepackage{amsmath}&#10;\pagestyle{empty}&#10;\begin{document}&#10;&#10;\begin{align*}&#10;\frac{\mathcal{A}(\Xi_c^+\to \Sigma^+K^0)}{\mathcal{A}(\Lambda_c^+\to p\overline K^0)} = \frac{V^*_{cd}V_{us}}{V^*_{cs}V_{ud}}&#10;\end{align*}&#10;&#10;&#10;\end{document}" title="IguanaTex Bitmap Display">
            <a:extLst>
              <a:ext uri="{FF2B5EF4-FFF2-40B4-BE49-F238E27FC236}">
                <a16:creationId xmlns:a16="http://schemas.microsoft.com/office/drawing/2014/main" id="{1BDA1652-DF0F-37D2-966A-9FBA38292CE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685283" y="2346528"/>
            <a:ext cx="2805186" cy="656810"/>
          </a:xfrm>
          <a:prstGeom prst="rect">
            <a:avLst/>
          </a:prstGeom>
        </p:spPr>
      </p:pic>
      <p:pic>
        <p:nvPicPr>
          <p:cNvPr id="7" name="图片 6" descr="\documentclass{article}&#10;\usepackage{amsmath}&#10;\pagestyle{empty}&#10;\begin{document}&#10;&#10;\begin{align*}&#10; &amp;\frac{|r_p^S|^2+|r_p|^2|r_p^P|^2}{\big(1+|r_p|^2\big)\cdot\lambda^4} =\frac{\big(1+|r_{\Sigma^+}|^2\big)\cdot\lambda^4}{|r^S_{\Sigma^+}|^2+|r_{\Sigma^+}|^2|r^P_{\Sigma^+}|^2} \nonumber\\ &amp;~~~~~\propto~\frac{\tau_{\Lambda^+_c}}{\tau_{\Xi^+_c}}&#10; \frac{\mathcal{B}r(\Xi_c^+\to \Sigma^+\overline K^0)}{\mathcal{B}r(\Lambda_c^+\to p\overline K^0)}\simeq\frac{\tau_{\Lambda^+_c}}{\tau_{\Xi^+_c}}&#10; \frac{\mathcal{B}r(\Xi_c^+\to \Sigma^+ K^0_S)}{\mathcal{B}r(\Lambda_c^+\to p K^0_S)}&#10;\end{align*}&#10;&#10;&#10;\end{document}" title="IguanaTex Bitmap Display">
            <a:extLst>
              <a:ext uri="{FF2B5EF4-FFF2-40B4-BE49-F238E27FC236}">
                <a16:creationId xmlns:a16="http://schemas.microsoft.com/office/drawing/2014/main" id="{78BFC8DC-6CE8-482B-8A27-39CDDD8C4B7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076173" y="3370454"/>
            <a:ext cx="6025896" cy="1545336"/>
          </a:xfrm>
          <a:prstGeom prst="rect">
            <a:avLst/>
          </a:prstGeom>
        </p:spPr>
      </p:pic>
      <p:sp>
        <p:nvSpPr>
          <p:cNvPr id="8" name="箭头: 右 7">
            <a:extLst>
              <a:ext uri="{FF2B5EF4-FFF2-40B4-BE49-F238E27FC236}">
                <a16:creationId xmlns:a16="http://schemas.microsoft.com/office/drawing/2014/main" id="{9E74957D-9200-416F-84E2-A1D402FC06B3}"/>
              </a:ext>
            </a:extLst>
          </p:cNvPr>
          <p:cNvSpPr/>
          <p:nvPr/>
        </p:nvSpPr>
        <p:spPr>
          <a:xfrm>
            <a:off x="1041931" y="4143122"/>
            <a:ext cx="527924" cy="147236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2" name="图片 21" descr="\documentclass{article}&#10;\usepackage{amsmath}&#10;\pagestyle{empty}&#10;\begin{document}&#10;&#10;\begin{align*}&#10; &amp; \mathcal{B}r(\Lambda_c^+\to pK^0_S) = (16.1\pm 0.7)\times 10^{-3}\\&#10; &amp; \mathcal{B}r(\Xi_c^+\to \Sigma^+K^0_S) = (1.94\pm 0.90)\times 10^{-3}&#10;\end{align*}&#10;&#10;&#10;\end{document}" title="IguanaTex Bitmap Display">
            <a:extLst>
              <a:ext uri="{FF2B5EF4-FFF2-40B4-BE49-F238E27FC236}">
                <a16:creationId xmlns:a16="http://schemas.microsoft.com/office/drawing/2014/main" id="{4C7E5A6A-9FBF-4172-AAFD-B900A684C43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522955" y="5242642"/>
            <a:ext cx="4482084" cy="701040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F02D6153-A6F7-4181-A303-543875BE8E41}"/>
              </a:ext>
            </a:extLst>
          </p:cNvPr>
          <p:cNvSpPr txBox="1"/>
          <p:nvPr/>
        </p:nvSpPr>
        <p:spPr>
          <a:xfrm>
            <a:off x="526471" y="6121503"/>
            <a:ext cx="36517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solidFill>
                  <a:srgbClr val="6633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I. Adachi </a:t>
            </a:r>
            <a:r>
              <a:rPr lang="en-US" altLang="zh-CN" sz="1600" i="1" dirty="0">
                <a:solidFill>
                  <a:srgbClr val="6633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et al</a:t>
            </a:r>
            <a:r>
              <a:rPr lang="en-US" altLang="zh-CN" sz="1600" dirty="0">
                <a:solidFill>
                  <a:srgbClr val="6633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[Belle-II and Belle], [arXiv:2503.17643 [hep-ex]].</a:t>
            </a:r>
            <a:endParaRPr lang="zh-CN" altLang="en-US" sz="1600" dirty="0">
              <a:solidFill>
                <a:srgbClr val="6633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箭头: 右 23">
            <a:extLst>
              <a:ext uri="{FF2B5EF4-FFF2-40B4-BE49-F238E27FC236}">
                <a16:creationId xmlns:a16="http://schemas.microsoft.com/office/drawing/2014/main" id="{4E0C0DD7-E58F-4058-A369-B5BDB3AB3249}"/>
              </a:ext>
            </a:extLst>
          </p:cNvPr>
          <p:cNvSpPr/>
          <p:nvPr/>
        </p:nvSpPr>
        <p:spPr>
          <a:xfrm>
            <a:off x="5409961" y="5627209"/>
            <a:ext cx="391708" cy="168330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6" name="图片 25" descr="\documentclass{article}&#10;\usepackage{amsmath}&#10;\pagestyle{empty}&#10;\begin{document}&#10;&#10;$|r^{S,P}_{\Sigma^+}|\sim 0.23$&#10;&#10;&#10;\end{document}" title="IguanaTex Bitmap Display">
            <a:extLst>
              <a:ext uri="{FF2B5EF4-FFF2-40B4-BE49-F238E27FC236}">
                <a16:creationId xmlns:a16="http://schemas.microsoft.com/office/drawing/2014/main" id="{91B634E1-1209-4261-9924-145546EEC202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6514217" y="5132852"/>
            <a:ext cx="1360932" cy="335280"/>
          </a:xfrm>
          <a:prstGeom prst="rect">
            <a:avLst/>
          </a:prstGeom>
        </p:spPr>
      </p:pic>
      <p:pic>
        <p:nvPicPr>
          <p:cNvPr id="15" name="图片 14" descr="\documentclass{article}&#10;\usepackage{amsmath}&#10;\pagestyle{empty}&#10;\begin{document}&#10;&#10;&#10;$|r^{S,P}_{p}|\sim 0.01$&#10;&#10;\end{document}" title="IguanaTex Bitmap Display">
            <a:extLst>
              <a:ext uri="{FF2B5EF4-FFF2-40B4-BE49-F238E27FC236}">
                <a16:creationId xmlns:a16="http://schemas.microsoft.com/office/drawing/2014/main" id="{B0CC6CD5-B74B-4AC7-A4C5-35D5CE8BE9C1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6514217" y="5807559"/>
            <a:ext cx="1351788" cy="313944"/>
          </a:xfrm>
          <a:prstGeom prst="rect">
            <a:avLst/>
          </a:prstGeom>
        </p:spPr>
      </p:pic>
      <p:sp>
        <p:nvSpPr>
          <p:cNvPr id="16" name="左大括号 15">
            <a:extLst>
              <a:ext uri="{FF2B5EF4-FFF2-40B4-BE49-F238E27FC236}">
                <a16:creationId xmlns:a16="http://schemas.microsoft.com/office/drawing/2014/main" id="{35AB4601-7E75-4AEB-84BF-3C817BA105E8}"/>
              </a:ext>
            </a:extLst>
          </p:cNvPr>
          <p:cNvSpPr/>
          <p:nvPr/>
        </p:nvSpPr>
        <p:spPr>
          <a:xfrm>
            <a:off x="6248079" y="5300492"/>
            <a:ext cx="190439" cy="701040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2F62194C-9737-44E6-AC26-886C40C2D222}"/>
              </a:ext>
            </a:extLst>
          </p:cNvPr>
          <p:cNvSpPr txBox="1"/>
          <p:nvPr/>
        </p:nvSpPr>
        <p:spPr>
          <a:xfrm>
            <a:off x="5724997" y="6245134"/>
            <a:ext cx="22381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.vs. Meson: r ~ 0.05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 descr="\documentclass{article}&#10;\usepackage{amsmath}&#10;\pagestyle{empty}&#10;\begin{document}&#10;&#10;\begin{align*}&#10; &amp; \Lambda_c^+\to pK^0_S\\&#10; &amp; \Xi_c^+\to \Sigma^+K^0_S&#10;\end{align*}&#10;&#10;&#10;\end{document}" title="IguanaTex Bitmap Display">
            <a:extLst>
              <a:ext uri="{FF2B5EF4-FFF2-40B4-BE49-F238E27FC236}">
                <a16:creationId xmlns:a16="http://schemas.microsoft.com/office/drawing/2014/main" id="{BD51BE9E-80BC-4453-A5FC-2506801C0FAF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5741209" y="1095781"/>
            <a:ext cx="1546016" cy="765519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39F96E99-FB52-488B-8166-C550E1938699}"/>
              </a:ext>
            </a:extLst>
          </p:cNvPr>
          <p:cNvSpPr txBox="1"/>
          <p:nvPr/>
        </p:nvSpPr>
        <p:spPr>
          <a:xfrm>
            <a:off x="1367505" y="188640"/>
            <a:ext cx="42550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/>
              <a:t>第八届重味物理与量子色动力学研讨会</a:t>
            </a:r>
          </a:p>
        </p:txBody>
      </p:sp>
      <p:pic>
        <p:nvPicPr>
          <p:cNvPr id="30" name="Picture 2">
            <a:extLst>
              <a:ext uri="{FF2B5EF4-FFF2-40B4-BE49-F238E27FC236}">
                <a16:creationId xmlns:a16="http://schemas.microsoft.com/office/drawing/2014/main" id="{EBA1781E-9261-4778-ADF3-17847BBF0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33" y="107991"/>
            <a:ext cx="817650" cy="53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901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636816-04E9-BEE7-4F58-A622A6D4C8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>
            <a:extLst>
              <a:ext uri="{FF2B5EF4-FFF2-40B4-BE49-F238E27FC236}">
                <a16:creationId xmlns:a16="http://schemas.microsoft.com/office/drawing/2014/main" id="{5CE0CCF4-AF0D-41B8-8000-E35AB3605F0D}"/>
              </a:ext>
            </a:extLst>
          </p:cNvPr>
          <p:cNvSpPr/>
          <p:nvPr/>
        </p:nvSpPr>
        <p:spPr>
          <a:xfrm>
            <a:off x="517890" y="1683143"/>
            <a:ext cx="3356548" cy="351194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1" name="文本占位符 1">
            <a:extLst>
              <a:ext uri="{FF2B5EF4-FFF2-40B4-BE49-F238E27FC236}">
                <a16:creationId xmlns:a16="http://schemas.microsoft.com/office/drawing/2014/main" id="{AEA688E5-17A6-C9A6-A531-33D3CF534B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1610" y="909320"/>
            <a:ext cx="7477125" cy="66167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75000"/>
                  </a:schemeClr>
                </a:solidFill>
              </a14:hiddenFill>
            </a:ext>
          </a:extLst>
        </p:spPr>
        <p:txBody>
          <a:bodyPr>
            <a:normAutofit/>
          </a:bodyPr>
          <a:lstStyle/>
          <a:p>
            <a:r>
              <a:rPr lang="en-US" altLang="zh-CN" sz="32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CPV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DCC8BFB5-224D-4831-BE9E-9AE1FED1968E}"/>
              </a:ext>
            </a:extLst>
          </p:cNvPr>
          <p:cNvSpPr txBox="1"/>
          <p:nvPr/>
        </p:nvSpPr>
        <p:spPr>
          <a:xfrm>
            <a:off x="8646850" y="6445189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16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E2686243-2F92-3D76-3AEE-2564EF6B4BD5}"/>
              </a:ext>
            </a:extLst>
          </p:cNvPr>
          <p:cNvCxnSpPr/>
          <p:nvPr/>
        </p:nvCxnSpPr>
        <p:spPr>
          <a:xfrm>
            <a:off x="0" y="767080"/>
            <a:ext cx="9015095" cy="0"/>
          </a:xfrm>
          <a:prstGeom prst="line">
            <a:avLst/>
          </a:prstGeom>
          <a:ln w="69850" cmpd="dbl">
            <a:solidFill>
              <a:srgbClr val="3362A9"/>
            </a:solidFill>
            <a:prstDash val="soli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6" name="图片 5" descr="\documentclass{article}&#10;\usepackage{amsmath}&#10;\pagestyle{empty}&#10;\begin{document}&#10;&#10;\begin{align*}&#10;  \chi^2 = \sum_i\frac{({\rm Obs}^i_{\rm th}-{\rm Obs}^i_{\rm exp})^2}{(\Delta {\rm Obs}^i_{\rm exp})^2+(\Delta {\rm Obs}^i_{\rm th})^2},&#10;\end{align*}&#10;&#10;&#10;\end{document}" title="IguanaTex Bitmap Display">
            <a:extLst>
              <a:ext uri="{FF2B5EF4-FFF2-40B4-BE49-F238E27FC236}">
                <a16:creationId xmlns:a16="http://schemas.microsoft.com/office/drawing/2014/main" id="{B31092A5-895A-44A5-B939-49584CE2E29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51075" y="5358899"/>
            <a:ext cx="3523363" cy="661671"/>
          </a:xfrm>
          <a:prstGeom prst="rect">
            <a:avLst/>
          </a:prstGeom>
        </p:spPr>
      </p:pic>
      <p:pic>
        <p:nvPicPr>
          <p:cNvPr id="10" name="图片 9" descr="\documentclass{article}&#10;\usepackage{amsmath}&#10;\pagestyle{empty}&#10;\begin{document}&#10;&#10;\begin{align*}&#10; &amp; R(\Lambda^+_c\to pK^0_{S,L})\\ &amp;~~= (-2.5\pm 3.1)\times 10^{-2}&#10;\end{align*}&#10;&#10;&#10;\end{document}" title="IguanaTex Bitmap Display">
            <a:extLst>
              <a:ext uri="{FF2B5EF4-FFF2-40B4-BE49-F238E27FC236}">
                <a16:creationId xmlns:a16="http://schemas.microsoft.com/office/drawing/2014/main" id="{851461ED-738A-415D-B574-D3DD4FAA1AF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783829" y="3601395"/>
            <a:ext cx="2507123" cy="662720"/>
          </a:xfrm>
          <a:prstGeom prst="rect">
            <a:avLst/>
          </a:prstGeom>
        </p:spPr>
      </p:pic>
      <p:pic>
        <p:nvPicPr>
          <p:cNvPr id="15" name="图片 14" descr="\documentclass{article}&#10;\usepackage{amsmath}&#10;\pagestyle{empty}&#10;\begin{document}&#10;&#10;\begin{align*}&#10; &amp; \mathcal{B}r(\Lambda_c^+\to pK^0_S)\\&amp;~~ = (16.1\pm 0.7)\times 10^{-3}&#10;\end{align*}&#10;&#10;&#10;\end{document}" title="IguanaTex Bitmap Display">
            <a:extLst>
              <a:ext uri="{FF2B5EF4-FFF2-40B4-BE49-F238E27FC236}">
                <a16:creationId xmlns:a16="http://schemas.microsoft.com/office/drawing/2014/main" id="{61BCA748-F708-4E1F-81FF-9E9F42A7192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832610" y="1849101"/>
            <a:ext cx="2457429" cy="661671"/>
          </a:xfrm>
          <a:prstGeom prst="rect">
            <a:avLst/>
          </a:prstGeom>
        </p:spPr>
      </p:pic>
      <p:pic>
        <p:nvPicPr>
          <p:cNvPr id="18" name="图片 17" descr="\documentclass{article}&#10;\usepackage{amsmath}&#10;\pagestyle{empty}&#10;\begin{document}&#10;&#10;\begin{align*}&#10;&amp; \mathcal{B}r(\Xi_c^+\to \Sigma^+K^0_S)\\&amp;~~ = (1.94\pm 0.90)\times 10^{-3}&#10;\end{align*}&#10;&#10;&#10;\end{document}" title="IguanaTex Bitmap Display">
            <a:extLst>
              <a:ext uri="{FF2B5EF4-FFF2-40B4-BE49-F238E27FC236}">
                <a16:creationId xmlns:a16="http://schemas.microsoft.com/office/drawing/2014/main" id="{1FFB9267-2F29-429E-B361-86192DC497A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770126" y="2713322"/>
            <a:ext cx="2579977" cy="662720"/>
          </a:xfrm>
          <a:prstGeom prst="rect">
            <a:avLst/>
          </a:prstGeom>
        </p:spPr>
      </p:pic>
      <p:pic>
        <p:nvPicPr>
          <p:cNvPr id="20" name="图片 19" descr="\documentclass{article}&#10;\usepackage{amsmath}&#10;\pagestyle{empty}&#10;\begin{document}&#10;&#10;\begin{align*}&#10; &amp;\alpha(\Lambda^+_c\to pK^0_{S}) \\&amp;~~= -0.754\pm 0.010.&#10;\end{align*}&#10;&#10;&#10;\end{document}" title="IguanaTex Bitmap Display">
            <a:extLst>
              <a:ext uri="{FF2B5EF4-FFF2-40B4-BE49-F238E27FC236}">
                <a16:creationId xmlns:a16="http://schemas.microsoft.com/office/drawing/2014/main" id="{276A2194-B771-4C6F-AA06-A31BB1DDBB19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951267" y="4480047"/>
            <a:ext cx="2058970" cy="569169"/>
          </a:xfrm>
          <a:prstGeom prst="rect">
            <a:avLst/>
          </a:prstGeom>
        </p:spPr>
      </p:pic>
      <p:pic>
        <p:nvPicPr>
          <p:cNvPr id="24" name="图片 23" descr="\documentclass{article}&#10;\usepackage{amsmath}&#10;\pagestyle{empty}&#10;\begin{document}&#10;&#10;$\chi^2\leq1$&#10;&#10;&#10;\end{document}" title="IguanaTex Bitmap Display">
            <a:extLst>
              <a:ext uri="{FF2B5EF4-FFF2-40B4-BE49-F238E27FC236}">
                <a16:creationId xmlns:a16="http://schemas.microsoft.com/office/drawing/2014/main" id="{14E11C63-D170-4119-B70B-12E036D42D79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560864" y="6314125"/>
            <a:ext cx="708660" cy="262128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9163AAD6-5C10-49AF-BCEE-BB05DFB2C9A6}"/>
              </a:ext>
            </a:extLst>
          </p:cNvPr>
          <p:cNvSpPr txBox="1"/>
          <p:nvPr/>
        </p:nvSpPr>
        <p:spPr>
          <a:xfrm>
            <a:off x="1367505" y="188640"/>
            <a:ext cx="42550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/>
              <a:t>第八届重味物理与量子色动力学研讨会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75A75D2C-3335-44E6-9B78-2E3FBCD06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33" y="107991"/>
            <a:ext cx="817650" cy="53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8050198-B150-416D-9388-2B1DF2BC9D4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307815" y="1570990"/>
            <a:ext cx="4272415" cy="448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266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EB9118-94AE-5FA4-C634-6B18F14F2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占位符 1">
            <a:extLst>
              <a:ext uri="{FF2B5EF4-FFF2-40B4-BE49-F238E27FC236}">
                <a16:creationId xmlns:a16="http://schemas.microsoft.com/office/drawing/2014/main" id="{40C53CCE-A67A-E636-8E36-B459D05EA9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1610" y="909320"/>
            <a:ext cx="8162290" cy="66167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75000"/>
                  </a:schemeClr>
                </a:solidFill>
              </a14:hiddenFill>
            </a:ext>
          </a:extLst>
        </p:spPr>
        <p:txBody>
          <a:bodyPr>
            <a:normAutofit/>
          </a:bodyPr>
          <a:lstStyle/>
          <a:p>
            <a:r>
              <a:rPr lang="en-US" altLang="zh-CN" sz="32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Complementary observables 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C25949BA-531D-971F-C893-FD61770323EB}"/>
              </a:ext>
            </a:extLst>
          </p:cNvPr>
          <p:cNvSpPr txBox="1"/>
          <p:nvPr/>
        </p:nvSpPr>
        <p:spPr>
          <a:xfrm>
            <a:off x="8646850" y="6445189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17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C8E7C123-0E5F-CDF5-7CFD-7504EEFADD3F}"/>
              </a:ext>
            </a:extLst>
          </p:cNvPr>
          <p:cNvCxnSpPr/>
          <p:nvPr/>
        </p:nvCxnSpPr>
        <p:spPr>
          <a:xfrm>
            <a:off x="0" y="767080"/>
            <a:ext cx="9015095" cy="0"/>
          </a:xfrm>
          <a:prstGeom prst="line">
            <a:avLst/>
          </a:prstGeom>
          <a:ln w="69850" cmpd="dbl">
            <a:solidFill>
              <a:srgbClr val="3362A9"/>
            </a:solidFill>
            <a:prstDash val="soli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A32E49AE-CB73-4788-B49A-AB6D580016DE}"/>
              </a:ext>
            </a:extLst>
          </p:cNvPr>
          <p:cNvSpPr txBox="1"/>
          <p:nvPr/>
        </p:nvSpPr>
        <p:spPr>
          <a:xfrm>
            <a:off x="632390" y="1820227"/>
            <a:ext cx="2287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Four observables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图片 19" descr="\documentclass{article}&#10;\usepackage{amsmath}&#10;\pagestyle{empty}&#10;\begin{document}&#10;&#10;$A_{CP}^{\alpha}$, $A_{CP}^{\beta}$, $A_{CP}^{\gamma}$, \\&#10;&#10;$A_{CP}^{\Gamma}-A_{CP}^{\overline K^0}$&#10;&#10;&#10;\end{document}" title="IguanaTex Bitmap Display">
            <a:extLst>
              <a:ext uri="{FF2B5EF4-FFF2-40B4-BE49-F238E27FC236}">
                <a16:creationId xmlns:a16="http://schemas.microsoft.com/office/drawing/2014/main" id="{DA1DAAE8-6987-4225-9786-F400B6EC4E9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35482" y="2537895"/>
            <a:ext cx="1597989" cy="778508"/>
          </a:xfrm>
          <a:prstGeom prst="rect">
            <a:avLst/>
          </a:prstGeom>
        </p:spPr>
      </p:pic>
      <p:pic>
        <p:nvPicPr>
          <p:cNvPr id="11" name="图片 10" descr="\documentclass{article}&#10;\usepackage{amsmath}&#10;\pagestyle{empty}&#10;\begin{document}&#10;&#10;\begin{align*}&#10;&amp;\delta_{\Sigma^+}^{S,P} \to 0 \,\, {\rm or}\,\,\pi,\\ &amp;r_{\Sigma^+}^S\simeq r_{\Sigma^+}^P.&#10;\end{align*}&#10;&#10;&#10;\end{document}" title="IguanaTex Bitmap Display">
            <a:extLst>
              <a:ext uri="{FF2B5EF4-FFF2-40B4-BE49-F238E27FC236}">
                <a16:creationId xmlns:a16="http://schemas.microsoft.com/office/drawing/2014/main" id="{A35E9C45-4413-49C3-A9E9-28873B72B92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03538" y="4809015"/>
            <a:ext cx="1504727" cy="698159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7DDBFE84-59F4-424C-AD68-AAC6AAC15295}"/>
              </a:ext>
            </a:extLst>
          </p:cNvPr>
          <p:cNvSpPr txBox="1"/>
          <p:nvPr/>
        </p:nvSpPr>
        <p:spPr>
          <a:xfrm>
            <a:off x="779638" y="3779298"/>
            <a:ext cx="26444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four observables are suppressed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DD2DAB9-C0A5-41DB-A1D3-7A71C19BBAF3}"/>
              </a:ext>
            </a:extLst>
          </p:cNvPr>
          <p:cNvSpPr txBox="1"/>
          <p:nvPr/>
        </p:nvSpPr>
        <p:spPr>
          <a:xfrm>
            <a:off x="1367505" y="188640"/>
            <a:ext cx="42550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/>
              <a:t>第八届重味物理与量子色动力学研讨会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C3B77409-81CD-4819-A467-8628B7C30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33" y="107991"/>
            <a:ext cx="817650" cy="53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BF22BB19-6957-4804-913C-AFBC48FFAE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4134" y="1744331"/>
            <a:ext cx="4430228" cy="4630023"/>
          </a:xfrm>
          <a:prstGeom prst="rect">
            <a:avLst/>
          </a:prstGeom>
        </p:spPr>
      </p:pic>
      <p:sp>
        <p:nvSpPr>
          <p:cNvPr id="24" name="椭圆 23">
            <a:extLst>
              <a:ext uri="{FF2B5EF4-FFF2-40B4-BE49-F238E27FC236}">
                <a16:creationId xmlns:a16="http://schemas.microsoft.com/office/drawing/2014/main" id="{7A3E2325-AFA2-488E-B87A-E52AEB5A075B}"/>
              </a:ext>
            </a:extLst>
          </p:cNvPr>
          <p:cNvSpPr/>
          <p:nvPr/>
        </p:nvSpPr>
        <p:spPr>
          <a:xfrm>
            <a:off x="4507547" y="5321030"/>
            <a:ext cx="865763" cy="533411"/>
          </a:xfrm>
          <a:prstGeom prst="ellips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47337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636816-04E9-BEE7-4F58-A622A6D4C8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占位符 1">
            <a:extLst>
              <a:ext uri="{FF2B5EF4-FFF2-40B4-BE49-F238E27FC236}">
                <a16:creationId xmlns:a16="http://schemas.microsoft.com/office/drawing/2014/main" id="{AEA688E5-17A6-C9A6-A531-33D3CF534B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1610" y="909320"/>
            <a:ext cx="7477125" cy="66167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75000"/>
                  </a:schemeClr>
                </a:solidFill>
              </a14:hiddenFill>
            </a:ext>
          </a:extLst>
        </p:spPr>
        <p:txBody>
          <a:bodyPr>
            <a:normAutofit/>
          </a:bodyPr>
          <a:lstStyle/>
          <a:p>
            <a:r>
              <a:rPr lang="en-US" altLang="zh-CN" sz="32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CPV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DCC8BFB5-224D-4831-BE9E-9AE1FED1968E}"/>
              </a:ext>
            </a:extLst>
          </p:cNvPr>
          <p:cNvSpPr txBox="1"/>
          <p:nvPr/>
        </p:nvSpPr>
        <p:spPr>
          <a:xfrm>
            <a:off x="8646850" y="6445189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18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E2686243-2F92-3D76-3AEE-2564EF6B4BD5}"/>
              </a:ext>
            </a:extLst>
          </p:cNvPr>
          <p:cNvCxnSpPr/>
          <p:nvPr/>
        </p:nvCxnSpPr>
        <p:spPr>
          <a:xfrm>
            <a:off x="0" y="767080"/>
            <a:ext cx="9015095" cy="0"/>
          </a:xfrm>
          <a:prstGeom prst="line">
            <a:avLst/>
          </a:prstGeom>
          <a:ln w="69850" cmpd="dbl">
            <a:solidFill>
              <a:srgbClr val="3362A9"/>
            </a:solidFill>
            <a:prstDash val="soli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BEFBCC76-E8EC-4315-926E-7139949368AA}"/>
              </a:ext>
            </a:extLst>
          </p:cNvPr>
          <p:cNvSpPr txBox="1"/>
          <p:nvPr/>
        </p:nvSpPr>
        <p:spPr>
          <a:xfrm>
            <a:off x="497150" y="2196515"/>
            <a:ext cx="317990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excluding data from several K</a:t>
            </a:r>
            <a:r>
              <a:rPr lang="en-US" altLang="zh-CN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mean lifetimes, the CP asymmetry could be enhanced to the level of 10</a:t>
            </a:r>
            <a:r>
              <a:rPr lang="en-US" altLang="zh-CN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Discovery channel for both CPV in charmed baryon sector and the novel CPV effect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33659F5-79A1-42AE-927B-43A9DB57A624}"/>
              </a:ext>
            </a:extLst>
          </p:cNvPr>
          <p:cNvSpPr txBox="1"/>
          <p:nvPr/>
        </p:nvSpPr>
        <p:spPr>
          <a:xfrm>
            <a:off x="1367505" y="188640"/>
            <a:ext cx="42550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/>
              <a:t>第八届重味物理与量子色动力学研讨会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5D4F5733-F60F-43ED-AF34-7DF5D88D7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33" y="107991"/>
            <a:ext cx="817650" cy="53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对象 2">
            <a:extLst>
              <a:ext uri="{FF2B5EF4-FFF2-40B4-BE49-F238E27FC236}">
                <a16:creationId xmlns:a16="http://schemas.microsoft.com/office/drawing/2014/main" id="{B8692E1C-3F65-402E-CD48-E45A08C385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4212644"/>
              </p:ext>
            </p:extLst>
          </p:nvPr>
        </p:nvGraphicFramePr>
        <p:xfrm>
          <a:off x="3791540" y="1240155"/>
          <a:ext cx="4855310" cy="5132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DF" r:id="rId3" imgW="0" imgH="360" progId="FoxitReader.Document">
                  <p:embed/>
                </p:oleObj>
              </mc:Choice>
              <mc:Fallback>
                <p:oleObj name="PDF" r:id="rId3" imgW="0" imgH="36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91540" y="1240155"/>
                        <a:ext cx="4855310" cy="51325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5381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81720" y="1002554"/>
            <a:ext cx="2892617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0070C0"/>
                </a:solidFill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C</a:t>
            </a:r>
            <a:r>
              <a:rPr lang="en-US" altLang="zh-CN" sz="4400" b="1" i="0" dirty="0">
                <a:solidFill>
                  <a:srgbClr val="0070C0"/>
                </a:solidFill>
                <a:effectLst/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ontents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0" y="746760"/>
            <a:ext cx="9015095" cy="0"/>
          </a:xfrm>
          <a:prstGeom prst="line">
            <a:avLst/>
          </a:prstGeom>
          <a:ln w="69850" cmpd="dbl">
            <a:solidFill>
              <a:srgbClr val="3362A9"/>
            </a:solidFill>
            <a:prstDash val="soli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7" name="组合 2"/>
          <p:cNvGrpSpPr/>
          <p:nvPr/>
        </p:nvGrpSpPr>
        <p:grpSpPr bwMode="auto">
          <a:xfrm>
            <a:off x="1294765" y="1860071"/>
            <a:ext cx="4972685" cy="779103"/>
            <a:chOff x="-158723" y="-29072"/>
            <a:chExt cx="4345027" cy="862916"/>
          </a:xfrm>
        </p:grpSpPr>
        <p:sp>
          <p:nvSpPr>
            <p:cNvPr id="8" name="TextBox 16"/>
            <p:cNvSpPr>
              <a:spLocks noChangeArrowheads="1"/>
            </p:cNvSpPr>
            <p:nvPr/>
          </p:nvSpPr>
          <p:spPr bwMode="auto">
            <a:xfrm>
              <a:off x="312879" y="-127"/>
              <a:ext cx="3873425" cy="805026"/>
            </a:xfrm>
            <a:prstGeom prst="roundRect">
              <a:avLst>
                <a:gd name="adj" fmla="val 8176"/>
              </a:avLst>
            </a:prstGeom>
            <a:solidFill>
              <a:schemeClr val="bg1"/>
            </a:solidFill>
            <a:ln w="19050" cmpd="sng">
              <a:solidFill>
                <a:srgbClr val="A5A5A5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400" b="1" dirty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  <a:sym typeface="微软雅黑" panose="020B0503020204020204" pitchFamily="34" charset="-122"/>
                </a:rPr>
                <a:t>Motivation</a:t>
              </a:r>
              <a:endParaRPr lang="zh-CN" altLang="en-US" sz="2400" b="1" dirty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endParaRPr>
            </a:p>
          </p:txBody>
        </p:sp>
        <p:sp>
          <p:nvSpPr>
            <p:cNvPr id="11" name="椭圆 17"/>
            <p:cNvSpPr>
              <a:spLocks noChangeArrowheads="1"/>
            </p:cNvSpPr>
            <p:nvPr/>
          </p:nvSpPr>
          <p:spPr bwMode="auto">
            <a:xfrm>
              <a:off x="-158723" y="-29072"/>
              <a:ext cx="706919" cy="862916"/>
            </a:xfrm>
            <a:prstGeom prst="ellipse">
              <a:avLst/>
            </a:prstGeom>
            <a:solidFill>
              <a:schemeClr val="bg1"/>
            </a:solidFill>
            <a:ln w="19050" cmpd="sng">
              <a:solidFill>
                <a:srgbClr val="A5A5A5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100" b="1" dirty="0">
                  <a:latin typeface="Times New Roman" panose="02020603050405020304" charset="0"/>
                  <a:ea typeface="Arial Unicode MS" pitchFamily="34" charset="-122"/>
                  <a:cs typeface="Times New Roman" panose="02020603050405020304" charset="0"/>
                  <a:sym typeface="Arial Unicode MS" pitchFamily="34" charset="-122"/>
                </a:rPr>
                <a:t>1</a:t>
              </a:r>
            </a:p>
          </p:txBody>
        </p:sp>
      </p:grpSp>
      <p:grpSp>
        <p:nvGrpSpPr>
          <p:cNvPr id="12" name="组合 2"/>
          <p:cNvGrpSpPr/>
          <p:nvPr/>
        </p:nvGrpSpPr>
        <p:grpSpPr bwMode="auto">
          <a:xfrm>
            <a:off x="1874551" y="2754475"/>
            <a:ext cx="6026126" cy="766800"/>
            <a:chOff x="167754" y="-19878"/>
            <a:chExt cx="2778979" cy="859812"/>
          </a:xfrm>
        </p:grpSpPr>
        <p:sp>
          <p:nvSpPr>
            <p:cNvPr id="13" name="TextBox 16"/>
            <p:cNvSpPr>
              <a:spLocks noChangeArrowheads="1"/>
            </p:cNvSpPr>
            <p:nvPr/>
          </p:nvSpPr>
          <p:spPr bwMode="auto">
            <a:xfrm>
              <a:off x="407273" y="3590"/>
              <a:ext cx="2539460" cy="808148"/>
            </a:xfrm>
            <a:prstGeom prst="roundRect">
              <a:avLst>
                <a:gd name="adj" fmla="val 8176"/>
              </a:avLst>
            </a:prstGeom>
            <a:noFill/>
            <a:ln w="19050" cmpd="sng">
              <a:solidFill>
                <a:srgbClr val="A5A5A5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4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微软雅黑" panose="020B0503020204020204" pitchFamily="34" charset="-122"/>
                </a:rPr>
                <a:t>  </a:t>
              </a:r>
              <a:r>
                <a:rPr lang="en-US" altLang="zh-CN" sz="24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微软雅黑" panose="020B0503020204020204" pitchFamily="34" charset="-122"/>
                </a:rPr>
                <a:t>CPV in charmed baryon decays</a:t>
              </a:r>
            </a:p>
          </p:txBody>
        </p:sp>
        <p:sp>
          <p:nvSpPr>
            <p:cNvPr id="14" name="椭圆 17"/>
            <p:cNvSpPr>
              <a:spLocks noChangeArrowheads="1"/>
            </p:cNvSpPr>
            <p:nvPr/>
          </p:nvSpPr>
          <p:spPr bwMode="auto">
            <a:xfrm>
              <a:off x="167754" y="-19878"/>
              <a:ext cx="373091" cy="859812"/>
            </a:xfrm>
            <a:prstGeom prst="ellipse">
              <a:avLst/>
            </a:prstGeom>
            <a:solidFill>
              <a:schemeClr val="bg1"/>
            </a:solidFill>
            <a:ln w="19050" cmpd="sng">
              <a:solidFill>
                <a:srgbClr val="A5A5A5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100" b="1" dirty="0">
                  <a:latin typeface="Times New Roman" panose="02020603050405020304"/>
                  <a:ea typeface="Arial Unicode MS" pitchFamily="34" charset="-122"/>
                  <a:cs typeface="Times New Roman" panose="02020603050405020304"/>
                  <a:sym typeface="Arial Unicode MS" pitchFamily="34" charset="-122"/>
                </a:rPr>
                <a:t>2</a:t>
              </a:r>
              <a:endParaRPr lang="zh-CN" altLang="en-US" sz="2100" b="1" dirty="0">
                <a:latin typeface="Times New Roman" panose="02020603050405020304"/>
                <a:ea typeface="Arial Unicode MS" pitchFamily="34" charset="-122"/>
                <a:cs typeface="Times New Roman" panose="02020603050405020304"/>
                <a:sym typeface="Arial Unicode MS" pitchFamily="34" charset="-122"/>
              </a:endParaRPr>
            </a:p>
          </p:txBody>
        </p:sp>
      </p:grpSp>
      <p:grpSp>
        <p:nvGrpSpPr>
          <p:cNvPr id="15" name="组合 2"/>
          <p:cNvGrpSpPr/>
          <p:nvPr/>
        </p:nvGrpSpPr>
        <p:grpSpPr bwMode="auto">
          <a:xfrm>
            <a:off x="2566214" y="3658492"/>
            <a:ext cx="5334463" cy="767160"/>
            <a:chOff x="-89608" y="1"/>
            <a:chExt cx="4072579" cy="858512"/>
          </a:xfrm>
        </p:grpSpPr>
        <p:sp>
          <p:nvSpPr>
            <p:cNvPr id="16" name="TextBox 16"/>
            <p:cNvSpPr>
              <a:spLocks noChangeArrowheads="1"/>
            </p:cNvSpPr>
            <p:nvPr/>
          </p:nvSpPr>
          <p:spPr bwMode="auto">
            <a:xfrm>
              <a:off x="312521" y="1"/>
              <a:ext cx="3670450" cy="806546"/>
            </a:xfrm>
            <a:prstGeom prst="roundRect">
              <a:avLst>
                <a:gd name="adj" fmla="val 8176"/>
              </a:avLst>
            </a:prstGeom>
            <a:noFill/>
            <a:ln w="19050" cmpd="sng">
              <a:solidFill>
                <a:srgbClr val="A5A5A5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4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微软雅黑" panose="020B0503020204020204" pitchFamily="34" charset="-122"/>
                </a:rPr>
                <a:t>Phenomenological</a:t>
              </a:r>
              <a:r>
                <a:rPr lang="zh-CN" altLang="en-US" sz="24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微软雅黑" panose="020B0503020204020204" pitchFamily="34" charset="-122"/>
                </a:rPr>
                <a:t>  </a:t>
              </a:r>
              <a:r>
                <a:rPr lang="en-US" altLang="zh-CN" sz="24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微软雅黑" panose="020B0503020204020204" pitchFamily="34" charset="-122"/>
                </a:rPr>
                <a:t>analysis</a:t>
              </a:r>
              <a:endPara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endParaRPr>
            </a:p>
          </p:txBody>
        </p:sp>
        <p:sp>
          <p:nvSpPr>
            <p:cNvPr id="17" name="椭圆 17"/>
            <p:cNvSpPr>
              <a:spLocks noChangeArrowheads="1"/>
            </p:cNvSpPr>
            <p:nvPr/>
          </p:nvSpPr>
          <p:spPr bwMode="auto">
            <a:xfrm>
              <a:off x="-89608" y="7583"/>
              <a:ext cx="617655" cy="850930"/>
            </a:xfrm>
            <a:prstGeom prst="ellipse">
              <a:avLst/>
            </a:prstGeom>
            <a:solidFill>
              <a:schemeClr val="bg1"/>
            </a:solidFill>
            <a:ln w="19050" cmpd="sng">
              <a:solidFill>
                <a:srgbClr val="A5A5A5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100" b="1" dirty="0">
                  <a:latin typeface="Times New Roman" panose="02020603050405020304"/>
                  <a:ea typeface="Arial Unicode MS" pitchFamily="34" charset="-122"/>
                  <a:cs typeface="Times New Roman" panose="02020603050405020304"/>
                  <a:sym typeface="Arial Unicode MS" pitchFamily="34" charset="-122"/>
                </a:rPr>
                <a:t>3</a:t>
              </a:r>
              <a:endParaRPr lang="zh-CN" altLang="en-US" sz="2100" b="1" dirty="0">
                <a:latin typeface="Times New Roman" panose="02020603050405020304"/>
                <a:ea typeface="Arial Unicode MS" pitchFamily="34" charset="-122"/>
                <a:cs typeface="Times New Roman" panose="02020603050405020304"/>
                <a:sym typeface="Arial Unicode MS" pitchFamily="34" charset="-122"/>
              </a:endParaRPr>
            </a:p>
          </p:txBody>
        </p:sp>
      </p:grpSp>
      <p:grpSp>
        <p:nvGrpSpPr>
          <p:cNvPr id="6" name="组合 2">
            <a:extLst>
              <a:ext uri="{FF2B5EF4-FFF2-40B4-BE49-F238E27FC236}">
                <a16:creationId xmlns:a16="http://schemas.microsoft.com/office/drawing/2014/main" id="{1C41D869-B16E-D1DB-5FAE-94D8E9963ABC}"/>
              </a:ext>
            </a:extLst>
          </p:cNvPr>
          <p:cNvGrpSpPr/>
          <p:nvPr/>
        </p:nvGrpSpPr>
        <p:grpSpPr bwMode="auto">
          <a:xfrm>
            <a:off x="3235651" y="4594790"/>
            <a:ext cx="3532618" cy="760385"/>
            <a:chOff x="-104071" y="-6001"/>
            <a:chExt cx="2706851" cy="85093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9" name="TextBox 16">
              <a:extLst>
                <a:ext uri="{FF2B5EF4-FFF2-40B4-BE49-F238E27FC236}">
                  <a16:creationId xmlns:a16="http://schemas.microsoft.com/office/drawing/2014/main" id="{B6C79AFD-2488-31C8-319F-07D9CD0A38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702" y="16190"/>
              <a:ext cx="2298078" cy="806546"/>
            </a:xfrm>
            <a:prstGeom prst="roundRect">
              <a:avLst>
                <a:gd name="adj" fmla="val 8176"/>
              </a:avLst>
            </a:prstGeom>
            <a:grpFill/>
            <a:ln w="19050" cmpd="sng">
              <a:solidFill>
                <a:srgbClr val="A5A5A5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 </a:t>
              </a:r>
              <a:r>
                <a:rPr lang="en-US" altLang="zh-CN" sz="24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微软雅黑" panose="020B0503020204020204" pitchFamily="34" charset="-122"/>
                </a:rPr>
                <a:t>Summary</a:t>
              </a:r>
              <a:endParaRPr kumimoji="0" lang="en-US" altLang="zh-CN" sz="2400" b="1" i="0" u="none" strike="noStrike" kern="1200" cap="none" spc="0" normalizeH="0" baseline="0" noProof="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" name="椭圆 17">
              <a:extLst>
                <a:ext uri="{FF2B5EF4-FFF2-40B4-BE49-F238E27FC236}">
                  <a16:creationId xmlns:a16="http://schemas.microsoft.com/office/drawing/2014/main" id="{26385E53-2F71-7B27-253C-8D0ACBA272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4071" y="-6001"/>
              <a:ext cx="617655" cy="850930"/>
            </a:xfrm>
            <a:prstGeom prst="ellipse">
              <a:avLst/>
            </a:prstGeom>
            <a:grpFill/>
            <a:ln w="19050" cmpd="sng">
              <a:solidFill>
                <a:srgbClr val="A5A5A5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100" b="1" dirty="0">
                  <a:latin typeface="Times New Roman" panose="02020603050405020304"/>
                  <a:ea typeface="Arial Unicode MS" pitchFamily="34" charset="-122"/>
                  <a:cs typeface="Times New Roman" panose="02020603050405020304"/>
                  <a:sym typeface="Arial Unicode MS" pitchFamily="34" charset="-122"/>
                </a:rPr>
                <a:t>4</a:t>
              </a:r>
              <a:endParaRPr lang="zh-CN" altLang="en-US" sz="2100" b="1" dirty="0">
                <a:latin typeface="Times New Roman" panose="02020603050405020304"/>
                <a:ea typeface="Arial Unicode MS" pitchFamily="34" charset="-122"/>
                <a:cs typeface="Times New Roman" panose="02020603050405020304"/>
                <a:sym typeface="Arial Unicode MS" pitchFamily="34" charset="-122"/>
              </a:endParaRPr>
            </a:p>
          </p:txBody>
        </p:sp>
      </p:grpSp>
      <p:sp>
        <p:nvSpPr>
          <p:cNvPr id="20" name="文本框 19">
            <a:extLst>
              <a:ext uri="{FF2B5EF4-FFF2-40B4-BE49-F238E27FC236}">
                <a16:creationId xmlns:a16="http://schemas.microsoft.com/office/drawing/2014/main" id="{DA4681F0-99DF-4C8F-89F0-6C8CD4050622}"/>
              </a:ext>
            </a:extLst>
          </p:cNvPr>
          <p:cNvSpPr txBox="1"/>
          <p:nvPr/>
        </p:nvSpPr>
        <p:spPr>
          <a:xfrm>
            <a:off x="1367505" y="188640"/>
            <a:ext cx="42550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/>
              <a:t>第八届重味物理与量子色动力学研讨会</a:t>
            </a: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5CCABA54-70DE-402B-9F1F-8A6CFE691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33" y="107991"/>
            <a:ext cx="817650" cy="53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508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81720" y="1002554"/>
            <a:ext cx="2892617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0070C0"/>
                </a:solidFill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C</a:t>
            </a:r>
            <a:r>
              <a:rPr lang="en-US" altLang="zh-CN" sz="4400" b="1" i="0" dirty="0">
                <a:solidFill>
                  <a:srgbClr val="0070C0"/>
                </a:solidFill>
                <a:effectLst/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ontents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0" y="746760"/>
            <a:ext cx="9015095" cy="0"/>
          </a:xfrm>
          <a:prstGeom prst="line">
            <a:avLst/>
          </a:prstGeom>
          <a:ln w="69850" cmpd="dbl">
            <a:solidFill>
              <a:srgbClr val="3362A9"/>
            </a:solidFill>
            <a:prstDash val="soli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7" name="组合 2"/>
          <p:cNvGrpSpPr/>
          <p:nvPr/>
        </p:nvGrpSpPr>
        <p:grpSpPr bwMode="auto">
          <a:xfrm>
            <a:off x="1294765" y="1860071"/>
            <a:ext cx="4972685" cy="779103"/>
            <a:chOff x="-158723" y="-29072"/>
            <a:chExt cx="4345027" cy="862916"/>
          </a:xfrm>
        </p:grpSpPr>
        <p:sp>
          <p:nvSpPr>
            <p:cNvPr id="8" name="TextBox 16"/>
            <p:cNvSpPr>
              <a:spLocks noChangeArrowheads="1"/>
            </p:cNvSpPr>
            <p:nvPr/>
          </p:nvSpPr>
          <p:spPr bwMode="auto">
            <a:xfrm>
              <a:off x="312879" y="-127"/>
              <a:ext cx="3873425" cy="805026"/>
            </a:xfrm>
            <a:prstGeom prst="roundRect">
              <a:avLst>
                <a:gd name="adj" fmla="val 8176"/>
              </a:avLst>
            </a:prstGeom>
            <a:solidFill>
              <a:schemeClr val="bg1"/>
            </a:solidFill>
            <a:ln w="19050" cmpd="sng">
              <a:solidFill>
                <a:srgbClr val="A5A5A5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400" b="1" dirty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  <a:sym typeface="微软雅黑" panose="020B0503020204020204" pitchFamily="34" charset="-122"/>
                </a:rPr>
                <a:t>Motivation</a:t>
              </a:r>
              <a:endParaRPr lang="zh-CN" altLang="en-US" sz="2400" b="1" dirty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endParaRPr>
            </a:p>
          </p:txBody>
        </p:sp>
        <p:sp>
          <p:nvSpPr>
            <p:cNvPr id="11" name="椭圆 17"/>
            <p:cNvSpPr>
              <a:spLocks noChangeArrowheads="1"/>
            </p:cNvSpPr>
            <p:nvPr/>
          </p:nvSpPr>
          <p:spPr bwMode="auto">
            <a:xfrm>
              <a:off x="-158723" y="-29072"/>
              <a:ext cx="706919" cy="862916"/>
            </a:xfrm>
            <a:prstGeom prst="ellipse">
              <a:avLst/>
            </a:prstGeom>
            <a:solidFill>
              <a:schemeClr val="bg1"/>
            </a:solidFill>
            <a:ln w="19050" cmpd="sng">
              <a:solidFill>
                <a:srgbClr val="A5A5A5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100" b="1" dirty="0">
                  <a:latin typeface="Times New Roman" panose="02020603050405020304" charset="0"/>
                  <a:ea typeface="Arial Unicode MS" pitchFamily="34" charset="-122"/>
                  <a:cs typeface="Times New Roman" panose="02020603050405020304" charset="0"/>
                  <a:sym typeface="Arial Unicode MS" pitchFamily="34" charset="-122"/>
                </a:rPr>
                <a:t>1</a:t>
              </a:r>
            </a:p>
          </p:txBody>
        </p:sp>
      </p:grpSp>
      <p:grpSp>
        <p:nvGrpSpPr>
          <p:cNvPr id="12" name="组合 2"/>
          <p:cNvGrpSpPr/>
          <p:nvPr/>
        </p:nvGrpSpPr>
        <p:grpSpPr bwMode="auto">
          <a:xfrm>
            <a:off x="1874551" y="2754475"/>
            <a:ext cx="6026126" cy="766800"/>
            <a:chOff x="167754" y="-19878"/>
            <a:chExt cx="2778979" cy="859812"/>
          </a:xfrm>
        </p:grpSpPr>
        <p:sp>
          <p:nvSpPr>
            <p:cNvPr id="13" name="TextBox 16"/>
            <p:cNvSpPr>
              <a:spLocks noChangeArrowheads="1"/>
            </p:cNvSpPr>
            <p:nvPr/>
          </p:nvSpPr>
          <p:spPr bwMode="auto">
            <a:xfrm>
              <a:off x="407273" y="3590"/>
              <a:ext cx="2539460" cy="808148"/>
            </a:xfrm>
            <a:prstGeom prst="roundRect">
              <a:avLst>
                <a:gd name="adj" fmla="val 8176"/>
              </a:avLst>
            </a:prstGeom>
            <a:noFill/>
            <a:ln w="19050" cmpd="sng">
              <a:solidFill>
                <a:srgbClr val="A5A5A5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4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微软雅黑" panose="020B0503020204020204" pitchFamily="34" charset="-122"/>
                </a:rPr>
                <a:t>  </a:t>
              </a:r>
              <a:r>
                <a:rPr lang="en-US" altLang="zh-CN" sz="24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微软雅黑" panose="020B0503020204020204" pitchFamily="34" charset="-122"/>
                </a:rPr>
                <a:t>CPV in charmed baryon decays</a:t>
              </a:r>
            </a:p>
          </p:txBody>
        </p:sp>
        <p:sp>
          <p:nvSpPr>
            <p:cNvPr id="14" name="椭圆 17"/>
            <p:cNvSpPr>
              <a:spLocks noChangeArrowheads="1"/>
            </p:cNvSpPr>
            <p:nvPr/>
          </p:nvSpPr>
          <p:spPr bwMode="auto">
            <a:xfrm>
              <a:off x="167754" y="-19878"/>
              <a:ext cx="373091" cy="859812"/>
            </a:xfrm>
            <a:prstGeom prst="ellipse">
              <a:avLst/>
            </a:prstGeom>
            <a:solidFill>
              <a:schemeClr val="bg1"/>
            </a:solidFill>
            <a:ln w="19050" cmpd="sng">
              <a:solidFill>
                <a:srgbClr val="A5A5A5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100" b="1" dirty="0">
                  <a:latin typeface="Times New Roman" panose="02020603050405020304"/>
                  <a:ea typeface="Arial Unicode MS" pitchFamily="34" charset="-122"/>
                  <a:cs typeface="Times New Roman" panose="02020603050405020304"/>
                  <a:sym typeface="Arial Unicode MS" pitchFamily="34" charset="-122"/>
                </a:rPr>
                <a:t>2</a:t>
              </a:r>
              <a:endParaRPr lang="zh-CN" altLang="en-US" sz="2100" b="1" dirty="0">
                <a:latin typeface="Times New Roman" panose="02020603050405020304"/>
                <a:ea typeface="Arial Unicode MS" pitchFamily="34" charset="-122"/>
                <a:cs typeface="Times New Roman" panose="02020603050405020304"/>
                <a:sym typeface="Arial Unicode MS" pitchFamily="34" charset="-122"/>
              </a:endParaRPr>
            </a:p>
          </p:txBody>
        </p:sp>
      </p:grpSp>
      <p:grpSp>
        <p:nvGrpSpPr>
          <p:cNvPr id="15" name="组合 2"/>
          <p:cNvGrpSpPr/>
          <p:nvPr/>
        </p:nvGrpSpPr>
        <p:grpSpPr bwMode="auto">
          <a:xfrm>
            <a:off x="2566214" y="3658492"/>
            <a:ext cx="5334463" cy="767160"/>
            <a:chOff x="-89608" y="1"/>
            <a:chExt cx="4072579" cy="858512"/>
          </a:xfrm>
        </p:grpSpPr>
        <p:sp>
          <p:nvSpPr>
            <p:cNvPr id="16" name="TextBox 16"/>
            <p:cNvSpPr>
              <a:spLocks noChangeArrowheads="1"/>
            </p:cNvSpPr>
            <p:nvPr/>
          </p:nvSpPr>
          <p:spPr bwMode="auto">
            <a:xfrm>
              <a:off x="312521" y="1"/>
              <a:ext cx="3670450" cy="806546"/>
            </a:xfrm>
            <a:prstGeom prst="roundRect">
              <a:avLst>
                <a:gd name="adj" fmla="val 8176"/>
              </a:avLst>
            </a:prstGeom>
            <a:noFill/>
            <a:ln w="19050" cmpd="sng">
              <a:solidFill>
                <a:srgbClr val="A5A5A5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4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微软雅黑" panose="020B0503020204020204" pitchFamily="34" charset="-122"/>
                </a:rPr>
                <a:t>Phenomenological</a:t>
              </a:r>
              <a:r>
                <a:rPr lang="zh-CN" altLang="en-US" sz="24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微软雅黑" panose="020B0503020204020204" pitchFamily="34" charset="-122"/>
                </a:rPr>
                <a:t>  </a:t>
              </a:r>
              <a:r>
                <a:rPr lang="en-US" altLang="zh-CN" sz="24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微软雅黑" panose="020B0503020204020204" pitchFamily="34" charset="-122"/>
                </a:rPr>
                <a:t>analysis</a:t>
              </a:r>
              <a:endPara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endParaRPr>
            </a:p>
          </p:txBody>
        </p:sp>
        <p:sp>
          <p:nvSpPr>
            <p:cNvPr id="17" name="椭圆 17"/>
            <p:cNvSpPr>
              <a:spLocks noChangeArrowheads="1"/>
            </p:cNvSpPr>
            <p:nvPr/>
          </p:nvSpPr>
          <p:spPr bwMode="auto">
            <a:xfrm>
              <a:off x="-89608" y="7583"/>
              <a:ext cx="617655" cy="850930"/>
            </a:xfrm>
            <a:prstGeom prst="ellipse">
              <a:avLst/>
            </a:prstGeom>
            <a:solidFill>
              <a:schemeClr val="bg1"/>
            </a:solidFill>
            <a:ln w="19050" cmpd="sng">
              <a:solidFill>
                <a:srgbClr val="A5A5A5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100" b="1" dirty="0">
                  <a:latin typeface="Times New Roman" panose="02020603050405020304"/>
                  <a:ea typeface="Arial Unicode MS" pitchFamily="34" charset="-122"/>
                  <a:cs typeface="Times New Roman" panose="02020603050405020304"/>
                  <a:sym typeface="Arial Unicode MS" pitchFamily="34" charset="-122"/>
                </a:rPr>
                <a:t>3</a:t>
              </a:r>
              <a:endParaRPr lang="zh-CN" altLang="en-US" sz="2100" b="1" dirty="0">
                <a:latin typeface="Times New Roman" panose="02020603050405020304"/>
                <a:ea typeface="Arial Unicode MS" pitchFamily="34" charset="-122"/>
                <a:cs typeface="Times New Roman" panose="02020603050405020304"/>
                <a:sym typeface="Arial Unicode MS" pitchFamily="34" charset="-122"/>
              </a:endParaRPr>
            </a:p>
          </p:txBody>
        </p:sp>
      </p:grpSp>
      <p:grpSp>
        <p:nvGrpSpPr>
          <p:cNvPr id="6" name="组合 2">
            <a:extLst>
              <a:ext uri="{FF2B5EF4-FFF2-40B4-BE49-F238E27FC236}">
                <a16:creationId xmlns:a16="http://schemas.microsoft.com/office/drawing/2014/main" id="{1C41D869-B16E-D1DB-5FAE-94D8E9963ABC}"/>
              </a:ext>
            </a:extLst>
          </p:cNvPr>
          <p:cNvGrpSpPr/>
          <p:nvPr/>
        </p:nvGrpSpPr>
        <p:grpSpPr bwMode="auto">
          <a:xfrm>
            <a:off x="3235651" y="4594790"/>
            <a:ext cx="3532618" cy="760385"/>
            <a:chOff x="-104071" y="-6001"/>
            <a:chExt cx="2706851" cy="850930"/>
          </a:xfrm>
        </p:grpSpPr>
        <p:sp>
          <p:nvSpPr>
            <p:cNvPr id="9" name="TextBox 16">
              <a:extLst>
                <a:ext uri="{FF2B5EF4-FFF2-40B4-BE49-F238E27FC236}">
                  <a16:creationId xmlns:a16="http://schemas.microsoft.com/office/drawing/2014/main" id="{B6C79AFD-2488-31C8-319F-07D9CD0A38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702" y="16190"/>
              <a:ext cx="2298078" cy="806546"/>
            </a:xfrm>
            <a:prstGeom prst="roundRect">
              <a:avLst>
                <a:gd name="adj" fmla="val 8176"/>
              </a:avLst>
            </a:prstGeom>
            <a:noFill/>
            <a:ln w="19050" cmpd="sng">
              <a:solidFill>
                <a:srgbClr val="A5A5A5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 </a:t>
              </a:r>
              <a:r>
                <a:rPr lang="en-US" altLang="zh-CN" sz="24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微软雅黑" panose="020B0503020204020204" pitchFamily="34" charset="-122"/>
                </a:rPr>
                <a:t>Summary</a:t>
              </a:r>
              <a:endParaRPr kumimoji="0" lang="en-US" altLang="zh-CN" sz="2400" b="1" i="0" u="none" strike="noStrike" kern="1200" cap="none" spc="0" normalizeH="0" baseline="0" noProof="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" name="椭圆 17">
              <a:extLst>
                <a:ext uri="{FF2B5EF4-FFF2-40B4-BE49-F238E27FC236}">
                  <a16:creationId xmlns:a16="http://schemas.microsoft.com/office/drawing/2014/main" id="{26385E53-2F71-7B27-253C-8D0ACBA272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4071" y="-6001"/>
              <a:ext cx="617655" cy="850930"/>
            </a:xfrm>
            <a:prstGeom prst="ellipse">
              <a:avLst/>
            </a:prstGeom>
            <a:solidFill>
              <a:schemeClr val="bg1"/>
            </a:solidFill>
            <a:ln w="19050" cmpd="sng">
              <a:solidFill>
                <a:srgbClr val="A5A5A5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100" b="1" dirty="0">
                  <a:latin typeface="Times New Roman" panose="02020603050405020304"/>
                  <a:ea typeface="Arial Unicode MS" pitchFamily="34" charset="-122"/>
                  <a:cs typeface="Times New Roman" panose="02020603050405020304"/>
                  <a:sym typeface="Arial Unicode MS" pitchFamily="34" charset="-122"/>
                </a:rPr>
                <a:t>4</a:t>
              </a:r>
              <a:endParaRPr lang="zh-CN" altLang="en-US" sz="2100" b="1" dirty="0">
                <a:latin typeface="Times New Roman" panose="02020603050405020304"/>
                <a:ea typeface="Arial Unicode MS" pitchFamily="34" charset="-122"/>
                <a:cs typeface="Times New Roman" panose="02020603050405020304"/>
                <a:sym typeface="Arial Unicode MS" pitchFamily="34" charset="-122"/>
              </a:endParaRPr>
            </a:p>
          </p:txBody>
        </p:sp>
      </p:grpSp>
      <p:sp>
        <p:nvSpPr>
          <p:cNvPr id="20" name="文本框 19">
            <a:extLst>
              <a:ext uri="{FF2B5EF4-FFF2-40B4-BE49-F238E27FC236}">
                <a16:creationId xmlns:a16="http://schemas.microsoft.com/office/drawing/2014/main" id="{7494D91D-9727-47CF-A146-5BED31E7AF42}"/>
              </a:ext>
            </a:extLst>
          </p:cNvPr>
          <p:cNvSpPr txBox="1"/>
          <p:nvPr/>
        </p:nvSpPr>
        <p:spPr>
          <a:xfrm>
            <a:off x="1367505" y="188640"/>
            <a:ext cx="42550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/>
              <a:t>第八届重味物理与量子色动力学研讨会</a:t>
            </a: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4281FDDE-1A61-486A-AB44-DCF92B56D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33" y="107991"/>
            <a:ext cx="817650" cy="53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4419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91338" y="929910"/>
            <a:ext cx="7426553" cy="733425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Summary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654942" y="6374167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20</a:t>
            </a:r>
            <a:endParaRPr lang="zh-CN" altLang="en-US" sz="1600" dirty="0"/>
          </a:p>
        </p:txBody>
      </p:sp>
      <p:cxnSp>
        <p:nvCxnSpPr>
          <p:cNvPr id="2" name="直接连接符 1"/>
          <p:cNvCxnSpPr/>
          <p:nvPr/>
        </p:nvCxnSpPr>
        <p:spPr>
          <a:xfrm>
            <a:off x="0" y="714916"/>
            <a:ext cx="9015095" cy="0"/>
          </a:xfrm>
          <a:prstGeom prst="line">
            <a:avLst/>
          </a:prstGeom>
          <a:ln w="69850" cmpd="dbl">
            <a:solidFill>
              <a:srgbClr val="3362A9"/>
            </a:solidFill>
            <a:prstDash val="soli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DE1F4A08-BF5B-42BD-3768-696057DC0AE3}"/>
              </a:ext>
            </a:extLst>
          </p:cNvPr>
          <p:cNvSpPr txBox="1"/>
          <p:nvPr/>
        </p:nvSpPr>
        <p:spPr>
          <a:xfrm>
            <a:off x="398248" y="1812745"/>
            <a:ext cx="809749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new CP-violating effect in the charmed baryon decays into neutral kaons: angular distribution induced interference between CF and DCS amplitudes with neutral kaon mixing;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CPV in                      decay could reach to </a:t>
            </a:r>
            <a:r>
              <a:rPr lang="en-US" altLang="zh-CN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10</a:t>
            </a:r>
            <a:r>
              <a:rPr lang="en-US" altLang="zh-CN" sz="2400" kern="12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-2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discovery channel for both CPV in charmed baryon sector and the novel CPV effect.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A1DB1B4-0D24-C959-8F07-878861A70F90}"/>
              </a:ext>
            </a:extLst>
          </p:cNvPr>
          <p:cNvSpPr/>
          <p:nvPr/>
        </p:nvSpPr>
        <p:spPr>
          <a:xfrm>
            <a:off x="648253" y="5466425"/>
            <a:ext cx="77185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Thanks for your attention!</a:t>
            </a:r>
            <a:endParaRPr lang="zh-CN" alt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3" name="图片 12" descr="\documentclass{article}&#10;\usepackage{amsmath}&#10;\pagestyle{empty}&#10;\begin{document}&#10;&#10;$\Xi^+_c\to \Sigma^+K^0_S$&#10;&#10;&#10;\end{document}" title="IguanaTex Bitmap Display">
            <a:extLst>
              <a:ext uri="{FF2B5EF4-FFF2-40B4-BE49-F238E27FC236}">
                <a16:creationId xmlns:a16="http://schemas.microsoft.com/office/drawing/2014/main" id="{FA064F41-D10C-7F2A-DEBF-C58AF70A00E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930104" y="3336239"/>
            <a:ext cx="1695298" cy="340157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7B328C9F-BFD1-4217-8413-5F02CD84FD91}"/>
              </a:ext>
            </a:extLst>
          </p:cNvPr>
          <p:cNvSpPr txBox="1"/>
          <p:nvPr/>
        </p:nvSpPr>
        <p:spPr>
          <a:xfrm>
            <a:off x="1367505" y="188640"/>
            <a:ext cx="42550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/>
              <a:t>第八届重味物理与量子色动力学研讨会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7C56CFFC-B944-4B17-9A51-A83087CFA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33" y="107991"/>
            <a:ext cx="817650" cy="53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87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81720" y="1002554"/>
            <a:ext cx="2892617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0070C0"/>
                </a:solidFill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C</a:t>
            </a:r>
            <a:r>
              <a:rPr lang="en-US" altLang="zh-CN" sz="4400" b="1" i="0" dirty="0">
                <a:solidFill>
                  <a:srgbClr val="0070C0"/>
                </a:solidFill>
                <a:effectLst/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ontents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0" y="746760"/>
            <a:ext cx="9015095" cy="0"/>
          </a:xfrm>
          <a:prstGeom prst="line">
            <a:avLst/>
          </a:prstGeom>
          <a:ln w="69850" cmpd="dbl">
            <a:solidFill>
              <a:srgbClr val="3362A9"/>
            </a:solidFill>
            <a:prstDash val="soli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7" name="组合 2"/>
          <p:cNvGrpSpPr/>
          <p:nvPr/>
        </p:nvGrpSpPr>
        <p:grpSpPr bwMode="auto">
          <a:xfrm>
            <a:off x="1294765" y="1860071"/>
            <a:ext cx="4972685" cy="779103"/>
            <a:chOff x="-158723" y="-29072"/>
            <a:chExt cx="4345027" cy="86291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8" name="TextBox 16"/>
            <p:cNvSpPr>
              <a:spLocks noChangeArrowheads="1"/>
            </p:cNvSpPr>
            <p:nvPr/>
          </p:nvSpPr>
          <p:spPr bwMode="auto">
            <a:xfrm>
              <a:off x="312879" y="-127"/>
              <a:ext cx="3873425" cy="805026"/>
            </a:xfrm>
            <a:prstGeom prst="roundRect">
              <a:avLst>
                <a:gd name="adj" fmla="val 8176"/>
              </a:avLst>
            </a:prstGeom>
            <a:grpFill/>
            <a:ln w="19050" cmpd="sng">
              <a:solidFill>
                <a:srgbClr val="A5A5A5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400" b="1" dirty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  <a:sym typeface="微软雅黑" panose="020B0503020204020204" pitchFamily="34" charset="-122"/>
                </a:rPr>
                <a:t>Motivation</a:t>
              </a:r>
              <a:endParaRPr lang="zh-CN" altLang="en-US" sz="2400" b="1" dirty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endParaRPr>
            </a:p>
          </p:txBody>
        </p:sp>
        <p:sp>
          <p:nvSpPr>
            <p:cNvPr id="11" name="椭圆 17"/>
            <p:cNvSpPr>
              <a:spLocks noChangeArrowheads="1"/>
            </p:cNvSpPr>
            <p:nvPr/>
          </p:nvSpPr>
          <p:spPr bwMode="auto">
            <a:xfrm>
              <a:off x="-158723" y="-29072"/>
              <a:ext cx="706919" cy="862916"/>
            </a:xfrm>
            <a:prstGeom prst="ellipse">
              <a:avLst/>
            </a:prstGeom>
            <a:grpFill/>
            <a:ln w="19050" cmpd="sng">
              <a:solidFill>
                <a:srgbClr val="A5A5A5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100" b="1" dirty="0">
                  <a:latin typeface="Times New Roman" panose="02020603050405020304" charset="0"/>
                  <a:ea typeface="Arial Unicode MS" pitchFamily="34" charset="-122"/>
                  <a:cs typeface="Times New Roman" panose="02020603050405020304" charset="0"/>
                  <a:sym typeface="Arial Unicode MS" pitchFamily="34" charset="-122"/>
                </a:rPr>
                <a:t>1</a:t>
              </a:r>
            </a:p>
          </p:txBody>
        </p:sp>
      </p:grpSp>
      <p:grpSp>
        <p:nvGrpSpPr>
          <p:cNvPr id="12" name="组合 2"/>
          <p:cNvGrpSpPr/>
          <p:nvPr/>
        </p:nvGrpSpPr>
        <p:grpSpPr bwMode="auto">
          <a:xfrm>
            <a:off x="1874551" y="2754475"/>
            <a:ext cx="6026126" cy="766800"/>
            <a:chOff x="167754" y="-19878"/>
            <a:chExt cx="2778979" cy="859812"/>
          </a:xfrm>
        </p:grpSpPr>
        <p:sp>
          <p:nvSpPr>
            <p:cNvPr id="13" name="TextBox 16"/>
            <p:cNvSpPr>
              <a:spLocks noChangeArrowheads="1"/>
            </p:cNvSpPr>
            <p:nvPr/>
          </p:nvSpPr>
          <p:spPr bwMode="auto">
            <a:xfrm>
              <a:off x="407273" y="3590"/>
              <a:ext cx="2539460" cy="808148"/>
            </a:xfrm>
            <a:prstGeom prst="roundRect">
              <a:avLst>
                <a:gd name="adj" fmla="val 8176"/>
              </a:avLst>
            </a:prstGeom>
            <a:noFill/>
            <a:ln w="19050" cmpd="sng">
              <a:solidFill>
                <a:srgbClr val="A5A5A5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4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微软雅黑" panose="020B0503020204020204" pitchFamily="34" charset="-122"/>
                </a:rPr>
                <a:t>  </a:t>
              </a:r>
              <a:r>
                <a:rPr lang="en-US" altLang="zh-CN" sz="24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微软雅黑" panose="020B0503020204020204" pitchFamily="34" charset="-122"/>
                </a:rPr>
                <a:t>CPV in charmed baryon decays</a:t>
              </a:r>
            </a:p>
          </p:txBody>
        </p:sp>
        <p:sp>
          <p:nvSpPr>
            <p:cNvPr id="14" name="椭圆 17"/>
            <p:cNvSpPr>
              <a:spLocks noChangeArrowheads="1"/>
            </p:cNvSpPr>
            <p:nvPr/>
          </p:nvSpPr>
          <p:spPr bwMode="auto">
            <a:xfrm>
              <a:off x="167754" y="-19878"/>
              <a:ext cx="373091" cy="859812"/>
            </a:xfrm>
            <a:prstGeom prst="ellipse">
              <a:avLst/>
            </a:prstGeom>
            <a:solidFill>
              <a:schemeClr val="bg1"/>
            </a:solidFill>
            <a:ln w="19050" cmpd="sng">
              <a:solidFill>
                <a:srgbClr val="A5A5A5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100" b="1" dirty="0">
                  <a:latin typeface="Times New Roman" panose="02020603050405020304"/>
                  <a:ea typeface="Arial Unicode MS" pitchFamily="34" charset="-122"/>
                  <a:cs typeface="Times New Roman" panose="02020603050405020304"/>
                  <a:sym typeface="Arial Unicode MS" pitchFamily="34" charset="-122"/>
                </a:rPr>
                <a:t>2</a:t>
              </a:r>
              <a:endParaRPr lang="zh-CN" altLang="en-US" sz="2100" b="1" dirty="0">
                <a:latin typeface="Times New Roman" panose="02020603050405020304"/>
                <a:ea typeface="Arial Unicode MS" pitchFamily="34" charset="-122"/>
                <a:cs typeface="Times New Roman" panose="02020603050405020304"/>
                <a:sym typeface="Arial Unicode MS" pitchFamily="34" charset="-122"/>
              </a:endParaRPr>
            </a:p>
          </p:txBody>
        </p:sp>
      </p:grpSp>
      <p:grpSp>
        <p:nvGrpSpPr>
          <p:cNvPr id="15" name="组合 2"/>
          <p:cNvGrpSpPr/>
          <p:nvPr/>
        </p:nvGrpSpPr>
        <p:grpSpPr bwMode="auto">
          <a:xfrm>
            <a:off x="2566214" y="3658492"/>
            <a:ext cx="5334463" cy="767160"/>
            <a:chOff x="-89608" y="1"/>
            <a:chExt cx="4072579" cy="858512"/>
          </a:xfrm>
        </p:grpSpPr>
        <p:sp>
          <p:nvSpPr>
            <p:cNvPr id="16" name="TextBox 16"/>
            <p:cNvSpPr>
              <a:spLocks noChangeArrowheads="1"/>
            </p:cNvSpPr>
            <p:nvPr/>
          </p:nvSpPr>
          <p:spPr bwMode="auto">
            <a:xfrm>
              <a:off x="312521" y="1"/>
              <a:ext cx="3670450" cy="806546"/>
            </a:xfrm>
            <a:prstGeom prst="roundRect">
              <a:avLst>
                <a:gd name="adj" fmla="val 8176"/>
              </a:avLst>
            </a:prstGeom>
            <a:noFill/>
            <a:ln w="19050" cmpd="sng">
              <a:solidFill>
                <a:srgbClr val="A5A5A5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4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微软雅黑" panose="020B0503020204020204" pitchFamily="34" charset="-122"/>
                </a:rPr>
                <a:t>Phenomenological</a:t>
              </a:r>
              <a:r>
                <a:rPr lang="zh-CN" altLang="en-US" sz="24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微软雅黑" panose="020B0503020204020204" pitchFamily="34" charset="-122"/>
                </a:rPr>
                <a:t>  </a:t>
              </a:r>
              <a:r>
                <a:rPr lang="en-US" altLang="zh-CN" sz="24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微软雅黑" panose="020B0503020204020204" pitchFamily="34" charset="-122"/>
                </a:rPr>
                <a:t>analysis</a:t>
              </a:r>
              <a:endPara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endParaRPr>
            </a:p>
          </p:txBody>
        </p:sp>
        <p:sp>
          <p:nvSpPr>
            <p:cNvPr id="17" name="椭圆 17"/>
            <p:cNvSpPr>
              <a:spLocks noChangeArrowheads="1"/>
            </p:cNvSpPr>
            <p:nvPr/>
          </p:nvSpPr>
          <p:spPr bwMode="auto">
            <a:xfrm>
              <a:off x="-89608" y="7583"/>
              <a:ext cx="617655" cy="850930"/>
            </a:xfrm>
            <a:prstGeom prst="ellipse">
              <a:avLst/>
            </a:prstGeom>
            <a:solidFill>
              <a:schemeClr val="bg1"/>
            </a:solidFill>
            <a:ln w="19050" cmpd="sng">
              <a:solidFill>
                <a:srgbClr val="A5A5A5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100" b="1" dirty="0">
                  <a:latin typeface="Times New Roman" panose="02020603050405020304"/>
                  <a:ea typeface="Arial Unicode MS" pitchFamily="34" charset="-122"/>
                  <a:cs typeface="Times New Roman" panose="02020603050405020304"/>
                  <a:sym typeface="Arial Unicode MS" pitchFamily="34" charset="-122"/>
                </a:rPr>
                <a:t>3</a:t>
              </a:r>
              <a:endParaRPr lang="zh-CN" altLang="en-US" sz="2100" b="1" dirty="0">
                <a:latin typeface="Times New Roman" panose="02020603050405020304"/>
                <a:ea typeface="Arial Unicode MS" pitchFamily="34" charset="-122"/>
                <a:cs typeface="Times New Roman" panose="02020603050405020304"/>
                <a:sym typeface="Arial Unicode MS" pitchFamily="34" charset="-122"/>
              </a:endParaRPr>
            </a:p>
          </p:txBody>
        </p:sp>
      </p:grpSp>
      <p:grpSp>
        <p:nvGrpSpPr>
          <p:cNvPr id="6" name="组合 2">
            <a:extLst>
              <a:ext uri="{FF2B5EF4-FFF2-40B4-BE49-F238E27FC236}">
                <a16:creationId xmlns:a16="http://schemas.microsoft.com/office/drawing/2014/main" id="{1C41D869-B16E-D1DB-5FAE-94D8E9963ABC}"/>
              </a:ext>
            </a:extLst>
          </p:cNvPr>
          <p:cNvGrpSpPr/>
          <p:nvPr/>
        </p:nvGrpSpPr>
        <p:grpSpPr bwMode="auto">
          <a:xfrm>
            <a:off x="3235651" y="4594790"/>
            <a:ext cx="3532618" cy="760385"/>
            <a:chOff x="-104071" y="-6001"/>
            <a:chExt cx="2706851" cy="850930"/>
          </a:xfrm>
        </p:grpSpPr>
        <p:sp>
          <p:nvSpPr>
            <p:cNvPr id="9" name="TextBox 16">
              <a:extLst>
                <a:ext uri="{FF2B5EF4-FFF2-40B4-BE49-F238E27FC236}">
                  <a16:creationId xmlns:a16="http://schemas.microsoft.com/office/drawing/2014/main" id="{B6C79AFD-2488-31C8-319F-07D9CD0A38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702" y="16190"/>
              <a:ext cx="2298078" cy="806546"/>
            </a:xfrm>
            <a:prstGeom prst="roundRect">
              <a:avLst>
                <a:gd name="adj" fmla="val 8176"/>
              </a:avLst>
            </a:prstGeom>
            <a:noFill/>
            <a:ln w="19050" cmpd="sng">
              <a:solidFill>
                <a:srgbClr val="A5A5A5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 </a:t>
              </a:r>
              <a:r>
                <a:rPr lang="en-US" altLang="zh-CN" sz="24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微软雅黑" panose="020B0503020204020204" pitchFamily="34" charset="-122"/>
                </a:rPr>
                <a:t>Summary</a:t>
              </a:r>
              <a:endParaRPr kumimoji="0" lang="en-US" altLang="zh-CN" sz="2400" b="1" i="0" u="none" strike="noStrike" kern="1200" cap="none" spc="0" normalizeH="0" baseline="0" noProof="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" name="椭圆 17">
              <a:extLst>
                <a:ext uri="{FF2B5EF4-FFF2-40B4-BE49-F238E27FC236}">
                  <a16:creationId xmlns:a16="http://schemas.microsoft.com/office/drawing/2014/main" id="{26385E53-2F71-7B27-253C-8D0ACBA272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4071" y="-6001"/>
              <a:ext cx="617655" cy="850930"/>
            </a:xfrm>
            <a:prstGeom prst="ellipse">
              <a:avLst/>
            </a:prstGeom>
            <a:solidFill>
              <a:schemeClr val="bg1"/>
            </a:solidFill>
            <a:ln w="19050" cmpd="sng">
              <a:solidFill>
                <a:srgbClr val="A5A5A5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100" b="1" dirty="0">
                  <a:latin typeface="Times New Roman" panose="02020603050405020304"/>
                  <a:ea typeface="Arial Unicode MS" pitchFamily="34" charset="-122"/>
                  <a:cs typeface="Times New Roman" panose="02020603050405020304"/>
                  <a:sym typeface="Arial Unicode MS" pitchFamily="34" charset="-122"/>
                </a:rPr>
                <a:t>4</a:t>
              </a:r>
              <a:endParaRPr lang="zh-CN" altLang="en-US" sz="2100" b="1" dirty="0">
                <a:latin typeface="Times New Roman" panose="02020603050405020304"/>
                <a:ea typeface="Arial Unicode MS" pitchFamily="34" charset="-122"/>
                <a:cs typeface="Times New Roman" panose="02020603050405020304"/>
                <a:sym typeface="Arial Unicode MS" pitchFamily="34" charset="-122"/>
              </a:endParaRPr>
            </a:p>
          </p:txBody>
        </p:sp>
      </p:grpSp>
      <p:sp>
        <p:nvSpPr>
          <p:cNvPr id="20" name="文本框 19">
            <a:extLst>
              <a:ext uri="{FF2B5EF4-FFF2-40B4-BE49-F238E27FC236}">
                <a16:creationId xmlns:a16="http://schemas.microsoft.com/office/drawing/2014/main" id="{59C1CA90-2D8A-4701-81C1-0D029BED1C85}"/>
              </a:ext>
            </a:extLst>
          </p:cNvPr>
          <p:cNvSpPr txBox="1"/>
          <p:nvPr/>
        </p:nvSpPr>
        <p:spPr>
          <a:xfrm>
            <a:off x="1367505" y="188640"/>
            <a:ext cx="42550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/>
              <a:t>第八届重味物理与量子色动力学研讨会</a:t>
            </a: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F32DBECC-3F51-4DBC-9DD9-404D8C12E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33" y="107991"/>
            <a:ext cx="817650" cy="53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023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BFA28A-8B7E-70C4-C6D3-1005C086EB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占位符 1">
            <a:extLst>
              <a:ext uri="{FF2B5EF4-FFF2-40B4-BE49-F238E27FC236}">
                <a16:creationId xmlns:a16="http://schemas.microsoft.com/office/drawing/2014/main" id="{20844423-49FC-93D4-92C2-3AC05A149E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1610" y="909320"/>
            <a:ext cx="8162290" cy="66167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75000"/>
                  </a:schemeClr>
                </a:solidFill>
              </a14:hiddenFill>
            </a:ext>
          </a:extLst>
        </p:spPr>
        <p:txBody>
          <a:bodyPr>
            <a:normAutofit/>
          </a:bodyPr>
          <a:lstStyle/>
          <a:p>
            <a:r>
              <a:rPr lang="en-US" altLang="zh-CN" sz="32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CP Violation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7B92EEB7-94C4-7048-5AC3-8D0C881C9ED9}"/>
              </a:ext>
            </a:extLst>
          </p:cNvPr>
          <p:cNvSpPr txBox="1"/>
          <p:nvPr/>
        </p:nvSpPr>
        <p:spPr>
          <a:xfrm>
            <a:off x="8646850" y="6445189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4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6CFC9DA1-90B2-66B8-2DE8-0B740760A1DE}"/>
              </a:ext>
            </a:extLst>
          </p:cNvPr>
          <p:cNvCxnSpPr/>
          <p:nvPr/>
        </p:nvCxnSpPr>
        <p:spPr>
          <a:xfrm>
            <a:off x="0" y="767080"/>
            <a:ext cx="9015095" cy="0"/>
          </a:xfrm>
          <a:prstGeom prst="line">
            <a:avLst/>
          </a:prstGeom>
          <a:ln w="69850" cmpd="dbl">
            <a:solidFill>
              <a:srgbClr val="3362A9"/>
            </a:solidFill>
            <a:prstDash val="soli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0" name="图片 19">
            <a:extLst>
              <a:ext uri="{FF2B5EF4-FFF2-40B4-BE49-F238E27FC236}">
                <a16:creationId xmlns:a16="http://schemas.microsoft.com/office/drawing/2014/main" id="{BCC88DB2-A6A2-434A-931C-0ADE5866788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78811" y="1988813"/>
            <a:ext cx="3483321" cy="606229"/>
          </a:xfrm>
          <a:prstGeom prst="rect">
            <a:avLst/>
          </a:prstGeom>
        </p:spPr>
      </p:pic>
      <p:pic>
        <p:nvPicPr>
          <p:cNvPr id="35" name="图片 34" descr="图片包含 图标&#10;&#10;描述已自动生成">
            <a:extLst>
              <a:ext uri="{FF2B5EF4-FFF2-40B4-BE49-F238E27FC236}">
                <a16:creationId xmlns:a16="http://schemas.microsoft.com/office/drawing/2014/main" id="{DB0C5229-77D5-425D-88D9-77A8716BA8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1362" y="1332587"/>
            <a:ext cx="2253827" cy="1685397"/>
          </a:xfrm>
          <a:prstGeom prst="rect">
            <a:avLst/>
          </a:prstGeom>
        </p:spPr>
      </p:pic>
      <p:sp>
        <p:nvSpPr>
          <p:cNvPr id="36" name="对话气泡: 椭圆形 35">
            <a:extLst>
              <a:ext uri="{FF2B5EF4-FFF2-40B4-BE49-F238E27FC236}">
                <a16:creationId xmlns:a16="http://schemas.microsoft.com/office/drawing/2014/main" id="{6A058C33-8544-45DE-8E98-621F2B8908C6}"/>
              </a:ext>
            </a:extLst>
          </p:cNvPr>
          <p:cNvSpPr/>
          <p:nvPr/>
        </p:nvSpPr>
        <p:spPr>
          <a:xfrm>
            <a:off x="6691101" y="5434972"/>
            <a:ext cx="1652799" cy="883651"/>
          </a:xfrm>
          <a:prstGeom prst="wedgeEllipseCallout">
            <a:avLst>
              <a:gd name="adj1" fmla="val 41415"/>
              <a:gd name="adj2" fmla="val 29158"/>
            </a:avLst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r>
              <a:rPr lang="en-US" altLang="zh-CN" sz="2000" kern="0" dirty="0">
                <a:solidFill>
                  <a:srgbClr val="CC330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Charmed baryon ?</a:t>
            </a:r>
            <a:endParaRPr lang="zh-CN" altLang="en-US" sz="2000" kern="0" dirty="0">
              <a:solidFill>
                <a:srgbClr val="CC3300"/>
              </a:solidFill>
              <a:latin typeface="Times New Roman" panose="02020603050405020304" pitchFamily="18" charset="0"/>
              <a:ea typeface="华文行楷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5F88761F-FEF5-4ADF-B527-C13B0F522F93}"/>
              </a:ext>
            </a:extLst>
          </p:cNvPr>
          <p:cNvSpPr txBox="1"/>
          <p:nvPr/>
        </p:nvSpPr>
        <p:spPr>
          <a:xfrm>
            <a:off x="572583" y="3012866"/>
            <a:ext cx="5042518" cy="3753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defTabSz="914377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crucial element for interpreting the matter-antimatter asymmetry in the Universe and provides a window for new physics</a:t>
            </a:r>
          </a:p>
          <a:p>
            <a:pPr marL="342900" indent="-342900" defTabSz="914377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have been well established in K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B,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meson systems</a:t>
            </a:r>
            <a:endParaRPr lang="en-US" altLang="zh-CN" sz="20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914377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Recently, the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LHCb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Collaboration reported the first observation of CP violation in bottom baryon decays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914377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endParaRPr lang="zh-CN" alt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 descr="\documentclass{article}&#10;\usepackage{amsmath}&#10;\pagestyle{empty}&#10;\begin{document}&#10;&#10;\begin{align*}&#10; &amp;A^{\rm dir}_{\rm CP}(\Lambda_b^0\to pK^-\pi^+\pi^-)\\&amp;~~ = (2.45\pm 0.46\pm0.10)\%&#10;\end{align*}&#10;&#10;&#10;\end{document}" title="IguanaTex Bitmap Display">
            <a:extLst>
              <a:ext uri="{FF2B5EF4-FFF2-40B4-BE49-F238E27FC236}">
                <a16:creationId xmlns:a16="http://schemas.microsoft.com/office/drawing/2014/main" id="{F6C4D18F-04F6-48CE-9F2B-4AFB049FA79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669459" y="3530719"/>
            <a:ext cx="2860548" cy="670560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C0C7D127-26F5-46AF-B27B-406B95C51D8E}"/>
              </a:ext>
            </a:extLst>
          </p:cNvPr>
          <p:cNvSpPr txBox="1"/>
          <p:nvPr/>
        </p:nvSpPr>
        <p:spPr>
          <a:xfrm>
            <a:off x="5679996" y="4525738"/>
            <a:ext cx="29019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6633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R. </a:t>
            </a:r>
            <a:r>
              <a:rPr lang="en-US" altLang="zh-CN" sz="1600" dirty="0" err="1">
                <a:solidFill>
                  <a:srgbClr val="6633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Aaij</a:t>
            </a:r>
            <a:r>
              <a:rPr lang="en-US" altLang="zh-CN" sz="1600" dirty="0">
                <a:solidFill>
                  <a:srgbClr val="6633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et al. [</a:t>
            </a:r>
            <a:r>
              <a:rPr lang="en-US" altLang="zh-CN" sz="1600" dirty="0" err="1">
                <a:solidFill>
                  <a:srgbClr val="6633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LHCb</a:t>
            </a:r>
            <a:r>
              <a:rPr lang="en-US" altLang="zh-CN" sz="1600" dirty="0">
                <a:solidFill>
                  <a:srgbClr val="6633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], Nature 643, no.8074, 1223-1228 (2025).</a:t>
            </a:r>
            <a:endParaRPr lang="zh-CN" altLang="en-US" sz="1600" dirty="0">
              <a:solidFill>
                <a:srgbClr val="6633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AFADB70-0871-4188-86BE-7C308FC38CB0}"/>
              </a:ext>
            </a:extLst>
          </p:cNvPr>
          <p:cNvSpPr txBox="1"/>
          <p:nvPr/>
        </p:nvSpPr>
        <p:spPr>
          <a:xfrm>
            <a:off x="1367505" y="188640"/>
            <a:ext cx="42550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/>
              <a:t>第八届重味物理与量子色动力学研讨会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7C2476A8-2B15-450B-83ED-7DC35EC17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33" y="107991"/>
            <a:ext cx="817650" cy="53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4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BFA28A-8B7E-70C4-C6D3-1005C086EB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占位符 1">
            <a:extLst>
              <a:ext uri="{FF2B5EF4-FFF2-40B4-BE49-F238E27FC236}">
                <a16:creationId xmlns:a16="http://schemas.microsoft.com/office/drawing/2014/main" id="{20844423-49FC-93D4-92C2-3AC05A149E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1610" y="909320"/>
            <a:ext cx="8162290" cy="66167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75000"/>
                  </a:schemeClr>
                </a:solidFill>
              </a14:hiddenFill>
            </a:ext>
          </a:extLst>
        </p:spPr>
        <p:txBody>
          <a:bodyPr>
            <a:normAutofit/>
          </a:bodyPr>
          <a:lstStyle/>
          <a:p>
            <a:r>
              <a:rPr lang="en-US" altLang="zh-CN" sz="32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CPV in charmed baryon sector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7B92EEB7-94C4-7048-5AC3-8D0C881C9ED9}"/>
              </a:ext>
            </a:extLst>
          </p:cNvPr>
          <p:cNvSpPr txBox="1"/>
          <p:nvPr/>
        </p:nvSpPr>
        <p:spPr>
          <a:xfrm>
            <a:off x="8646850" y="6445189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5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6CFC9DA1-90B2-66B8-2DE8-0B740760A1DE}"/>
              </a:ext>
            </a:extLst>
          </p:cNvPr>
          <p:cNvCxnSpPr/>
          <p:nvPr/>
        </p:nvCxnSpPr>
        <p:spPr>
          <a:xfrm>
            <a:off x="0" y="767080"/>
            <a:ext cx="9015095" cy="0"/>
          </a:xfrm>
          <a:prstGeom prst="line">
            <a:avLst/>
          </a:prstGeom>
          <a:ln w="69850" cmpd="dbl">
            <a:solidFill>
              <a:srgbClr val="3362A9"/>
            </a:solidFill>
            <a:prstDash val="soli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3" name="Picture 2 2" descr="手机屏幕的截图&#10;&#10;描述已自动生成">
            <a:extLst>
              <a:ext uri="{FF2B5EF4-FFF2-40B4-BE49-F238E27FC236}">
                <a16:creationId xmlns:a16="http://schemas.microsoft.com/office/drawing/2014/main" id="{5E8F15FE-58BF-4303-BC1E-809A1EAC29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219" y="1969367"/>
            <a:ext cx="2334544" cy="2082412"/>
          </a:xfrm>
          <a:prstGeom prst="rect">
            <a:avLst/>
          </a:prstGeom>
        </p:spPr>
      </p:pic>
      <p:sp>
        <p:nvSpPr>
          <p:cNvPr id="24" name="椭圆 23">
            <a:extLst>
              <a:ext uri="{FF2B5EF4-FFF2-40B4-BE49-F238E27FC236}">
                <a16:creationId xmlns:a16="http://schemas.microsoft.com/office/drawing/2014/main" id="{85222C22-C630-45E7-A4FB-09DDB073AF94}"/>
              </a:ext>
            </a:extLst>
          </p:cNvPr>
          <p:cNvSpPr/>
          <p:nvPr/>
        </p:nvSpPr>
        <p:spPr>
          <a:xfrm>
            <a:off x="908889" y="2247665"/>
            <a:ext cx="189967" cy="26573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A8A6F5D-8858-4BC5-99E3-DB858C01D4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589" y="1942646"/>
            <a:ext cx="6040123" cy="859950"/>
          </a:xfrm>
          <a:prstGeom prst="rect">
            <a:avLst/>
          </a:prstGeom>
        </p:spPr>
      </p:pic>
      <p:sp>
        <p:nvSpPr>
          <p:cNvPr id="17" name="椭圆 16">
            <a:extLst>
              <a:ext uri="{FF2B5EF4-FFF2-40B4-BE49-F238E27FC236}">
                <a16:creationId xmlns:a16="http://schemas.microsoft.com/office/drawing/2014/main" id="{9286FF2E-1A28-4846-894A-BEF2DA4D5105}"/>
              </a:ext>
            </a:extLst>
          </p:cNvPr>
          <p:cNvSpPr/>
          <p:nvPr/>
        </p:nvSpPr>
        <p:spPr>
          <a:xfrm>
            <a:off x="4889242" y="2227357"/>
            <a:ext cx="270587" cy="285267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C32CB891-63DC-432B-8FE3-67F329944D36}"/>
              </a:ext>
            </a:extLst>
          </p:cNvPr>
          <p:cNvSpPr/>
          <p:nvPr/>
        </p:nvSpPr>
        <p:spPr>
          <a:xfrm>
            <a:off x="8434692" y="2035847"/>
            <a:ext cx="270587" cy="285267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DDAC71AF-B9C8-4A50-9094-666B87DFD6AB}"/>
              </a:ext>
            </a:extLst>
          </p:cNvPr>
          <p:cNvCxnSpPr>
            <a:cxnSpLocks/>
          </p:cNvCxnSpPr>
          <p:nvPr/>
        </p:nvCxnSpPr>
        <p:spPr>
          <a:xfrm flipH="1">
            <a:off x="4842076" y="2530262"/>
            <a:ext cx="102639" cy="574683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E54FE6E7-D6E7-4EFD-9180-59C73A79381A}"/>
              </a:ext>
            </a:extLst>
          </p:cNvPr>
          <p:cNvCxnSpPr>
            <a:cxnSpLocks/>
          </p:cNvCxnSpPr>
          <p:nvPr/>
        </p:nvCxnSpPr>
        <p:spPr>
          <a:xfrm flipH="1">
            <a:off x="8024327" y="2369990"/>
            <a:ext cx="545659" cy="734955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31921BF4-6A01-4CEC-B127-614985C4E5A5}"/>
              </a:ext>
            </a:extLst>
          </p:cNvPr>
          <p:cNvSpPr txBox="1"/>
          <p:nvPr/>
        </p:nvSpPr>
        <p:spPr>
          <a:xfrm>
            <a:off x="4458321" y="3143088"/>
            <a:ext cx="6453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Tree</a:t>
            </a:r>
            <a:endParaRPr lang="zh-CN" alt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4A371A66-89E0-4A81-A911-B259F068DCBB}"/>
              </a:ext>
            </a:extLst>
          </p:cNvPr>
          <p:cNvSpPr txBox="1"/>
          <p:nvPr/>
        </p:nvSpPr>
        <p:spPr>
          <a:xfrm>
            <a:off x="7545346" y="3132179"/>
            <a:ext cx="1024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Penguin</a:t>
            </a:r>
            <a:endParaRPr lang="zh-CN" alt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11" descr="\documentclass{article}&#10;\usepackage{amsmath}&#10;\pagestyle{empty}&#10;\begin{document}&#10;&#10;&#10;$A_{CP}\sim \mathcal{O}(10^{-4})$&#10;&#10;\end{document}" title="IguanaTex Bitmap Display">
            <a:extLst>
              <a:ext uri="{FF2B5EF4-FFF2-40B4-BE49-F238E27FC236}">
                <a16:creationId xmlns:a16="http://schemas.microsoft.com/office/drawing/2014/main" id="{058EA59F-F360-40A6-B45E-E25596708F7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024535" y="3811370"/>
            <a:ext cx="1751076" cy="274320"/>
          </a:xfrm>
          <a:prstGeom prst="rect">
            <a:avLst/>
          </a:prstGeom>
        </p:spPr>
      </p:pic>
      <p:sp>
        <p:nvSpPr>
          <p:cNvPr id="32" name="箭头: 右 31">
            <a:extLst>
              <a:ext uri="{FF2B5EF4-FFF2-40B4-BE49-F238E27FC236}">
                <a16:creationId xmlns:a16="http://schemas.microsoft.com/office/drawing/2014/main" id="{3740BE9F-4DC8-4570-BC25-9629C2FE1F85}"/>
              </a:ext>
            </a:extLst>
          </p:cNvPr>
          <p:cNvSpPr/>
          <p:nvPr/>
        </p:nvSpPr>
        <p:spPr>
          <a:xfrm>
            <a:off x="3979623" y="3904543"/>
            <a:ext cx="527924" cy="147236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9AF0E739-201A-416E-94CB-9848898E2661}"/>
              </a:ext>
            </a:extLst>
          </p:cNvPr>
          <p:cNvSpPr txBox="1"/>
          <p:nvPr/>
        </p:nvSpPr>
        <p:spPr>
          <a:xfrm>
            <a:off x="908889" y="4875529"/>
            <a:ext cx="642848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6633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R. </a:t>
            </a:r>
            <a:r>
              <a:rPr lang="en-US" altLang="zh-CN" sz="1600" dirty="0" err="1">
                <a:solidFill>
                  <a:srgbClr val="6633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Aaij</a:t>
            </a:r>
            <a:r>
              <a:rPr lang="en-US" altLang="zh-CN" sz="1600" dirty="0">
                <a:solidFill>
                  <a:srgbClr val="6633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et al. [</a:t>
            </a:r>
            <a:r>
              <a:rPr lang="en-US" altLang="zh-CN" sz="1600" dirty="0" err="1">
                <a:solidFill>
                  <a:srgbClr val="6633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LHCb</a:t>
            </a:r>
            <a:r>
              <a:rPr lang="en-US" altLang="zh-CN" sz="1600" dirty="0">
                <a:solidFill>
                  <a:srgbClr val="6633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], JHEP 03, 182 (2018).</a:t>
            </a:r>
          </a:p>
          <a:p>
            <a:r>
              <a:rPr lang="en-US" altLang="zh-CN" sz="1600" dirty="0">
                <a:solidFill>
                  <a:srgbClr val="6633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M. </a:t>
            </a:r>
            <a:r>
              <a:rPr lang="en-US" altLang="zh-CN" sz="1600" dirty="0" err="1">
                <a:solidFill>
                  <a:srgbClr val="6633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Ablikim</a:t>
            </a:r>
            <a:r>
              <a:rPr lang="en-US" altLang="zh-CN" sz="1600" dirty="0">
                <a:solidFill>
                  <a:srgbClr val="6633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et al. [BESIII], Phys. Rev. Lett. 121, no.6, 062003 (2018).</a:t>
            </a:r>
          </a:p>
          <a:p>
            <a:r>
              <a:rPr lang="en-US" altLang="zh-CN" sz="1600" dirty="0">
                <a:solidFill>
                  <a:srgbClr val="6633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Y. B. Li et al. [Belle], Phys. Rev. Lett. 127, no.12, 121803(2021).</a:t>
            </a:r>
          </a:p>
          <a:p>
            <a:r>
              <a:rPr lang="en-US" altLang="zh-CN" sz="1600" dirty="0">
                <a:solidFill>
                  <a:srgbClr val="6633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L. K. Li et al. [Belle], Sci. Bull. 68, 583-592 (2023).</a:t>
            </a:r>
          </a:p>
          <a:p>
            <a:r>
              <a:rPr lang="en-US" altLang="zh-CN" sz="1600" dirty="0">
                <a:solidFill>
                  <a:srgbClr val="6633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M. </a:t>
            </a:r>
            <a:r>
              <a:rPr lang="en-US" altLang="zh-CN" sz="1600" dirty="0" err="1">
                <a:solidFill>
                  <a:srgbClr val="6633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Ablikim</a:t>
            </a:r>
            <a:r>
              <a:rPr lang="en-US" altLang="zh-CN" sz="1600" dirty="0">
                <a:solidFill>
                  <a:srgbClr val="6633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et al. [BESIII], Phys. Rev. Lett. 132, no.3, 031801 (2024).</a:t>
            </a:r>
          </a:p>
          <a:p>
            <a:r>
              <a:rPr lang="en-US" altLang="zh-CN" sz="1600" dirty="0">
                <a:solidFill>
                  <a:srgbClr val="6633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M. </a:t>
            </a:r>
            <a:r>
              <a:rPr lang="en-US" altLang="zh-CN" sz="1600" dirty="0" err="1">
                <a:solidFill>
                  <a:srgbClr val="6633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Abumusabh</a:t>
            </a:r>
            <a:r>
              <a:rPr lang="en-US" altLang="zh-CN" sz="1600" dirty="0">
                <a:solidFill>
                  <a:srgbClr val="6633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et al. [Belle-II], [arXiv:2509.25765 [hep-ex]].</a:t>
            </a:r>
            <a:endParaRPr lang="zh-CN" altLang="en-US" sz="1600" dirty="0">
              <a:solidFill>
                <a:srgbClr val="663300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846ADCD-D3B8-4C4D-87E5-D9B79A071905}"/>
              </a:ext>
            </a:extLst>
          </p:cNvPr>
          <p:cNvSpPr txBox="1"/>
          <p:nvPr/>
        </p:nvSpPr>
        <p:spPr>
          <a:xfrm>
            <a:off x="544995" y="4320221"/>
            <a:ext cx="2578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efforts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1A8CE474-5743-4168-8A15-345A2F210ADA}"/>
              </a:ext>
            </a:extLst>
          </p:cNvPr>
          <p:cNvSpPr txBox="1"/>
          <p:nvPr/>
        </p:nvSpPr>
        <p:spPr>
          <a:xfrm>
            <a:off x="1367505" y="188640"/>
            <a:ext cx="42550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/>
              <a:t>第八届重味物理与量子色动力学研讨会</a:t>
            </a: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E7FB2624-9EAD-4665-B1E8-7E432E89B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33" y="107991"/>
            <a:ext cx="817650" cy="53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554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BFA28A-8B7E-70C4-C6D3-1005C086EB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占位符 1">
            <a:extLst>
              <a:ext uri="{FF2B5EF4-FFF2-40B4-BE49-F238E27FC236}">
                <a16:creationId xmlns:a16="http://schemas.microsoft.com/office/drawing/2014/main" id="{20844423-49FC-93D4-92C2-3AC05A149E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1610" y="909320"/>
            <a:ext cx="8162290" cy="66167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75000"/>
                  </a:schemeClr>
                </a:solidFill>
              </a14:hiddenFill>
            </a:ext>
          </a:extLst>
        </p:spPr>
        <p:txBody>
          <a:bodyPr>
            <a:normAutofit/>
          </a:bodyPr>
          <a:lstStyle/>
          <a:p>
            <a:r>
              <a:rPr lang="en-US" altLang="zh-CN" sz="32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CPV in charmed baryon sector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7B92EEB7-94C4-7048-5AC3-8D0C881C9ED9}"/>
              </a:ext>
            </a:extLst>
          </p:cNvPr>
          <p:cNvSpPr txBox="1"/>
          <p:nvPr/>
        </p:nvSpPr>
        <p:spPr>
          <a:xfrm>
            <a:off x="8646850" y="6445189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6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6CFC9DA1-90B2-66B8-2DE8-0B740760A1DE}"/>
              </a:ext>
            </a:extLst>
          </p:cNvPr>
          <p:cNvCxnSpPr/>
          <p:nvPr/>
        </p:nvCxnSpPr>
        <p:spPr>
          <a:xfrm>
            <a:off x="0" y="767080"/>
            <a:ext cx="9015095" cy="0"/>
          </a:xfrm>
          <a:prstGeom prst="line">
            <a:avLst/>
          </a:prstGeom>
          <a:ln w="69850" cmpd="dbl">
            <a:solidFill>
              <a:srgbClr val="3362A9"/>
            </a:solidFill>
            <a:prstDash val="soli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30" name="图片 29">
            <a:extLst>
              <a:ext uri="{FF2B5EF4-FFF2-40B4-BE49-F238E27FC236}">
                <a16:creationId xmlns:a16="http://schemas.microsoft.com/office/drawing/2014/main" id="{438E2116-1A4D-4867-9EA3-D23E6C396C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6978" y="4104130"/>
            <a:ext cx="1353041" cy="1800664"/>
          </a:xfrm>
          <a:prstGeom prst="rect">
            <a:avLst/>
          </a:prstGeom>
        </p:spPr>
      </p:pic>
      <p:sp>
        <p:nvSpPr>
          <p:cNvPr id="31" name="文本框 30">
            <a:extLst>
              <a:ext uri="{FF2B5EF4-FFF2-40B4-BE49-F238E27FC236}">
                <a16:creationId xmlns:a16="http://schemas.microsoft.com/office/drawing/2014/main" id="{600B6D71-4B51-46F0-BA77-30125717CEC3}"/>
              </a:ext>
            </a:extLst>
          </p:cNvPr>
          <p:cNvSpPr txBox="1"/>
          <p:nvPr/>
        </p:nvSpPr>
        <p:spPr>
          <a:xfrm>
            <a:off x="7955906" y="3335410"/>
            <a:ext cx="570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？</a:t>
            </a:r>
          </a:p>
        </p:txBody>
      </p:sp>
      <p:sp>
        <p:nvSpPr>
          <p:cNvPr id="13" name="Rectangle 1 1">
            <a:extLst>
              <a:ext uri="{FF2B5EF4-FFF2-40B4-BE49-F238E27FC236}">
                <a16:creationId xmlns:a16="http://schemas.microsoft.com/office/drawing/2014/main" id="{A3CCE3B5-9872-4741-A1CB-43C1A6550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763" y="2484601"/>
            <a:ext cx="3502830" cy="65269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15870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solidFill>
                  <a:srgbClr val="6633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X. G. He and C. W. Liu, Sci. Bull. 70, 2598-2603 (2025).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39404978-6022-4849-AA69-634AF9965BF1}"/>
              </a:ext>
            </a:extLst>
          </p:cNvPr>
          <p:cNvSpPr txBox="1"/>
          <p:nvPr/>
        </p:nvSpPr>
        <p:spPr>
          <a:xfrm>
            <a:off x="522069" y="1669092"/>
            <a:ext cx="7821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CPAs are 10</a:t>
            </a:r>
            <a:r>
              <a:rPr lang="en-US" altLang="zh-CN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order in most decay modes, might be 10</a:t>
            </a:r>
            <a:r>
              <a:rPr lang="en-US" altLang="zh-CN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-3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several modes with small branching fractions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4A65E35-24D8-42E3-8075-9C0B9B517E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598" y="5195419"/>
            <a:ext cx="3301363" cy="286738"/>
          </a:xfrm>
          <a:prstGeom prst="rect">
            <a:avLst/>
          </a:prstGeom>
        </p:spPr>
      </p:pic>
      <p:sp>
        <p:nvSpPr>
          <p:cNvPr id="17" name="Rectangle 1 2">
            <a:extLst>
              <a:ext uri="{FF2B5EF4-FFF2-40B4-BE49-F238E27FC236}">
                <a16:creationId xmlns:a16="http://schemas.microsoft.com/office/drawing/2014/main" id="{27D461B6-8548-4438-A490-3D6229F37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231" y="4801227"/>
            <a:ext cx="6617459" cy="40647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15870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solidFill>
                  <a:srgbClr val="6633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H. Y. Cheng, F. Xu and H. Zhong, Phys. Rev. D 112, no.5, 054022 (2025).</a:t>
            </a:r>
            <a:endParaRPr lang="zh-CN" altLang="zh-CN" sz="1600" dirty="0">
              <a:solidFill>
                <a:srgbClr val="663300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800690A-D9B1-4AB4-AC4B-9632DDD9F6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480" y="5600131"/>
            <a:ext cx="3183600" cy="50648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9E7AFE36-0058-4B5B-B763-9365080DE9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2446" y="5195419"/>
            <a:ext cx="3301363" cy="28673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5D7712E-8555-4340-83DE-96009E8306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1328" y="5625809"/>
            <a:ext cx="3183600" cy="46511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13A6B4E-A460-4D02-A3C2-0362527218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480" y="6170438"/>
            <a:ext cx="3183600" cy="48916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A877B633-CF10-49C4-B7C2-58818EF0FF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0500" y="3209119"/>
            <a:ext cx="3123151" cy="898914"/>
          </a:xfrm>
          <a:prstGeom prst="rect">
            <a:avLst/>
          </a:prstGeom>
        </p:spPr>
      </p:pic>
      <p:sp>
        <p:nvSpPr>
          <p:cNvPr id="26" name="Rectangle 1 3">
            <a:extLst>
              <a:ext uri="{FF2B5EF4-FFF2-40B4-BE49-F238E27FC236}">
                <a16:creationId xmlns:a16="http://schemas.microsoft.com/office/drawing/2014/main" id="{003A29ED-CD81-4B5F-8673-6DEB772609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487712"/>
            <a:ext cx="2885557" cy="89891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15870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solidFill>
                  <a:srgbClr val="6633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C. P. Jia, H. Y. Jiang, J. P. Wang and F. S. Yu, JHEP 11, 072 (2024).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E106819D-40C8-4ADA-96D4-A23130A4D32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9401" y="4187262"/>
            <a:ext cx="2994250" cy="515863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C83B7E01-DFFE-4A99-B482-2A4458E7729D}"/>
              </a:ext>
            </a:extLst>
          </p:cNvPr>
          <p:cNvSpPr txBox="1"/>
          <p:nvPr/>
        </p:nvSpPr>
        <p:spPr>
          <a:xfrm>
            <a:off x="2372662" y="2970862"/>
            <a:ext cx="463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zh-CN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endParaRPr lang="zh-CN" altLang="en-US" sz="1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E36533F3-7B32-4F05-A9F2-1E631E04485E}"/>
              </a:ext>
            </a:extLst>
          </p:cNvPr>
          <p:cNvSpPr txBox="1"/>
          <p:nvPr/>
        </p:nvSpPr>
        <p:spPr>
          <a:xfrm>
            <a:off x="3101271" y="2973970"/>
            <a:ext cx="463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zh-CN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endParaRPr lang="zh-CN" altLang="en-US" sz="1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图片 34" descr="\documentclass{article}&#10;\usepackage{amsmath}&#10;\pagestyle{empty}&#10;\begin{document}&#10;&#10;&#10;$\mathcal{B}_c\to \mathcal{B}_8V:~A_{CP}\sim \mathcal{O}(10^{-4})$&#10;&#10;\end{document}" title="IguanaTex Bitmap Display">
            <a:extLst>
              <a:ext uri="{FF2B5EF4-FFF2-40B4-BE49-F238E27FC236}">
                <a16:creationId xmlns:a16="http://schemas.microsoft.com/office/drawing/2014/main" id="{6669BF56-4E49-4EFB-8816-8527E4A96C3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797819" y="3572067"/>
            <a:ext cx="2554871" cy="219512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4816F04A-3C4D-48CB-88A8-BF3A1745D6C7}"/>
              </a:ext>
            </a:extLst>
          </p:cNvPr>
          <p:cNvSpPr txBox="1"/>
          <p:nvPr/>
        </p:nvSpPr>
        <p:spPr>
          <a:xfrm>
            <a:off x="1367505" y="188640"/>
            <a:ext cx="42550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/>
              <a:t>第八届重味物理与量子色动力学研讨会</a:t>
            </a: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077DEC5A-4385-4AA5-A92F-487791465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33" y="107991"/>
            <a:ext cx="817650" cy="53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004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BFA28A-8B7E-70C4-C6D3-1005C086EB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占位符 1">
            <a:extLst>
              <a:ext uri="{FF2B5EF4-FFF2-40B4-BE49-F238E27FC236}">
                <a16:creationId xmlns:a16="http://schemas.microsoft.com/office/drawing/2014/main" id="{20844423-49FC-93D4-92C2-3AC05A149E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1610" y="909320"/>
            <a:ext cx="8162290" cy="66167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75000"/>
                  </a:schemeClr>
                </a:solidFill>
              </a14:hiddenFill>
            </a:ext>
          </a:extLst>
        </p:spPr>
        <p:txBody>
          <a:bodyPr>
            <a:normAutofit/>
          </a:bodyPr>
          <a:lstStyle/>
          <a:p>
            <a:r>
              <a:rPr lang="en-US" altLang="zh-CN" sz="32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CPV in charm decays into neutral kaons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7B92EEB7-94C4-7048-5AC3-8D0C881C9ED9}"/>
              </a:ext>
            </a:extLst>
          </p:cNvPr>
          <p:cNvSpPr txBox="1"/>
          <p:nvPr/>
        </p:nvSpPr>
        <p:spPr>
          <a:xfrm>
            <a:off x="8646850" y="6445189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7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6CFC9DA1-90B2-66B8-2DE8-0B740760A1DE}"/>
              </a:ext>
            </a:extLst>
          </p:cNvPr>
          <p:cNvCxnSpPr/>
          <p:nvPr/>
        </p:nvCxnSpPr>
        <p:spPr>
          <a:xfrm>
            <a:off x="0" y="767080"/>
            <a:ext cx="9015095" cy="0"/>
          </a:xfrm>
          <a:prstGeom prst="line">
            <a:avLst/>
          </a:prstGeom>
          <a:ln w="69850" cmpd="dbl">
            <a:solidFill>
              <a:srgbClr val="3362A9"/>
            </a:solidFill>
            <a:prstDash val="soli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3" name="图片 12" descr="\documentclass{article}&#10;\usepackage{amsmath}&#10;\pagestyle{empty}&#10;\begin{document}&#10;&#10;\begin{equation*}&#10;A_{CP}(t) \equiv\frac{\Gamma_{\pi\pi}(t)-\overline&#10;\Gamma_{\pi\pi}(t)}{\Gamma_{\pi\pi}(t)+\overline\Gamma_{\pi\pi}(t)}&#10;\end{equation*}&#10;&#10;&#10;\end{document}" title="IguanaTex Bitmap Display">
            <a:extLst>
              <a:ext uri="{FF2B5EF4-FFF2-40B4-BE49-F238E27FC236}">
                <a16:creationId xmlns:a16="http://schemas.microsoft.com/office/drawing/2014/main" id="{188A8FD7-AE11-0CBE-76D0-9630908ABE8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378847" y="4732444"/>
            <a:ext cx="2803212" cy="623593"/>
          </a:xfrm>
          <a:prstGeom prst="rect">
            <a:avLst/>
          </a:prstGeom>
        </p:spPr>
      </p:pic>
      <p:pic>
        <p:nvPicPr>
          <p:cNvPr id="15" name="图片 14" descr="\documentclass{article}&#10;\usepackage{amsmath}&#10;\pagestyle{empty}&#10;\begin{document}&#10;&#10;\begin{align*}&#10;  \Gamma_{\pi\pi}(t)&amp;\equiv\Gamma(D\to MK(t)(\to \pi^{+}\pi^{-})) \nonumber\\&#10;\overline\Gamma_{\pi\pi}(t)&amp;\equiv\Gamma(\overline {D}\to \overline{M}K(t)&#10;(\to \pi^{+}\pi^{-}))&#10;\end{align*}&#10;&#10;&#10;\end{document}" title="IguanaTex Bitmap Display">
            <a:extLst>
              <a:ext uri="{FF2B5EF4-FFF2-40B4-BE49-F238E27FC236}">
                <a16:creationId xmlns:a16="http://schemas.microsoft.com/office/drawing/2014/main" id="{9DBBED16-E1B3-DC12-F660-7FA2A1542AC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098526" y="5636883"/>
            <a:ext cx="3548324" cy="623594"/>
          </a:xfrm>
          <a:prstGeom prst="rect">
            <a:avLst/>
          </a:prstGeom>
        </p:spPr>
      </p:pic>
      <p:sp>
        <p:nvSpPr>
          <p:cNvPr id="33" name="Rectangle 1">
            <a:extLst>
              <a:ext uri="{FF2B5EF4-FFF2-40B4-BE49-F238E27FC236}">
                <a16:creationId xmlns:a16="http://schemas.microsoft.com/office/drawing/2014/main" id="{6664A1AF-B5D4-B48E-6C16-5AF3FB92E7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381" y="5792497"/>
            <a:ext cx="3700685" cy="65269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600" dirty="0">
                <a:solidFill>
                  <a:srgbClr val="6633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F. S. Yu, D. Wang and H. n. Li, Phys. Rev. Lett. </a:t>
            </a:r>
            <a:r>
              <a:rPr lang="en-US" altLang="zh-CN" sz="1600" b="1" dirty="0">
                <a:solidFill>
                  <a:srgbClr val="6633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119</a:t>
            </a:r>
            <a:r>
              <a:rPr lang="en-US" altLang="zh-CN" sz="1600" dirty="0">
                <a:solidFill>
                  <a:srgbClr val="6633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no.18, 181802 (2017).</a:t>
            </a:r>
            <a:endParaRPr lang="zh-CN" altLang="zh-CN" sz="1600" dirty="0">
              <a:solidFill>
                <a:srgbClr val="6633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C2D32F5-1750-4C03-86A5-540633A012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864" y="1856232"/>
            <a:ext cx="4337721" cy="349980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C85A866E-6E2E-43F4-8CA5-931175CD7DA1}"/>
              </a:ext>
            </a:extLst>
          </p:cNvPr>
          <p:cNvSpPr txBox="1"/>
          <p:nvPr/>
        </p:nvSpPr>
        <p:spPr>
          <a:xfrm>
            <a:off x="4982780" y="1924709"/>
            <a:ext cx="36640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CN" sz="20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K</a:t>
            </a:r>
            <a:r>
              <a:rPr kumimoji="0" lang="en-US" altLang="zh-CN" sz="12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kumimoji="0" lang="en-US" altLang="zh-CN" sz="20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c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andidate is reconstructed from its decay into two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pions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at a time close to its lifetime in experiments;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only K</a:t>
            </a:r>
            <a:r>
              <a:rPr lang="en-US" altLang="zh-CN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but also K</a:t>
            </a:r>
            <a:r>
              <a:rPr lang="en-US" altLang="zh-CN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serve as intermediate states through K</a:t>
            </a:r>
            <a:r>
              <a:rPr lang="en-US" altLang="zh-CN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-K</a:t>
            </a:r>
            <a:r>
              <a:rPr lang="en-US" altLang="zh-CN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oscillation 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8595DBA-FBFF-40D2-A0C6-BCD07482A3E9}"/>
              </a:ext>
            </a:extLst>
          </p:cNvPr>
          <p:cNvSpPr txBox="1"/>
          <p:nvPr/>
        </p:nvSpPr>
        <p:spPr>
          <a:xfrm>
            <a:off x="1367505" y="188640"/>
            <a:ext cx="42550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/>
              <a:t>第八届重味物理与量子色动力学研讨会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DA5918C7-813B-4673-8657-E2BD701C8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33" y="107991"/>
            <a:ext cx="817650" cy="53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673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BFA28A-8B7E-70C4-C6D3-1005C086EB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占位符 1">
            <a:extLst>
              <a:ext uri="{FF2B5EF4-FFF2-40B4-BE49-F238E27FC236}">
                <a16:creationId xmlns:a16="http://schemas.microsoft.com/office/drawing/2014/main" id="{20844423-49FC-93D4-92C2-3AC05A149E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1610" y="909320"/>
            <a:ext cx="8162290" cy="66167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75000"/>
                  </a:schemeClr>
                </a:solidFill>
              </a14:hiddenFill>
            </a:ext>
          </a:extLst>
        </p:spPr>
        <p:txBody>
          <a:bodyPr>
            <a:normAutofit/>
          </a:bodyPr>
          <a:lstStyle/>
          <a:p>
            <a:r>
              <a:rPr lang="en-US" altLang="zh-CN" sz="32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CPV in charm decays into neutral kaons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7B92EEB7-94C4-7048-5AC3-8D0C881C9ED9}"/>
              </a:ext>
            </a:extLst>
          </p:cNvPr>
          <p:cNvSpPr txBox="1"/>
          <p:nvPr/>
        </p:nvSpPr>
        <p:spPr>
          <a:xfrm>
            <a:off x="8646850" y="6445189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8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6CFC9DA1-90B2-66B8-2DE8-0B740760A1DE}"/>
              </a:ext>
            </a:extLst>
          </p:cNvPr>
          <p:cNvCxnSpPr/>
          <p:nvPr/>
        </p:nvCxnSpPr>
        <p:spPr>
          <a:xfrm>
            <a:off x="0" y="767080"/>
            <a:ext cx="9015095" cy="0"/>
          </a:xfrm>
          <a:prstGeom prst="line">
            <a:avLst/>
          </a:prstGeom>
          <a:ln w="69850" cmpd="dbl">
            <a:solidFill>
              <a:srgbClr val="3362A9"/>
            </a:solidFill>
            <a:prstDash val="soli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4" name="图片 23" descr="\documentclass{article}&#10;\usepackage{amsmath}&#10;\pagestyle{empty}&#10;\begin{document}&#10;&#10;\begin{align*}&#10; A_{CP}(t)\simeq&amp;&#10;A_{CP}^{\overline K^0}(t)+A_{CP}^{\rm dir}(t)+A_{CP}^{\rm int}(t)&#10;\end{align*}&#10;&#10;&#10;\end{document}" title="IguanaTex Bitmap Display">
            <a:extLst>
              <a:ext uri="{FF2B5EF4-FFF2-40B4-BE49-F238E27FC236}">
                <a16:creationId xmlns:a16="http://schemas.microsoft.com/office/drawing/2014/main" id="{17C73686-ECE7-3DF8-B131-538B17B4C24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2158" y="5176186"/>
            <a:ext cx="3570899" cy="311618"/>
          </a:xfrm>
          <a:prstGeom prst="rect">
            <a:avLst/>
          </a:prstGeom>
        </p:spPr>
      </p:pic>
      <p:sp>
        <p:nvSpPr>
          <p:cNvPr id="33" name="Rectangle 1">
            <a:extLst>
              <a:ext uri="{FF2B5EF4-FFF2-40B4-BE49-F238E27FC236}">
                <a16:creationId xmlns:a16="http://schemas.microsoft.com/office/drawing/2014/main" id="{6664A1AF-B5D4-B48E-6C16-5AF3FB92E7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862" y="5839585"/>
            <a:ext cx="3700685" cy="65269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600" dirty="0">
                <a:solidFill>
                  <a:srgbClr val="6633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F. S. Yu, D. Wang and H. n. Li, Phys. Rev. Lett. </a:t>
            </a:r>
            <a:r>
              <a:rPr lang="en-US" altLang="zh-CN" sz="1600" b="1" dirty="0">
                <a:solidFill>
                  <a:srgbClr val="6633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119</a:t>
            </a:r>
            <a:r>
              <a:rPr lang="en-US" altLang="zh-CN" sz="1600" dirty="0">
                <a:solidFill>
                  <a:srgbClr val="6633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no.18, 181802 (2017).</a:t>
            </a:r>
            <a:endParaRPr lang="zh-CN" altLang="zh-CN" sz="1600" dirty="0">
              <a:solidFill>
                <a:srgbClr val="6633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0FCDCAF-567C-F943-B685-C4FA8A15408A}"/>
              </a:ext>
            </a:extLst>
          </p:cNvPr>
          <p:cNvSpPr txBox="1"/>
          <p:nvPr/>
        </p:nvSpPr>
        <p:spPr>
          <a:xfrm>
            <a:off x="285811" y="2120945"/>
            <a:ext cx="3548324" cy="2345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CPV in neutral kaon mixing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Direct CPV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Interference between neutral kaon mixing with CF and DCS amplitudes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3E5E6EE1-A302-488B-3F0A-EB31FCD0F045}"/>
              </a:ext>
            </a:extLst>
          </p:cNvPr>
          <p:cNvSpPr/>
          <p:nvPr/>
        </p:nvSpPr>
        <p:spPr>
          <a:xfrm>
            <a:off x="532462" y="5093846"/>
            <a:ext cx="3750906" cy="5100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B042C0DE-1B9C-4371-99EB-68C0323A26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9689" y="1903308"/>
            <a:ext cx="4703915" cy="2735793"/>
          </a:xfrm>
          <a:prstGeom prst="rect">
            <a:avLst/>
          </a:prstGeom>
        </p:spPr>
      </p:pic>
      <p:sp>
        <p:nvSpPr>
          <p:cNvPr id="14" name="对话气泡: 椭圆形 13">
            <a:extLst>
              <a:ext uri="{FF2B5EF4-FFF2-40B4-BE49-F238E27FC236}">
                <a16:creationId xmlns:a16="http://schemas.microsoft.com/office/drawing/2014/main" id="{6A058C33-8544-45DE-8E98-621F2B8908C6}"/>
              </a:ext>
            </a:extLst>
          </p:cNvPr>
          <p:cNvSpPr/>
          <p:nvPr/>
        </p:nvSpPr>
        <p:spPr>
          <a:xfrm>
            <a:off x="5529170" y="5176186"/>
            <a:ext cx="2675175" cy="1138696"/>
          </a:xfrm>
          <a:prstGeom prst="wedgeEllipseCallout">
            <a:avLst>
              <a:gd name="adj1" fmla="val 41415"/>
              <a:gd name="adj2" fmla="val 29158"/>
            </a:avLst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>
              <a:defRPr/>
            </a:pPr>
            <a:r>
              <a:rPr lang="en-US" altLang="zh-CN" sz="2000" kern="0" dirty="0">
                <a:solidFill>
                  <a:srgbClr val="CC330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Charmed baryon decays ?</a:t>
            </a:r>
            <a:endParaRPr lang="zh-CN" altLang="en-US" sz="2000" kern="0" dirty="0">
              <a:solidFill>
                <a:srgbClr val="CC3300"/>
              </a:solidFill>
              <a:latin typeface="Times New Roman" panose="02020603050405020304" pitchFamily="18" charset="0"/>
              <a:ea typeface="华文行楷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71E97098-104A-4C24-82D4-0A52A9ADA1B3}"/>
              </a:ext>
            </a:extLst>
          </p:cNvPr>
          <p:cNvSpPr txBox="1"/>
          <p:nvPr/>
        </p:nvSpPr>
        <p:spPr>
          <a:xfrm>
            <a:off x="1367505" y="188640"/>
            <a:ext cx="42550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/>
              <a:t>第八届重味物理与量子色动力学研讨会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7BBA2F15-8E25-4E41-B8F1-AE6069E5F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33" y="107991"/>
            <a:ext cx="817650" cy="53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9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81720" y="1002554"/>
            <a:ext cx="2892617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0070C0"/>
                </a:solidFill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C</a:t>
            </a:r>
            <a:r>
              <a:rPr lang="en-US" altLang="zh-CN" sz="4400" b="1" i="0" dirty="0">
                <a:solidFill>
                  <a:srgbClr val="0070C0"/>
                </a:solidFill>
                <a:effectLst/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ontents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0" y="746760"/>
            <a:ext cx="9015095" cy="0"/>
          </a:xfrm>
          <a:prstGeom prst="line">
            <a:avLst/>
          </a:prstGeom>
          <a:ln w="69850" cmpd="dbl">
            <a:solidFill>
              <a:srgbClr val="3362A9"/>
            </a:solidFill>
            <a:prstDash val="soli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7" name="组合 2"/>
          <p:cNvGrpSpPr/>
          <p:nvPr/>
        </p:nvGrpSpPr>
        <p:grpSpPr bwMode="auto">
          <a:xfrm>
            <a:off x="1294765" y="1860071"/>
            <a:ext cx="4972685" cy="779103"/>
            <a:chOff x="-158723" y="-29072"/>
            <a:chExt cx="4345027" cy="862916"/>
          </a:xfrm>
        </p:grpSpPr>
        <p:sp>
          <p:nvSpPr>
            <p:cNvPr id="8" name="TextBox 16"/>
            <p:cNvSpPr>
              <a:spLocks noChangeArrowheads="1"/>
            </p:cNvSpPr>
            <p:nvPr/>
          </p:nvSpPr>
          <p:spPr bwMode="auto">
            <a:xfrm>
              <a:off x="312879" y="-127"/>
              <a:ext cx="3873425" cy="805026"/>
            </a:xfrm>
            <a:prstGeom prst="roundRect">
              <a:avLst>
                <a:gd name="adj" fmla="val 8176"/>
              </a:avLst>
            </a:prstGeom>
            <a:solidFill>
              <a:schemeClr val="bg1"/>
            </a:solidFill>
            <a:ln w="19050" cmpd="sng">
              <a:solidFill>
                <a:srgbClr val="A5A5A5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400" b="1" dirty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  <a:sym typeface="微软雅黑" panose="020B0503020204020204" pitchFamily="34" charset="-122"/>
                </a:rPr>
                <a:t>Motivation</a:t>
              </a:r>
              <a:endParaRPr lang="zh-CN" altLang="en-US" sz="2400" b="1" dirty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endParaRPr>
            </a:p>
          </p:txBody>
        </p:sp>
        <p:sp>
          <p:nvSpPr>
            <p:cNvPr id="11" name="椭圆 17"/>
            <p:cNvSpPr>
              <a:spLocks noChangeArrowheads="1"/>
            </p:cNvSpPr>
            <p:nvPr/>
          </p:nvSpPr>
          <p:spPr bwMode="auto">
            <a:xfrm>
              <a:off x="-158723" y="-29072"/>
              <a:ext cx="706919" cy="862916"/>
            </a:xfrm>
            <a:prstGeom prst="ellipse">
              <a:avLst/>
            </a:prstGeom>
            <a:solidFill>
              <a:schemeClr val="bg1"/>
            </a:solidFill>
            <a:ln w="19050" cmpd="sng">
              <a:solidFill>
                <a:srgbClr val="A5A5A5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100" b="1" dirty="0">
                  <a:latin typeface="Times New Roman" panose="02020603050405020304" charset="0"/>
                  <a:ea typeface="Arial Unicode MS" pitchFamily="34" charset="-122"/>
                  <a:cs typeface="Times New Roman" panose="02020603050405020304" charset="0"/>
                  <a:sym typeface="Arial Unicode MS" pitchFamily="34" charset="-122"/>
                </a:rPr>
                <a:t>1</a:t>
              </a:r>
            </a:p>
          </p:txBody>
        </p:sp>
      </p:grpSp>
      <p:grpSp>
        <p:nvGrpSpPr>
          <p:cNvPr id="12" name="组合 2"/>
          <p:cNvGrpSpPr/>
          <p:nvPr/>
        </p:nvGrpSpPr>
        <p:grpSpPr bwMode="auto">
          <a:xfrm>
            <a:off x="1874551" y="2754475"/>
            <a:ext cx="6026126" cy="766800"/>
            <a:chOff x="167754" y="-19878"/>
            <a:chExt cx="2778979" cy="85981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3" name="TextBox 16"/>
            <p:cNvSpPr>
              <a:spLocks noChangeArrowheads="1"/>
            </p:cNvSpPr>
            <p:nvPr/>
          </p:nvSpPr>
          <p:spPr bwMode="auto">
            <a:xfrm>
              <a:off x="407273" y="3590"/>
              <a:ext cx="2539460" cy="808148"/>
            </a:xfrm>
            <a:prstGeom prst="roundRect">
              <a:avLst>
                <a:gd name="adj" fmla="val 8176"/>
              </a:avLst>
            </a:prstGeom>
            <a:grpFill/>
            <a:ln w="19050" cmpd="sng">
              <a:solidFill>
                <a:srgbClr val="A5A5A5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4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微软雅黑" panose="020B0503020204020204" pitchFamily="34" charset="-122"/>
                </a:rPr>
                <a:t>  </a:t>
              </a:r>
              <a:r>
                <a:rPr lang="en-US" altLang="zh-CN" sz="24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微软雅黑" panose="020B0503020204020204" pitchFamily="34" charset="-122"/>
                </a:rPr>
                <a:t>CPV in charmed baryon decays</a:t>
              </a:r>
            </a:p>
          </p:txBody>
        </p:sp>
        <p:sp>
          <p:nvSpPr>
            <p:cNvPr id="14" name="椭圆 17"/>
            <p:cNvSpPr>
              <a:spLocks noChangeArrowheads="1"/>
            </p:cNvSpPr>
            <p:nvPr/>
          </p:nvSpPr>
          <p:spPr bwMode="auto">
            <a:xfrm>
              <a:off x="167754" y="-19878"/>
              <a:ext cx="373091" cy="859812"/>
            </a:xfrm>
            <a:prstGeom prst="ellipse">
              <a:avLst/>
            </a:prstGeom>
            <a:grpFill/>
            <a:ln w="19050" cmpd="sng">
              <a:solidFill>
                <a:srgbClr val="A5A5A5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100" b="1" dirty="0">
                  <a:latin typeface="Times New Roman" panose="02020603050405020304"/>
                  <a:ea typeface="Arial Unicode MS" pitchFamily="34" charset="-122"/>
                  <a:cs typeface="Times New Roman" panose="02020603050405020304"/>
                  <a:sym typeface="Arial Unicode MS" pitchFamily="34" charset="-122"/>
                </a:rPr>
                <a:t>2</a:t>
              </a:r>
              <a:endParaRPr lang="zh-CN" altLang="en-US" sz="2100" b="1" dirty="0">
                <a:latin typeface="Times New Roman" panose="02020603050405020304"/>
                <a:ea typeface="Arial Unicode MS" pitchFamily="34" charset="-122"/>
                <a:cs typeface="Times New Roman" panose="02020603050405020304"/>
                <a:sym typeface="Arial Unicode MS" pitchFamily="34" charset="-122"/>
              </a:endParaRPr>
            </a:p>
          </p:txBody>
        </p:sp>
      </p:grpSp>
      <p:grpSp>
        <p:nvGrpSpPr>
          <p:cNvPr id="15" name="组合 2"/>
          <p:cNvGrpSpPr/>
          <p:nvPr/>
        </p:nvGrpSpPr>
        <p:grpSpPr bwMode="auto">
          <a:xfrm>
            <a:off x="2566214" y="3658492"/>
            <a:ext cx="5334463" cy="767160"/>
            <a:chOff x="-89608" y="1"/>
            <a:chExt cx="4072579" cy="858512"/>
          </a:xfrm>
        </p:grpSpPr>
        <p:sp>
          <p:nvSpPr>
            <p:cNvPr id="16" name="TextBox 16"/>
            <p:cNvSpPr>
              <a:spLocks noChangeArrowheads="1"/>
            </p:cNvSpPr>
            <p:nvPr/>
          </p:nvSpPr>
          <p:spPr bwMode="auto">
            <a:xfrm>
              <a:off x="312521" y="1"/>
              <a:ext cx="3670450" cy="806546"/>
            </a:xfrm>
            <a:prstGeom prst="roundRect">
              <a:avLst>
                <a:gd name="adj" fmla="val 8176"/>
              </a:avLst>
            </a:prstGeom>
            <a:noFill/>
            <a:ln w="19050" cmpd="sng">
              <a:solidFill>
                <a:srgbClr val="A5A5A5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4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微软雅黑" panose="020B0503020204020204" pitchFamily="34" charset="-122"/>
                </a:rPr>
                <a:t>Phenomenological</a:t>
              </a:r>
              <a:r>
                <a:rPr lang="zh-CN" altLang="en-US" sz="24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微软雅黑" panose="020B0503020204020204" pitchFamily="34" charset="-122"/>
                </a:rPr>
                <a:t>  </a:t>
              </a:r>
              <a:r>
                <a:rPr lang="en-US" altLang="zh-CN" sz="24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微软雅黑" panose="020B0503020204020204" pitchFamily="34" charset="-122"/>
                </a:rPr>
                <a:t>analysis</a:t>
              </a:r>
              <a:endPara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endParaRPr>
            </a:p>
          </p:txBody>
        </p:sp>
        <p:sp>
          <p:nvSpPr>
            <p:cNvPr id="17" name="椭圆 17"/>
            <p:cNvSpPr>
              <a:spLocks noChangeArrowheads="1"/>
            </p:cNvSpPr>
            <p:nvPr/>
          </p:nvSpPr>
          <p:spPr bwMode="auto">
            <a:xfrm>
              <a:off x="-89608" y="7583"/>
              <a:ext cx="617655" cy="850930"/>
            </a:xfrm>
            <a:prstGeom prst="ellipse">
              <a:avLst/>
            </a:prstGeom>
            <a:solidFill>
              <a:schemeClr val="bg1"/>
            </a:solidFill>
            <a:ln w="19050" cmpd="sng">
              <a:solidFill>
                <a:srgbClr val="A5A5A5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100" b="1" dirty="0">
                  <a:latin typeface="Times New Roman" panose="02020603050405020304"/>
                  <a:ea typeface="Arial Unicode MS" pitchFamily="34" charset="-122"/>
                  <a:cs typeface="Times New Roman" panose="02020603050405020304"/>
                  <a:sym typeface="Arial Unicode MS" pitchFamily="34" charset="-122"/>
                </a:rPr>
                <a:t>3</a:t>
              </a:r>
              <a:endParaRPr lang="zh-CN" altLang="en-US" sz="2100" b="1" dirty="0">
                <a:latin typeface="Times New Roman" panose="02020603050405020304"/>
                <a:ea typeface="Arial Unicode MS" pitchFamily="34" charset="-122"/>
                <a:cs typeface="Times New Roman" panose="02020603050405020304"/>
                <a:sym typeface="Arial Unicode MS" pitchFamily="34" charset="-122"/>
              </a:endParaRPr>
            </a:p>
          </p:txBody>
        </p:sp>
      </p:grpSp>
      <p:grpSp>
        <p:nvGrpSpPr>
          <p:cNvPr id="6" name="组合 2">
            <a:extLst>
              <a:ext uri="{FF2B5EF4-FFF2-40B4-BE49-F238E27FC236}">
                <a16:creationId xmlns:a16="http://schemas.microsoft.com/office/drawing/2014/main" id="{1C41D869-B16E-D1DB-5FAE-94D8E9963ABC}"/>
              </a:ext>
            </a:extLst>
          </p:cNvPr>
          <p:cNvGrpSpPr/>
          <p:nvPr/>
        </p:nvGrpSpPr>
        <p:grpSpPr bwMode="auto">
          <a:xfrm>
            <a:off x="3235651" y="4594790"/>
            <a:ext cx="3532618" cy="760385"/>
            <a:chOff x="-104071" y="-6001"/>
            <a:chExt cx="2706851" cy="850930"/>
          </a:xfrm>
        </p:grpSpPr>
        <p:sp>
          <p:nvSpPr>
            <p:cNvPr id="9" name="TextBox 16">
              <a:extLst>
                <a:ext uri="{FF2B5EF4-FFF2-40B4-BE49-F238E27FC236}">
                  <a16:creationId xmlns:a16="http://schemas.microsoft.com/office/drawing/2014/main" id="{B6C79AFD-2488-31C8-319F-07D9CD0A38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702" y="16190"/>
              <a:ext cx="2298078" cy="806546"/>
            </a:xfrm>
            <a:prstGeom prst="roundRect">
              <a:avLst>
                <a:gd name="adj" fmla="val 8176"/>
              </a:avLst>
            </a:prstGeom>
            <a:noFill/>
            <a:ln w="19050" cmpd="sng">
              <a:solidFill>
                <a:srgbClr val="A5A5A5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 </a:t>
              </a:r>
              <a:r>
                <a:rPr lang="en-US" altLang="zh-CN" sz="24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微软雅黑" panose="020B0503020204020204" pitchFamily="34" charset="-122"/>
                </a:rPr>
                <a:t>Summary</a:t>
              </a:r>
              <a:endParaRPr kumimoji="0" lang="en-US" altLang="zh-CN" sz="2400" b="1" i="0" u="none" strike="noStrike" kern="1200" cap="none" spc="0" normalizeH="0" baseline="0" noProof="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" name="椭圆 17">
              <a:extLst>
                <a:ext uri="{FF2B5EF4-FFF2-40B4-BE49-F238E27FC236}">
                  <a16:creationId xmlns:a16="http://schemas.microsoft.com/office/drawing/2014/main" id="{26385E53-2F71-7B27-253C-8D0ACBA272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4071" y="-6001"/>
              <a:ext cx="617655" cy="850930"/>
            </a:xfrm>
            <a:prstGeom prst="ellipse">
              <a:avLst/>
            </a:prstGeom>
            <a:solidFill>
              <a:schemeClr val="bg1"/>
            </a:solidFill>
            <a:ln w="19050" cmpd="sng">
              <a:solidFill>
                <a:srgbClr val="A5A5A5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100" b="1" dirty="0">
                  <a:latin typeface="Times New Roman" panose="02020603050405020304"/>
                  <a:ea typeface="Arial Unicode MS" pitchFamily="34" charset="-122"/>
                  <a:cs typeface="Times New Roman" panose="02020603050405020304"/>
                  <a:sym typeface="Arial Unicode MS" pitchFamily="34" charset="-122"/>
                </a:rPr>
                <a:t>4</a:t>
              </a:r>
              <a:endParaRPr lang="zh-CN" altLang="en-US" sz="2100" b="1" dirty="0">
                <a:latin typeface="Times New Roman" panose="02020603050405020304"/>
                <a:ea typeface="Arial Unicode MS" pitchFamily="34" charset="-122"/>
                <a:cs typeface="Times New Roman" panose="02020603050405020304"/>
                <a:sym typeface="Arial Unicode MS" pitchFamily="34" charset="-122"/>
              </a:endParaRPr>
            </a:p>
          </p:txBody>
        </p:sp>
      </p:grpSp>
      <p:sp>
        <p:nvSpPr>
          <p:cNvPr id="20" name="文本框 19">
            <a:extLst>
              <a:ext uri="{FF2B5EF4-FFF2-40B4-BE49-F238E27FC236}">
                <a16:creationId xmlns:a16="http://schemas.microsoft.com/office/drawing/2014/main" id="{531D7800-5813-4EE8-B009-14353F8861A7}"/>
              </a:ext>
            </a:extLst>
          </p:cNvPr>
          <p:cNvSpPr txBox="1"/>
          <p:nvPr/>
        </p:nvSpPr>
        <p:spPr>
          <a:xfrm>
            <a:off x="1367505" y="188640"/>
            <a:ext cx="42550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/>
              <a:t>第八届重味物理与量子色动力学研讨会</a:t>
            </a: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81831B21-5FED-4FAD-8445-EDE485212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33" y="107991"/>
            <a:ext cx="817650" cy="53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8598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FI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3.25"/>
  <p:tag name="ORIGINALWIDTH" val="1467"/>
  <p:tag name="LATEXADDIN" val="\documentclass{article}&#10;\usepackage{amsmath}&#10;\pagestyle{empty}&#10;\begin{document}&#10;&#10;\begin{equation*}&#10;A^{\alpha}_{CP}(t) \equiv\frac{\alpha_{\pi\pi}(t)+\overline&#10;\alpha_{\pi\pi}(t)}{2},&#10;\end{equation*}&#10;&#10;&#10;\end{document}"/>
  <p:tag name="IGUANATEXSIZE" val="20"/>
  <p:tag name="IGUANATEXCURSOR" val="197"/>
  <p:tag name="TRANSPARENCY" val="True"/>
  <p:tag name="LATEXENGINEID" val="0"/>
  <p:tag name="TEMPFOLDER" val="C:\Users\王迪\Documents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6"/>
  <p:tag name="ORIGINALWIDTH" val="1454.25"/>
  <p:tag name="LATEXADDIN" val="\documentclass{article}&#10;\usepackage{amsmath}&#10;\pagestyle{empty}&#10;\begin{document}&#10;&#10;\begin{equation*}&#10;A^{\beta}_{CP}(t) \equiv\frac{\beta_{\pi\pi}(t)+\overline&#10;\beta_{\pi\pi}(t)}{2},&#10;\end{equation*}&#10;&#10;&#10;\end{document}"/>
  <p:tag name="IGUANATEXSIZE" val="20"/>
  <p:tag name="IGUANATEXCURSOR" val="194"/>
  <p:tag name="TRANSPARENCY" val="True"/>
  <p:tag name="LATEXENGINEID" val="0"/>
  <p:tag name="TEMPFOLDER" val="C:\Users\王迪\Documents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3.25"/>
  <p:tag name="ORIGINALWIDTH" val="1441.5"/>
  <p:tag name="LATEXADDIN" val="\documentclass{article}&#10;\usepackage{amsmath}&#10;\pagestyle{empty}&#10;\begin{document}&#10;&#10;\begin{equation*}&#10;A^{\gamma}_{CP}(t) \equiv\frac{\gamma_{\pi\pi}(t)-\overline&#10;\gamma_{\pi\pi}(t)}{2}.&#10;\end{equation*}&#10;&#10;&#10;\end{document}"/>
  <p:tag name="IGUANATEXSIZE" val="20"/>
  <p:tag name="IGUANATEXCURSOR" val="182"/>
  <p:tag name="TRANSPARENCY" val="True"/>
  <p:tag name="LATEXENGINEID" val="0"/>
  <p:tag name="TEMPFOLDER" val="C:\Users\王迪\Documents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3.25"/>
  <p:tag name="ORIGINALWIDTH" val="1467"/>
  <p:tag name="LATEXADDIN" val="\documentclass{article}&#10;\usepackage{amsmath}&#10;\pagestyle{empty}&#10;\begin{document}&#10;&#10;\begin{equation*}&#10;A^{\alpha}_{CP}(t) \equiv\frac{\alpha_{\pi\pi}(t)+\overline&#10;\alpha_{\pi\pi}(t)}{2},&#10;\end{equation*}&#10;&#10;&#10;\end{document}"/>
  <p:tag name="IGUANATEXSIZE" val="20"/>
  <p:tag name="IGUANATEXCURSOR" val="197"/>
  <p:tag name="TRANSPARENCY" val="True"/>
  <p:tag name="FILENAME" val=""/>
  <p:tag name="LATEXENGINEID" val="0"/>
  <p:tag name="TEMPFOLDER" val="C:\Users\王迪\Documents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59.25"/>
  <p:tag name="ORIGINALWIDTH" val="1605.75"/>
  <p:tag name="LATEXADDIN" val="\documentclass{article}&#10;\usepackage{amsmath}&#10;\pagestyle{empty}&#10;\begin{document}&#10;&#10;\begin{align*}&#10; \alpha(t)=\frac{|\mathcal{H}_{+\frac{1}{2}}(t)|^2&#10; -|\mathcal{H}_{-\frac{1}{2}}(t)|^2}&#10; {|\mathcal{H}_{+\frac{1}{2}}(t)|^2&#10; +|\mathcal{H}_{-\frac{1}{2}}(t)|^2}&#10;\end{align*}&#10;&#10;&#10;\end{document}"/>
  <p:tag name="IGUANATEXSIZE" val="20"/>
  <p:tag name="IGUANATEXCURSOR" val="268"/>
  <p:tag name="TRANSPARENCY" val="True"/>
  <p:tag name="FILENAME" val=""/>
  <p:tag name="LATEXENGINEID" val="0"/>
  <p:tag name="TEMPFOLDER" val="C:\Users\王迪\Documents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14.25"/>
  <p:tag name="ORIGINALWIDTH" val="3871.5"/>
  <p:tag name="LATEXADDIN" val="\documentclass{article}&#10;\usepackage{amsmath}&#10;\pagestyle{empty}&#10;\begin{document}&#10;&#10;\begin{align*}&#10;  \mathcal{H}_{\pm\frac{1}{2}}(t)&amp;\equiv\frac{1}{\sqrt{2}}[\mathcal{S}(\mathcal{B}_{c}\to \mathcal{B}K(t)(\to \pi^{+}\pi^{-}))\pm \mathcal{P}(\mathcal{B}_{c}\to \mathcal{B}K(t)(\to \pi^{+}\pi^{-}))],\nonumber\\&#10;  \overline{\mathcal{H}}_{\pm\frac{1}{2}}(t)&amp;\equiv\frac{1}{\sqrt{2}}[\mathcal{S}(\overline{\mathcal{B}}_{c}\to \overline{\mathcal{B}}K(t)(\to \pi^{+}\pi^{-}))\mp \mathcal{P}(\overline{\mathcal{B}}_{c}\to \overline{\mathcal{B}}K(t)(\to \pi^{+}\pi^{-}))]&#10;\end{align*}&#10;&#10;&#10;\end{document}"/>
  <p:tag name="IGUANATEXSIZE" val="20"/>
  <p:tag name="IGUANATEXCURSOR" val="560"/>
  <p:tag name="TRANSPARENCY" val="True"/>
  <p:tag name="FILENAME" val=""/>
  <p:tag name="LATEXENGINEID" val="0"/>
  <p:tag name="TEMPFOLDER" val="C:\Users\王迪\Documents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40.5"/>
  <p:tag name="ORIGINALWIDTH" val="2028.75"/>
  <p:tag name="LATEXADDIN" val="\documentclass{article}&#10;\usepackage{amsmath}&#10;\pagestyle{empty}&#10;\begin{document}&#10;&#10;\begin{equation*}&#10;\frac{\mathcal{S}(\mathcal{P})(\mathcal{B}_{c}\to \mathcal{B} K^0)}{\mathcal{S}(\mathcal{P})(\mathcal{B}_{c}\to \mathcal{B}\overline K^0)} = r^{S(P)}_{\mathcal{B}}\,e^{i(\phi+\delta^{S(P)}_{\mathcal{B}})},&#10;\end{equation*}&#10;&#10;&#10;\end{document}"/>
  <p:tag name="IGUANATEXSIZE" val="20"/>
  <p:tag name="IGUANATEXCURSOR" val="304"/>
  <p:tag name="TRANSPARENCY" val="True"/>
  <p:tag name="FILENAME" val=""/>
  <p:tag name="LATEXENGINEID" val="0"/>
  <p:tag name="TEMPFOLDER" val="C:\Users\王迪\Documents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4.25"/>
  <p:tag name="ORIGINALWIDTH" val="1299"/>
  <p:tag name="LATEXADDIN" val="\documentclass{article}&#10;\usepackage{amsmath}&#10;\pagestyle{empty}&#10;\begin{document}&#10;&#10;\begin{equation*}&#10;\frac{\mathcal{P}(\mathcal{B}_{c}\to \mathcal{B}\overline K^0)}{\mathcal{S}(\mathcal{B}_{c}\to \mathcal{B}\overline K^0)} = r_{\mathcal{B}}\,e^{i\delta_{\mathcal{B}}}&#10;\end{equation*}&#10;&#10;&#10;\end{document}"/>
  <p:tag name="IGUANATEXSIZE" val="20"/>
  <p:tag name="IGUANATEXCURSOR" val="220"/>
  <p:tag name="TRANSPARENCY" val="True"/>
  <p:tag name="FILENAME" val=""/>
  <p:tag name="LATEXENGINEID" val="0"/>
  <p:tag name="TEMPFOLDER" val="C:\Users\王迪\Documents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5"/>
  <p:tag name="ORIGINALWIDTH" val="2106"/>
  <p:tag name="LATEXADDIN" val="\documentclass{article}&#10;\usepackage{amsmath}&#10;\pagestyle{empty}&#10;\begin{document}&#10;&#10;\begin{align*}&#10; A_{CP}^\alpha(t)\simeq&#10;\big(A_{CP}^{\alpha,\rm dir}(t)+A_{CP}^{\alpha,\rm int}(t)\big)/{D^{\alpha}(t)}&#10;\end{align*}&#10;&#10;&#10;\end{document}"/>
  <p:tag name="IGUANATEXSIZE" val="20"/>
  <p:tag name="IGUANATEXCURSOR" val="211"/>
  <p:tag name="TRANSPARENCY" val="True"/>
  <p:tag name="FILENAME" val=""/>
  <p:tag name="LATEXENGINEID" val="0"/>
  <p:tag name="TEMPFOLDER" val="C:\Users\王迪\Documents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3.25"/>
  <p:tag name="ORIGINALWIDTH" val="1347.75"/>
  <p:tag name="LATEXADDIN" val="\documentclass{article}&#10;\usepackage{amsmath}&#10;\pagestyle{empty}&#10;\begin{document}&#10;&#10;$D^{\alpha}(t)= e^{-\Gamma_{K^0_S} t}(1+r_\mathcal{B}^2)^2$&#10;&#10;&#10;\end{document}"/>
  <p:tag name="IGUANATEXSIZE" val="20"/>
  <p:tag name="IGUANATEXCURSOR" val="140"/>
  <p:tag name="TRANSPARENCY" val="True"/>
  <p:tag name="FILENAME" val=""/>
  <p:tag name="LATEXENGINEID" val="0"/>
  <p:tag name="TEMPFOLDER" val="C:\Users\王迪\Documents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8.75"/>
  <p:tag name="ORIGINALWIDTH" val="1831.5"/>
  <p:tag name="LATEXADDIN" val="\documentclass{article}&#10;\usepackage{amsmath}&#10;\pagestyle{empty}&#10;\begin{document}&#10;&#10; \begin{equation*}&#10;  A_{CP}^{i\to f}\equiv \frac{\Gamma(i\to f)-\Gamma(\overline i \to \overline f)}{\Gamma(i\to f)+\Gamma(\overline i \to \overline f)} \neq 0&#10;\end{equation*}&#10;&#10;&#10;\end{document}"/>
  <p:tag name="IGUANATEXSIZE" val="20"/>
  <p:tag name="IGUANATEXCURSOR" val="8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1.5"/>
  <p:tag name="ORIGINALWIDTH" val="2955"/>
  <p:tag name="LATEXADDIN" val="\documentclass{article}&#10;\usepackage{amsmath}&#10;\pagestyle{empty}&#10;\begin{document}&#10;&#10;\begin{align*}&#10; A_{CP}^{\alpha,\rm dir}(t) &amp;= -2\,e^{-\Gamma_{K^0_S} t}r_{\mathcal{B}}\sin\phi\times\big[r^S_\mathcal{B}\, \Delta(\delta^S_\mathcal{B})-r^P_\mathcal{B}\,\Delta(\delta^P_\mathcal{B})\big]&#10;\end{align*}&#10;&#10;&#10;\end{document}"/>
  <p:tag name="IGUANATEXSIZE" val="20"/>
  <p:tag name="IGUANATEXCURSOR" val="175"/>
  <p:tag name="TRANSPARENCY" val="True"/>
  <p:tag name="FILENAME" val=""/>
  <p:tag name="LATEXENGINEID" val="0"/>
  <p:tag name="TEMPFOLDER" val="C:\Users\王迪\Documents\"/>
  <p:tag name="LATEXFORMHEIGHT" val="312"/>
  <p:tag name="LATEXFORMWIDTH" val="38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9.5"/>
  <p:tag name="ORIGINALWIDTH" val="1928.25"/>
  <p:tag name="LATEXADDIN" val="\documentclass{article}&#10;\usepackage{amsmath}&#10;\pagestyle{empty}&#10;\begin{document}&#10;&#10;$\Delta(x) =\sin(\delta_\mathcal{B}+x)&#10; +r^2_\mathcal{B}\sin(\delta_\mathcal{B}-x)$&#10;&#10;&#10;\end{document}"/>
  <p:tag name="IGUANATEXSIZE" val="20"/>
  <p:tag name="IGUANATEXCURSOR" val="164"/>
  <p:tag name="TRANSPARENCY" val="True"/>
  <p:tag name="FILENAME" val=""/>
  <p:tag name="LATEXENGINEID" val="0"/>
  <p:tag name="TEMPFOLDER" val="C:\Users\王迪\Documents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87"/>
  <p:tag name="ORIGINALWIDTH" val="2518.5"/>
  <p:tag name="LATEXADDIN" val="\documentclass{article}&#10;\usepackage{amsmath}&#10;\pagestyle{empty}&#10;\begin{document}&#10;&#10;\begin{align*}&#10;A_{CP}^{\alpha,\rm int}(t)&amp;=4\,e^{-\Gamma_{K^0_S} t}r_{\mathcal{B}}\big[r^S_\mathcal{B}\, \mathcal{F}(\delta^S_\mathcal{B})-r^P_\mathcal{B}\, \mathcal{F}(\delta^P_\mathcal{B})\big]&#10;\nonumber\\&amp;+4\,e^{-\Gamma_K t}r_{\mathcal{B}}\big[r^S_\mathcal{B}\, \mathcal{G}(\delta^S_\mathcal{B},t)-r^P_\mathcal{B}\, \mathcal{G}(\delta^P_\mathcal{B},t)\big]&#10;\end{align*}&#10;&#10;&#10;\end{document}"/>
  <p:tag name="IGUANATEXSIZE" val="20"/>
  <p:tag name="IGUANATEXCURSOR" val="440"/>
  <p:tag name="TRANSPARENCY" val="True"/>
  <p:tag name="FILENAME" val=""/>
  <p:tag name="LATEXENGINEID" val="0"/>
  <p:tag name="TEMPFOLDER" val="C:\Users\王迪\Documents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39.75"/>
  <p:tag name="ORIGINALWIDTH" val="2579.25"/>
  <p:tag name="LATEXADDIN" val="\documentclass{article}&#10;\usepackage{amsmath}&#10;\pagestyle{empty}&#10;\begin{document}&#10;&#10;\begin{align*}&#10; \mathcal{F}&amp;(x) = -\mathcal{R}e(\epsilon) \cos(\delta_\mathcal{B}+x)+\mathcal{I}m(\epsilon) \sin(\delta_\mathcal{B}+x)&#10; \nonumber\\&amp;+r^2_\mathcal{B}\big(\mathcal{R}e(\epsilon) \cos(\delta_\mathcal{B}-x)+\mathcal{I}m(\epsilon) \sin(\delta_\mathcal{B}-x)&#10; \big),&#10;\end{align*}&#10;&#10;&#10;\end{document}"/>
  <p:tag name="IGUANATEXSIZE" val="20"/>
  <p:tag name="IGUANATEXCURSOR" val="369"/>
  <p:tag name="TRANSPARENCY" val="True"/>
  <p:tag name="FILENAME" val=""/>
  <p:tag name="LATEXENGINEID" val="0"/>
  <p:tag name="TEMPFOLDER" val="C:\Users\王迪\Documents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13.5"/>
  <p:tag name="ORIGINALWIDTH" val="1746.75"/>
  <p:tag name="LATEXADDIN" val="\documentclass{article}&#10;\usepackage{amsmath}&#10;\pagestyle{empty}&#10;\begin{document}&#10;&#10;\begin{align*}&#10; &amp;~~\mathcal{G}(x,t) =\\&amp;~~~\mathcal{R}e(\epsilon)\cos(\Delta m_K t-\delta_\mathcal{B}-x)\nonumber\\&#10;&amp;~+\mathcal{I}m(\epsilon)\sin(\Delta m_K t-\delta_\mathcal{B}-x)&#10;\nonumber\\&amp;-r^2_\mathcal{B}\big(\mathcal{R}e(\epsilon)\cos(\Delta m_K t+\delta_\mathcal{B}-x)\nonumber\\&amp;&#10;+\mathcal{I}m(\epsilon)\sin(\Delta m_K t+\delta_\mathcal{B}-x)\big)&#10;\end{align*}&#10;&#10;&#10;\end{document}"/>
  <p:tag name="IGUANATEXSIZE" val="20"/>
  <p:tag name="IGUANATEXCURSOR" val="124"/>
  <p:tag name="TRANSPARENCY" val="True"/>
  <p:tag name="FILENAME" val=""/>
  <p:tag name="LATEXENGINEID" val="0"/>
  <p:tag name="TEMPFOLDER" val="C:\Users\王迪\Documents\"/>
  <p:tag name="LATEXFORMHEIGHT" val="312"/>
  <p:tag name="LATEXFORMWIDTH" val="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5"/>
  <p:tag name="ORIGINALWIDTH" val="1653"/>
  <p:tag name="LATEXADDIN" val="\documentclass{article}&#10;\usepackage{amsmath}&#10;\pagestyle{empty}&#10;\begin{document}&#10;&#10;&#10;$A^{\beta}_{CP}(t) \equiv\big[\beta_{\pi\pi}(t)+\overline&#10;\beta_{\pi\pi}(t)\big]/2$,&#10;&#10;\end{document}"/>
  <p:tag name="IGUANATEXSIZE" val="20"/>
  <p:tag name="IGUANATEXCURSOR" val="166"/>
  <p:tag name="TRANSPARENCY" val="True"/>
  <p:tag name="FILENAME" val=""/>
  <p:tag name="LATEXENGINEID" val="0"/>
  <p:tag name="TEMPFOLDER" val="C:\Users\王迪\Documents\"/>
  <p:tag name="LATEXFORMHEIGHT" val="312"/>
  <p:tag name="LATEXFORMWIDTH" val="384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0"/>
  <p:tag name="ORIGINALWIDTH" val="1609.5"/>
  <p:tag name="LATEXADDIN" val="\documentclass{article}&#10;\usepackage{amsmath}&#10;\pagestyle{empty}&#10;\begin{document}&#10;&#10;$A^{\gamma}_{CP}(t) \equiv\big[\gamma_{\pi\pi}(t)-\overline&#10;\gamma_{\pi\pi}(t)\big]/2$&#10;&#10;&#10;\end{document}"/>
  <p:tag name="IGUANATEXSIZE" val="20"/>
  <p:tag name="IGUANATEXCURSOR" val="167"/>
  <p:tag name="TRANSPARENCY" val="True"/>
  <p:tag name="FILENAME" val=""/>
  <p:tag name="LATEXENGINEID" val="0"/>
  <p:tag name="TEMPFOLDER" val="C:\Users\王迪\Documents\"/>
  <p:tag name="LATEXFORMHEIGHT" val="312"/>
  <p:tag name="LATEXFORMWIDTH" val="384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6.5"/>
  <p:tag name="ORIGINALWIDTH" val="1422.75"/>
  <p:tag name="LATEXADDIN" val="\documentclass{article}&#10;\usepackage{amsmath}&#10;\pagestyle{empty}&#10;\begin{document}&#10;&#10;\begin{equation*}&#10;A_{CP}(t) \equiv\frac{\Gamma_{\pi\pi}(t)-\overline&#10;\Gamma_{\pi\pi}(t)}{\Gamma_{\pi\pi}(t)+\overline\Gamma_{\pi\pi}(t)}&#10;\end{equation*}&#10;&#10;&#10;\end{document}"/>
  <p:tag name="IGUANATEXSIZE" val="20"/>
  <p:tag name="IGUANATEXCURSOR" val="217"/>
  <p:tag name="TRANSPARENCY" val="True"/>
  <p:tag name="FILENAME" val=""/>
  <p:tag name="LATEXENGINEID" val="0"/>
  <p:tag name="TEMPFOLDER" val="C:\Users\王迪\Documents\"/>
  <p:tag name="LATEXFORMHEIGHT" val="312"/>
  <p:tag name="LATEXFORMWIDTH" val="384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6"/>
  <p:tag name="ORIGINALWIDTH" val="1631.25"/>
  <p:tag name="LATEXADDIN" val="\documentclass{article}&#10;\usepackage{amsmath}&#10;\pagestyle{empty}&#10;\begin{document}&#10;&#10;\begin{equation*}&#10;A^{\alpha}_{CP}(t) \equiv[\alpha_{\pi\pi}(t)+\overline&#10;\alpha_{\pi\pi}(t)]/2,&#10;\end{equation*}&#10;&#10;&#10;\end{document}"/>
  <p:tag name="IGUANATEXSIZE" val="20"/>
  <p:tag name="IGUANATEXCURSOR" val="125"/>
  <p:tag name="TRANSPARENCY" val="True"/>
  <p:tag name="FILENAME" val=""/>
  <p:tag name="LATEXENGINEID" val="0"/>
  <p:tag name="TEMPFOLDER" val="C:\Users\王迪\Documents\"/>
  <p:tag name="LATEXFORMHEIGHT" val="312"/>
  <p:tag name="LATEXFORMWIDTH" val="384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40.5"/>
  <p:tag name="ORIGINALWIDTH" val="1494.75"/>
  <p:tag name="LATEXADDIN" val="\documentclass{article}&#10;\usepackage{amsmath}&#10;\pagestyle{empty}&#10;\begin{document}&#10;&#10;\begin{align*}&#10;\frac{\mathcal{A}(\Lambda_c^+\to pK^0)}{\mathcal{A}(\Xi_c^+\to \Sigma^+\overline K^0)} = \frac{V^*_{cd}V_{us}}{V^*_{cs}V_{ud}},&#10;\end{align*}&#10;&#10;&#10;\end{document}"/>
  <p:tag name="IGUANATEXSIZE" val="20"/>
  <p:tag name="IGUANATEXCURSOR" val="223"/>
  <p:tag name="TRANSPARENCY" val="True"/>
  <p:tag name="LATEXENGINEID" val="0"/>
  <p:tag name="TEMPFOLDER" val="C:\Users\王迪\Documents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30"/>
  <p:tag name="ORIGINALWIDTH" val="1407.75"/>
  <p:tag name="LATEXADDIN" val="\documentclass{article}&#10;\usepackage{amsmath}&#10;\pagestyle{empty}&#10;\begin{document}&#10;&#10;\begin{align*}&#10; &amp;A^{\rm dir}_{\rm CP}(\Lambda_b^0\to pK^-\pi^+\pi^-)\\&amp;~~ = (2.45\pm 0.46\pm0.10)\%&#10;\end{align*}&#10;&#10;&#10;\end{document}"/>
  <p:tag name="IGUANATEXSIZE" val="20"/>
  <p:tag name="IGUANATEXCURSOR" val="180"/>
  <p:tag name="TRANSPARENCY" val="True"/>
  <p:tag name="FILENAME" val=""/>
  <p:tag name="LATEXENGINEID" val="0"/>
  <p:tag name="TEMPFOLDER" val="C:\Users\王迪\Documents\"/>
  <p:tag name="LATEXFORMHEIGHT" val="312"/>
  <p:tag name="LATEXFORMWIDTH" val="384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40.5"/>
  <p:tag name="ORIGINALWIDTH" val="1454.25"/>
  <p:tag name="LATEXADDIN" val="\documentclass{article}&#10;\usepackage{amsmath}&#10;\pagestyle{empty}&#10;\begin{document}&#10;&#10;\begin{align*}&#10;\frac{\mathcal{A}(\Xi_c^+\to \Sigma^+K^0)}{\mathcal{A}(\Lambda_c^+\to p\overline K^0)} = \frac{V^*_{cd}V_{us}}{V^*_{cs}V_{ud}}&#10;\end{align*}&#10;&#10;&#10;\end{document}"/>
  <p:tag name="IGUANATEXSIZE" val="20"/>
  <p:tag name="IGUANATEXCURSOR" val="222"/>
  <p:tag name="TRANSPARENCY" val="True"/>
  <p:tag name="LATEXENGINEID" val="0"/>
  <p:tag name="TEMPFOLDER" val="C:\Users\王迪\Documents\"/>
  <p:tag name="LATEXFORMHEIGHT" val="312"/>
  <p:tag name="LATEXFORMWIDTH" val="384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60.5"/>
  <p:tag name="ORIGINALWIDTH" val="2965.5"/>
  <p:tag name="LATEXADDIN" val="\documentclass{article}&#10;\usepackage{amsmath}&#10;\pagestyle{empty}&#10;\begin{document}&#10;&#10;\begin{align*}&#10; &amp;\frac{|r_p^S|^2+|r_p|^2|r_p^P|^2}{\big(1+|r_p|^2\big)\cdot\lambda^4} =\frac{\big(1+|r_{\Sigma^+}|^2\big)\cdot\lambda^4}{|r^S_{\Sigma^+}|^2+|r_{\Sigma^+}|^2|r^P_{\Sigma^+}|^2} \nonumber\\ &amp;~~~~~\propto~\frac{\tau_{\Lambda^+_c}}{\tau_{\Xi^+_c}}&#10; \frac{\mathcal{B}r(\Xi_c^+\to \Sigma^+\overline K^0)}{\mathcal{B}r(\Lambda_c^+\to p\overline K^0)}\simeq\frac{\tau_{\Lambda^+_c}}{\tau_{\Xi^+_c}}&#10; \frac{\mathcal{B}r(\Xi_c^+\to \Sigma^+ K^0_S)}{\mathcal{B}r(\Lambda_c^+\to p K^0_S)}&#10;\end{align*}&#10;&#10;&#10;\end{document}"/>
  <p:tag name="IGUANATEXSIZE" val="20"/>
  <p:tag name="IGUANATEXCURSOR" val="291"/>
  <p:tag name="TRANSPARENCY" val="True"/>
  <p:tag name="FILENAME" val=""/>
  <p:tag name="LATEXENGINEID" val="0"/>
  <p:tag name="TEMPFOLDER" val="C:\Users\王迪\Documents\"/>
  <p:tag name="LATEXFORMHEIGHT" val="312"/>
  <p:tag name="LATEXFORMWIDTH" val="384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45"/>
  <p:tag name="ORIGINALWIDTH" val="2205.75"/>
  <p:tag name="LATEXADDIN" val="\documentclass{article}&#10;\usepackage{amsmath}&#10;\pagestyle{empty}&#10;\begin{document}&#10;&#10;\begin{align*}&#10; &amp; \mathcal{B}r(\Lambda_c^+\to pK^0_S) = (16.1\pm 0.7)\times 10^{-3}\\&#10; &amp; \mathcal{B}r(\Xi_c^+\to \Sigma^+K^0_S) = (1.94\pm 0.90)\times 10^{-3}&#10;\end{align*}&#10;&#10;&#10;\end{document}"/>
  <p:tag name="IGUANATEXSIZE" val="20"/>
  <p:tag name="IGUANATEXCURSOR" val="142"/>
  <p:tag name="TRANSPARENCY" val="True"/>
  <p:tag name="LATEXENGINEID" val="0"/>
  <p:tag name="TEMPFOLDER" val="C:\Users\王迪\Documents\"/>
  <p:tag name="LATEXFORMHEIGHT" val="312"/>
  <p:tag name="LATEXFORMWIDTH" val="384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5"/>
  <p:tag name="ORIGINALWIDTH" val="669.75"/>
  <p:tag name="LATEXADDIN" val="\documentclass{article}&#10;\usepackage{amsmath}&#10;\pagestyle{empty}&#10;\begin{document}&#10;&#10;$|r^{S,P}_{\Sigma^+}|\sim 0.23$&#10;&#10;&#10;\end{document}"/>
  <p:tag name="IGUANATEXSIZE" val="20"/>
  <p:tag name="IGUANATEXCURSOR" val="111"/>
  <p:tag name="TRANSPARENCY" val="True"/>
  <p:tag name="FILENAME" val=""/>
  <p:tag name="LATEXENGINEID" val="0"/>
  <p:tag name="TEMPFOLDER" val="C:\Users\王迪\Documents\"/>
  <p:tag name="LATEXFORMHEIGHT" val="312"/>
  <p:tag name="LATEXFORMWIDTH" val="384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4.5"/>
  <p:tag name="ORIGINALWIDTH" val="665.25"/>
  <p:tag name="LATEXADDIN" val="\documentclass{article}&#10;\usepackage{amsmath}&#10;\pagestyle{empty}&#10;\begin{document}&#10;&#10;&#10;$|r^{S,P}_{p}|\sim 0.01$&#10;&#10;\end{document}"/>
  <p:tag name="IGUANATEXSIZE" val="20"/>
  <p:tag name="IGUANATEXCURSOR" val="106"/>
  <p:tag name="TRANSPARENCY" val="True"/>
  <p:tag name="FILENAME" val=""/>
  <p:tag name="LATEXENGINEID" val="0"/>
  <p:tag name="TEMPFOLDER" val="C:\Users\王迪\Documents\"/>
  <p:tag name="LATEXFORMHEIGHT" val="312"/>
  <p:tag name="LATEXFORMWIDTH" val="384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45"/>
  <p:tag name="ORIGINALWIDTH" val="696.75"/>
  <p:tag name="LATEXADDIN" val="\documentclass{article}&#10;\usepackage{amsmath}&#10;\pagestyle{empty}&#10;\begin{document}&#10;&#10;\begin{align*}&#10; &amp; \Lambda_c^+\to pK^0_S\\&#10; &amp; \Xi_c^+\to \Sigma^+K^0_S&#10;\end{align*}&#10;&#10;&#10;\end{document}"/>
  <p:tag name="IGUANATEXSIZE" val="20"/>
  <p:tag name="IGUANATEXCURSOR" val="151"/>
  <p:tag name="TRANSPARENCY" val="True"/>
  <p:tag name="FILENAME" val=""/>
  <p:tag name="LATEXENGINEID" val="0"/>
  <p:tag name="TEMPFOLDER" val="C:\Users\王迪\Documents\"/>
  <p:tag name="LATEXFORMHEIGHT" val="312"/>
  <p:tag name="LATEXFORMWIDTH" val="384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57.75"/>
  <p:tag name="ORIGINALWIDTH" val="1905"/>
  <p:tag name="LATEXADDIN" val="\documentclass{article}&#10;\usepackage{amsmath}&#10;\pagestyle{empty}&#10;\begin{document}&#10;&#10;\begin{align*}&#10;  \chi^2 = \sum_i\frac{({\rm Obs}^i_{\rm th}-{\rm Obs}^i_{\rm exp})^2}{(\Delta {\rm Obs}^i_{\rm exp})^2+(\Delta {\rm Obs}^i_{\rm th})^2},&#10;\end{align*}&#10;&#10;&#10;\end{document}"/>
  <p:tag name="IGUANATEXSIZE" val="20"/>
  <p:tag name="IGUANATEXCURSOR" val="245"/>
  <p:tag name="TRANSPARENCY" val="True"/>
  <p:tag name="FILENAME" val=""/>
  <p:tag name="LATEXENGINEID" val="0"/>
  <p:tag name="TEMPFOLDER" val="C:\Users\王迪\Documents\"/>
  <p:tag name="LATEXFORMHEIGHT" val="312"/>
  <p:tag name="LATEXFORMWIDTH" val="384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45.75"/>
  <p:tag name="ORIGINALWIDTH" val="1308"/>
  <p:tag name="LATEXADDIN" val="\documentclass{article}&#10;\usepackage{amsmath}&#10;\pagestyle{empty}&#10;\begin{document}&#10;&#10;\begin{align*}&#10; &amp; R(\Lambda^+_c\to pK^0_{S,L})\\ &amp;~~= (-2.5\pm 3.1)\times 10^{-2}&#10;\end{align*}&#10;&#10;&#10;\end{document}"/>
  <p:tag name="IGUANATEXSIZE" val="20"/>
  <p:tag name="IGUANATEXCURSOR" val="133"/>
  <p:tag name="TRANSPARENCY" val="True"/>
  <p:tag name="FILENAME" val=""/>
  <p:tag name="LATEXENGINEID" val="0"/>
  <p:tag name="TEMPFOLDER" val="C:\Users\王迪\Documents\"/>
  <p:tag name="LATEXFORMHEIGHT" val="312"/>
  <p:tag name="LATEXFORMWIDTH" val="384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43.5"/>
  <p:tag name="ORIGINALWIDTH" val="1275.75"/>
  <p:tag name="LATEXADDIN" val="\documentclass{article}&#10;\usepackage{amsmath}&#10;\pagestyle{empty}&#10;\begin{document}&#10;&#10;\begin{align*}&#10; &amp; \mathcal{B}r(\Lambda_c^+\to pK^0_S)\\&amp;~~ = (16.1\pm 0.7)\times 10^{-3}&#10;\end{align*}&#10;&#10;&#10;\end{document}"/>
  <p:tag name="IGUANATEXSIZE" val="20"/>
  <p:tag name="IGUANATEXCURSOR" val="169"/>
  <p:tag name="TRANSPARENCY" val="True"/>
  <p:tag name="FILENAME" val=""/>
  <p:tag name="LATEXENGINEID" val="0"/>
  <p:tag name="TEMPFOLDER" val="C:\Users\王迪\Documents\"/>
  <p:tag name="LATEXFORMHEIGHT" val="312"/>
  <p:tag name="LATEXFORMWIDTH" val="384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43.5"/>
  <p:tag name="ORIGINALWIDTH" val="1337.25"/>
  <p:tag name="LATEXADDIN" val="\documentclass{article}&#10;\usepackage{amsmath}&#10;\pagestyle{empty}&#10;\begin{document}&#10;&#10;\begin{align*}&#10;&amp; \mathcal{B}r(\Xi_c^+\to \Sigma^+K^0_S)\\&amp;~~ = (1.94\pm 0.90)\times 10^{-3}&#10;\end{align*}&#10;&#10;&#10;\end{document}"/>
  <p:tag name="IGUANATEXSIZE" val="20"/>
  <p:tag name="IGUANATEXCURSOR" val="97"/>
  <p:tag name="TRANSPARENCY" val="True"/>
  <p:tag name="FILENAME" val=""/>
  <p:tag name="LATEXENGINEID" val="0"/>
  <p:tag name="TEMPFOLDER" val="C:\Users\王迪\Documents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5"/>
  <p:tag name="ORIGINALWIDTH" val="861.75"/>
  <p:tag name="LATEXADDIN" val="\documentclass{article}&#10;\usepackage{amsmath}&#10;\pagestyle{empty}&#10;\begin{document}&#10;&#10;&#10;$A_{CP}\sim \mathcal{O}(10^{-4})$&#10;&#10;\end{document}"/>
  <p:tag name="IGUANATEXSIZE" val="20"/>
  <p:tag name="IGUANATEXCURSOR" val="114"/>
  <p:tag name="TRANSPARENCY" val="True"/>
  <p:tag name="FILENAME" val=""/>
  <p:tag name="LATEXENGINEID" val="0"/>
  <p:tag name="TEMPFOLDER" val="C:\Users\王迪\Documents\"/>
  <p:tag name="LATEXFORMHEIGHT" val="312"/>
  <p:tag name="LATEXFORMWIDTH" val="384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0"/>
  <p:tag name="ORIGINALWIDTH" val="1085.25"/>
  <p:tag name="LATEXADDIN" val="\documentclass{article}&#10;\usepackage{amsmath}&#10;\pagestyle{empty}&#10;\begin{document}&#10;&#10;\begin{align*}&#10; &amp;\alpha(\Lambda^+_c\to pK^0_{S}) \\&amp;~~= -0.754\pm 0.010.&#10;\end{align*}&#10;&#10;&#10;\end{document}"/>
  <p:tag name="IGUANATEXSIZE" val="20"/>
  <p:tag name="IGUANATEXCURSOR" val="98"/>
  <p:tag name="TRANSPARENCY" val="True"/>
  <p:tag name="FILENAME" val=""/>
  <p:tag name="LATEXENGINEID" val="0"/>
  <p:tag name="TEMPFOLDER" val="C:\Users\王迪\Documents\"/>
  <p:tag name="LATEXFORMHEIGHT" val="312"/>
  <p:tag name="LATEXFORMWIDTH" val="384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"/>
  <p:tag name="ORIGINALWIDTH" val="348.75"/>
  <p:tag name="LATEXADDIN" val="\documentclass{article}&#10;\usepackage{amsmath}&#10;\pagestyle{empty}&#10;\begin{document}&#10;&#10;$\chi^2\leq1$&#10;&#10;&#10;\end{document}"/>
  <p:tag name="IGUANATEXSIZE" val="20"/>
  <p:tag name="IGUANATEXCURSOR" val="94"/>
  <p:tag name="TRANSPARENCY" val="True"/>
  <p:tag name="FILENAME" val=""/>
  <p:tag name="LATEXENGINEID" val="0"/>
  <p:tag name="TEMPFOLDER" val="C:\Users\王迪\Documents\"/>
  <p:tag name="LATEXFORMHEIGHT" val="312"/>
  <p:tag name="LATEXFORMWIDTH" val="384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56"/>
  <p:tag name="ORIGINALWIDTH" val="936"/>
  <p:tag name="LATEXADDIN" val="\documentclass{article}&#10;\usepackage{amsmath}&#10;\pagestyle{empty}&#10;\begin{document}&#10;&#10;$A_{CP}^{\alpha}$, $A_{CP}^{\beta}$, $A_{CP}^{\gamma}$, \\&#10;&#10;$A_{CP}^{\Gamma}-A_{CP}^{\overline K^0}$&#10;&#10;&#10;\end{document}"/>
  <p:tag name="IGUANATEXSIZE" val="20"/>
  <p:tag name="IGUANATEXCURSOR" val="141"/>
  <p:tag name="TRANSPARENCY" val="True"/>
  <p:tag name="FILENAME" val=""/>
  <p:tag name="LATEXENGINEID" val="0"/>
  <p:tag name="TEMPFOLDER" val="C:\Users\王迪\Documents\"/>
  <p:tag name="LATEXFORMHEIGHT" val="312"/>
  <p:tag name="LATEXFORMWIDTH" val="384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62.25"/>
  <p:tag name="ORIGINALWIDTH" val="780.75"/>
  <p:tag name="LATEXADDIN" val="\documentclass{article}&#10;\usepackage{amsmath}&#10;\pagestyle{empty}&#10;\begin{document}&#10;&#10;\begin{align*}&#10;&amp;\delta_{\Sigma^+}^{S,P} \to 0 \,\, {\rm or}\,\,\pi,\\ &amp;r_{\Sigma^+}^S\simeq r_{\Sigma^+}^P.&#10;\end{align*}&#10;&#10;&#10;\end{document}"/>
  <p:tag name="IGUANATEXSIZE" val="20"/>
  <p:tag name="IGUANATEXCURSOR" val="152"/>
  <p:tag name="TRANSPARENCY" val="True"/>
  <p:tag name="FILENAME" val=""/>
  <p:tag name="LATEXENGINEID" val="0"/>
  <p:tag name="TEMPFOLDER" val="C:\Users\王迪\Documents\"/>
  <p:tag name="LATEXFORMHEIGHT" val="312"/>
  <p:tag name="LATEXFORMWIDTH" val="384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9.5"/>
  <p:tag name="ORIGINALWIDTH" val="695.25"/>
  <p:tag name="LATEXADDIN" val="\documentclass{article}&#10;\usepackage{amsmath}&#10;\pagestyle{empty}&#10;\begin{document}&#10;&#10;$\Xi^+_c\to \Sigma^+K^0_S$&#10;&#10;&#10;\end{document}"/>
  <p:tag name="IGUANATEXSIZE" val="24"/>
  <p:tag name="IGUANATEXCURSOR" val="107"/>
  <p:tag name="TRANSPARENCY" val="True"/>
  <p:tag name="LATEXENGINEID" val="0"/>
  <p:tag name="TEMPFOLDER" val="C:\Users\王迪\Documents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5"/>
  <p:tag name="ORIGINALWIDTH" val="1571.25"/>
  <p:tag name="LATEXADDIN" val="\documentclass{article}&#10;\usepackage{amsmath}&#10;\pagestyle{empty}&#10;\begin{document}&#10;&#10;&#10;$\mathcal{B}_c\to \mathcal{B}_8V:~A_{CP}\sim \mathcal{O}(10^{-4})$&#10;&#10;\end{document}"/>
  <p:tag name="IGUANATEXSIZE" val="20"/>
  <p:tag name="IGUANATEXCURSOR" val="114"/>
  <p:tag name="TRANSPARENCY" val="True"/>
  <p:tag name="FILENAME" val=""/>
  <p:tag name="LATEXENGINEID" val="0"/>
  <p:tag name="TEMPFOLDER" val="C:\Users\王迪\Documents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6.5"/>
  <p:tag name="ORIGINALWIDTH" val="1422.75"/>
  <p:tag name="LATEXADDIN" val="\documentclass{article}&#10;\usepackage{amsmath}&#10;\pagestyle{empty}&#10;\begin{document}&#10;&#10;\begin{equation*}&#10;A_{CP}(t) \equiv\frac{\Gamma_{\pi\pi}(t)-\overline&#10;\Gamma_{\pi\pi}(t)}{\Gamma_{\pi\pi}(t)+\overline\Gamma_{\pi\pi}(t)}&#10;\end{equation*}&#10;&#10;&#10;\end{document}"/>
  <p:tag name="IGUANATEXSIZE" val="20"/>
  <p:tag name="IGUANATEXCURSOR" val="217"/>
  <p:tag name="TRANSPARENCY" val="True"/>
  <p:tag name="LATEXENGINEID" val="0"/>
  <p:tag name="TEMPFOLDER" val="C:\Users\王迪\Documents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41.25"/>
  <p:tag name="ORIGINALWIDTH" val="1941.75"/>
  <p:tag name="LATEXADDIN" val="\documentclass{article}&#10;\usepackage{amsmath}&#10;\pagestyle{empty}&#10;\begin{document}&#10;&#10;\begin{align*}&#10;  \Gamma_{\pi\pi}(t)&amp;\equiv\Gamma(D\to MK(t)(\to \pi^{+}\pi^{-})) \nonumber\\&#10;\overline\Gamma_{\pi\pi}(t)&amp;\equiv\Gamma(\overline {D}\to \overline{M}K(t)&#10;(\to \pi^{+}\pi^{-}))&#10;\end{align*}&#10;&#10;&#10;\end{document}"/>
  <p:tag name="IGUANATEXSIZE" val="20"/>
  <p:tag name="IGUANATEXCURSOR" val="131"/>
  <p:tag name="TRANSPARENCY" val="True"/>
  <p:tag name="LATEXENGINEID" val="0"/>
  <p:tag name="TEMPFOLDER" val="C:\Users\王迪\Documents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4.75"/>
  <p:tag name="ORIGINALWIDTH" val="2002.5"/>
  <p:tag name="LATEXADDIN" val="\documentclass{article}&#10;\usepackage{amsmath}&#10;\pagestyle{empty}&#10;\begin{document}&#10;&#10;\begin{align*}&#10; A_{CP}(t)\simeq&amp;&#10;A_{CP}^{\overline K^0}(t)+A_{CP}^{\rm dir}(t)+A_{CP}^{\rm int}(t)&#10;\end{align*}&#10;&#10;&#10;\end{document}"/>
  <p:tag name="IGUANATEXSIZE" val="20"/>
  <p:tag name="IGUANATEXCURSOR" val="159"/>
  <p:tag name="TRANSPARENCY" val="True"/>
  <p:tag name="LATEXENGINEID" val="0"/>
  <p:tag name="TEMPFOLDER" val="C:\Users\王迪\Documents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6.5"/>
  <p:tag name="ORIGINALWIDTH" val="1462.5"/>
  <p:tag name="LATEXADDIN" val="\documentclass{article}&#10;\usepackage{amsmath}&#10;\pagestyle{empty}&#10;\begin{document}&#10;&#10;\begin{equation*}&#10;A_{CP}(t) \equiv\frac{\Gamma_{\pi\pi}(t)-\overline&#10;\Gamma_{\pi\pi}(t)}{\Gamma_{\pi\pi}(t)+\overline\Gamma_{\pi\pi}(t)},&#10;\end{equation*}&#10;&#10;&#10;\end{document}"/>
  <p:tag name="IGUANATEXSIZE" val="20"/>
  <p:tag name="IGUANATEXCURSOR" val="218"/>
  <p:tag name="TRANSPARENCY" val="True"/>
  <p:tag name="LATEXENGINEID" val="0"/>
  <p:tag name="TEMPFOLDER" val="C:\Users\王迪\Documents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模板页面">
  <a:themeElements>
    <a:clrScheme name="自定义 39">
      <a:dk1>
        <a:srgbClr val="000000"/>
      </a:dk1>
      <a:lt1>
        <a:srgbClr val="FFFFFF"/>
      </a:lt1>
      <a:dk2>
        <a:srgbClr val="000000"/>
      </a:dk2>
      <a:lt2>
        <a:srgbClr val="FFFDFD"/>
      </a:lt2>
      <a:accent1>
        <a:srgbClr val="39A9DE"/>
      </a:accent1>
      <a:accent2>
        <a:srgbClr val="838FD4"/>
      </a:accent2>
      <a:accent3>
        <a:srgbClr val="41C0B8"/>
      </a:accent3>
      <a:accent4>
        <a:srgbClr val="91CE6F"/>
      </a:accent4>
      <a:accent5>
        <a:srgbClr val="A0CD4E"/>
      </a:accent5>
      <a:accent6>
        <a:srgbClr val="515151"/>
      </a:accent6>
      <a:hlink>
        <a:srgbClr val="0563C1"/>
      </a:hlink>
      <a:folHlink>
        <a:srgbClr val="954F72"/>
      </a:folHlink>
    </a:clrScheme>
    <a:fontScheme name="自定义 46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lnSpc>
            <a:spcPct val="130000"/>
          </a:lnSpc>
          <a:defRPr sz="1200" dirty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lnSpc>
            <a:spcPct val="130000"/>
          </a:lnSpc>
          <a:spcBef>
            <a:spcPts val="600"/>
          </a:spcBef>
          <a:defRPr sz="1200" kern="0" dirty="0">
            <a:latin typeface="微软雅黑" panose="020B0503020204020204" pitchFamily="34" charset="-122"/>
            <a:ea typeface="微软雅黑" panose="020B0503020204020204" pitchFamily="34" charset="-122"/>
            <a:cs typeface="+mn-ea"/>
            <a:sym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PLUS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模板页面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模板页面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总结报告-精致渐变-清新蓝绿-PPT模板</Template>
  <TotalTime>9586</TotalTime>
  <Words>1009</Words>
  <Application>Microsoft Office PowerPoint</Application>
  <PresentationFormat>全屏显示(4:3)</PresentationFormat>
  <Paragraphs>150</Paragraphs>
  <Slides>20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4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5" baseType="lpstr">
      <vt:lpstr>等线</vt:lpstr>
      <vt:lpstr>黑体</vt:lpstr>
      <vt:lpstr>微软雅黑</vt:lpstr>
      <vt:lpstr>Arial</vt:lpstr>
      <vt:lpstr>Calibri</vt:lpstr>
      <vt:lpstr>Calibri Light</vt:lpstr>
      <vt:lpstr>Century Gothic</vt:lpstr>
      <vt:lpstr>Segoe UI Light</vt:lpstr>
      <vt:lpstr>Times New Roman</vt:lpstr>
      <vt:lpstr>Wingdings</vt:lpstr>
      <vt:lpstr>模板页面</vt:lpstr>
      <vt:lpstr>OfficePLUS</vt:lpstr>
      <vt:lpstr>1_模板页面</vt:lpstr>
      <vt:lpstr>2_模板页面</vt:lpstr>
      <vt:lpstr>Foxit PDF Document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wang di</dc:creator>
  <cp:lastModifiedBy>diwang</cp:lastModifiedBy>
  <cp:revision>516</cp:revision>
  <cp:lastPrinted>2019-03-17T07:21:00Z</cp:lastPrinted>
  <dcterms:created xsi:type="dcterms:W3CDTF">2019-03-13T09:30:00Z</dcterms:created>
  <dcterms:modified xsi:type="dcterms:W3CDTF">2026-04-26T15:58:12Z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v-yunxl@microsoft.com</vt:lpwstr>
  </property>
  <property fmtid="{D5CDD505-2E9C-101B-9397-08002B2CF9AE}" pid="5" name="MSIP_Label_f42aa342-8706-4288-bd11-ebb85995028c_SetDate">
    <vt:lpwstr>2017-12-21T07:59:02.1865679Z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  <property fmtid="{D5CDD505-2E9C-101B-9397-08002B2CF9AE}" pid="10" name="ICV">
    <vt:lpwstr>FAAA471E57F14E81961E705FDB182EB6</vt:lpwstr>
  </property>
  <property fmtid="{D5CDD505-2E9C-101B-9397-08002B2CF9AE}" pid="11" name="KSOProductBuildVer">
    <vt:lpwstr>2052-11.1.0.10463</vt:lpwstr>
  </property>
</Properties>
</file>