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2145961713" r:id="rId2"/>
    <p:sldId id="259" r:id="rId3"/>
    <p:sldId id="292" r:id="rId4"/>
    <p:sldId id="2145961714" r:id="rId5"/>
    <p:sldId id="2145961704" r:id="rId6"/>
    <p:sldId id="266" r:id="rId7"/>
    <p:sldId id="2145961705" r:id="rId8"/>
    <p:sldId id="2145961706" r:id="rId9"/>
    <p:sldId id="2145961707" r:id="rId10"/>
    <p:sldId id="2145961708" r:id="rId11"/>
    <p:sldId id="2145961712" r:id="rId12"/>
    <p:sldId id="2145961709" r:id="rId13"/>
    <p:sldId id="261" r:id="rId14"/>
    <p:sldId id="285" r:id="rId15"/>
    <p:sldId id="291" r:id="rId16"/>
  </p:sldIdLst>
  <p:sldSz cx="12192000" cy="6858000"/>
  <p:notesSz cx="6858000" cy="9144000"/>
  <p:embeddedFontLst>
    <p:embeddedFont>
      <p:font typeface="等线" panose="02010600030101010101" pitchFamily="2" charset="-122"/>
      <p:regular r:id="rId18"/>
      <p:bold r:id="rId19"/>
    </p:embeddedFont>
    <p:embeddedFont>
      <p:font typeface="微软雅黑" panose="020B0503020204020204" pitchFamily="34" charset="-122"/>
      <p:regular r:id="rId20"/>
      <p:bold r:id="rId21"/>
    </p:embeddedFont>
    <p:embeddedFont>
      <p:font typeface="宋体" panose="02010600030101010101" pitchFamily="2" charset="-122"/>
      <p:regular r:id="rId22"/>
    </p:embeddedFont>
    <p:embeddedFont>
      <p:font typeface="Source Han Sans" panose="020B0604020202020204" charset="-128"/>
      <p:regular r:id="rId23"/>
    </p:embeddedFont>
    <p:embeddedFont>
      <p:font typeface="Source Han Sans CN Bold" panose="020B0604020202020204" charset="-128"/>
      <p:regular r:id="rId24"/>
    </p:embeddedFont>
    <p:embeddedFont>
      <p:font typeface="Algerian" panose="04020705040A02060702" pitchFamily="82" charset="0"/>
      <p:regular r:id="rId25"/>
    </p:embeddedFont>
    <p:embeddedFont>
      <p:font typeface="Arial Narrow" panose="020B0606020202030204" pitchFamily="34" charset="0"/>
      <p:regular r:id="rId26"/>
      <p:bold r:id="rId27"/>
      <p:italic r:id="rId28"/>
      <p:boldItalic r:id="rId29"/>
    </p:embeddedFont>
    <p:embeddedFont>
      <p:font typeface="Arial Rounded MT Bold" panose="020F0704030504030204" pitchFamily="34" charset="0"/>
      <p:regular r:id="rId30"/>
    </p:embeddedFont>
    <p:embeddedFont>
      <p:font typeface="Bahnschrift Condensed" panose="020B0502040204020203" pitchFamily="34" charset="0"/>
      <p:regular r:id="rId31"/>
      <p:bold r:id="rId32"/>
    </p:embeddedFont>
    <p:embeddedFont>
      <p:font typeface="Bahnschrift Light Condensed" panose="020B0502040204020203" pitchFamily="34" charset="0"/>
      <p:regular r:id="rId33"/>
    </p:embeddedFont>
    <p:embeddedFont>
      <p:font typeface="Bahnschrift SemiLight Condensed" panose="020B0502040204020203" pitchFamily="34" charset="0"/>
      <p:regular r:id="rId34"/>
    </p:embeddedFont>
    <p:embeddedFont>
      <p:font typeface="Baskerville Old Face" panose="02020602080505020303" pitchFamily="18" charset="0"/>
      <p:regular r:id="rId35"/>
    </p:embeddedFont>
    <p:embeddedFont>
      <p:font typeface="Bauhaus 93" panose="04030905020B02020C02" pitchFamily="82" charset="0"/>
      <p:regular r:id="rId36"/>
    </p:embeddedFont>
    <p:embeddedFont>
      <p:font typeface="Berlin Sans FB" panose="020E0602020502020306" pitchFamily="34" charset="0"/>
      <p:regular r:id="rId37"/>
      <p:bold r:id="rId38"/>
    </p:embeddedFont>
    <p:embeddedFont>
      <p:font typeface="Berlin Sans FB Demi" panose="020E0802020502020306" pitchFamily="34" charset="0"/>
      <p:bold r:id="rId39"/>
    </p:embeddedFont>
    <p:embeddedFont>
      <p:font typeface="Bernard MT Condensed" panose="02050806060905020404" pitchFamily="18" charset="0"/>
      <p:regular r:id="rId40"/>
    </p:embeddedFont>
    <p:embeddedFont>
      <p:font typeface="Bodoni MT Black" panose="02070A03080606020203" pitchFamily="18" charset="0"/>
      <p:bold r:id="rId41"/>
      <p:boldItalic r:id="rId42"/>
    </p:embeddedFont>
    <p:embeddedFont>
      <p:font typeface="Bodoni MT Condensed" panose="02070606080606020203" pitchFamily="18" charset="0"/>
      <p:regular r:id="rId43"/>
      <p:bold r:id="rId44"/>
      <p:italic r:id="rId45"/>
      <p:boldItalic r:id="rId46"/>
    </p:embeddedFont>
    <p:embeddedFont>
      <p:font typeface="Californian FB" panose="0207040306080B030204" pitchFamily="18" charset="0"/>
      <p:regular r:id="rId47"/>
      <p:bold r:id="rId48"/>
      <p:italic r:id="rId49"/>
    </p:embeddedFont>
    <p:embeddedFont>
      <p:font typeface="Cambria" panose="02040503050406030204" pitchFamily="18" charset="0"/>
      <p:regular r:id="rId50"/>
      <p:bold r:id="rId51"/>
      <p:italic r:id="rId52"/>
      <p:boldItalic r:id="rId53"/>
    </p:embeddedFont>
    <p:embeddedFont>
      <p:font typeface="Castellar" panose="020A0402060406010301" pitchFamily="18" charset="0"/>
      <p:regular r:id="rId54"/>
    </p:embeddedFont>
    <p:embeddedFont>
      <p:font typeface="Centaur" panose="02030504050205020304" pitchFamily="18" charset="0"/>
      <p:regular r:id="rId55"/>
    </p:embeddedFont>
    <p:embeddedFont>
      <p:font typeface="Comic Sans MS" panose="030F0702030302020204" pitchFamily="66" charset="0"/>
      <p:regular r:id="rId56"/>
      <p:bold r:id="rId57"/>
      <p:italic r:id="rId58"/>
      <p:boldItalic r:id="rId59"/>
    </p:embeddedFont>
    <p:embeddedFont>
      <p:font typeface="Elephant" panose="02020904090505020303" pitchFamily="18" charset="0"/>
      <p:regular r:id="rId60"/>
      <p:italic r:id="rId61"/>
    </p:embeddedFont>
    <p:embeddedFont>
      <p:font typeface="Felix Titling" panose="04060505060202020A04" pitchFamily="82" charset="0"/>
      <p:regular r:id="rId62"/>
    </p:embeddedFont>
    <p:embeddedFont>
      <p:font typeface="Franklin Gothic Book" panose="020B0503020102020204" pitchFamily="34" charset="0"/>
      <p:regular r:id="rId63"/>
      <p:italic r:id="rId64"/>
    </p:embeddedFont>
    <p:embeddedFont>
      <p:font typeface="Franklin Gothic Demi" panose="020B0703020102020204" pitchFamily="34" charset="0"/>
      <p:regular r:id="rId65"/>
      <p:italic r:id="rId66"/>
    </p:embeddedFont>
    <p:embeddedFont>
      <p:font typeface="Franklin Gothic Demi Cond" panose="020B0706030402020204" pitchFamily="34" charset="0"/>
      <p:regular r:id="rId67"/>
    </p:embeddedFont>
    <p:embeddedFont>
      <p:font typeface="Franklin Gothic Heavy" panose="020B0903020102020204" pitchFamily="34" charset="0"/>
      <p:regular r:id="rId68"/>
      <p:italic r:id="rId69"/>
    </p:embeddedFont>
    <p:embeddedFont>
      <p:font typeface="Franklin Gothic Medium" panose="020B0603020102020204" pitchFamily="34" charset="0"/>
      <p:regular r:id="rId70"/>
      <p:italic r:id="rId71"/>
    </p:embeddedFont>
    <p:embeddedFont>
      <p:font typeface="Franklin Gothic Medium Cond" panose="020B0606030402020204" pitchFamily="34" charset="0"/>
      <p:regular r:id="rId72"/>
    </p:embeddedFont>
    <p:embeddedFont>
      <p:font typeface="Gill Sans MT Condensed" panose="020B0506020104020203" pitchFamily="34" charset="0"/>
      <p:regular r:id="rId73"/>
    </p:embeddedFont>
    <p:embeddedFont>
      <p:font typeface="Impact" panose="020B0806030902050204" pitchFamily="34" charset="0"/>
      <p:regular r:id="rId74"/>
    </p:embeddedFont>
    <p:embeddedFont>
      <p:font typeface="Microsoft YaHei UI" panose="020B0503020204020204" pitchFamily="34" charset="-122"/>
      <p:regular r:id="rId75"/>
      <p:bold r:id="rId76"/>
    </p:embeddedFont>
    <p:embeddedFont>
      <p:font typeface="MS Reference Sans Serif" panose="020B0604030504040204" pitchFamily="34" charset="0"/>
      <p:regular r:id="rId77"/>
    </p:embeddedFont>
    <p:embeddedFont>
      <p:font typeface="Sitka Banner" pitchFamily="2" charset="0"/>
      <p:regular r:id="rId78"/>
      <p:bold r:id="rId79"/>
      <p:italic r:id="rId80"/>
      <p:boldItalic r:id="rId8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5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01" autoAdjust="0"/>
  </p:normalViewPr>
  <p:slideViewPr>
    <p:cSldViewPr snapToGrid="0">
      <p:cViewPr varScale="1">
        <p:scale>
          <a:sx n="78" d="100"/>
          <a:sy n="78" d="100"/>
        </p:scale>
        <p:origin x="82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font" Target="fonts/font9.fntdata"/><Relationship Id="rId21" Type="http://schemas.openxmlformats.org/officeDocument/2006/relationships/font" Target="fonts/font4.fntdata"/><Relationship Id="rId42" Type="http://schemas.openxmlformats.org/officeDocument/2006/relationships/font" Target="fonts/font25.fntdata"/><Relationship Id="rId47" Type="http://schemas.openxmlformats.org/officeDocument/2006/relationships/font" Target="fonts/font30.fntdata"/><Relationship Id="rId63" Type="http://schemas.openxmlformats.org/officeDocument/2006/relationships/font" Target="fonts/font46.fntdata"/><Relationship Id="rId68" Type="http://schemas.openxmlformats.org/officeDocument/2006/relationships/font" Target="fonts/font51.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font" Target="fonts/font15.fntdata"/><Relationship Id="rId37" Type="http://schemas.openxmlformats.org/officeDocument/2006/relationships/font" Target="fonts/font20.fntdata"/><Relationship Id="rId53" Type="http://schemas.openxmlformats.org/officeDocument/2006/relationships/font" Target="fonts/font36.fntdata"/><Relationship Id="rId58" Type="http://schemas.openxmlformats.org/officeDocument/2006/relationships/font" Target="fonts/font41.fntdata"/><Relationship Id="rId74" Type="http://schemas.openxmlformats.org/officeDocument/2006/relationships/font" Target="fonts/font57.fntdata"/><Relationship Id="rId79" Type="http://schemas.openxmlformats.org/officeDocument/2006/relationships/font" Target="fonts/font62.fntdata"/><Relationship Id="rId5" Type="http://schemas.openxmlformats.org/officeDocument/2006/relationships/slide" Target="slides/slide4.xml"/><Relationship Id="rId19" Type="http://schemas.openxmlformats.org/officeDocument/2006/relationships/font" Target="fonts/font2.fntdata"/><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font" Target="fonts/font31.fntdata"/><Relationship Id="rId56" Type="http://schemas.openxmlformats.org/officeDocument/2006/relationships/font" Target="fonts/font39.fntdata"/><Relationship Id="rId64" Type="http://schemas.openxmlformats.org/officeDocument/2006/relationships/font" Target="fonts/font47.fntdata"/><Relationship Id="rId69" Type="http://schemas.openxmlformats.org/officeDocument/2006/relationships/font" Target="fonts/font52.fntdata"/><Relationship Id="rId77" Type="http://schemas.openxmlformats.org/officeDocument/2006/relationships/font" Target="fonts/font60.fntdata"/><Relationship Id="rId8" Type="http://schemas.openxmlformats.org/officeDocument/2006/relationships/slide" Target="slides/slide7.xml"/><Relationship Id="rId51" Type="http://schemas.openxmlformats.org/officeDocument/2006/relationships/font" Target="fonts/font34.fntdata"/><Relationship Id="rId72" Type="http://schemas.openxmlformats.org/officeDocument/2006/relationships/font" Target="fonts/font55.fntdata"/><Relationship Id="rId80" Type="http://schemas.openxmlformats.org/officeDocument/2006/relationships/font" Target="fonts/font63.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font" Target="fonts/font29.fntdata"/><Relationship Id="rId59" Type="http://schemas.openxmlformats.org/officeDocument/2006/relationships/font" Target="fonts/font42.fntdata"/><Relationship Id="rId67" Type="http://schemas.openxmlformats.org/officeDocument/2006/relationships/font" Target="fonts/font50.fntdata"/><Relationship Id="rId20" Type="http://schemas.openxmlformats.org/officeDocument/2006/relationships/font" Target="fonts/font3.fntdata"/><Relationship Id="rId41" Type="http://schemas.openxmlformats.org/officeDocument/2006/relationships/font" Target="fonts/font24.fntdata"/><Relationship Id="rId54" Type="http://schemas.openxmlformats.org/officeDocument/2006/relationships/font" Target="fonts/font37.fntdata"/><Relationship Id="rId62" Type="http://schemas.openxmlformats.org/officeDocument/2006/relationships/font" Target="fonts/font45.fntdata"/><Relationship Id="rId70" Type="http://schemas.openxmlformats.org/officeDocument/2006/relationships/font" Target="fonts/font53.fntdata"/><Relationship Id="rId75" Type="http://schemas.openxmlformats.org/officeDocument/2006/relationships/font" Target="fonts/font58.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font" Target="fonts/font32.fntdata"/><Relationship Id="rId57" Type="http://schemas.openxmlformats.org/officeDocument/2006/relationships/font" Target="fonts/font40.fntdata"/><Relationship Id="rId10" Type="http://schemas.openxmlformats.org/officeDocument/2006/relationships/slide" Target="slides/slide9.xml"/><Relationship Id="rId31" Type="http://schemas.openxmlformats.org/officeDocument/2006/relationships/font" Target="fonts/font14.fntdata"/><Relationship Id="rId44" Type="http://schemas.openxmlformats.org/officeDocument/2006/relationships/font" Target="fonts/font27.fntdata"/><Relationship Id="rId52" Type="http://schemas.openxmlformats.org/officeDocument/2006/relationships/font" Target="fonts/font35.fntdata"/><Relationship Id="rId60" Type="http://schemas.openxmlformats.org/officeDocument/2006/relationships/font" Target="fonts/font43.fntdata"/><Relationship Id="rId65" Type="http://schemas.openxmlformats.org/officeDocument/2006/relationships/font" Target="fonts/font48.fntdata"/><Relationship Id="rId73" Type="http://schemas.openxmlformats.org/officeDocument/2006/relationships/font" Target="fonts/font56.fntdata"/><Relationship Id="rId78" Type="http://schemas.openxmlformats.org/officeDocument/2006/relationships/font" Target="fonts/font61.fntdata"/><Relationship Id="rId81" Type="http://schemas.openxmlformats.org/officeDocument/2006/relationships/font" Target="fonts/font6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font" Target="fonts/font1.fntdata"/><Relationship Id="rId39" Type="http://schemas.openxmlformats.org/officeDocument/2006/relationships/font" Target="fonts/font22.fntdata"/><Relationship Id="rId34" Type="http://schemas.openxmlformats.org/officeDocument/2006/relationships/font" Target="fonts/font17.fntdata"/><Relationship Id="rId50" Type="http://schemas.openxmlformats.org/officeDocument/2006/relationships/font" Target="fonts/font33.fntdata"/><Relationship Id="rId55" Type="http://schemas.openxmlformats.org/officeDocument/2006/relationships/font" Target="fonts/font38.fntdata"/><Relationship Id="rId76" Type="http://schemas.openxmlformats.org/officeDocument/2006/relationships/font" Target="fonts/font59.fntdata"/><Relationship Id="rId7" Type="http://schemas.openxmlformats.org/officeDocument/2006/relationships/slide" Target="slides/slide6.xml"/><Relationship Id="rId71" Type="http://schemas.openxmlformats.org/officeDocument/2006/relationships/font" Target="fonts/font54.fntdata"/><Relationship Id="rId2" Type="http://schemas.openxmlformats.org/officeDocument/2006/relationships/slide" Target="slides/slide1.xml"/><Relationship Id="rId29" Type="http://schemas.openxmlformats.org/officeDocument/2006/relationships/font" Target="fonts/font12.fntdata"/><Relationship Id="rId24" Type="http://schemas.openxmlformats.org/officeDocument/2006/relationships/font" Target="fonts/font7.fntdata"/><Relationship Id="rId40" Type="http://schemas.openxmlformats.org/officeDocument/2006/relationships/font" Target="fonts/font23.fntdata"/><Relationship Id="rId45" Type="http://schemas.openxmlformats.org/officeDocument/2006/relationships/font" Target="fonts/font28.fntdata"/><Relationship Id="rId66" Type="http://schemas.openxmlformats.org/officeDocument/2006/relationships/font" Target="fonts/font49.fntdata"/><Relationship Id="rId61" Type="http://schemas.openxmlformats.org/officeDocument/2006/relationships/font" Target="fonts/font44.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1C141-B076-4F80-8FA9-CAE64B4916F0}" type="datetimeFigureOut">
              <a:rPr lang="zh-CN" altLang="en-US" smtClean="0"/>
              <a:t>2026/4/26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30B69-32CE-4424-B9E4-F42FB905F18D}" type="slidenum">
              <a:rPr lang="zh-CN" altLang="en-US" smtClean="0"/>
              <a:t>‹#›</a:t>
            </a:fld>
            <a:endParaRPr lang="zh-CN" altLang="en-US"/>
          </a:p>
        </p:txBody>
      </p:sp>
    </p:spTree>
    <p:extLst>
      <p:ext uri="{BB962C8B-B14F-4D97-AF65-F5344CB8AC3E}">
        <p14:creationId xmlns:p14="http://schemas.microsoft.com/office/powerpoint/2010/main" val="1653858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1</a:t>
            </a:fld>
            <a:endParaRPr lang="zh-CN" altLang="en-US"/>
          </a:p>
        </p:txBody>
      </p:sp>
    </p:spTree>
    <p:extLst>
      <p:ext uri="{BB962C8B-B14F-4D97-AF65-F5344CB8AC3E}">
        <p14:creationId xmlns:p14="http://schemas.microsoft.com/office/powerpoint/2010/main" val="2947362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10</a:t>
            </a:fld>
            <a:endParaRPr lang="zh-CN" altLang="en-US"/>
          </a:p>
        </p:txBody>
      </p:sp>
    </p:spTree>
    <p:extLst>
      <p:ext uri="{BB962C8B-B14F-4D97-AF65-F5344CB8AC3E}">
        <p14:creationId xmlns:p14="http://schemas.microsoft.com/office/powerpoint/2010/main" val="3910321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11</a:t>
            </a:fld>
            <a:endParaRPr lang="zh-CN" altLang="en-US"/>
          </a:p>
        </p:txBody>
      </p:sp>
    </p:spTree>
    <p:extLst>
      <p:ext uri="{BB962C8B-B14F-4D97-AF65-F5344CB8AC3E}">
        <p14:creationId xmlns:p14="http://schemas.microsoft.com/office/powerpoint/2010/main" val="2453023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12</a:t>
            </a:fld>
            <a:endParaRPr lang="zh-CN" altLang="en-US"/>
          </a:p>
        </p:txBody>
      </p:sp>
    </p:spTree>
    <p:extLst>
      <p:ext uri="{BB962C8B-B14F-4D97-AF65-F5344CB8AC3E}">
        <p14:creationId xmlns:p14="http://schemas.microsoft.com/office/powerpoint/2010/main" val="210695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13</a:t>
            </a:fld>
            <a:endParaRPr lang="zh-CN" altLang="en-US"/>
          </a:p>
        </p:txBody>
      </p:sp>
    </p:spTree>
    <p:extLst>
      <p:ext uri="{BB962C8B-B14F-4D97-AF65-F5344CB8AC3E}">
        <p14:creationId xmlns:p14="http://schemas.microsoft.com/office/powerpoint/2010/main" val="2894835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14</a:t>
            </a:fld>
            <a:endParaRPr lang="zh-CN" altLang="en-US"/>
          </a:p>
        </p:txBody>
      </p:sp>
    </p:spTree>
    <p:extLst>
      <p:ext uri="{BB962C8B-B14F-4D97-AF65-F5344CB8AC3E}">
        <p14:creationId xmlns:p14="http://schemas.microsoft.com/office/powerpoint/2010/main" val="172561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15</a:t>
            </a:fld>
            <a:endParaRPr lang="zh-CN" altLang="en-US"/>
          </a:p>
        </p:txBody>
      </p:sp>
    </p:spTree>
    <p:extLst>
      <p:ext uri="{BB962C8B-B14F-4D97-AF65-F5344CB8AC3E}">
        <p14:creationId xmlns:p14="http://schemas.microsoft.com/office/powerpoint/2010/main" val="114505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2</a:t>
            </a:fld>
            <a:endParaRPr lang="zh-CN" altLang="en-US"/>
          </a:p>
        </p:txBody>
      </p:sp>
    </p:spTree>
    <p:extLst>
      <p:ext uri="{BB962C8B-B14F-4D97-AF65-F5344CB8AC3E}">
        <p14:creationId xmlns:p14="http://schemas.microsoft.com/office/powerpoint/2010/main" val="4018770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3</a:t>
            </a:fld>
            <a:endParaRPr lang="zh-CN" altLang="en-US"/>
          </a:p>
        </p:txBody>
      </p:sp>
    </p:spTree>
    <p:extLst>
      <p:ext uri="{BB962C8B-B14F-4D97-AF65-F5344CB8AC3E}">
        <p14:creationId xmlns:p14="http://schemas.microsoft.com/office/powerpoint/2010/main" val="3989601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4</a:t>
            </a:fld>
            <a:endParaRPr lang="zh-CN" altLang="en-US"/>
          </a:p>
        </p:txBody>
      </p:sp>
    </p:spTree>
    <p:extLst>
      <p:ext uri="{BB962C8B-B14F-4D97-AF65-F5344CB8AC3E}">
        <p14:creationId xmlns:p14="http://schemas.microsoft.com/office/powerpoint/2010/main" val="1112883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5</a:t>
            </a:fld>
            <a:endParaRPr lang="zh-CN" altLang="en-US"/>
          </a:p>
        </p:txBody>
      </p:sp>
    </p:spTree>
    <p:extLst>
      <p:ext uri="{BB962C8B-B14F-4D97-AF65-F5344CB8AC3E}">
        <p14:creationId xmlns:p14="http://schemas.microsoft.com/office/powerpoint/2010/main" val="4075689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6</a:t>
            </a:fld>
            <a:endParaRPr lang="zh-CN" altLang="en-US"/>
          </a:p>
        </p:txBody>
      </p:sp>
    </p:spTree>
    <p:extLst>
      <p:ext uri="{BB962C8B-B14F-4D97-AF65-F5344CB8AC3E}">
        <p14:creationId xmlns:p14="http://schemas.microsoft.com/office/powerpoint/2010/main" val="847012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7</a:t>
            </a:fld>
            <a:endParaRPr lang="zh-CN" altLang="en-US"/>
          </a:p>
        </p:txBody>
      </p:sp>
    </p:spTree>
    <p:extLst>
      <p:ext uri="{BB962C8B-B14F-4D97-AF65-F5344CB8AC3E}">
        <p14:creationId xmlns:p14="http://schemas.microsoft.com/office/powerpoint/2010/main" val="1870263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8</a:t>
            </a:fld>
            <a:endParaRPr lang="zh-CN" altLang="en-US"/>
          </a:p>
        </p:txBody>
      </p:sp>
    </p:spTree>
    <p:extLst>
      <p:ext uri="{BB962C8B-B14F-4D97-AF65-F5344CB8AC3E}">
        <p14:creationId xmlns:p14="http://schemas.microsoft.com/office/powerpoint/2010/main" val="3851509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130B69-32CE-4424-B9E4-F42FB905F18D}" type="slidenum">
              <a:rPr lang="zh-CN" altLang="en-US" smtClean="0"/>
              <a:t>9</a:t>
            </a:fld>
            <a:endParaRPr lang="zh-CN" altLang="en-US"/>
          </a:p>
        </p:txBody>
      </p:sp>
    </p:spTree>
    <p:extLst>
      <p:ext uri="{BB962C8B-B14F-4D97-AF65-F5344CB8AC3E}">
        <p14:creationId xmlns:p14="http://schemas.microsoft.com/office/powerpoint/2010/main" val="8122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donghr@ihep.ac.cn"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hyperlink" Target="http://iopscience.iop.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tags" Target="../tags/tag2.xml"/><Relationship Id="rId16" Type="http://schemas.openxmlformats.org/officeDocument/2006/relationships/image" Target="../media/image26.png"/><Relationship Id="rId1" Type="http://schemas.openxmlformats.org/officeDocument/2006/relationships/tags" Target="../tags/tag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notesSlide" Target="../notesSlides/notesSlide7.xml"/><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slideLayout" Target="../slideLayouts/slideLayout1.xml"/><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alphaModFix/>
          </a:blip>
          <a:srcRect/>
          <a:stretch>
            <a:fillRect/>
          </a:stretch>
        </p:blipFill>
        <p:spPr>
          <a:xfrm>
            <a:off x="2" y="0"/>
            <a:ext cx="12191999" cy="6858000"/>
          </a:xfrm>
          <a:custGeom>
            <a:avLst/>
            <a:gdLst/>
            <a:ahLst/>
            <a:cxnLst/>
            <a:rect l="l" t="t" r="r" b="b"/>
            <a:pathLst>
              <a:path w="12192000" h="6858000">
                <a:moveTo>
                  <a:pt x="0" y="0"/>
                </a:moveTo>
                <a:lnTo>
                  <a:pt x="12192005" y="0"/>
                </a:lnTo>
                <a:lnTo>
                  <a:pt x="12192005" y="6858000"/>
                </a:lnTo>
                <a:lnTo>
                  <a:pt x="0" y="6858000"/>
                </a:lnTo>
                <a:close/>
              </a:path>
            </a:pathLst>
          </a:custGeom>
          <a:noFill/>
          <a:ln>
            <a:noFill/>
          </a:ln>
        </p:spPr>
      </p:pic>
      <p:pic>
        <p:nvPicPr>
          <p:cNvPr id="16" name="图片 15"/>
          <p:cNvPicPr>
            <a:picLocks noChangeAspect="1"/>
          </p:cNvPicPr>
          <p:nvPr/>
        </p:nvPicPr>
        <p:blipFill>
          <a:blip r:embed="rId4">
            <a:alphaModFix/>
          </a:blip>
          <a:srcRect l="49161"/>
          <a:stretch>
            <a:fillRect/>
          </a:stretch>
        </p:blipFill>
        <p:spPr>
          <a:xfrm>
            <a:off x="0" y="4189121"/>
            <a:ext cx="1434638" cy="2499972"/>
          </a:xfrm>
          <a:custGeom>
            <a:avLst/>
            <a:gdLst/>
            <a:ahLst/>
            <a:cxnLst/>
            <a:rect l="l" t="t" r="r" b="b"/>
            <a:pathLst>
              <a:path w="1435100" h="2501900">
                <a:moveTo>
                  <a:pt x="0" y="0"/>
                </a:moveTo>
                <a:lnTo>
                  <a:pt x="1434639" y="0"/>
                </a:lnTo>
                <a:lnTo>
                  <a:pt x="1434639" y="2499972"/>
                </a:lnTo>
                <a:lnTo>
                  <a:pt x="0" y="2499972"/>
                </a:lnTo>
                <a:close/>
              </a:path>
            </a:pathLst>
          </a:custGeom>
          <a:noFill/>
          <a:ln>
            <a:noFill/>
          </a:ln>
        </p:spPr>
      </p:pic>
      <p:sp>
        <p:nvSpPr>
          <p:cNvPr id="26" name="文本框 25">
            <a:extLst>
              <a:ext uri="{FF2B5EF4-FFF2-40B4-BE49-F238E27FC236}">
                <a16:creationId xmlns:a16="http://schemas.microsoft.com/office/drawing/2014/main" id="{8FD45354-068D-4647-ACA7-CDA7930197FB}"/>
              </a:ext>
            </a:extLst>
          </p:cNvPr>
          <p:cNvSpPr txBox="1"/>
          <p:nvPr/>
        </p:nvSpPr>
        <p:spPr>
          <a:xfrm>
            <a:off x="367385" y="1635864"/>
            <a:ext cx="9169647" cy="923330"/>
          </a:xfrm>
          <a:prstGeom prst="rect">
            <a:avLst/>
          </a:prstGeom>
          <a:noFill/>
        </p:spPr>
        <p:txBody>
          <a:bodyPr wrap="square" rtlCol="0">
            <a:spAutoFit/>
          </a:bodyPr>
          <a:lstStyle/>
          <a:p>
            <a:pPr algn="ctr"/>
            <a:r>
              <a:rPr lang="en-US" altLang="zh-CN" sz="5400" spc="211" dirty="0">
                <a:solidFill>
                  <a:schemeClr val="tx1">
                    <a:lumMod val="65000"/>
                    <a:lumOff val="35000"/>
                  </a:schemeClr>
                </a:solidFill>
                <a:latin typeface="Bodoni MT Black" panose="02070A03080606020203" pitchFamily="18" charset="0"/>
                <a:cs typeface="Calibri" panose="020F0502020204030204" pitchFamily="34" charset="0"/>
              </a:rPr>
              <a:t>CHINESE PHYSICS C</a:t>
            </a:r>
            <a:endParaRPr lang="zh-CN" altLang="en-US" sz="5400" spc="211" dirty="0">
              <a:solidFill>
                <a:schemeClr val="tx1">
                  <a:lumMod val="65000"/>
                  <a:lumOff val="35000"/>
                </a:schemeClr>
              </a:solidFill>
              <a:latin typeface="Bodoni MT Black" panose="02070A03080606020203" pitchFamily="18" charset="0"/>
              <a:cs typeface="Calibri" panose="020F0502020204030204" pitchFamily="34" charset="0"/>
            </a:endParaRPr>
          </a:p>
        </p:txBody>
      </p:sp>
      <p:sp>
        <p:nvSpPr>
          <p:cNvPr id="27" name="文本框 26">
            <a:extLst>
              <a:ext uri="{FF2B5EF4-FFF2-40B4-BE49-F238E27FC236}">
                <a16:creationId xmlns:a16="http://schemas.microsoft.com/office/drawing/2014/main" id="{1BD0F421-1073-4857-9F60-B2E1782AA781}"/>
              </a:ext>
            </a:extLst>
          </p:cNvPr>
          <p:cNvSpPr txBox="1"/>
          <p:nvPr/>
        </p:nvSpPr>
        <p:spPr>
          <a:xfrm>
            <a:off x="811974" y="1392291"/>
            <a:ext cx="2433358" cy="307777"/>
          </a:xfrm>
          <a:prstGeom prst="rect">
            <a:avLst/>
          </a:prstGeom>
          <a:noFill/>
        </p:spPr>
        <p:txBody>
          <a:bodyPr wrap="none" rtlCol="0">
            <a:spAutoFit/>
          </a:bodyPr>
          <a:lstStyle/>
          <a:p>
            <a:r>
              <a:rPr lang="en-US" altLang="zh-CN" sz="1400" dirty="0">
                <a:solidFill>
                  <a:schemeClr val="bg1"/>
                </a:solidFill>
                <a:latin typeface="Franklin Gothic Demi Cond" panose="020B0706030402020204" pitchFamily="34" charset="0"/>
              </a:rPr>
              <a:t>EDITOR-IN- CHIEF: YIFANG WANG</a:t>
            </a:r>
            <a:endParaRPr lang="zh-CN" altLang="en-US" sz="1400" dirty="0">
              <a:solidFill>
                <a:schemeClr val="bg1"/>
              </a:solidFill>
              <a:latin typeface="Franklin Gothic Demi Cond" panose="020B0706030402020204" pitchFamily="34" charset="0"/>
            </a:endParaRPr>
          </a:p>
        </p:txBody>
      </p:sp>
      <p:sp>
        <p:nvSpPr>
          <p:cNvPr id="28" name="文本框 27">
            <a:extLst>
              <a:ext uri="{FF2B5EF4-FFF2-40B4-BE49-F238E27FC236}">
                <a16:creationId xmlns:a16="http://schemas.microsoft.com/office/drawing/2014/main" id="{21E91AEC-4B3C-46D1-8C58-F856623634D0}"/>
              </a:ext>
            </a:extLst>
          </p:cNvPr>
          <p:cNvSpPr txBox="1"/>
          <p:nvPr/>
        </p:nvSpPr>
        <p:spPr>
          <a:xfrm>
            <a:off x="811974" y="2602712"/>
            <a:ext cx="4494885" cy="400110"/>
          </a:xfrm>
          <a:prstGeom prst="rect">
            <a:avLst/>
          </a:prstGeom>
          <a:noFill/>
        </p:spPr>
        <p:txBody>
          <a:bodyPr wrap="none" rtlCol="0">
            <a:spAutoFit/>
          </a:bodyPr>
          <a:lstStyle/>
          <a:p>
            <a:r>
              <a:rPr lang="en-US" altLang="zh-CN" sz="2000" dirty="0">
                <a:solidFill>
                  <a:schemeClr val="bg1"/>
                </a:solidFill>
                <a:latin typeface="Elephant" panose="02020904090505020303" pitchFamily="18" charset="0"/>
              </a:rPr>
              <a:t>High Energy and Nuclear Physics</a:t>
            </a:r>
            <a:endParaRPr lang="zh-CN" altLang="en-US" sz="2000" dirty="0">
              <a:solidFill>
                <a:schemeClr val="bg1"/>
              </a:solidFill>
              <a:latin typeface="Elephant" panose="02020904090505020303" pitchFamily="18" charset="0"/>
            </a:endParaRPr>
          </a:p>
        </p:txBody>
      </p:sp>
      <p:sp>
        <p:nvSpPr>
          <p:cNvPr id="29" name="文本框 28">
            <a:extLst>
              <a:ext uri="{FF2B5EF4-FFF2-40B4-BE49-F238E27FC236}">
                <a16:creationId xmlns:a16="http://schemas.microsoft.com/office/drawing/2014/main" id="{57E5EFC9-CD30-43F8-8DAA-ECB72F73EB50}"/>
              </a:ext>
            </a:extLst>
          </p:cNvPr>
          <p:cNvSpPr txBox="1"/>
          <p:nvPr/>
        </p:nvSpPr>
        <p:spPr>
          <a:xfrm>
            <a:off x="765529" y="388884"/>
            <a:ext cx="6976240" cy="276999"/>
          </a:xfrm>
          <a:prstGeom prst="rect">
            <a:avLst/>
          </a:prstGeom>
          <a:noFill/>
        </p:spPr>
        <p:txBody>
          <a:bodyPr wrap="square">
            <a:spAutoFit/>
          </a:bodyPr>
          <a:lstStyle/>
          <a:p>
            <a:r>
              <a:rPr lang="zh-CN" altLang="en-US" sz="1200" dirty="0">
                <a:solidFill>
                  <a:schemeClr val="bg1"/>
                </a:solidFill>
                <a:latin typeface="Arial" panose="020B0604020202020204" pitchFamily="34" charset="0"/>
                <a:cs typeface="Arial" panose="020B0604020202020204" pitchFamily="34" charset="0"/>
              </a:rPr>
              <a:t>A Series Journal of the Chinese Physics Society Distributted by IOP Publishing</a:t>
            </a:r>
          </a:p>
        </p:txBody>
      </p:sp>
      <p:sp>
        <p:nvSpPr>
          <p:cNvPr id="30" name="文本框 29">
            <a:extLst>
              <a:ext uri="{FF2B5EF4-FFF2-40B4-BE49-F238E27FC236}">
                <a16:creationId xmlns:a16="http://schemas.microsoft.com/office/drawing/2014/main" id="{6D718221-89B2-4386-9E32-741FF387C5C1}"/>
              </a:ext>
            </a:extLst>
          </p:cNvPr>
          <p:cNvSpPr txBox="1"/>
          <p:nvPr/>
        </p:nvSpPr>
        <p:spPr>
          <a:xfrm>
            <a:off x="2668682" y="6040022"/>
            <a:ext cx="6718506" cy="338554"/>
          </a:xfrm>
          <a:prstGeom prst="rect">
            <a:avLst/>
          </a:prstGeom>
          <a:noFill/>
        </p:spPr>
        <p:txBody>
          <a:bodyPr wrap="none" rtlCol="0">
            <a:spAutoFit/>
          </a:bodyPr>
          <a:lstStyle/>
          <a:p>
            <a:r>
              <a:rPr lang="en-US" altLang="zh-CN" sz="1600" dirty="0">
                <a:solidFill>
                  <a:schemeClr val="tx1">
                    <a:lumMod val="50000"/>
                    <a:lumOff val="50000"/>
                  </a:schemeClr>
                </a:solidFill>
                <a:latin typeface="Bahnschrift Light Condensed" panose="020B0502040204020203" pitchFamily="34" charset="0"/>
              </a:rPr>
              <a:t>Chinese Physics Society | Institute of High Energy Physics, CAS | Institute of Modern Physics, CAS</a:t>
            </a:r>
            <a:endParaRPr lang="zh-CN" altLang="en-US" sz="1600" dirty="0">
              <a:solidFill>
                <a:schemeClr val="tx1">
                  <a:lumMod val="50000"/>
                  <a:lumOff val="50000"/>
                </a:schemeClr>
              </a:solidFill>
              <a:latin typeface="Bahnschrift Light Condensed" panose="020B0502040204020203" pitchFamily="34" charset="0"/>
            </a:endParaRPr>
          </a:p>
        </p:txBody>
      </p:sp>
      <p:sp>
        <p:nvSpPr>
          <p:cNvPr id="31" name="文本框 30">
            <a:extLst>
              <a:ext uri="{FF2B5EF4-FFF2-40B4-BE49-F238E27FC236}">
                <a16:creationId xmlns:a16="http://schemas.microsoft.com/office/drawing/2014/main" id="{0AB4FCF9-607B-4642-849C-04BFF3782FC1}"/>
              </a:ext>
            </a:extLst>
          </p:cNvPr>
          <p:cNvSpPr txBox="1"/>
          <p:nvPr/>
        </p:nvSpPr>
        <p:spPr>
          <a:xfrm>
            <a:off x="1310113" y="3518054"/>
            <a:ext cx="4248472" cy="1077218"/>
          </a:xfrm>
          <a:prstGeom prst="rect">
            <a:avLst/>
          </a:prstGeom>
          <a:noFill/>
        </p:spPr>
        <p:txBody>
          <a:bodyPr wrap="square" rtlCol="0">
            <a:spAutoFit/>
          </a:bodyPr>
          <a:lstStyle/>
          <a:p>
            <a:br>
              <a:rPr lang="en-US" altLang="zh-CN" sz="1600" dirty="0">
                <a:solidFill>
                  <a:schemeClr val="bg1"/>
                </a:solidFill>
                <a:latin typeface="Bahnschrift Light Condensed" panose="020B0502040204020203" pitchFamily="34" charset="0"/>
              </a:rPr>
            </a:br>
            <a:r>
              <a:rPr lang="en-US" altLang="zh-CN" sz="1600" b="0" i="0" dirty="0">
                <a:solidFill>
                  <a:schemeClr val="bg1"/>
                </a:solidFill>
                <a:effectLst/>
                <a:latin typeface="Bahnschrift Light Condensed" panose="020B0502040204020203" pitchFamily="34" charset="0"/>
              </a:rPr>
              <a:t>Managing Editor: Hairong Dong( </a:t>
            </a:r>
            <a:r>
              <a:rPr lang="zh-CN" altLang="en-US" sz="1600" b="0" i="0" dirty="0">
                <a:solidFill>
                  <a:schemeClr val="bg1"/>
                </a:solidFill>
                <a:effectLst/>
                <a:latin typeface="Bahnschrift Light Condensed" panose="020B0502040204020203" pitchFamily="34" charset="0"/>
              </a:rPr>
              <a:t>董海荣 </a:t>
            </a:r>
            <a:r>
              <a:rPr lang="en-US" altLang="zh-CN" sz="1600" b="0" i="0" dirty="0">
                <a:solidFill>
                  <a:schemeClr val="bg1"/>
                </a:solidFill>
                <a:effectLst/>
                <a:latin typeface="Bahnschrift Light Condensed" panose="020B0502040204020203" pitchFamily="34" charset="0"/>
              </a:rPr>
              <a:t>)</a:t>
            </a:r>
            <a:br>
              <a:rPr lang="zh-CN" altLang="en-US" sz="1600" dirty="0">
                <a:solidFill>
                  <a:schemeClr val="bg1"/>
                </a:solidFill>
                <a:latin typeface="Bahnschrift Light Condensed" panose="020B0502040204020203" pitchFamily="34" charset="0"/>
              </a:rPr>
            </a:br>
            <a:r>
              <a:rPr lang="en-US" altLang="zh-CN" sz="1600" b="0" i="0" dirty="0">
                <a:solidFill>
                  <a:schemeClr val="bg1"/>
                </a:solidFill>
                <a:effectLst/>
                <a:latin typeface="Bahnschrift Light Condensed" panose="020B0502040204020203" pitchFamily="34" charset="0"/>
              </a:rPr>
              <a:t>Email</a:t>
            </a:r>
            <a:r>
              <a:rPr lang="en-US" altLang="zh-CN" sz="1600" dirty="0">
                <a:solidFill>
                  <a:schemeClr val="bg1"/>
                </a:solidFill>
                <a:latin typeface="Bahnschrift Light Condensed" panose="020B0502040204020203" pitchFamily="34" charset="0"/>
              </a:rPr>
              <a:t>: </a:t>
            </a:r>
            <a:r>
              <a:rPr lang="en-US" altLang="zh-CN" sz="1600" dirty="0">
                <a:solidFill>
                  <a:schemeClr val="bg1"/>
                </a:solidFill>
                <a:latin typeface="Bahnschrift Light Condensed" panose="020B0502040204020203" pitchFamily="34" charset="0"/>
                <a:hlinkClick r:id="rId5">
                  <a:extLst>
                    <a:ext uri="{A12FA001-AC4F-418D-AE19-62706E023703}">
                      <ahyp:hlinkClr xmlns:ahyp="http://schemas.microsoft.com/office/drawing/2018/hyperlinkcolor" val="tx"/>
                    </a:ext>
                  </a:extLst>
                </a:hlinkClick>
              </a:rPr>
              <a:t>donghr@ihep.ac.cn</a:t>
            </a:r>
            <a:endParaRPr lang="en-US" altLang="zh-CN" sz="1600" dirty="0">
              <a:solidFill>
                <a:schemeClr val="bg1"/>
              </a:solidFill>
              <a:latin typeface="Bahnschrift Light Condensed" panose="020B0502040204020203" pitchFamily="34" charset="0"/>
            </a:endParaRPr>
          </a:p>
          <a:p>
            <a:r>
              <a:rPr lang="en-US" altLang="zh-CN" sz="1600" dirty="0">
                <a:solidFill>
                  <a:schemeClr val="bg1"/>
                </a:solidFill>
                <a:latin typeface="Bahnschrift Light Condensed" panose="020B0502040204020203" pitchFamily="34" charset="0"/>
              </a:rPr>
              <a:t>2026-4-27 Chongqing</a:t>
            </a:r>
            <a:endParaRPr lang="zh-CN" altLang="en-US" sz="1600" dirty="0">
              <a:solidFill>
                <a:schemeClr val="bg1"/>
              </a:solidFill>
              <a:latin typeface="Bahnschrift Light Condensed" panose="020B0502040204020203" pitchFamily="34" charset="0"/>
            </a:endParaRPr>
          </a:p>
        </p:txBody>
      </p:sp>
    </p:spTree>
    <p:extLst>
      <p:ext uri="{BB962C8B-B14F-4D97-AF65-F5344CB8AC3E}">
        <p14:creationId xmlns:p14="http://schemas.microsoft.com/office/powerpoint/2010/main" val="1821707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1">
            <a:extLst>
              <a:ext uri="{FF2B5EF4-FFF2-40B4-BE49-F238E27FC236}">
                <a16:creationId xmlns:a16="http://schemas.microsoft.com/office/drawing/2014/main" id="{B2A91FE6-608A-44F2-9A97-E43134F97644}"/>
              </a:ext>
            </a:extLst>
          </p:cNvPr>
          <p:cNvSpPr txBox="1"/>
          <p:nvPr/>
        </p:nvSpPr>
        <p:spPr>
          <a:xfrm>
            <a:off x="1122158" y="3958492"/>
            <a:ext cx="10396742" cy="1980298"/>
          </a:xfrm>
          <a:prstGeom prst="rect">
            <a:avLst/>
          </a:prstGeom>
          <a:solidFill>
            <a:schemeClr val="bg1"/>
          </a:solidFill>
          <a:ln w="12700" cap="sq">
            <a:solidFill>
              <a:schemeClr val="accent3"/>
            </a:solidFill>
            <a:miter/>
          </a:ln>
        </p:spPr>
        <p:txBody>
          <a:bodyPr vert="horz" wrap="square" lIns="91440" tIns="45720" rIns="91440" bIns="45720" rtlCol="0" anchor="ctr"/>
          <a:lstStyle/>
          <a:p>
            <a:pPr algn="ctr">
              <a:lnSpc>
                <a:spcPct val="110000"/>
              </a:lnSpc>
            </a:pPr>
            <a:endParaRPr kumimoji="1" lang="zh-CN" altLang="en-US"/>
          </a:p>
        </p:txBody>
      </p:sp>
      <p:sp>
        <p:nvSpPr>
          <p:cNvPr id="37" name="标题 1">
            <a:extLst>
              <a:ext uri="{FF2B5EF4-FFF2-40B4-BE49-F238E27FC236}">
                <a16:creationId xmlns:a16="http://schemas.microsoft.com/office/drawing/2014/main" id="{E2C28E8B-9211-4079-8578-0010EE5F469D}"/>
              </a:ext>
            </a:extLst>
          </p:cNvPr>
          <p:cNvSpPr txBox="1"/>
          <p:nvPr/>
        </p:nvSpPr>
        <p:spPr>
          <a:xfrm>
            <a:off x="660398" y="4611757"/>
            <a:ext cx="786607" cy="673768"/>
          </a:xfrm>
          <a:custGeom>
            <a:avLst/>
            <a:gdLst>
              <a:gd name="connsiteX0" fmla="*/ 112840 w 786608"/>
              <a:gd name="connsiteY0" fmla="*/ 0 h 673768"/>
              <a:gd name="connsiteX1" fmla="*/ 336887 w 786608"/>
              <a:gd name="connsiteY1" fmla="*/ 0 h 673768"/>
              <a:gd name="connsiteX2" fmla="*/ 336886 w 786608"/>
              <a:gd name="connsiteY2" fmla="*/ 3 h 673768"/>
              <a:gd name="connsiteX3" fmla="*/ 449726 w 786608"/>
              <a:gd name="connsiteY3" fmla="*/ 112843 h 673768"/>
              <a:gd name="connsiteX4" fmla="*/ 562566 w 786608"/>
              <a:gd name="connsiteY4" fmla="*/ 3 h 673768"/>
              <a:gd name="connsiteX5" fmla="*/ 562566 w 786608"/>
              <a:gd name="connsiteY5" fmla="*/ 0 h 673768"/>
              <a:gd name="connsiteX6" fmla="*/ 786608 w 786608"/>
              <a:gd name="connsiteY6" fmla="*/ 0 h 673768"/>
              <a:gd name="connsiteX7" fmla="*/ 786608 w 786608"/>
              <a:gd name="connsiteY7" fmla="*/ 673768 h 673768"/>
              <a:gd name="connsiteX8" fmla="*/ 112840 w 786608"/>
              <a:gd name="connsiteY8" fmla="*/ 673768 h 673768"/>
              <a:gd name="connsiteX9" fmla="*/ 112840 w 786608"/>
              <a:gd name="connsiteY9" fmla="*/ 449725 h 673768"/>
              <a:gd name="connsiteX10" fmla="*/ 0 w 786608"/>
              <a:gd name="connsiteY10" fmla="*/ 336885 h 673768"/>
              <a:gd name="connsiteX11" fmla="*/ 112840 w 786608"/>
              <a:gd name="connsiteY11" fmla="*/ 224045 h 673768"/>
            </a:gdLst>
            <a:ahLst/>
            <a:cxnLst/>
            <a:rect l="l" t="t" r="r" b="b"/>
            <a:pathLst>
              <a:path w="786608" h="673768">
                <a:moveTo>
                  <a:pt x="112840" y="0"/>
                </a:moveTo>
                <a:lnTo>
                  <a:pt x="336887" y="0"/>
                </a:lnTo>
                <a:lnTo>
                  <a:pt x="336886" y="3"/>
                </a:lnTo>
                <a:cubicBezTo>
                  <a:pt x="336886" y="62323"/>
                  <a:pt x="387406" y="112843"/>
                  <a:pt x="449726" y="112843"/>
                </a:cubicBezTo>
                <a:cubicBezTo>
                  <a:pt x="512046" y="112843"/>
                  <a:pt x="562566" y="62323"/>
                  <a:pt x="562566" y="3"/>
                </a:cubicBezTo>
                <a:lnTo>
                  <a:pt x="562566" y="0"/>
                </a:lnTo>
                <a:lnTo>
                  <a:pt x="786608" y="0"/>
                </a:lnTo>
                <a:lnTo>
                  <a:pt x="786608" y="673768"/>
                </a:lnTo>
                <a:lnTo>
                  <a:pt x="112840" y="673768"/>
                </a:lnTo>
                <a:lnTo>
                  <a:pt x="112840" y="449725"/>
                </a:lnTo>
                <a:cubicBezTo>
                  <a:pt x="50520" y="449725"/>
                  <a:pt x="0" y="399205"/>
                  <a:pt x="0" y="336885"/>
                </a:cubicBezTo>
                <a:cubicBezTo>
                  <a:pt x="0" y="274565"/>
                  <a:pt x="50520" y="224045"/>
                  <a:pt x="112840" y="224045"/>
                </a:cubicBezTo>
                <a:close/>
              </a:path>
            </a:pathLst>
          </a:custGeom>
          <a:solidFill>
            <a:schemeClr val="accent3"/>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8" name="标题 1">
            <a:extLst>
              <a:ext uri="{FF2B5EF4-FFF2-40B4-BE49-F238E27FC236}">
                <a16:creationId xmlns:a16="http://schemas.microsoft.com/office/drawing/2014/main" id="{A236E68C-581E-4534-B2D6-425F769F3638}"/>
              </a:ext>
            </a:extLst>
          </p:cNvPr>
          <p:cNvSpPr txBox="1"/>
          <p:nvPr/>
        </p:nvSpPr>
        <p:spPr>
          <a:xfrm rot="7200000">
            <a:off x="1050986" y="3857611"/>
            <a:ext cx="301766" cy="242050"/>
          </a:xfrm>
          <a:custGeom>
            <a:avLst/>
            <a:gdLst>
              <a:gd name="connsiteX0" fmla="*/ 112840 w 786608"/>
              <a:gd name="connsiteY0" fmla="*/ 0 h 673768"/>
              <a:gd name="connsiteX1" fmla="*/ 336887 w 786608"/>
              <a:gd name="connsiteY1" fmla="*/ 0 h 673768"/>
              <a:gd name="connsiteX2" fmla="*/ 336886 w 786608"/>
              <a:gd name="connsiteY2" fmla="*/ 3 h 673768"/>
              <a:gd name="connsiteX3" fmla="*/ 449726 w 786608"/>
              <a:gd name="connsiteY3" fmla="*/ 112843 h 673768"/>
              <a:gd name="connsiteX4" fmla="*/ 562566 w 786608"/>
              <a:gd name="connsiteY4" fmla="*/ 3 h 673768"/>
              <a:gd name="connsiteX5" fmla="*/ 562566 w 786608"/>
              <a:gd name="connsiteY5" fmla="*/ 0 h 673768"/>
              <a:gd name="connsiteX6" fmla="*/ 786608 w 786608"/>
              <a:gd name="connsiteY6" fmla="*/ 0 h 673768"/>
              <a:gd name="connsiteX7" fmla="*/ 786608 w 786608"/>
              <a:gd name="connsiteY7" fmla="*/ 673768 h 673768"/>
              <a:gd name="connsiteX8" fmla="*/ 112840 w 786608"/>
              <a:gd name="connsiteY8" fmla="*/ 673768 h 673768"/>
              <a:gd name="connsiteX9" fmla="*/ 112840 w 786608"/>
              <a:gd name="connsiteY9" fmla="*/ 449725 h 673768"/>
              <a:gd name="connsiteX10" fmla="*/ 0 w 786608"/>
              <a:gd name="connsiteY10" fmla="*/ 336885 h 673768"/>
              <a:gd name="connsiteX11" fmla="*/ 112840 w 786608"/>
              <a:gd name="connsiteY11" fmla="*/ 224045 h 673768"/>
            </a:gdLst>
            <a:ahLst/>
            <a:cxnLst/>
            <a:rect l="l" t="t" r="r" b="b"/>
            <a:pathLst>
              <a:path w="786608" h="673768">
                <a:moveTo>
                  <a:pt x="112840" y="0"/>
                </a:moveTo>
                <a:lnTo>
                  <a:pt x="336887" y="0"/>
                </a:lnTo>
                <a:lnTo>
                  <a:pt x="336886" y="3"/>
                </a:lnTo>
                <a:cubicBezTo>
                  <a:pt x="336886" y="62323"/>
                  <a:pt x="387406" y="112843"/>
                  <a:pt x="449726" y="112843"/>
                </a:cubicBezTo>
                <a:cubicBezTo>
                  <a:pt x="512046" y="112843"/>
                  <a:pt x="562566" y="62323"/>
                  <a:pt x="562566" y="3"/>
                </a:cubicBezTo>
                <a:lnTo>
                  <a:pt x="562566" y="0"/>
                </a:lnTo>
                <a:lnTo>
                  <a:pt x="786608" y="0"/>
                </a:lnTo>
                <a:lnTo>
                  <a:pt x="786608" y="673768"/>
                </a:lnTo>
                <a:lnTo>
                  <a:pt x="112840" y="673768"/>
                </a:lnTo>
                <a:lnTo>
                  <a:pt x="112840" y="449725"/>
                </a:lnTo>
                <a:cubicBezTo>
                  <a:pt x="50520" y="449725"/>
                  <a:pt x="0" y="399205"/>
                  <a:pt x="0" y="336885"/>
                </a:cubicBezTo>
                <a:cubicBezTo>
                  <a:pt x="0" y="274565"/>
                  <a:pt x="50520" y="224045"/>
                  <a:pt x="112840" y="224045"/>
                </a:cubicBezTo>
                <a:close/>
              </a:path>
            </a:pathLst>
          </a:custGeom>
          <a:solidFill>
            <a:schemeClr val="accent3">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9" name="标题 1">
            <a:extLst>
              <a:ext uri="{FF2B5EF4-FFF2-40B4-BE49-F238E27FC236}">
                <a16:creationId xmlns:a16="http://schemas.microsoft.com/office/drawing/2014/main" id="{FDF10790-675E-458B-AC0F-327CFF505D61}"/>
              </a:ext>
            </a:extLst>
          </p:cNvPr>
          <p:cNvSpPr txBox="1"/>
          <p:nvPr/>
        </p:nvSpPr>
        <p:spPr>
          <a:xfrm>
            <a:off x="959639" y="4868605"/>
            <a:ext cx="300423" cy="272367"/>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37298" y="376278"/>
            <a:ext cx="7469250" cy="432000"/>
          </a:xfrm>
          <a:prstGeom prst="rect">
            <a:avLst/>
          </a:prstGeom>
          <a:noFill/>
          <a:ln cap="sq">
            <a:noFill/>
          </a:ln>
        </p:spPr>
        <p:txBody>
          <a:bodyPr vert="horz" wrap="square" lIns="0" tIns="0" rIns="0" bIns="0" rtlCol="0" anchor="ctr"/>
          <a:lstStyle/>
          <a:p>
            <a:pPr>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rPr>
              <a:t>Review and Publication Time</a:t>
            </a:r>
            <a:endParaRPr kumimoji="1" lang="zh-CN" altLang="en-US" sz="2800" dirty="0">
              <a:ln w="12700">
                <a:noFill/>
              </a:ln>
              <a:solidFill>
                <a:srgbClr val="000000">
                  <a:alpha val="100000"/>
                </a:srgbClr>
              </a:solidFill>
              <a:latin typeface="Franklin Gothic Demi" panose="020B0703020102020204" pitchFamily="34" charset="0"/>
              <a:ea typeface="Source Han Sans CN Bold"/>
            </a:endParaRPr>
          </a:p>
        </p:txBody>
      </p:sp>
      <p:sp>
        <p:nvSpPr>
          <p:cNvPr id="23"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7" name="图片 6">
            <a:extLst>
              <a:ext uri="{FF2B5EF4-FFF2-40B4-BE49-F238E27FC236}">
                <a16:creationId xmlns:a16="http://schemas.microsoft.com/office/drawing/2014/main" id="{E55B6CC0-9CBD-458A-908C-1177A4F079B9}"/>
              </a:ext>
            </a:extLst>
          </p:cNvPr>
          <p:cNvPicPr>
            <a:picLocks noChangeAspect="1"/>
          </p:cNvPicPr>
          <p:nvPr/>
        </p:nvPicPr>
        <p:blipFill rotWithShape="1">
          <a:blip r:embed="rId3"/>
          <a:srcRect b="55306"/>
          <a:stretch/>
        </p:blipFill>
        <p:spPr>
          <a:xfrm>
            <a:off x="1558868" y="4103863"/>
            <a:ext cx="2149228" cy="1818898"/>
          </a:xfrm>
          <a:prstGeom prst="rect">
            <a:avLst/>
          </a:prstGeom>
        </p:spPr>
      </p:pic>
      <p:sp>
        <p:nvSpPr>
          <p:cNvPr id="9" name="文本框 8">
            <a:extLst>
              <a:ext uri="{FF2B5EF4-FFF2-40B4-BE49-F238E27FC236}">
                <a16:creationId xmlns:a16="http://schemas.microsoft.com/office/drawing/2014/main" id="{E2D2E537-1424-4C31-819B-380CEB99F49E}"/>
              </a:ext>
            </a:extLst>
          </p:cNvPr>
          <p:cNvSpPr txBox="1"/>
          <p:nvPr/>
        </p:nvSpPr>
        <p:spPr>
          <a:xfrm>
            <a:off x="3814520" y="4553795"/>
            <a:ext cx="7977765" cy="1384995"/>
          </a:xfrm>
          <a:prstGeom prst="rect">
            <a:avLst/>
          </a:prstGeom>
          <a:noFill/>
        </p:spPr>
        <p:txBody>
          <a:bodyPr wrap="square">
            <a:spAutoFit/>
          </a:bodyPr>
          <a:lstStyle/>
          <a:p>
            <a:r>
              <a:rPr kumimoji="1" lang="en-US" altLang="zh-CN" sz="1400" dirty="0">
                <a:ln w="12700">
                  <a:noFill/>
                </a:ln>
                <a:solidFill>
                  <a:srgbClr val="000000">
                    <a:alpha val="100000"/>
                  </a:srgbClr>
                </a:solidFill>
                <a:latin typeface="Franklin Gothic Book" panose="020B0503020102020204" pitchFamily="34" charset="0"/>
                <a:ea typeface="Source Han Sans"/>
              </a:rPr>
              <a:t>Manuscripts are evaluated based on originality, scientific rigor, clarity, and relevance to the journal’s scope.</a:t>
            </a:r>
          </a:p>
          <a:p>
            <a:r>
              <a:rPr kumimoji="1" lang="en-US" altLang="zh-CN" sz="1400" dirty="0">
                <a:ln w="12700">
                  <a:noFill/>
                </a:ln>
                <a:solidFill>
                  <a:srgbClr val="000000">
                    <a:alpha val="100000"/>
                  </a:srgbClr>
                </a:solidFill>
                <a:latin typeface="Franklin Gothic Book" panose="020B0503020102020204" pitchFamily="34" charset="0"/>
                <a:ea typeface="Source Han Sans"/>
              </a:rPr>
              <a:t>The reviewer pool comprises over 4,000 experts from 57 countries and regions, with international reviewers accounting for 49%. 
The Editorial Board ensures that accepted papers meet the highest standards.</a:t>
            </a:r>
            <a:endParaRPr kumimoji="1" lang="zh-CN" altLang="en-US" sz="1400" dirty="0">
              <a:ln w="12700">
                <a:noFill/>
              </a:ln>
              <a:solidFill>
                <a:srgbClr val="000000">
                  <a:alpha val="100000"/>
                </a:srgbClr>
              </a:solidFill>
              <a:latin typeface="Franklin Gothic Book" panose="020B0503020102020204" pitchFamily="34" charset="0"/>
              <a:ea typeface="Source Han Sans"/>
            </a:endParaRPr>
          </a:p>
          <a:p>
            <a:endParaRPr kumimoji="1" lang="zh-CN" altLang="en-US" sz="1400" dirty="0">
              <a:ln w="12700">
                <a:noFill/>
              </a:ln>
              <a:solidFill>
                <a:srgbClr val="262626">
                  <a:alpha val="100000"/>
                </a:srgbClr>
              </a:solidFill>
              <a:latin typeface="Franklin Gothic Book" panose="020B0503020102020204" pitchFamily="34" charset="0"/>
              <a:ea typeface="Source Han Sans"/>
            </a:endParaRPr>
          </a:p>
        </p:txBody>
      </p:sp>
      <p:sp>
        <p:nvSpPr>
          <p:cNvPr id="18" name="标题 1">
            <a:extLst>
              <a:ext uri="{FF2B5EF4-FFF2-40B4-BE49-F238E27FC236}">
                <a16:creationId xmlns:a16="http://schemas.microsoft.com/office/drawing/2014/main" id="{D20A2899-8078-4202-A27A-3619BC917256}"/>
              </a:ext>
            </a:extLst>
          </p:cNvPr>
          <p:cNvSpPr txBox="1"/>
          <p:nvPr/>
        </p:nvSpPr>
        <p:spPr>
          <a:xfrm>
            <a:off x="6701865" y="1411076"/>
            <a:ext cx="4817035" cy="1980298"/>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9" name="标题 1">
            <a:extLst>
              <a:ext uri="{FF2B5EF4-FFF2-40B4-BE49-F238E27FC236}">
                <a16:creationId xmlns:a16="http://schemas.microsoft.com/office/drawing/2014/main" id="{01631E84-412C-44B9-BF7B-6CDF73717188}"/>
              </a:ext>
            </a:extLst>
          </p:cNvPr>
          <p:cNvSpPr txBox="1"/>
          <p:nvPr/>
        </p:nvSpPr>
        <p:spPr>
          <a:xfrm>
            <a:off x="1122158" y="1411076"/>
            <a:ext cx="4817035" cy="1980298"/>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6" name="标题 1">
            <a:extLst>
              <a:ext uri="{FF2B5EF4-FFF2-40B4-BE49-F238E27FC236}">
                <a16:creationId xmlns:a16="http://schemas.microsoft.com/office/drawing/2014/main" id="{1F4540A9-DEF6-4E76-8B16-ECC2E23BF12D}"/>
              </a:ext>
            </a:extLst>
          </p:cNvPr>
          <p:cNvSpPr txBox="1"/>
          <p:nvPr/>
        </p:nvSpPr>
        <p:spPr>
          <a:xfrm>
            <a:off x="1834226" y="1456127"/>
            <a:ext cx="3960590" cy="676571"/>
          </a:xfrm>
          <a:prstGeom prst="rect">
            <a:avLst/>
          </a:prstGeom>
          <a:noFill/>
          <a:ln cap="sq">
            <a:noFill/>
          </a:ln>
        </p:spPr>
        <p:txBody>
          <a:bodyPr vert="horz" wrap="square" lIns="0" tIns="0" rIns="0" bIns="0" rtlCol="0" anchor="b"/>
          <a:lstStyle/>
          <a:p>
            <a:pPr algn="l">
              <a:lnSpc>
                <a:spcPct val="130000"/>
              </a:lnSpc>
            </a:pPr>
            <a:r>
              <a:rPr kumimoji="1" lang="en-US" altLang="zh-CN" sz="1600" dirty="0">
                <a:ln w="12700">
                  <a:noFill/>
                </a:ln>
                <a:solidFill>
                  <a:schemeClr val="accent1"/>
                </a:solidFill>
                <a:latin typeface="Franklin Gothic Heavy" panose="020B0903020102020204" pitchFamily="34" charset="0"/>
                <a:ea typeface="Source Han Sans CN Bold"/>
              </a:rPr>
              <a:t>Review Timeline</a:t>
            </a:r>
            <a:endParaRPr kumimoji="1" lang="zh-CN" altLang="en-US" sz="1600" dirty="0">
              <a:ln w="12700">
                <a:noFill/>
              </a:ln>
              <a:solidFill>
                <a:schemeClr val="accent1"/>
              </a:solidFill>
              <a:latin typeface="Franklin Gothic Heavy" panose="020B0903020102020204" pitchFamily="34" charset="0"/>
              <a:ea typeface="Source Han Sans CN Bold"/>
            </a:endParaRPr>
          </a:p>
        </p:txBody>
      </p:sp>
      <p:sp>
        <p:nvSpPr>
          <p:cNvPr id="27" name="标题 1">
            <a:extLst>
              <a:ext uri="{FF2B5EF4-FFF2-40B4-BE49-F238E27FC236}">
                <a16:creationId xmlns:a16="http://schemas.microsoft.com/office/drawing/2014/main" id="{9E700713-A2C7-4D52-8772-8C533C401402}"/>
              </a:ext>
            </a:extLst>
          </p:cNvPr>
          <p:cNvSpPr txBox="1"/>
          <p:nvPr/>
        </p:nvSpPr>
        <p:spPr>
          <a:xfrm>
            <a:off x="7413933" y="2247625"/>
            <a:ext cx="3960591" cy="1112805"/>
          </a:xfrm>
          <a:prstGeom prst="rect">
            <a:avLst/>
          </a:prstGeom>
          <a:noFill/>
          <a:ln cap="sq">
            <a:noFill/>
          </a:ln>
        </p:spPr>
        <p:txBody>
          <a:bodyPr vert="horz" wrap="square" lIns="0" tIns="0" rIns="0" bIns="0" rtlCol="0" anchor="t"/>
          <a:lstStyle/>
          <a:p>
            <a:r>
              <a:rPr kumimoji="1" lang="en-US" altLang="zh-CN" sz="1400" dirty="0">
                <a:ln w="12700">
                  <a:noFill/>
                </a:ln>
                <a:solidFill>
                  <a:srgbClr val="000000">
                    <a:alpha val="100000"/>
                  </a:srgbClr>
                </a:solidFill>
                <a:latin typeface="Franklin Gothic Book" panose="020B0503020102020204" pitchFamily="34" charset="0"/>
                <a:ea typeface="Source Han Sans"/>
              </a:rPr>
              <a:t>Once accepted, manuscripts online within </a:t>
            </a:r>
            <a:r>
              <a:rPr kumimoji="1" lang="en-US" altLang="zh-CN" sz="1400" dirty="0">
                <a:ln w="12700">
                  <a:noFill/>
                </a:ln>
                <a:solidFill>
                  <a:srgbClr val="FF0000"/>
                </a:solidFill>
                <a:latin typeface="Franklin Gothic Book" panose="020B0503020102020204" pitchFamily="34" charset="0"/>
                <a:ea typeface="Source Han Sans"/>
              </a:rPr>
              <a:t>24 hours</a:t>
            </a:r>
            <a:r>
              <a:rPr kumimoji="1" lang="en-US" altLang="zh-CN" sz="1400" dirty="0">
                <a:ln w="12700">
                  <a:noFill/>
                </a:ln>
                <a:solidFill>
                  <a:srgbClr val="000000">
                    <a:alpha val="100000"/>
                  </a:srgbClr>
                </a:solidFill>
                <a:latin typeface="Franklin Gothic Book" panose="020B0503020102020204" pitchFamily="34" charset="0"/>
                <a:ea typeface="Source Han Sans"/>
              </a:rPr>
              <a:t>.
The journal offers efficient publication timelines to ensure timely dissemination of research.</a:t>
            </a:r>
            <a:endParaRPr kumimoji="1" lang="zh-CN" altLang="en-US" sz="1400" dirty="0">
              <a:ln w="12700">
                <a:noFill/>
              </a:ln>
              <a:solidFill>
                <a:srgbClr val="000000">
                  <a:alpha val="100000"/>
                </a:srgbClr>
              </a:solidFill>
              <a:latin typeface="Franklin Gothic Book" panose="020B0503020102020204" pitchFamily="34" charset="0"/>
              <a:ea typeface="Source Han Sans"/>
            </a:endParaRPr>
          </a:p>
        </p:txBody>
      </p:sp>
      <p:sp>
        <p:nvSpPr>
          <p:cNvPr id="28" name="标题 1">
            <a:extLst>
              <a:ext uri="{FF2B5EF4-FFF2-40B4-BE49-F238E27FC236}">
                <a16:creationId xmlns:a16="http://schemas.microsoft.com/office/drawing/2014/main" id="{086634A6-D91F-47F7-AA94-08162243575C}"/>
              </a:ext>
            </a:extLst>
          </p:cNvPr>
          <p:cNvSpPr txBox="1"/>
          <p:nvPr/>
        </p:nvSpPr>
        <p:spPr>
          <a:xfrm>
            <a:off x="7413934" y="1456127"/>
            <a:ext cx="3960590" cy="676571"/>
          </a:xfrm>
          <a:prstGeom prst="rect">
            <a:avLst/>
          </a:prstGeom>
          <a:noFill/>
          <a:ln cap="sq">
            <a:noFill/>
          </a:ln>
        </p:spPr>
        <p:txBody>
          <a:bodyPr vert="horz" wrap="square" lIns="0" tIns="0" rIns="0" bIns="0" rtlCol="0" anchor="b"/>
          <a:lstStyle/>
          <a:p>
            <a:pPr>
              <a:lnSpc>
                <a:spcPct val="130000"/>
              </a:lnSpc>
            </a:pPr>
            <a:r>
              <a:rPr kumimoji="1" lang="en-US" altLang="zh-CN" sz="1600" dirty="0">
                <a:ln w="12700">
                  <a:noFill/>
                </a:ln>
                <a:solidFill>
                  <a:schemeClr val="accent1"/>
                </a:solidFill>
                <a:latin typeface="Franklin Gothic Heavy" panose="020B0903020102020204" pitchFamily="34" charset="0"/>
                <a:ea typeface="Source Han Sans CN Bold"/>
              </a:rPr>
              <a:t>Publication Process</a:t>
            </a:r>
            <a:endParaRPr kumimoji="1" lang="zh-CN" altLang="en-US" sz="1600" dirty="0">
              <a:ln w="12700">
                <a:noFill/>
              </a:ln>
              <a:solidFill>
                <a:schemeClr val="accent1"/>
              </a:solidFill>
              <a:latin typeface="Franklin Gothic Heavy" panose="020B0903020102020204" pitchFamily="34" charset="0"/>
              <a:ea typeface="Source Han Sans CN Bold"/>
            </a:endParaRPr>
          </a:p>
        </p:txBody>
      </p:sp>
      <p:sp>
        <p:nvSpPr>
          <p:cNvPr id="29" name="标题 1">
            <a:extLst>
              <a:ext uri="{FF2B5EF4-FFF2-40B4-BE49-F238E27FC236}">
                <a16:creationId xmlns:a16="http://schemas.microsoft.com/office/drawing/2014/main" id="{F58E358E-DEEA-49D4-9494-9A5E40390433}"/>
              </a:ext>
            </a:extLst>
          </p:cNvPr>
          <p:cNvSpPr txBox="1"/>
          <p:nvPr/>
        </p:nvSpPr>
        <p:spPr>
          <a:xfrm>
            <a:off x="660400" y="2064341"/>
            <a:ext cx="786608" cy="673768"/>
          </a:xfrm>
          <a:custGeom>
            <a:avLst/>
            <a:gdLst>
              <a:gd name="connsiteX0" fmla="*/ 112840 w 786608"/>
              <a:gd name="connsiteY0" fmla="*/ 0 h 673768"/>
              <a:gd name="connsiteX1" fmla="*/ 336887 w 786608"/>
              <a:gd name="connsiteY1" fmla="*/ 0 h 673768"/>
              <a:gd name="connsiteX2" fmla="*/ 336886 w 786608"/>
              <a:gd name="connsiteY2" fmla="*/ 3 h 673768"/>
              <a:gd name="connsiteX3" fmla="*/ 449726 w 786608"/>
              <a:gd name="connsiteY3" fmla="*/ 112843 h 673768"/>
              <a:gd name="connsiteX4" fmla="*/ 562566 w 786608"/>
              <a:gd name="connsiteY4" fmla="*/ 3 h 673768"/>
              <a:gd name="connsiteX5" fmla="*/ 562566 w 786608"/>
              <a:gd name="connsiteY5" fmla="*/ 0 h 673768"/>
              <a:gd name="connsiteX6" fmla="*/ 786608 w 786608"/>
              <a:gd name="connsiteY6" fmla="*/ 0 h 673768"/>
              <a:gd name="connsiteX7" fmla="*/ 786608 w 786608"/>
              <a:gd name="connsiteY7" fmla="*/ 673768 h 673768"/>
              <a:gd name="connsiteX8" fmla="*/ 112840 w 786608"/>
              <a:gd name="connsiteY8" fmla="*/ 673768 h 673768"/>
              <a:gd name="connsiteX9" fmla="*/ 112840 w 786608"/>
              <a:gd name="connsiteY9" fmla="*/ 449725 h 673768"/>
              <a:gd name="connsiteX10" fmla="*/ 0 w 786608"/>
              <a:gd name="connsiteY10" fmla="*/ 336885 h 673768"/>
              <a:gd name="connsiteX11" fmla="*/ 112840 w 786608"/>
              <a:gd name="connsiteY11" fmla="*/ 224045 h 673768"/>
            </a:gdLst>
            <a:ahLst/>
            <a:cxnLst/>
            <a:rect l="l" t="t" r="r" b="b"/>
            <a:pathLst>
              <a:path w="786608" h="673768">
                <a:moveTo>
                  <a:pt x="112840" y="0"/>
                </a:moveTo>
                <a:lnTo>
                  <a:pt x="336887" y="0"/>
                </a:lnTo>
                <a:lnTo>
                  <a:pt x="336886" y="3"/>
                </a:lnTo>
                <a:cubicBezTo>
                  <a:pt x="336886" y="62323"/>
                  <a:pt x="387406" y="112843"/>
                  <a:pt x="449726" y="112843"/>
                </a:cubicBezTo>
                <a:cubicBezTo>
                  <a:pt x="512046" y="112843"/>
                  <a:pt x="562566" y="62323"/>
                  <a:pt x="562566" y="3"/>
                </a:cubicBezTo>
                <a:lnTo>
                  <a:pt x="562566" y="0"/>
                </a:lnTo>
                <a:lnTo>
                  <a:pt x="786608" y="0"/>
                </a:lnTo>
                <a:lnTo>
                  <a:pt x="786608" y="673768"/>
                </a:lnTo>
                <a:lnTo>
                  <a:pt x="112840" y="673768"/>
                </a:lnTo>
                <a:lnTo>
                  <a:pt x="112840" y="449725"/>
                </a:lnTo>
                <a:cubicBezTo>
                  <a:pt x="50520" y="449725"/>
                  <a:pt x="0" y="399205"/>
                  <a:pt x="0" y="336885"/>
                </a:cubicBezTo>
                <a:cubicBezTo>
                  <a:pt x="0" y="274565"/>
                  <a:pt x="50520" y="224045"/>
                  <a:pt x="112840" y="224045"/>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0" name="标题 1">
            <a:extLst>
              <a:ext uri="{FF2B5EF4-FFF2-40B4-BE49-F238E27FC236}">
                <a16:creationId xmlns:a16="http://schemas.microsoft.com/office/drawing/2014/main" id="{C461E51D-1F44-42FC-9B04-7C9C2D452941}"/>
              </a:ext>
            </a:extLst>
          </p:cNvPr>
          <p:cNvSpPr txBox="1"/>
          <p:nvPr/>
        </p:nvSpPr>
        <p:spPr>
          <a:xfrm rot="7200000">
            <a:off x="1058100" y="1310847"/>
            <a:ext cx="301766" cy="258477"/>
          </a:xfrm>
          <a:custGeom>
            <a:avLst/>
            <a:gdLst>
              <a:gd name="connsiteX0" fmla="*/ 112840 w 786608"/>
              <a:gd name="connsiteY0" fmla="*/ 0 h 673768"/>
              <a:gd name="connsiteX1" fmla="*/ 336887 w 786608"/>
              <a:gd name="connsiteY1" fmla="*/ 0 h 673768"/>
              <a:gd name="connsiteX2" fmla="*/ 336886 w 786608"/>
              <a:gd name="connsiteY2" fmla="*/ 3 h 673768"/>
              <a:gd name="connsiteX3" fmla="*/ 449726 w 786608"/>
              <a:gd name="connsiteY3" fmla="*/ 112843 h 673768"/>
              <a:gd name="connsiteX4" fmla="*/ 562566 w 786608"/>
              <a:gd name="connsiteY4" fmla="*/ 3 h 673768"/>
              <a:gd name="connsiteX5" fmla="*/ 562566 w 786608"/>
              <a:gd name="connsiteY5" fmla="*/ 0 h 673768"/>
              <a:gd name="connsiteX6" fmla="*/ 786608 w 786608"/>
              <a:gd name="connsiteY6" fmla="*/ 0 h 673768"/>
              <a:gd name="connsiteX7" fmla="*/ 786608 w 786608"/>
              <a:gd name="connsiteY7" fmla="*/ 673768 h 673768"/>
              <a:gd name="connsiteX8" fmla="*/ 112840 w 786608"/>
              <a:gd name="connsiteY8" fmla="*/ 673768 h 673768"/>
              <a:gd name="connsiteX9" fmla="*/ 112840 w 786608"/>
              <a:gd name="connsiteY9" fmla="*/ 449725 h 673768"/>
              <a:gd name="connsiteX10" fmla="*/ 0 w 786608"/>
              <a:gd name="connsiteY10" fmla="*/ 336885 h 673768"/>
              <a:gd name="connsiteX11" fmla="*/ 112840 w 786608"/>
              <a:gd name="connsiteY11" fmla="*/ 224045 h 673768"/>
            </a:gdLst>
            <a:ahLst/>
            <a:cxnLst/>
            <a:rect l="l" t="t" r="r" b="b"/>
            <a:pathLst>
              <a:path w="786608" h="673768">
                <a:moveTo>
                  <a:pt x="112840" y="0"/>
                </a:moveTo>
                <a:lnTo>
                  <a:pt x="336887" y="0"/>
                </a:lnTo>
                <a:lnTo>
                  <a:pt x="336886" y="3"/>
                </a:lnTo>
                <a:cubicBezTo>
                  <a:pt x="336886" y="62323"/>
                  <a:pt x="387406" y="112843"/>
                  <a:pt x="449726" y="112843"/>
                </a:cubicBezTo>
                <a:cubicBezTo>
                  <a:pt x="512046" y="112843"/>
                  <a:pt x="562566" y="62323"/>
                  <a:pt x="562566" y="3"/>
                </a:cubicBezTo>
                <a:lnTo>
                  <a:pt x="562566" y="0"/>
                </a:lnTo>
                <a:lnTo>
                  <a:pt x="786608" y="0"/>
                </a:lnTo>
                <a:lnTo>
                  <a:pt x="786608" y="673768"/>
                </a:lnTo>
                <a:lnTo>
                  <a:pt x="112840" y="673768"/>
                </a:lnTo>
                <a:lnTo>
                  <a:pt x="112840" y="449725"/>
                </a:lnTo>
                <a:cubicBezTo>
                  <a:pt x="50520" y="449725"/>
                  <a:pt x="0" y="399205"/>
                  <a:pt x="0" y="336885"/>
                </a:cubicBezTo>
                <a:cubicBezTo>
                  <a:pt x="0" y="274565"/>
                  <a:pt x="50520" y="224045"/>
                  <a:pt x="112840" y="224045"/>
                </a:cubicBez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1" name="标题 1">
            <a:extLst>
              <a:ext uri="{FF2B5EF4-FFF2-40B4-BE49-F238E27FC236}">
                <a16:creationId xmlns:a16="http://schemas.microsoft.com/office/drawing/2014/main" id="{3860AB2E-4800-42FE-9419-08CDAC56A5C6}"/>
              </a:ext>
            </a:extLst>
          </p:cNvPr>
          <p:cNvSpPr txBox="1"/>
          <p:nvPr/>
        </p:nvSpPr>
        <p:spPr>
          <a:xfrm>
            <a:off x="6248128" y="2064341"/>
            <a:ext cx="786608" cy="673768"/>
          </a:xfrm>
          <a:custGeom>
            <a:avLst/>
            <a:gdLst>
              <a:gd name="connsiteX0" fmla="*/ 112840 w 786608"/>
              <a:gd name="connsiteY0" fmla="*/ 0 h 673768"/>
              <a:gd name="connsiteX1" fmla="*/ 336887 w 786608"/>
              <a:gd name="connsiteY1" fmla="*/ 0 h 673768"/>
              <a:gd name="connsiteX2" fmla="*/ 336886 w 786608"/>
              <a:gd name="connsiteY2" fmla="*/ 3 h 673768"/>
              <a:gd name="connsiteX3" fmla="*/ 449726 w 786608"/>
              <a:gd name="connsiteY3" fmla="*/ 112843 h 673768"/>
              <a:gd name="connsiteX4" fmla="*/ 562566 w 786608"/>
              <a:gd name="connsiteY4" fmla="*/ 3 h 673768"/>
              <a:gd name="connsiteX5" fmla="*/ 562566 w 786608"/>
              <a:gd name="connsiteY5" fmla="*/ 0 h 673768"/>
              <a:gd name="connsiteX6" fmla="*/ 786608 w 786608"/>
              <a:gd name="connsiteY6" fmla="*/ 0 h 673768"/>
              <a:gd name="connsiteX7" fmla="*/ 786608 w 786608"/>
              <a:gd name="connsiteY7" fmla="*/ 673768 h 673768"/>
              <a:gd name="connsiteX8" fmla="*/ 112840 w 786608"/>
              <a:gd name="connsiteY8" fmla="*/ 673768 h 673768"/>
              <a:gd name="connsiteX9" fmla="*/ 112840 w 786608"/>
              <a:gd name="connsiteY9" fmla="*/ 449725 h 673768"/>
              <a:gd name="connsiteX10" fmla="*/ 0 w 786608"/>
              <a:gd name="connsiteY10" fmla="*/ 336885 h 673768"/>
              <a:gd name="connsiteX11" fmla="*/ 112840 w 786608"/>
              <a:gd name="connsiteY11" fmla="*/ 224045 h 673768"/>
            </a:gdLst>
            <a:ahLst/>
            <a:cxnLst/>
            <a:rect l="l" t="t" r="r" b="b"/>
            <a:pathLst>
              <a:path w="786608" h="673768">
                <a:moveTo>
                  <a:pt x="112840" y="0"/>
                </a:moveTo>
                <a:lnTo>
                  <a:pt x="336887" y="0"/>
                </a:lnTo>
                <a:lnTo>
                  <a:pt x="336886" y="3"/>
                </a:lnTo>
                <a:cubicBezTo>
                  <a:pt x="336886" y="62323"/>
                  <a:pt x="387406" y="112843"/>
                  <a:pt x="449726" y="112843"/>
                </a:cubicBezTo>
                <a:cubicBezTo>
                  <a:pt x="512046" y="112843"/>
                  <a:pt x="562566" y="62323"/>
                  <a:pt x="562566" y="3"/>
                </a:cubicBezTo>
                <a:lnTo>
                  <a:pt x="562566" y="0"/>
                </a:lnTo>
                <a:lnTo>
                  <a:pt x="786608" y="0"/>
                </a:lnTo>
                <a:lnTo>
                  <a:pt x="786608" y="673768"/>
                </a:lnTo>
                <a:lnTo>
                  <a:pt x="112840" y="673768"/>
                </a:lnTo>
                <a:lnTo>
                  <a:pt x="112840" y="449725"/>
                </a:lnTo>
                <a:cubicBezTo>
                  <a:pt x="50520" y="449725"/>
                  <a:pt x="0" y="399205"/>
                  <a:pt x="0" y="336885"/>
                </a:cubicBezTo>
                <a:cubicBezTo>
                  <a:pt x="0" y="274565"/>
                  <a:pt x="50520" y="224045"/>
                  <a:pt x="112840" y="224045"/>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2" name="标题 1">
            <a:extLst>
              <a:ext uri="{FF2B5EF4-FFF2-40B4-BE49-F238E27FC236}">
                <a16:creationId xmlns:a16="http://schemas.microsoft.com/office/drawing/2014/main" id="{8A978C58-CD37-4AA6-8171-621FAFBB7871}"/>
              </a:ext>
            </a:extLst>
          </p:cNvPr>
          <p:cNvSpPr txBox="1"/>
          <p:nvPr/>
        </p:nvSpPr>
        <p:spPr>
          <a:xfrm rot="7200000">
            <a:off x="6645828" y="1310847"/>
            <a:ext cx="301766" cy="258477"/>
          </a:xfrm>
          <a:custGeom>
            <a:avLst/>
            <a:gdLst>
              <a:gd name="connsiteX0" fmla="*/ 112840 w 786608"/>
              <a:gd name="connsiteY0" fmla="*/ 0 h 673768"/>
              <a:gd name="connsiteX1" fmla="*/ 336887 w 786608"/>
              <a:gd name="connsiteY1" fmla="*/ 0 h 673768"/>
              <a:gd name="connsiteX2" fmla="*/ 336886 w 786608"/>
              <a:gd name="connsiteY2" fmla="*/ 3 h 673768"/>
              <a:gd name="connsiteX3" fmla="*/ 449726 w 786608"/>
              <a:gd name="connsiteY3" fmla="*/ 112843 h 673768"/>
              <a:gd name="connsiteX4" fmla="*/ 562566 w 786608"/>
              <a:gd name="connsiteY4" fmla="*/ 3 h 673768"/>
              <a:gd name="connsiteX5" fmla="*/ 562566 w 786608"/>
              <a:gd name="connsiteY5" fmla="*/ 0 h 673768"/>
              <a:gd name="connsiteX6" fmla="*/ 786608 w 786608"/>
              <a:gd name="connsiteY6" fmla="*/ 0 h 673768"/>
              <a:gd name="connsiteX7" fmla="*/ 786608 w 786608"/>
              <a:gd name="connsiteY7" fmla="*/ 673768 h 673768"/>
              <a:gd name="connsiteX8" fmla="*/ 112840 w 786608"/>
              <a:gd name="connsiteY8" fmla="*/ 673768 h 673768"/>
              <a:gd name="connsiteX9" fmla="*/ 112840 w 786608"/>
              <a:gd name="connsiteY9" fmla="*/ 449725 h 673768"/>
              <a:gd name="connsiteX10" fmla="*/ 0 w 786608"/>
              <a:gd name="connsiteY10" fmla="*/ 336885 h 673768"/>
              <a:gd name="connsiteX11" fmla="*/ 112840 w 786608"/>
              <a:gd name="connsiteY11" fmla="*/ 224045 h 673768"/>
            </a:gdLst>
            <a:ahLst/>
            <a:cxnLst/>
            <a:rect l="l" t="t" r="r" b="b"/>
            <a:pathLst>
              <a:path w="786608" h="673768">
                <a:moveTo>
                  <a:pt x="112840" y="0"/>
                </a:moveTo>
                <a:lnTo>
                  <a:pt x="336887" y="0"/>
                </a:lnTo>
                <a:lnTo>
                  <a:pt x="336886" y="3"/>
                </a:lnTo>
                <a:cubicBezTo>
                  <a:pt x="336886" y="62323"/>
                  <a:pt x="387406" y="112843"/>
                  <a:pt x="449726" y="112843"/>
                </a:cubicBezTo>
                <a:cubicBezTo>
                  <a:pt x="512046" y="112843"/>
                  <a:pt x="562566" y="62323"/>
                  <a:pt x="562566" y="3"/>
                </a:cubicBezTo>
                <a:lnTo>
                  <a:pt x="562566" y="0"/>
                </a:lnTo>
                <a:lnTo>
                  <a:pt x="786608" y="0"/>
                </a:lnTo>
                <a:lnTo>
                  <a:pt x="786608" y="673768"/>
                </a:lnTo>
                <a:lnTo>
                  <a:pt x="112840" y="673768"/>
                </a:lnTo>
                <a:lnTo>
                  <a:pt x="112840" y="449725"/>
                </a:lnTo>
                <a:cubicBezTo>
                  <a:pt x="50520" y="449725"/>
                  <a:pt x="0" y="399205"/>
                  <a:pt x="0" y="336885"/>
                </a:cubicBezTo>
                <a:cubicBezTo>
                  <a:pt x="0" y="274565"/>
                  <a:pt x="50520" y="224045"/>
                  <a:pt x="112840" y="224045"/>
                </a:cubicBez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3" name="标题 1">
            <a:extLst>
              <a:ext uri="{FF2B5EF4-FFF2-40B4-BE49-F238E27FC236}">
                <a16:creationId xmlns:a16="http://schemas.microsoft.com/office/drawing/2014/main" id="{C359AC51-03A0-44F2-895E-BB114547E53D}"/>
              </a:ext>
            </a:extLst>
          </p:cNvPr>
          <p:cNvSpPr txBox="1"/>
          <p:nvPr/>
        </p:nvSpPr>
        <p:spPr>
          <a:xfrm>
            <a:off x="6547368" y="2304681"/>
            <a:ext cx="300422" cy="300422"/>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34" name="标题 1">
            <a:extLst>
              <a:ext uri="{FF2B5EF4-FFF2-40B4-BE49-F238E27FC236}">
                <a16:creationId xmlns:a16="http://schemas.microsoft.com/office/drawing/2014/main" id="{AB9F193F-C414-4FF0-9A2F-F84C12DEFFAD}"/>
              </a:ext>
            </a:extLst>
          </p:cNvPr>
          <p:cNvSpPr txBox="1"/>
          <p:nvPr/>
        </p:nvSpPr>
        <p:spPr>
          <a:xfrm>
            <a:off x="959640" y="2315937"/>
            <a:ext cx="300422" cy="277911"/>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35" name="标题 1">
            <a:extLst>
              <a:ext uri="{FF2B5EF4-FFF2-40B4-BE49-F238E27FC236}">
                <a16:creationId xmlns:a16="http://schemas.microsoft.com/office/drawing/2014/main" id="{FB649B77-EC37-4A4C-805A-A9749C0730FB}"/>
              </a:ext>
            </a:extLst>
          </p:cNvPr>
          <p:cNvSpPr txBox="1"/>
          <p:nvPr/>
        </p:nvSpPr>
        <p:spPr>
          <a:xfrm>
            <a:off x="1797166" y="2247626"/>
            <a:ext cx="4034707" cy="1112805"/>
          </a:xfrm>
          <a:prstGeom prst="rect">
            <a:avLst/>
          </a:prstGeom>
          <a:noFill/>
          <a:ln cap="sq">
            <a:noFill/>
          </a:ln>
        </p:spPr>
        <p:txBody>
          <a:bodyPr vert="horz" wrap="square" lIns="0" tIns="0" rIns="0" bIns="0" rtlCol="0" anchor="t"/>
          <a:lstStyle/>
          <a:p>
            <a:pPr algn="l"/>
            <a:r>
              <a:rPr kumimoji="1" lang="en-US" altLang="zh-CN" sz="1400" dirty="0">
                <a:ln w="12700">
                  <a:noFill/>
                </a:ln>
                <a:solidFill>
                  <a:srgbClr val="000000">
                    <a:alpha val="100000"/>
                  </a:srgbClr>
                </a:solidFill>
                <a:latin typeface="Franklin Gothic Book" panose="020B0503020102020204" pitchFamily="34" charset="0"/>
                <a:ea typeface="Source Han Sans"/>
              </a:rPr>
              <a:t>The peer review process typically takes </a:t>
            </a:r>
            <a:r>
              <a:rPr kumimoji="1" lang="en-US" altLang="zh-CN" sz="1400" dirty="0">
                <a:ln w="12700">
                  <a:noFill/>
                </a:ln>
                <a:solidFill>
                  <a:srgbClr val="FF0000"/>
                </a:solidFill>
                <a:latin typeface="Franklin Gothic Book" panose="020B0503020102020204" pitchFamily="34" charset="0"/>
                <a:ea typeface="Source Han Sans"/>
              </a:rPr>
              <a:t>24 days </a:t>
            </a:r>
            <a:r>
              <a:rPr kumimoji="1" lang="en-US" altLang="zh-CN" sz="1400" dirty="0">
                <a:ln w="12700">
                  <a:noFill/>
                </a:ln>
                <a:solidFill>
                  <a:srgbClr val="000000">
                    <a:alpha val="100000"/>
                  </a:srgbClr>
                </a:solidFill>
                <a:latin typeface="Franklin Gothic Book" panose="020B0503020102020204" pitchFamily="34" charset="0"/>
                <a:ea typeface="Source Han Sans"/>
              </a:rPr>
              <a:t>from submission to first decision.
Authors are kept informed of the progress throughout the review process.</a:t>
            </a:r>
            <a:endParaRPr kumimoji="1" lang="zh-CN" altLang="en-US" sz="1400" dirty="0">
              <a:ln w="12700">
                <a:noFill/>
              </a:ln>
              <a:solidFill>
                <a:srgbClr val="000000">
                  <a:alpha val="100000"/>
                </a:srgbClr>
              </a:solidFill>
              <a:latin typeface="Franklin Gothic Book" panose="020B0503020102020204" pitchFamily="34" charset="0"/>
              <a:ea typeface="Source Han Sans"/>
            </a:endParaRPr>
          </a:p>
        </p:txBody>
      </p:sp>
      <p:sp>
        <p:nvSpPr>
          <p:cNvPr id="41" name="标题 1">
            <a:extLst>
              <a:ext uri="{FF2B5EF4-FFF2-40B4-BE49-F238E27FC236}">
                <a16:creationId xmlns:a16="http://schemas.microsoft.com/office/drawing/2014/main" id="{1CA82477-A103-46CE-8A53-E1A1DCEEF50E}"/>
              </a:ext>
            </a:extLst>
          </p:cNvPr>
          <p:cNvSpPr txBox="1"/>
          <p:nvPr/>
        </p:nvSpPr>
        <p:spPr>
          <a:xfrm>
            <a:off x="3887479" y="3856413"/>
            <a:ext cx="3960590" cy="676571"/>
          </a:xfrm>
          <a:prstGeom prst="rect">
            <a:avLst/>
          </a:prstGeom>
          <a:noFill/>
          <a:ln cap="sq">
            <a:noFill/>
          </a:ln>
        </p:spPr>
        <p:txBody>
          <a:bodyPr vert="horz" wrap="square" lIns="0" tIns="0" rIns="0" bIns="0" rtlCol="0" anchor="b"/>
          <a:lstStyle/>
          <a:p>
            <a:pPr>
              <a:lnSpc>
                <a:spcPct val="130000"/>
              </a:lnSpc>
            </a:pPr>
            <a:r>
              <a:rPr kumimoji="1" lang="en-US" altLang="zh-CN" sz="1600" dirty="0">
                <a:ln w="12700">
                  <a:noFill/>
                </a:ln>
                <a:solidFill>
                  <a:schemeClr val="accent3"/>
                </a:solidFill>
                <a:latin typeface="Franklin Gothic Heavy" panose="020B0903020102020204" pitchFamily="34" charset="0"/>
                <a:ea typeface="Source Han Sans CN Bold"/>
              </a:rPr>
              <a:t>Criteria for Acceptance</a:t>
            </a:r>
            <a:endParaRPr kumimoji="1" lang="zh-CN" altLang="en-US" sz="1600" dirty="0">
              <a:ln w="12700">
                <a:noFill/>
              </a:ln>
              <a:solidFill>
                <a:schemeClr val="accent3"/>
              </a:solidFill>
              <a:latin typeface="Franklin Gothic Heavy" panose="020B0903020102020204" pitchFamily="34" charset="0"/>
              <a:ea typeface="Source Han Sans CN Bold"/>
            </a:endParaRPr>
          </a:p>
        </p:txBody>
      </p:sp>
    </p:spTree>
    <p:extLst>
      <p:ext uri="{BB962C8B-B14F-4D97-AF65-F5344CB8AC3E}">
        <p14:creationId xmlns:p14="http://schemas.microsoft.com/office/powerpoint/2010/main" val="856412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矩形: 圆角 203">
            <a:extLst>
              <a:ext uri="{FF2B5EF4-FFF2-40B4-BE49-F238E27FC236}">
                <a16:creationId xmlns:a16="http://schemas.microsoft.com/office/drawing/2014/main" id="{493DC5FC-BD5A-4943-9435-9D6DDC6E2B8A}"/>
              </a:ext>
            </a:extLst>
          </p:cNvPr>
          <p:cNvSpPr/>
          <p:nvPr/>
        </p:nvSpPr>
        <p:spPr>
          <a:xfrm>
            <a:off x="9214210" y="4845680"/>
            <a:ext cx="2791828" cy="562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圆角 204">
            <a:extLst>
              <a:ext uri="{FF2B5EF4-FFF2-40B4-BE49-F238E27FC236}">
                <a16:creationId xmlns:a16="http://schemas.microsoft.com/office/drawing/2014/main" id="{C0190192-77D1-4D6C-B115-BAAA4B0F213A}"/>
              </a:ext>
            </a:extLst>
          </p:cNvPr>
          <p:cNvSpPr/>
          <p:nvPr/>
        </p:nvSpPr>
        <p:spPr>
          <a:xfrm>
            <a:off x="911909" y="4928721"/>
            <a:ext cx="2208012" cy="562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圆角 205">
            <a:extLst>
              <a:ext uri="{FF2B5EF4-FFF2-40B4-BE49-F238E27FC236}">
                <a16:creationId xmlns:a16="http://schemas.microsoft.com/office/drawing/2014/main" id="{4677C2D9-39ED-484F-9478-986B5514AF67}"/>
              </a:ext>
            </a:extLst>
          </p:cNvPr>
          <p:cNvSpPr/>
          <p:nvPr/>
        </p:nvSpPr>
        <p:spPr>
          <a:xfrm>
            <a:off x="1672537" y="3092144"/>
            <a:ext cx="1765642" cy="562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圆角 206">
            <a:extLst>
              <a:ext uri="{FF2B5EF4-FFF2-40B4-BE49-F238E27FC236}">
                <a16:creationId xmlns:a16="http://schemas.microsoft.com/office/drawing/2014/main" id="{D1C15BE6-0B03-4097-8FDE-1A7E92BA1FD2}"/>
              </a:ext>
            </a:extLst>
          </p:cNvPr>
          <p:cNvSpPr/>
          <p:nvPr/>
        </p:nvSpPr>
        <p:spPr>
          <a:xfrm>
            <a:off x="8678908" y="3121467"/>
            <a:ext cx="2306591" cy="562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矩形: 圆角 202">
            <a:extLst>
              <a:ext uri="{FF2B5EF4-FFF2-40B4-BE49-F238E27FC236}">
                <a16:creationId xmlns:a16="http://schemas.microsoft.com/office/drawing/2014/main" id="{557220B2-1065-445C-A74E-C320E16B6D08}"/>
              </a:ext>
            </a:extLst>
          </p:cNvPr>
          <p:cNvSpPr/>
          <p:nvPr/>
        </p:nvSpPr>
        <p:spPr>
          <a:xfrm>
            <a:off x="5374655" y="1604463"/>
            <a:ext cx="1517652" cy="562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37298" y="376278"/>
            <a:ext cx="7469250" cy="432000"/>
          </a:xfrm>
          <a:prstGeom prst="rect">
            <a:avLst/>
          </a:prstGeom>
          <a:noFill/>
          <a:ln cap="sq">
            <a:noFill/>
          </a:ln>
        </p:spPr>
        <p:txBody>
          <a:bodyPr vert="horz" wrap="square" lIns="0" tIns="0" rIns="0" bIns="0" rtlCol="0" anchor="ctr"/>
          <a:lstStyle/>
          <a:p>
            <a:pPr algn="l">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rPr>
              <a:t>Author benefits</a:t>
            </a:r>
            <a:endParaRPr kumimoji="1" lang="zh-CN" altLang="en-US" sz="2800" dirty="0">
              <a:ln w="12700">
                <a:noFill/>
              </a:ln>
              <a:solidFill>
                <a:srgbClr val="000000">
                  <a:alpha val="100000"/>
                </a:srgbClr>
              </a:solidFill>
              <a:latin typeface="Franklin Gothic Demi" panose="020B0703020102020204" pitchFamily="34" charset="0"/>
              <a:ea typeface="Source Han Sans CN Bold"/>
            </a:endParaRPr>
          </a:p>
        </p:txBody>
      </p:sp>
      <p:sp>
        <p:nvSpPr>
          <p:cNvPr id="23"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grpSp>
        <p:nvGrpSpPr>
          <p:cNvPr id="25" name="Group 3">
            <a:extLst>
              <a:ext uri="{FF2B5EF4-FFF2-40B4-BE49-F238E27FC236}">
                <a16:creationId xmlns:a16="http://schemas.microsoft.com/office/drawing/2014/main" id="{94901410-4D09-4E35-AEFD-0D3A7EA9B88B}"/>
              </a:ext>
            </a:extLst>
          </p:cNvPr>
          <p:cNvGrpSpPr/>
          <p:nvPr/>
        </p:nvGrpSpPr>
        <p:grpSpPr>
          <a:xfrm rot="19385170">
            <a:off x="5736652" y="3766176"/>
            <a:ext cx="204517" cy="293539"/>
            <a:chOff x="18561758" y="2385889"/>
            <a:chExt cx="2160750" cy="3102509"/>
          </a:xfrm>
        </p:grpSpPr>
        <p:sp>
          <p:nvSpPr>
            <p:cNvPr id="26" name="Freeform: Shape 4">
              <a:extLst>
                <a:ext uri="{FF2B5EF4-FFF2-40B4-BE49-F238E27FC236}">
                  <a16:creationId xmlns:a16="http://schemas.microsoft.com/office/drawing/2014/main" id="{61EE0076-ED50-4273-A584-F12B1BED310D}"/>
                </a:ext>
              </a:extLst>
            </p:cNvPr>
            <p:cNvSpPr>
              <a:spLocks/>
            </p:cNvSpPr>
            <p:nvPr/>
          </p:nvSpPr>
          <p:spPr bwMode="auto">
            <a:xfrm>
              <a:off x="18561758" y="2385889"/>
              <a:ext cx="2160750" cy="3102509"/>
            </a:xfrm>
            <a:custGeom>
              <a:avLst/>
              <a:gdLst>
                <a:gd name="T0" fmla="*/ 0 w 366"/>
                <a:gd name="T1" fmla="*/ 494 h 527"/>
                <a:gd name="T2" fmla="*/ 34 w 366"/>
                <a:gd name="T3" fmla="*/ 527 h 527"/>
                <a:gd name="T4" fmla="*/ 333 w 366"/>
                <a:gd name="T5" fmla="*/ 527 h 527"/>
                <a:gd name="T6" fmla="*/ 366 w 366"/>
                <a:gd name="T7" fmla="*/ 494 h 527"/>
                <a:gd name="T8" fmla="*/ 366 w 366"/>
                <a:gd name="T9" fmla="*/ 34 h 527"/>
                <a:gd name="T10" fmla="*/ 333 w 366"/>
                <a:gd name="T11" fmla="*/ 0 h 527"/>
                <a:gd name="T12" fmla="*/ 34 w 366"/>
                <a:gd name="T13" fmla="*/ 0 h 527"/>
                <a:gd name="T14" fmla="*/ 0 w 366"/>
                <a:gd name="T15" fmla="*/ 34 h 527"/>
                <a:gd name="T16" fmla="*/ 0 w 366"/>
                <a:gd name="T17" fmla="*/ 49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527">
                  <a:moveTo>
                    <a:pt x="0" y="494"/>
                  </a:moveTo>
                  <a:cubicBezTo>
                    <a:pt x="0" y="512"/>
                    <a:pt x="15" y="527"/>
                    <a:pt x="34" y="527"/>
                  </a:cubicBezTo>
                  <a:cubicBezTo>
                    <a:pt x="333" y="527"/>
                    <a:pt x="333" y="527"/>
                    <a:pt x="333" y="527"/>
                  </a:cubicBezTo>
                  <a:cubicBezTo>
                    <a:pt x="351" y="527"/>
                    <a:pt x="366" y="512"/>
                    <a:pt x="366" y="494"/>
                  </a:cubicBezTo>
                  <a:cubicBezTo>
                    <a:pt x="366" y="34"/>
                    <a:pt x="366" y="34"/>
                    <a:pt x="366" y="34"/>
                  </a:cubicBezTo>
                  <a:cubicBezTo>
                    <a:pt x="366" y="15"/>
                    <a:pt x="351" y="0"/>
                    <a:pt x="333" y="0"/>
                  </a:cubicBezTo>
                  <a:cubicBezTo>
                    <a:pt x="34" y="0"/>
                    <a:pt x="34" y="0"/>
                    <a:pt x="34" y="0"/>
                  </a:cubicBezTo>
                  <a:cubicBezTo>
                    <a:pt x="15" y="0"/>
                    <a:pt x="0" y="15"/>
                    <a:pt x="0" y="34"/>
                  </a:cubicBezTo>
                  <a:lnTo>
                    <a:pt x="0" y="494"/>
                  </a:lnTo>
                  <a:close/>
                </a:path>
              </a:pathLst>
            </a:custGeom>
            <a:solidFill>
              <a:srgbClr val="2D35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Rectangle 5">
              <a:extLst>
                <a:ext uri="{FF2B5EF4-FFF2-40B4-BE49-F238E27FC236}">
                  <a16:creationId xmlns:a16="http://schemas.microsoft.com/office/drawing/2014/main" id="{82F7F42B-5876-48EC-858F-98BC2DD193BC}"/>
                </a:ext>
              </a:extLst>
            </p:cNvPr>
            <p:cNvSpPr>
              <a:spLocks/>
            </p:cNvSpPr>
            <p:nvPr/>
          </p:nvSpPr>
          <p:spPr bwMode="auto">
            <a:xfrm>
              <a:off x="18721666" y="2532620"/>
              <a:ext cx="1842254" cy="27204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8" name="Freeform: Shape 6">
              <a:extLst>
                <a:ext uri="{FF2B5EF4-FFF2-40B4-BE49-F238E27FC236}">
                  <a16:creationId xmlns:a16="http://schemas.microsoft.com/office/drawing/2014/main" id="{EC5D5D20-61F7-41E6-BBCD-6196A1420AD1}"/>
                </a:ext>
              </a:extLst>
            </p:cNvPr>
            <p:cNvSpPr>
              <a:spLocks/>
            </p:cNvSpPr>
            <p:nvPr/>
          </p:nvSpPr>
          <p:spPr bwMode="auto">
            <a:xfrm>
              <a:off x="18815497" y="3457953"/>
              <a:ext cx="1671773" cy="1718475"/>
            </a:xfrm>
            <a:custGeom>
              <a:avLst/>
              <a:gdLst>
                <a:gd name="T0" fmla="*/ 278 w 283"/>
                <a:gd name="T1" fmla="*/ 292 h 292"/>
                <a:gd name="T2" fmla="*/ 5 w 283"/>
                <a:gd name="T3" fmla="*/ 292 h 292"/>
                <a:gd name="T4" fmla="*/ 0 w 283"/>
                <a:gd name="T5" fmla="*/ 287 h 292"/>
                <a:gd name="T6" fmla="*/ 5 w 283"/>
                <a:gd name="T7" fmla="*/ 283 h 292"/>
                <a:gd name="T8" fmla="*/ 274 w 283"/>
                <a:gd name="T9" fmla="*/ 283 h 292"/>
                <a:gd name="T10" fmla="*/ 274 w 283"/>
                <a:gd name="T11" fmla="*/ 5 h 292"/>
                <a:gd name="T12" fmla="*/ 278 w 283"/>
                <a:gd name="T13" fmla="*/ 0 h 292"/>
                <a:gd name="T14" fmla="*/ 283 w 283"/>
                <a:gd name="T15" fmla="*/ 5 h 292"/>
                <a:gd name="T16" fmla="*/ 283 w 283"/>
                <a:gd name="T17" fmla="*/ 287 h 292"/>
                <a:gd name="T18" fmla="*/ 278 w 283"/>
                <a:gd name="T1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92">
                  <a:moveTo>
                    <a:pt x="278" y="292"/>
                  </a:moveTo>
                  <a:cubicBezTo>
                    <a:pt x="5" y="292"/>
                    <a:pt x="5" y="292"/>
                    <a:pt x="5" y="292"/>
                  </a:cubicBezTo>
                  <a:cubicBezTo>
                    <a:pt x="2" y="292"/>
                    <a:pt x="0" y="290"/>
                    <a:pt x="0" y="287"/>
                  </a:cubicBezTo>
                  <a:cubicBezTo>
                    <a:pt x="0" y="285"/>
                    <a:pt x="2" y="283"/>
                    <a:pt x="5" y="283"/>
                  </a:cubicBezTo>
                  <a:cubicBezTo>
                    <a:pt x="274" y="283"/>
                    <a:pt x="274" y="283"/>
                    <a:pt x="274" y="283"/>
                  </a:cubicBezTo>
                  <a:cubicBezTo>
                    <a:pt x="274" y="5"/>
                    <a:pt x="274" y="5"/>
                    <a:pt x="274" y="5"/>
                  </a:cubicBezTo>
                  <a:cubicBezTo>
                    <a:pt x="274" y="2"/>
                    <a:pt x="276" y="0"/>
                    <a:pt x="278" y="0"/>
                  </a:cubicBezTo>
                  <a:cubicBezTo>
                    <a:pt x="281" y="0"/>
                    <a:pt x="283" y="2"/>
                    <a:pt x="283" y="5"/>
                  </a:cubicBezTo>
                  <a:cubicBezTo>
                    <a:pt x="283" y="287"/>
                    <a:pt x="283" y="287"/>
                    <a:pt x="283" y="287"/>
                  </a:cubicBezTo>
                  <a:cubicBezTo>
                    <a:pt x="283" y="290"/>
                    <a:pt x="281" y="292"/>
                    <a:pt x="278" y="292"/>
                  </a:cubicBez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Freeform: Shape 7">
              <a:extLst>
                <a:ext uri="{FF2B5EF4-FFF2-40B4-BE49-F238E27FC236}">
                  <a16:creationId xmlns:a16="http://schemas.microsoft.com/office/drawing/2014/main" id="{481190B6-16E8-441D-ACF6-466785FABE77}"/>
                </a:ext>
              </a:extLst>
            </p:cNvPr>
            <p:cNvSpPr>
              <a:spLocks/>
            </p:cNvSpPr>
            <p:nvPr/>
          </p:nvSpPr>
          <p:spPr bwMode="auto">
            <a:xfrm>
              <a:off x="18857787" y="282211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0" y="12"/>
                    <a:pt x="237" y="12"/>
                  </a:cubicBezTo>
                  <a:cubicBezTo>
                    <a:pt x="6" y="12"/>
                    <a:pt x="6" y="12"/>
                    <a:pt x="6" y="12"/>
                  </a:cubicBezTo>
                  <a:cubicBezTo>
                    <a:pt x="2" y="12"/>
                    <a:pt x="0" y="10"/>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Freeform: Shape 8">
              <a:extLst>
                <a:ext uri="{FF2B5EF4-FFF2-40B4-BE49-F238E27FC236}">
                  <a16:creationId xmlns:a16="http://schemas.microsoft.com/office/drawing/2014/main" id="{962C330F-8A5B-4665-BE82-BC4F9EF3C3F6}"/>
                </a:ext>
              </a:extLst>
            </p:cNvPr>
            <p:cNvSpPr>
              <a:spLocks/>
            </p:cNvSpPr>
            <p:nvPr/>
          </p:nvSpPr>
          <p:spPr bwMode="auto">
            <a:xfrm>
              <a:off x="18851179" y="2939767"/>
              <a:ext cx="796900" cy="70061"/>
            </a:xfrm>
            <a:custGeom>
              <a:avLst/>
              <a:gdLst>
                <a:gd name="T0" fmla="*/ 129 w 135"/>
                <a:gd name="T1" fmla="*/ 0 h 12"/>
                <a:gd name="T2" fmla="*/ 6 w 135"/>
                <a:gd name="T3" fmla="*/ 0 h 12"/>
                <a:gd name="T4" fmla="*/ 0 w 135"/>
                <a:gd name="T5" fmla="*/ 6 h 12"/>
                <a:gd name="T6" fmla="*/ 6 w 135"/>
                <a:gd name="T7" fmla="*/ 12 h 12"/>
                <a:gd name="T8" fmla="*/ 129 w 135"/>
                <a:gd name="T9" fmla="*/ 12 h 12"/>
                <a:gd name="T10" fmla="*/ 135 w 135"/>
                <a:gd name="T11" fmla="*/ 6 h 12"/>
                <a:gd name="T12" fmla="*/ 129 w 13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5" h="12">
                  <a:moveTo>
                    <a:pt x="129" y="0"/>
                  </a:moveTo>
                  <a:cubicBezTo>
                    <a:pt x="6" y="0"/>
                    <a:pt x="6" y="0"/>
                    <a:pt x="6" y="0"/>
                  </a:cubicBezTo>
                  <a:cubicBezTo>
                    <a:pt x="3" y="0"/>
                    <a:pt x="0" y="3"/>
                    <a:pt x="0" y="6"/>
                  </a:cubicBezTo>
                  <a:cubicBezTo>
                    <a:pt x="0" y="9"/>
                    <a:pt x="3" y="12"/>
                    <a:pt x="6" y="12"/>
                  </a:cubicBezTo>
                  <a:cubicBezTo>
                    <a:pt x="129" y="12"/>
                    <a:pt x="129" y="12"/>
                    <a:pt x="129" y="12"/>
                  </a:cubicBezTo>
                  <a:cubicBezTo>
                    <a:pt x="132" y="12"/>
                    <a:pt x="135" y="9"/>
                    <a:pt x="135" y="6"/>
                  </a:cubicBezTo>
                  <a:cubicBezTo>
                    <a:pt x="135" y="3"/>
                    <a:pt x="132" y="0"/>
                    <a:pt x="129" y="0"/>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Freeform: Shape 9">
              <a:extLst>
                <a:ext uri="{FF2B5EF4-FFF2-40B4-BE49-F238E27FC236}">
                  <a16:creationId xmlns:a16="http://schemas.microsoft.com/office/drawing/2014/main" id="{C152740A-4C31-4610-9C25-BE1CF471A799}"/>
                </a:ext>
              </a:extLst>
            </p:cNvPr>
            <p:cNvSpPr>
              <a:spLocks/>
            </p:cNvSpPr>
            <p:nvPr/>
          </p:nvSpPr>
          <p:spPr bwMode="auto">
            <a:xfrm>
              <a:off x="19712836" y="2945054"/>
              <a:ext cx="377966" cy="64773"/>
            </a:xfrm>
            <a:custGeom>
              <a:avLst/>
              <a:gdLst>
                <a:gd name="T0" fmla="*/ 59 w 64"/>
                <a:gd name="T1" fmla="*/ 0 h 11"/>
                <a:gd name="T2" fmla="*/ 6 w 64"/>
                <a:gd name="T3" fmla="*/ 0 h 11"/>
                <a:gd name="T4" fmla="*/ 0 w 64"/>
                <a:gd name="T5" fmla="*/ 5 h 11"/>
                <a:gd name="T6" fmla="*/ 6 w 64"/>
                <a:gd name="T7" fmla="*/ 11 h 11"/>
                <a:gd name="T8" fmla="*/ 59 w 64"/>
                <a:gd name="T9" fmla="*/ 11 h 11"/>
                <a:gd name="T10" fmla="*/ 64 w 64"/>
                <a:gd name="T11" fmla="*/ 5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2"/>
                    <a:pt x="0" y="5"/>
                  </a:cubicBezTo>
                  <a:cubicBezTo>
                    <a:pt x="0" y="8"/>
                    <a:pt x="3" y="11"/>
                    <a:pt x="6" y="11"/>
                  </a:cubicBezTo>
                  <a:cubicBezTo>
                    <a:pt x="59" y="11"/>
                    <a:pt x="59" y="11"/>
                    <a:pt x="59" y="11"/>
                  </a:cubicBezTo>
                  <a:cubicBezTo>
                    <a:pt x="62" y="11"/>
                    <a:pt x="64" y="8"/>
                    <a:pt x="64" y="5"/>
                  </a:cubicBezTo>
                  <a:cubicBezTo>
                    <a:pt x="64" y="2"/>
                    <a:pt x="62" y="0"/>
                    <a:pt x="59" y="0"/>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Freeform: Shape 10">
              <a:extLst>
                <a:ext uri="{FF2B5EF4-FFF2-40B4-BE49-F238E27FC236}">
                  <a16:creationId xmlns:a16="http://schemas.microsoft.com/office/drawing/2014/main" id="{AB3FEC2C-FFE6-498E-8333-B5669D31D3CE}"/>
                </a:ext>
              </a:extLst>
            </p:cNvPr>
            <p:cNvSpPr>
              <a:spLocks/>
            </p:cNvSpPr>
            <p:nvPr/>
          </p:nvSpPr>
          <p:spPr bwMode="auto">
            <a:xfrm>
              <a:off x="18857787" y="3057417"/>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1" y="12"/>
                    <a:pt x="237" y="12"/>
                  </a:cubicBezTo>
                  <a:cubicBezTo>
                    <a:pt x="6" y="12"/>
                    <a:pt x="6" y="12"/>
                    <a:pt x="6" y="12"/>
                  </a:cubicBezTo>
                  <a:cubicBezTo>
                    <a:pt x="3" y="12"/>
                    <a:pt x="0" y="10"/>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Freeform: Shape 11">
              <a:extLst>
                <a:ext uri="{FF2B5EF4-FFF2-40B4-BE49-F238E27FC236}">
                  <a16:creationId xmlns:a16="http://schemas.microsoft.com/office/drawing/2014/main" id="{0D524A64-D775-4F60-A0AC-D35547D2147D}"/>
                </a:ext>
              </a:extLst>
            </p:cNvPr>
            <p:cNvSpPr>
              <a:spLocks/>
            </p:cNvSpPr>
            <p:nvPr/>
          </p:nvSpPr>
          <p:spPr bwMode="auto">
            <a:xfrm>
              <a:off x="19282008" y="3192251"/>
              <a:ext cx="377966" cy="59485"/>
            </a:xfrm>
            <a:custGeom>
              <a:avLst/>
              <a:gdLst>
                <a:gd name="T0" fmla="*/ 64 w 64"/>
                <a:gd name="T1" fmla="*/ 5 h 10"/>
                <a:gd name="T2" fmla="*/ 58 w 64"/>
                <a:gd name="T3" fmla="*/ 10 h 10"/>
                <a:gd name="T4" fmla="*/ 6 w 64"/>
                <a:gd name="T5" fmla="*/ 10 h 10"/>
                <a:gd name="T6" fmla="*/ 0 w 64"/>
                <a:gd name="T7" fmla="*/ 5 h 10"/>
                <a:gd name="T8" fmla="*/ 0 w 64"/>
                <a:gd name="T9" fmla="*/ 5 h 10"/>
                <a:gd name="T10" fmla="*/ 6 w 64"/>
                <a:gd name="T11" fmla="*/ 0 h 10"/>
                <a:gd name="T12" fmla="*/ 58 w 64"/>
                <a:gd name="T13" fmla="*/ 0 h 10"/>
                <a:gd name="T14" fmla="*/ 64 w 6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
                  <a:moveTo>
                    <a:pt x="64" y="5"/>
                  </a:moveTo>
                  <a:cubicBezTo>
                    <a:pt x="64" y="8"/>
                    <a:pt x="61" y="10"/>
                    <a:pt x="58" y="10"/>
                  </a:cubicBezTo>
                  <a:cubicBezTo>
                    <a:pt x="6" y="10"/>
                    <a:pt x="6" y="10"/>
                    <a:pt x="6" y="10"/>
                  </a:cubicBezTo>
                  <a:cubicBezTo>
                    <a:pt x="3" y="10"/>
                    <a:pt x="0" y="8"/>
                    <a:pt x="0" y="5"/>
                  </a:cubicBezTo>
                  <a:cubicBezTo>
                    <a:pt x="0" y="5"/>
                    <a:pt x="0" y="5"/>
                    <a:pt x="0" y="5"/>
                  </a:cubicBezTo>
                  <a:cubicBezTo>
                    <a:pt x="0" y="2"/>
                    <a:pt x="3" y="0"/>
                    <a:pt x="6" y="0"/>
                  </a:cubicBezTo>
                  <a:cubicBezTo>
                    <a:pt x="58" y="0"/>
                    <a:pt x="58" y="0"/>
                    <a:pt x="58" y="0"/>
                  </a:cubicBezTo>
                  <a:cubicBezTo>
                    <a:pt x="61" y="0"/>
                    <a:pt x="64" y="2"/>
                    <a:pt x="64" y="5"/>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Freeform: Shape 12">
              <a:extLst>
                <a:ext uri="{FF2B5EF4-FFF2-40B4-BE49-F238E27FC236}">
                  <a16:creationId xmlns:a16="http://schemas.microsoft.com/office/drawing/2014/main" id="{7E1B499A-91BB-46F8-8039-29209BD88FF6}"/>
                </a:ext>
              </a:extLst>
            </p:cNvPr>
            <p:cNvSpPr>
              <a:spLocks/>
            </p:cNvSpPr>
            <p:nvPr/>
          </p:nvSpPr>
          <p:spPr bwMode="auto">
            <a:xfrm>
              <a:off x="18857787" y="3192251"/>
              <a:ext cx="371358" cy="59485"/>
            </a:xfrm>
            <a:custGeom>
              <a:avLst/>
              <a:gdLst>
                <a:gd name="T0" fmla="*/ 58 w 63"/>
                <a:gd name="T1" fmla="*/ 0 h 10"/>
                <a:gd name="T2" fmla="*/ 5 w 63"/>
                <a:gd name="T3" fmla="*/ 0 h 10"/>
                <a:gd name="T4" fmla="*/ 0 w 63"/>
                <a:gd name="T5" fmla="*/ 5 h 10"/>
                <a:gd name="T6" fmla="*/ 5 w 63"/>
                <a:gd name="T7" fmla="*/ 10 h 10"/>
                <a:gd name="T8" fmla="*/ 58 w 63"/>
                <a:gd name="T9" fmla="*/ 10 h 10"/>
                <a:gd name="T10" fmla="*/ 63 w 63"/>
                <a:gd name="T11" fmla="*/ 5 h 10"/>
                <a:gd name="T12" fmla="*/ 58 w 6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3" h="10">
                  <a:moveTo>
                    <a:pt x="58" y="0"/>
                  </a:moveTo>
                  <a:cubicBezTo>
                    <a:pt x="5" y="0"/>
                    <a:pt x="5" y="0"/>
                    <a:pt x="5" y="0"/>
                  </a:cubicBezTo>
                  <a:cubicBezTo>
                    <a:pt x="2" y="0"/>
                    <a:pt x="0" y="2"/>
                    <a:pt x="0" y="5"/>
                  </a:cubicBezTo>
                  <a:cubicBezTo>
                    <a:pt x="0" y="8"/>
                    <a:pt x="2" y="10"/>
                    <a:pt x="5" y="10"/>
                  </a:cubicBezTo>
                  <a:cubicBezTo>
                    <a:pt x="58" y="10"/>
                    <a:pt x="58" y="10"/>
                    <a:pt x="58" y="10"/>
                  </a:cubicBezTo>
                  <a:cubicBezTo>
                    <a:pt x="61" y="10"/>
                    <a:pt x="63" y="8"/>
                    <a:pt x="63" y="5"/>
                  </a:cubicBezTo>
                  <a:cubicBezTo>
                    <a:pt x="63" y="2"/>
                    <a:pt x="61" y="0"/>
                    <a:pt x="58" y="0"/>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Freeform: Shape 13">
              <a:extLst>
                <a:ext uri="{FF2B5EF4-FFF2-40B4-BE49-F238E27FC236}">
                  <a16:creationId xmlns:a16="http://schemas.microsoft.com/office/drawing/2014/main" id="{ECCBC0C2-9906-4D23-A17F-55172504B6A3}"/>
                </a:ext>
              </a:extLst>
            </p:cNvPr>
            <p:cNvSpPr>
              <a:spLocks/>
            </p:cNvSpPr>
            <p:nvPr/>
          </p:nvSpPr>
          <p:spPr bwMode="auto">
            <a:xfrm>
              <a:off x="18845893" y="335748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Freeform: Shape 14">
              <a:extLst>
                <a:ext uri="{FF2B5EF4-FFF2-40B4-BE49-F238E27FC236}">
                  <a16:creationId xmlns:a16="http://schemas.microsoft.com/office/drawing/2014/main" id="{AFC41A8F-1E14-4688-8418-5A01746F17C1}"/>
                </a:ext>
              </a:extLst>
            </p:cNvPr>
            <p:cNvSpPr>
              <a:spLocks/>
            </p:cNvSpPr>
            <p:nvPr/>
          </p:nvSpPr>
          <p:spPr bwMode="auto">
            <a:xfrm>
              <a:off x="18839286" y="3475138"/>
              <a:ext cx="796900" cy="64773"/>
            </a:xfrm>
            <a:custGeom>
              <a:avLst/>
              <a:gdLst>
                <a:gd name="T0" fmla="*/ 130 w 135"/>
                <a:gd name="T1" fmla="*/ 0 h 11"/>
                <a:gd name="T2" fmla="*/ 6 w 135"/>
                <a:gd name="T3" fmla="*/ 0 h 11"/>
                <a:gd name="T4" fmla="*/ 0 w 135"/>
                <a:gd name="T5" fmla="*/ 6 h 11"/>
                <a:gd name="T6" fmla="*/ 6 w 135"/>
                <a:gd name="T7" fmla="*/ 11 h 11"/>
                <a:gd name="T8" fmla="*/ 130 w 135"/>
                <a:gd name="T9" fmla="*/ 11 h 11"/>
                <a:gd name="T10" fmla="*/ 135 w 135"/>
                <a:gd name="T11" fmla="*/ 6 h 11"/>
                <a:gd name="T12" fmla="*/ 130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30" y="0"/>
                  </a:moveTo>
                  <a:cubicBezTo>
                    <a:pt x="6" y="0"/>
                    <a:pt x="6" y="0"/>
                    <a:pt x="6" y="0"/>
                  </a:cubicBezTo>
                  <a:cubicBezTo>
                    <a:pt x="3" y="0"/>
                    <a:pt x="0" y="2"/>
                    <a:pt x="0" y="6"/>
                  </a:cubicBezTo>
                  <a:cubicBezTo>
                    <a:pt x="0" y="9"/>
                    <a:pt x="3" y="11"/>
                    <a:pt x="6" y="11"/>
                  </a:cubicBezTo>
                  <a:cubicBezTo>
                    <a:pt x="130" y="11"/>
                    <a:pt x="130" y="11"/>
                    <a:pt x="130" y="11"/>
                  </a:cubicBezTo>
                  <a:cubicBezTo>
                    <a:pt x="133" y="11"/>
                    <a:pt x="135" y="9"/>
                    <a:pt x="135" y="6"/>
                  </a:cubicBezTo>
                  <a:cubicBezTo>
                    <a:pt x="135" y="2"/>
                    <a:pt x="133" y="0"/>
                    <a:pt x="130" y="0"/>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Freeform: Shape 15">
              <a:extLst>
                <a:ext uri="{FF2B5EF4-FFF2-40B4-BE49-F238E27FC236}">
                  <a16:creationId xmlns:a16="http://schemas.microsoft.com/office/drawing/2014/main" id="{4A7621BF-F090-4F4D-B960-D70A75BFA05A}"/>
                </a:ext>
              </a:extLst>
            </p:cNvPr>
            <p:cNvSpPr>
              <a:spLocks/>
            </p:cNvSpPr>
            <p:nvPr/>
          </p:nvSpPr>
          <p:spPr bwMode="auto">
            <a:xfrm>
              <a:off x="19707550" y="3475138"/>
              <a:ext cx="371358"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Freeform: Shape 16">
              <a:extLst>
                <a:ext uri="{FF2B5EF4-FFF2-40B4-BE49-F238E27FC236}">
                  <a16:creationId xmlns:a16="http://schemas.microsoft.com/office/drawing/2014/main" id="{BBB1528B-34F9-4D68-9F1E-4E3006BE531A}"/>
                </a:ext>
              </a:extLst>
            </p:cNvPr>
            <p:cNvSpPr>
              <a:spLocks/>
            </p:cNvSpPr>
            <p:nvPr/>
          </p:nvSpPr>
          <p:spPr bwMode="auto">
            <a:xfrm>
              <a:off x="18851179" y="3592787"/>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Freeform: Shape 17">
              <a:extLst>
                <a:ext uri="{FF2B5EF4-FFF2-40B4-BE49-F238E27FC236}">
                  <a16:creationId xmlns:a16="http://schemas.microsoft.com/office/drawing/2014/main" id="{1F3774D6-7B83-4DC9-9F25-513972EA8EE9}"/>
                </a:ext>
              </a:extLst>
            </p:cNvPr>
            <p:cNvSpPr>
              <a:spLocks/>
            </p:cNvSpPr>
            <p:nvPr/>
          </p:nvSpPr>
          <p:spPr bwMode="auto">
            <a:xfrm>
              <a:off x="19276721" y="3722334"/>
              <a:ext cx="371358" cy="64773"/>
            </a:xfrm>
            <a:custGeom>
              <a:avLst/>
              <a:gdLst>
                <a:gd name="T0" fmla="*/ 63 w 63"/>
                <a:gd name="T1" fmla="*/ 6 h 11"/>
                <a:gd name="T2" fmla="*/ 58 w 63"/>
                <a:gd name="T3" fmla="*/ 11 h 11"/>
                <a:gd name="T4" fmla="*/ 5 w 63"/>
                <a:gd name="T5" fmla="*/ 11 h 11"/>
                <a:gd name="T6" fmla="*/ 0 w 63"/>
                <a:gd name="T7" fmla="*/ 6 h 11"/>
                <a:gd name="T8" fmla="*/ 0 w 63"/>
                <a:gd name="T9" fmla="*/ 6 h 11"/>
                <a:gd name="T10" fmla="*/ 5 w 63"/>
                <a:gd name="T11" fmla="*/ 0 h 11"/>
                <a:gd name="T12" fmla="*/ 58 w 63"/>
                <a:gd name="T13" fmla="*/ 0 h 11"/>
                <a:gd name="T14" fmla="*/ 63 w 63"/>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
                  <a:moveTo>
                    <a:pt x="63" y="6"/>
                  </a:moveTo>
                  <a:cubicBezTo>
                    <a:pt x="63" y="9"/>
                    <a:pt x="61" y="11"/>
                    <a:pt x="58" y="11"/>
                  </a:cubicBezTo>
                  <a:cubicBezTo>
                    <a:pt x="5" y="11"/>
                    <a:pt x="5" y="11"/>
                    <a:pt x="5" y="11"/>
                  </a:cubicBezTo>
                  <a:cubicBezTo>
                    <a:pt x="2" y="11"/>
                    <a:pt x="0" y="9"/>
                    <a:pt x="0" y="6"/>
                  </a:cubicBezTo>
                  <a:cubicBezTo>
                    <a:pt x="0" y="6"/>
                    <a:pt x="0" y="6"/>
                    <a:pt x="0" y="6"/>
                  </a:cubicBezTo>
                  <a:cubicBezTo>
                    <a:pt x="0" y="3"/>
                    <a:pt x="2" y="0"/>
                    <a:pt x="5" y="0"/>
                  </a:cubicBezTo>
                  <a:cubicBezTo>
                    <a:pt x="58" y="0"/>
                    <a:pt x="58" y="0"/>
                    <a:pt x="58" y="0"/>
                  </a:cubicBezTo>
                  <a:cubicBezTo>
                    <a:pt x="61" y="0"/>
                    <a:pt x="63" y="3"/>
                    <a:pt x="63" y="6"/>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Freeform: Shape 18">
              <a:extLst>
                <a:ext uri="{FF2B5EF4-FFF2-40B4-BE49-F238E27FC236}">
                  <a16:creationId xmlns:a16="http://schemas.microsoft.com/office/drawing/2014/main" id="{611B3CCE-3502-4AA8-B8E2-B46BC469B577}"/>
                </a:ext>
              </a:extLst>
            </p:cNvPr>
            <p:cNvSpPr>
              <a:spLocks/>
            </p:cNvSpPr>
            <p:nvPr/>
          </p:nvSpPr>
          <p:spPr bwMode="auto">
            <a:xfrm>
              <a:off x="18845893" y="3722334"/>
              <a:ext cx="377966" cy="64773"/>
            </a:xfrm>
            <a:custGeom>
              <a:avLst/>
              <a:gdLst>
                <a:gd name="T0" fmla="*/ 58 w 64"/>
                <a:gd name="T1" fmla="*/ 0 h 11"/>
                <a:gd name="T2" fmla="*/ 5 w 64"/>
                <a:gd name="T3" fmla="*/ 0 h 11"/>
                <a:gd name="T4" fmla="*/ 0 w 64"/>
                <a:gd name="T5" fmla="*/ 6 h 11"/>
                <a:gd name="T6" fmla="*/ 5 w 64"/>
                <a:gd name="T7" fmla="*/ 11 h 11"/>
                <a:gd name="T8" fmla="*/ 58 w 64"/>
                <a:gd name="T9" fmla="*/ 11 h 11"/>
                <a:gd name="T10" fmla="*/ 64 w 64"/>
                <a:gd name="T11" fmla="*/ 6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4" y="9"/>
                    <a:pt x="64" y="6"/>
                  </a:cubicBezTo>
                  <a:cubicBezTo>
                    <a:pt x="64" y="3"/>
                    <a:pt x="61" y="0"/>
                    <a:pt x="58" y="0"/>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Freeform: Shape 19">
              <a:extLst>
                <a:ext uri="{FF2B5EF4-FFF2-40B4-BE49-F238E27FC236}">
                  <a16:creationId xmlns:a16="http://schemas.microsoft.com/office/drawing/2014/main" id="{9869B08A-B8DF-41FE-8323-A3CA6E278D05}"/>
                </a:ext>
              </a:extLst>
            </p:cNvPr>
            <p:cNvSpPr>
              <a:spLocks/>
            </p:cNvSpPr>
            <p:nvPr/>
          </p:nvSpPr>
          <p:spPr bwMode="auto">
            <a:xfrm>
              <a:off x="18839286" y="4576284"/>
              <a:ext cx="1435214"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2"/>
                    <a:pt x="2" y="0"/>
                    <a:pt x="6" y="0"/>
                  </a:cubicBezTo>
                  <a:cubicBezTo>
                    <a:pt x="237" y="0"/>
                    <a:pt x="237" y="0"/>
                    <a:pt x="237" y="0"/>
                  </a:cubicBezTo>
                  <a:cubicBezTo>
                    <a:pt x="240" y="0"/>
                    <a:pt x="243" y="2"/>
                    <a:pt x="243" y="6"/>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Freeform: Shape 20">
              <a:extLst>
                <a:ext uri="{FF2B5EF4-FFF2-40B4-BE49-F238E27FC236}">
                  <a16:creationId xmlns:a16="http://schemas.microsoft.com/office/drawing/2014/main" id="{91C8E714-51B3-4178-9BE6-BA2C0E612ABC}"/>
                </a:ext>
              </a:extLst>
            </p:cNvPr>
            <p:cNvSpPr>
              <a:spLocks/>
            </p:cNvSpPr>
            <p:nvPr/>
          </p:nvSpPr>
          <p:spPr bwMode="auto">
            <a:xfrm>
              <a:off x="18833999" y="4693934"/>
              <a:ext cx="796900" cy="64773"/>
            </a:xfrm>
            <a:custGeom>
              <a:avLst/>
              <a:gdLst>
                <a:gd name="T0" fmla="*/ 129 w 135"/>
                <a:gd name="T1" fmla="*/ 0 h 11"/>
                <a:gd name="T2" fmla="*/ 6 w 135"/>
                <a:gd name="T3" fmla="*/ 0 h 11"/>
                <a:gd name="T4" fmla="*/ 0 w 135"/>
                <a:gd name="T5" fmla="*/ 5 h 11"/>
                <a:gd name="T6" fmla="*/ 6 w 135"/>
                <a:gd name="T7" fmla="*/ 11 h 11"/>
                <a:gd name="T8" fmla="*/ 129 w 135"/>
                <a:gd name="T9" fmla="*/ 11 h 11"/>
                <a:gd name="T10" fmla="*/ 135 w 135"/>
                <a:gd name="T11" fmla="*/ 5 h 11"/>
                <a:gd name="T12" fmla="*/ 129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29" y="0"/>
                  </a:moveTo>
                  <a:cubicBezTo>
                    <a:pt x="6" y="0"/>
                    <a:pt x="6" y="0"/>
                    <a:pt x="6" y="0"/>
                  </a:cubicBezTo>
                  <a:cubicBezTo>
                    <a:pt x="2" y="0"/>
                    <a:pt x="0" y="2"/>
                    <a:pt x="0" y="5"/>
                  </a:cubicBezTo>
                  <a:cubicBezTo>
                    <a:pt x="0" y="9"/>
                    <a:pt x="2" y="11"/>
                    <a:pt x="6" y="11"/>
                  </a:cubicBezTo>
                  <a:cubicBezTo>
                    <a:pt x="129" y="11"/>
                    <a:pt x="129" y="11"/>
                    <a:pt x="129" y="11"/>
                  </a:cubicBezTo>
                  <a:cubicBezTo>
                    <a:pt x="132" y="11"/>
                    <a:pt x="135" y="9"/>
                    <a:pt x="135" y="5"/>
                  </a:cubicBezTo>
                  <a:cubicBezTo>
                    <a:pt x="135" y="2"/>
                    <a:pt x="132" y="0"/>
                    <a:pt x="129" y="0"/>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Freeform: Shape 21">
              <a:extLst>
                <a:ext uri="{FF2B5EF4-FFF2-40B4-BE49-F238E27FC236}">
                  <a16:creationId xmlns:a16="http://schemas.microsoft.com/office/drawing/2014/main" id="{56B8D7BF-C913-433E-9056-6B96A7C7A445}"/>
                </a:ext>
              </a:extLst>
            </p:cNvPr>
            <p:cNvSpPr>
              <a:spLocks/>
            </p:cNvSpPr>
            <p:nvPr/>
          </p:nvSpPr>
          <p:spPr bwMode="auto">
            <a:xfrm>
              <a:off x="19695656" y="4693934"/>
              <a:ext cx="377966" cy="64773"/>
            </a:xfrm>
            <a:custGeom>
              <a:avLst/>
              <a:gdLst>
                <a:gd name="T0" fmla="*/ 59 w 64"/>
                <a:gd name="T1" fmla="*/ 0 h 11"/>
                <a:gd name="T2" fmla="*/ 6 w 64"/>
                <a:gd name="T3" fmla="*/ 0 h 11"/>
                <a:gd name="T4" fmla="*/ 0 w 64"/>
                <a:gd name="T5" fmla="*/ 6 h 11"/>
                <a:gd name="T6" fmla="*/ 6 w 64"/>
                <a:gd name="T7" fmla="*/ 11 h 11"/>
                <a:gd name="T8" fmla="*/ 59 w 64"/>
                <a:gd name="T9" fmla="*/ 11 h 11"/>
                <a:gd name="T10" fmla="*/ 64 w 64"/>
                <a:gd name="T11" fmla="*/ 6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3"/>
                    <a:pt x="0" y="6"/>
                  </a:cubicBezTo>
                  <a:cubicBezTo>
                    <a:pt x="0" y="9"/>
                    <a:pt x="3" y="11"/>
                    <a:pt x="6" y="11"/>
                  </a:cubicBezTo>
                  <a:cubicBezTo>
                    <a:pt x="59" y="11"/>
                    <a:pt x="59" y="11"/>
                    <a:pt x="59" y="11"/>
                  </a:cubicBezTo>
                  <a:cubicBezTo>
                    <a:pt x="62" y="11"/>
                    <a:pt x="64" y="9"/>
                    <a:pt x="64" y="6"/>
                  </a:cubicBezTo>
                  <a:cubicBezTo>
                    <a:pt x="64" y="3"/>
                    <a:pt x="62" y="0"/>
                    <a:pt x="59" y="0"/>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Freeform: Shape 22">
              <a:extLst>
                <a:ext uri="{FF2B5EF4-FFF2-40B4-BE49-F238E27FC236}">
                  <a16:creationId xmlns:a16="http://schemas.microsoft.com/office/drawing/2014/main" id="{2D2379B5-46DD-4EB8-A033-8894142A0A63}"/>
                </a:ext>
              </a:extLst>
            </p:cNvPr>
            <p:cNvSpPr>
              <a:spLocks/>
            </p:cNvSpPr>
            <p:nvPr/>
          </p:nvSpPr>
          <p:spPr bwMode="auto">
            <a:xfrm>
              <a:off x="18839286" y="4811583"/>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2"/>
                    <a:pt x="3" y="0"/>
                    <a:pt x="6" y="0"/>
                  </a:cubicBezTo>
                  <a:cubicBezTo>
                    <a:pt x="237" y="0"/>
                    <a:pt x="237" y="0"/>
                    <a:pt x="237" y="0"/>
                  </a:cubicBezTo>
                  <a:cubicBezTo>
                    <a:pt x="241" y="0"/>
                    <a:pt x="243" y="2"/>
                    <a:pt x="243" y="6"/>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Freeform: Shape 23">
              <a:extLst>
                <a:ext uri="{FF2B5EF4-FFF2-40B4-BE49-F238E27FC236}">
                  <a16:creationId xmlns:a16="http://schemas.microsoft.com/office/drawing/2014/main" id="{59D15776-393D-4EA2-85D4-357ECE06A661}"/>
                </a:ext>
              </a:extLst>
            </p:cNvPr>
            <p:cNvSpPr>
              <a:spLocks/>
            </p:cNvSpPr>
            <p:nvPr/>
          </p:nvSpPr>
          <p:spPr bwMode="auto">
            <a:xfrm>
              <a:off x="19264828" y="4941130"/>
              <a:ext cx="377966" cy="64773"/>
            </a:xfrm>
            <a:custGeom>
              <a:avLst/>
              <a:gdLst>
                <a:gd name="T0" fmla="*/ 64 w 64"/>
                <a:gd name="T1" fmla="*/ 6 h 11"/>
                <a:gd name="T2" fmla="*/ 58 w 64"/>
                <a:gd name="T3" fmla="*/ 11 h 11"/>
                <a:gd name="T4" fmla="*/ 6 w 64"/>
                <a:gd name="T5" fmla="*/ 11 h 11"/>
                <a:gd name="T6" fmla="*/ 0 w 64"/>
                <a:gd name="T7" fmla="*/ 6 h 11"/>
                <a:gd name="T8" fmla="*/ 0 w 64"/>
                <a:gd name="T9" fmla="*/ 6 h 11"/>
                <a:gd name="T10" fmla="*/ 6 w 64"/>
                <a:gd name="T11" fmla="*/ 0 h 11"/>
                <a:gd name="T12" fmla="*/ 58 w 64"/>
                <a:gd name="T13" fmla="*/ 0 h 11"/>
                <a:gd name="T14" fmla="*/ 64 w 64"/>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1">
                  <a:moveTo>
                    <a:pt x="64" y="6"/>
                  </a:moveTo>
                  <a:cubicBezTo>
                    <a:pt x="64" y="9"/>
                    <a:pt x="61" y="11"/>
                    <a:pt x="58" y="11"/>
                  </a:cubicBezTo>
                  <a:cubicBezTo>
                    <a:pt x="6" y="11"/>
                    <a:pt x="6" y="11"/>
                    <a:pt x="6" y="11"/>
                  </a:cubicBezTo>
                  <a:cubicBezTo>
                    <a:pt x="3" y="11"/>
                    <a:pt x="0" y="9"/>
                    <a:pt x="0" y="6"/>
                  </a:cubicBezTo>
                  <a:cubicBezTo>
                    <a:pt x="0" y="6"/>
                    <a:pt x="0" y="6"/>
                    <a:pt x="0" y="6"/>
                  </a:cubicBezTo>
                  <a:cubicBezTo>
                    <a:pt x="0" y="3"/>
                    <a:pt x="3" y="0"/>
                    <a:pt x="6" y="0"/>
                  </a:cubicBezTo>
                  <a:cubicBezTo>
                    <a:pt x="58" y="0"/>
                    <a:pt x="58" y="0"/>
                    <a:pt x="58" y="0"/>
                  </a:cubicBezTo>
                  <a:cubicBezTo>
                    <a:pt x="61" y="0"/>
                    <a:pt x="64" y="3"/>
                    <a:pt x="64" y="6"/>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Freeform: Shape 24">
              <a:extLst>
                <a:ext uri="{FF2B5EF4-FFF2-40B4-BE49-F238E27FC236}">
                  <a16:creationId xmlns:a16="http://schemas.microsoft.com/office/drawing/2014/main" id="{CB050155-A6FE-4AC8-A36F-6C06770FC03E}"/>
                </a:ext>
              </a:extLst>
            </p:cNvPr>
            <p:cNvSpPr>
              <a:spLocks/>
            </p:cNvSpPr>
            <p:nvPr/>
          </p:nvSpPr>
          <p:spPr bwMode="auto">
            <a:xfrm>
              <a:off x="18839286" y="4941130"/>
              <a:ext cx="372680"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Freeform: Shape 25">
              <a:extLst>
                <a:ext uri="{FF2B5EF4-FFF2-40B4-BE49-F238E27FC236}">
                  <a16:creationId xmlns:a16="http://schemas.microsoft.com/office/drawing/2014/main" id="{DB22FF38-0258-4CB1-B487-2F5AF0108A3E}"/>
                </a:ext>
              </a:extLst>
            </p:cNvPr>
            <p:cNvSpPr>
              <a:spLocks/>
            </p:cNvSpPr>
            <p:nvPr/>
          </p:nvSpPr>
          <p:spPr bwMode="auto">
            <a:xfrm>
              <a:off x="18869681" y="3875675"/>
              <a:ext cx="1392924" cy="606754"/>
            </a:xfrm>
            <a:custGeom>
              <a:avLst/>
              <a:gdLst>
                <a:gd name="T0" fmla="*/ 5 w 236"/>
                <a:gd name="T1" fmla="*/ 103 h 103"/>
                <a:gd name="T2" fmla="*/ 2 w 236"/>
                <a:gd name="T3" fmla="*/ 102 h 103"/>
                <a:gd name="T4" fmla="*/ 2 w 236"/>
                <a:gd name="T5" fmla="*/ 95 h 103"/>
                <a:gd name="T6" fmla="*/ 63 w 236"/>
                <a:gd name="T7" fmla="*/ 29 h 103"/>
                <a:gd name="T8" fmla="*/ 69 w 236"/>
                <a:gd name="T9" fmla="*/ 28 h 103"/>
                <a:gd name="T10" fmla="*/ 145 w 236"/>
                <a:gd name="T11" fmla="*/ 80 h 103"/>
                <a:gd name="T12" fmla="*/ 228 w 236"/>
                <a:gd name="T13" fmla="*/ 1 h 103"/>
                <a:gd name="T14" fmla="*/ 235 w 236"/>
                <a:gd name="T15" fmla="*/ 2 h 103"/>
                <a:gd name="T16" fmla="*/ 235 w 236"/>
                <a:gd name="T17" fmla="*/ 8 h 103"/>
                <a:gd name="T18" fmla="*/ 148 w 236"/>
                <a:gd name="T19" fmla="*/ 90 h 103"/>
                <a:gd name="T20" fmla="*/ 143 w 236"/>
                <a:gd name="T21" fmla="*/ 90 h 103"/>
                <a:gd name="T22" fmla="*/ 67 w 236"/>
                <a:gd name="T23" fmla="*/ 38 h 103"/>
                <a:gd name="T24" fmla="*/ 8 w 236"/>
                <a:gd name="T25" fmla="*/ 101 h 103"/>
                <a:gd name="T26" fmla="*/ 5 w 236"/>
                <a:gd name="T2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03">
                  <a:moveTo>
                    <a:pt x="5" y="103"/>
                  </a:moveTo>
                  <a:cubicBezTo>
                    <a:pt x="4" y="103"/>
                    <a:pt x="3" y="102"/>
                    <a:pt x="2" y="102"/>
                  </a:cubicBezTo>
                  <a:cubicBezTo>
                    <a:pt x="0" y="100"/>
                    <a:pt x="0" y="97"/>
                    <a:pt x="2" y="95"/>
                  </a:cubicBezTo>
                  <a:cubicBezTo>
                    <a:pt x="63" y="29"/>
                    <a:pt x="63" y="29"/>
                    <a:pt x="63" y="29"/>
                  </a:cubicBezTo>
                  <a:cubicBezTo>
                    <a:pt x="65" y="27"/>
                    <a:pt x="68" y="27"/>
                    <a:pt x="69" y="28"/>
                  </a:cubicBezTo>
                  <a:cubicBezTo>
                    <a:pt x="145" y="80"/>
                    <a:pt x="145" y="80"/>
                    <a:pt x="145" y="80"/>
                  </a:cubicBezTo>
                  <a:cubicBezTo>
                    <a:pt x="228" y="1"/>
                    <a:pt x="228" y="1"/>
                    <a:pt x="228" y="1"/>
                  </a:cubicBezTo>
                  <a:cubicBezTo>
                    <a:pt x="230" y="0"/>
                    <a:pt x="233" y="0"/>
                    <a:pt x="235" y="2"/>
                  </a:cubicBezTo>
                  <a:cubicBezTo>
                    <a:pt x="236" y="3"/>
                    <a:pt x="236" y="6"/>
                    <a:pt x="235" y="8"/>
                  </a:cubicBezTo>
                  <a:cubicBezTo>
                    <a:pt x="148" y="90"/>
                    <a:pt x="148" y="90"/>
                    <a:pt x="148" y="90"/>
                  </a:cubicBezTo>
                  <a:cubicBezTo>
                    <a:pt x="147" y="91"/>
                    <a:pt x="145" y="91"/>
                    <a:pt x="143" y="90"/>
                  </a:cubicBezTo>
                  <a:cubicBezTo>
                    <a:pt x="67" y="38"/>
                    <a:pt x="67" y="38"/>
                    <a:pt x="67" y="38"/>
                  </a:cubicBezTo>
                  <a:cubicBezTo>
                    <a:pt x="8" y="101"/>
                    <a:pt x="8" y="101"/>
                    <a:pt x="8" y="101"/>
                  </a:cubicBezTo>
                  <a:cubicBezTo>
                    <a:pt x="7" y="102"/>
                    <a:pt x="6" y="103"/>
                    <a:pt x="5" y="103"/>
                  </a:cubicBezTo>
                  <a:close/>
                </a:path>
              </a:pathLst>
            </a:custGeom>
            <a:solidFill>
              <a:srgbClr val="FF73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Oval 26">
              <a:extLst>
                <a:ext uri="{FF2B5EF4-FFF2-40B4-BE49-F238E27FC236}">
                  <a16:creationId xmlns:a16="http://schemas.microsoft.com/office/drawing/2014/main" id="{3FE376DB-2C3C-44E6-8302-2CB82B0C6080}"/>
                </a:ext>
              </a:extLst>
            </p:cNvPr>
            <p:cNvSpPr>
              <a:spLocks/>
            </p:cNvSpPr>
            <p:nvPr/>
          </p:nvSpPr>
          <p:spPr bwMode="auto">
            <a:xfrm>
              <a:off x="19181569" y="3993325"/>
              <a:ext cx="171803" cy="165238"/>
            </a:xfrm>
            <a:prstGeom prst="ellipse">
              <a:avLst/>
            </a:prstGeom>
            <a:solidFill>
              <a:srgbClr val="FF73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Oval 27">
              <a:extLst>
                <a:ext uri="{FF2B5EF4-FFF2-40B4-BE49-F238E27FC236}">
                  <a16:creationId xmlns:a16="http://schemas.microsoft.com/office/drawing/2014/main" id="{02D063FF-7AF7-41EB-943F-4C784EB01539}"/>
                </a:ext>
              </a:extLst>
            </p:cNvPr>
            <p:cNvSpPr>
              <a:spLocks/>
            </p:cNvSpPr>
            <p:nvPr/>
          </p:nvSpPr>
          <p:spPr bwMode="auto">
            <a:xfrm>
              <a:off x="19659974" y="4276212"/>
              <a:ext cx="171803" cy="163916"/>
            </a:xfrm>
            <a:prstGeom prst="ellipse">
              <a:avLst/>
            </a:prstGeom>
            <a:solidFill>
              <a:srgbClr val="FF73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50" name="Group 28">
            <a:extLst>
              <a:ext uri="{FF2B5EF4-FFF2-40B4-BE49-F238E27FC236}">
                <a16:creationId xmlns:a16="http://schemas.microsoft.com/office/drawing/2014/main" id="{F3071E2C-900D-4683-8A21-6FF8B0801251}"/>
              </a:ext>
            </a:extLst>
          </p:cNvPr>
          <p:cNvGrpSpPr/>
          <p:nvPr/>
        </p:nvGrpSpPr>
        <p:grpSpPr>
          <a:xfrm rot="291304">
            <a:off x="4610989" y="4595714"/>
            <a:ext cx="615776" cy="613638"/>
            <a:chOff x="131763" y="111125"/>
            <a:chExt cx="3802063" cy="3789363"/>
          </a:xfrm>
        </p:grpSpPr>
        <p:sp>
          <p:nvSpPr>
            <p:cNvPr id="51" name="Freeform: Shape 29">
              <a:extLst>
                <a:ext uri="{FF2B5EF4-FFF2-40B4-BE49-F238E27FC236}">
                  <a16:creationId xmlns:a16="http://schemas.microsoft.com/office/drawing/2014/main" id="{BC3C3285-8667-41E4-9974-AFB9C34FBC4E}"/>
                </a:ext>
              </a:extLst>
            </p:cNvPr>
            <p:cNvSpPr>
              <a:spLocks/>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Freeform: Shape 30">
              <a:extLst>
                <a:ext uri="{FF2B5EF4-FFF2-40B4-BE49-F238E27FC236}">
                  <a16:creationId xmlns:a16="http://schemas.microsoft.com/office/drawing/2014/main" id="{B1A85710-EF13-4290-8E00-2DB5127D7E30}"/>
                </a:ext>
              </a:extLst>
            </p:cNvPr>
            <p:cNvSpPr>
              <a:spLocks/>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Freeform: Shape 31">
              <a:extLst>
                <a:ext uri="{FF2B5EF4-FFF2-40B4-BE49-F238E27FC236}">
                  <a16:creationId xmlns:a16="http://schemas.microsoft.com/office/drawing/2014/main" id="{F7C75660-BA67-46A0-8D24-13BD08BED2E8}"/>
                </a:ext>
              </a:extLst>
            </p:cNvPr>
            <p:cNvSpPr>
              <a:spLocks/>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Freeform: Shape 32">
              <a:extLst>
                <a:ext uri="{FF2B5EF4-FFF2-40B4-BE49-F238E27FC236}">
                  <a16:creationId xmlns:a16="http://schemas.microsoft.com/office/drawing/2014/main" id="{0FEB80F4-F62E-4C5D-A0C1-E4C3A25DB5B1}"/>
                </a:ext>
              </a:extLst>
            </p:cNvPr>
            <p:cNvSpPr>
              <a:spLocks/>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Freeform: Shape 33">
              <a:extLst>
                <a:ext uri="{FF2B5EF4-FFF2-40B4-BE49-F238E27FC236}">
                  <a16:creationId xmlns:a16="http://schemas.microsoft.com/office/drawing/2014/main" id="{035682D1-1FE9-4C63-AF5B-510389E1C6E7}"/>
                </a:ext>
              </a:extLst>
            </p:cNvPr>
            <p:cNvSpPr>
              <a:spLocks/>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Freeform: Shape 34">
              <a:extLst>
                <a:ext uri="{FF2B5EF4-FFF2-40B4-BE49-F238E27FC236}">
                  <a16:creationId xmlns:a16="http://schemas.microsoft.com/office/drawing/2014/main" id="{655B7CCD-13BA-4513-B567-F0DE78D120BF}"/>
                </a:ext>
              </a:extLst>
            </p:cNvPr>
            <p:cNvSpPr>
              <a:spLocks/>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Freeform: Shape 35">
              <a:extLst>
                <a:ext uri="{FF2B5EF4-FFF2-40B4-BE49-F238E27FC236}">
                  <a16:creationId xmlns:a16="http://schemas.microsoft.com/office/drawing/2014/main" id="{34F5AFA4-1EE1-412E-B97B-E4F5A2CC643D}"/>
                </a:ext>
              </a:extLst>
            </p:cNvPr>
            <p:cNvSpPr>
              <a:spLocks/>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Freeform: Shape 36">
              <a:extLst>
                <a:ext uri="{FF2B5EF4-FFF2-40B4-BE49-F238E27FC236}">
                  <a16:creationId xmlns:a16="http://schemas.microsoft.com/office/drawing/2014/main" id="{90F05652-CEB8-4E74-8D09-809785F9AA37}"/>
                </a:ext>
              </a:extLst>
            </p:cNvPr>
            <p:cNvSpPr>
              <a:spLocks/>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59" name="Group 37">
            <a:extLst>
              <a:ext uri="{FF2B5EF4-FFF2-40B4-BE49-F238E27FC236}">
                <a16:creationId xmlns:a16="http://schemas.microsoft.com/office/drawing/2014/main" id="{A82EC698-62B5-4273-93C3-77EB39DE22FA}"/>
              </a:ext>
            </a:extLst>
          </p:cNvPr>
          <p:cNvGrpSpPr/>
          <p:nvPr/>
        </p:nvGrpSpPr>
        <p:grpSpPr>
          <a:xfrm rot="5400000">
            <a:off x="7039979" y="4606382"/>
            <a:ext cx="615531" cy="613877"/>
            <a:chOff x="131763" y="111125"/>
            <a:chExt cx="3802063" cy="3789363"/>
          </a:xfrm>
        </p:grpSpPr>
        <p:sp>
          <p:nvSpPr>
            <p:cNvPr id="60" name="Freeform: Shape 38">
              <a:extLst>
                <a:ext uri="{FF2B5EF4-FFF2-40B4-BE49-F238E27FC236}">
                  <a16:creationId xmlns:a16="http://schemas.microsoft.com/office/drawing/2014/main" id="{33E8FA66-0B78-4321-A3E9-A53A5D478418}"/>
                </a:ext>
              </a:extLst>
            </p:cNvPr>
            <p:cNvSpPr>
              <a:spLocks/>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Freeform: Shape 39">
              <a:extLst>
                <a:ext uri="{FF2B5EF4-FFF2-40B4-BE49-F238E27FC236}">
                  <a16:creationId xmlns:a16="http://schemas.microsoft.com/office/drawing/2014/main" id="{8566EC4E-E59A-494A-B257-036108DC74CD}"/>
                </a:ext>
              </a:extLst>
            </p:cNvPr>
            <p:cNvSpPr>
              <a:spLocks/>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Freeform: Shape 40">
              <a:extLst>
                <a:ext uri="{FF2B5EF4-FFF2-40B4-BE49-F238E27FC236}">
                  <a16:creationId xmlns:a16="http://schemas.microsoft.com/office/drawing/2014/main" id="{C1EA3813-9236-42F4-BC84-16F172BDF50B}"/>
                </a:ext>
              </a:extLst>
            </p:cNvPr>
            <p:cNvSpPr>
              <a:spLocks/>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Freeform: Shape 41">
              <a:extLst>
                <a:ext uri="{FF2B5EF4-FFF2-40B4-BE49-F238E27FC236}">
                  <a16:creationId xmlns:a16="http://schemas.microsoft.com/office/drawing/2014/main" id="{DAB30F95-D8C3-4F92-9FE6-566718939326}"/>
                </a:ext>
              </a:extLst>
            </p:cNvPr>
            <p:cNvSpPr>
              <a:spLocks/>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Freeform: Shape 42">
              <a:extLst>
                <a:ext uri="{FF2B5EF4-FFF2-40B4-BE49-F238E27FC236}">
                  <a16:creationId xmlns:a16="http://schemas.microsoft.com/office/drawing/2014/main" id="{06EF00DD-96B5-4646-B026-07FAB139DEDE}"/>
                </a:ext>
              </a:extLst>
            </p:cNvPr>
            <p:cNvSpPr>
              <a:spLocks/>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Freeform: Shape 43">
              <a:extLst>
                <a:ext uri="{FF2B5EF4-FFF2-40B4-BE49-F238E27FC236}">
                  <a16:creationId xmlns:a16="http://schemas.microsoft.com/office/drawing/2014/main" id="{CCD1BB62-DC6C-4A18-BF64-73CBD88FE3F5}"/>
                </a:ext>
              </a:extLst>
            </p:cNvPr>
            <p:cNvSpPr>
              <a:spLocks/>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Freeform: Shape 44">
              <a:extLst>
                <a:ext uri="{FF2B5EF4-FFF2-40B4-BE49-F238E27FC236}">
                  <a16:creationId xmlns:a16="http://schemas.microsoft.com/office/drawing/2014/main" id="{AA437E9E-BE52-4820-A682-927E5E289927}"/>
                </a:ext>
              </a:extLst>
            </p:cNvPr>
            <p:cNvSpPr>
              <a:spLocks/>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Freeform: Shape 45">
              <a:extLst>
                <a:ext uri="{FF2B5EF4-FFF2-40B4-BE49-F238E27FC236}">
                  <a16:creationId xmlns:a16="http://schemas.microsoft.com/office/drawing/2014/main" id="{79B2F1C2-72E8-4F6C-8D5F-DD6EDA55FEDE}"/>
                </a:ext>
              </a:extLst>
            </p:cNvPr>
            <p:cNvSpPr>
              <a:spLocks/>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68" name="Group 46">
            <a:extLst>
              <a:ext uri="{FF2B5EF4-FFF2-40B4-BE49-F238E27FC236}">
                <a16:creationId xmlns:a16="http://schemas.microsoft.com/office/drawing/2014/main" id="{2C642E55-0ECB-4898-ACB9-423F6FA02DAF}"/>
              </a:ext>
            </a:extLst>
          </p:cNvPr>
          <p:cNvGrpSpPr/>
          <p:nvPr/>
        </p:nvGrpSpPr>
        <p:grpSpPr>
          <a:xfrm>
            <a:off x="4982013" y="4042976"/>
            <a:ext cx="2303994" cy="1971708"/>
            <a:chOff x="9724729" y="7787490"/>
            <a:chExt cx="4606783" cy="3943931"/>
          </a:xfrm>
        </p:grpSpPr>
        <p:sp>
          <p:nvSpPr>
            <p:cNvPr id="69" name="Freeform: Shape 47">
              <a:extLst>
                <a:ext uri="{FF2B5EF4-FFF2-40B4-BE49-F238E27FC236}">
                  <a16:creationId xmlns:a16="http://schemas.microsoft.com/office/drawing/2014/main" id="{BFF75B9C-4CE0-406B-9630-AC2F35CADFF4}"/>
                </a:ext>
              </a:extLst>
            </p:cNvPr>
            <p:cNvSpPr>
              <a:spLocks/>
            </p:cNvSpPr>
            <p:nvPr/>
          </p:nvSpPr>
          <p:spPr bwMode="auto">
            <a:xfrm>
              <a:off x="11792173" y="8870221"/>
              <a:ext cx="471894" cy="359500"/>
            </a:xfrm>
            <a:custGeom>
              <a:avLst/>
              <a:gdLst>
                <a:gd name="T0" fmla="*/ 0 w 988"/>
                <a:gd name="T1" fmla="*/ 0 h 753"/>
                <a:gd name="T2" fmla="*/ 0 w 988"/>
                <a:gd name="T3" fmla="*/ 437 h 753"/>
                <a:gd name="T4" fmla="*/ 482 w 988"/>
                <a:gd name="T5" fmla="*/ 752 h 753"/>
                <a:gd name="T6" fmla="*/ 987 w 988"/>
                <a:gd name="T7" fmla="*/ 437 h 753"/>
                <a:gd name="T8" fmla="*/ 987 w 988"/>
                <a:gd name="T9" fmla="*/ 0 h 753"/>
                <a:gd name="T10" fmla="*/ 0 w 988"/>
                <a:gd name="T11" fmla="*/ 0 h 753"/>
              </a:gdLst>
              <a:ahLst/>
              <a:cxnLst>
                <a:cxn ang="0">
                  <a:pos x="T0" y="T1"/>
                </a:cxn>
                <a:cxn ang="0">
                  <a:pos x="T2" y="T3"/>
                </a:cxn>
                <a:cxn ang="0">
                  <a:pos x="T4" y="T5"/>
                </a:cxn>
                <a:cxn ang="0">
                  <a:pos x="T6" y="T7"/>
                </a:cxn>
                <a:cxn ang="0">
                  <a:pos x="T8" y="T9"/>
                </a:cxn>
                <a:cxn ang="0">
                  <a:pos x="T10" y="T11"/>
                </a:cxn>
              </a:cxnLst>
              <a:rect l="0" t="0" r="r" b="b"/>
              <a:pathLst>
                <a:path w="988" h="753">
                  <a:moveTo>
                    <a:pt x="0" y="0"/>
                  </a:moveTo>
                  <a:lnTo>
                    <a:pt x="0" y="437"/>
                  </a:lnTo>
                  <a:lnTo>
                    <a:pt x="482" y="752"/>
                  </a:lnTo>
                  <a:lnTo>
                    <a:pt x="987" y="437"/>
                  </a:lnTo>
                  <a:lnTo>
                    <a:pt x="987" y="0"/>
                  </a:lnTo>
                  <a:lnTo>
                    <a:pt x="0" y="0"/>
                  </a:lnTo>
                </a:path>
              </a:pathLst>
            </a:custGeom>
            <a:solidFill>
              <a:srgbClr val="FDD8A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70" name="Freeform: Shape 48">
              <a:extLst>
                <a:ext uri="{FF2B5EF4-FFF2-40B4-BE49-F238E27FC236}">
                  <a16:creationId xmlns:a16="http://schemas.microsoft.com/office/drawing/2014/main" id="{6B1D12A1-DA9C-4A28-905F-33C706AB5D3D}"/>
                </a:ext>
              </a:extLst>
            </p:cNvPr>
            <p:cNvSpPr>
              <a:spLocks/>
            </p:cNvSpPr>
            <p:nvPr/>
          </p:nvSpPr>
          <p:spPr bwMode="auto">
            <a:xfrm>
              <a:off x="11792173" y="8870221"/>
              <a:ext cx="471894" cy="359500"/>
            </a:xfrm>
            <a:custGeom>
              <a:avLst/>
              <a:gdLst>
                <a:gd name="T0" fmla="*/ 0 w 988"/>
                <a:gd name="T1" fmla="*/ 0 h 753"/>
                <a:gd name="T2" fmla="*/ 0 w 988"/>
                <a:gd name="T3" fmla="*/ 437 h 753"/>
                <a:gd name="T4" fmla="*/ 482 w 988"/>
                <a:gd name="T5" fmla="*/ 752 h 753"/>
                <a:gd name="T6" fmla="*/ 987 w 988"/>
                <a:gd name="T7" fmla="*/ 437 h 753"/>
                <a:gd name="T8" fmla="*/ 987 w 988"/>
                <a:gd name="T9" fmla="*/ 0 h 753"/>
                <a:gd name="T10" fmla="*/ 0 w 988"/>
                <a:gd name="T11" fmla="*/ 0 h 753"/>
              </a:gdLst>
              <a:ahLst/>
              <a:cxnLst>
                <a:cxn ang="0">
                  <a:pos x="T0" y="T1"/>
                </a:cxn>
                <a:cxn ang="0">
                  <a:pos x="T2" y="T3"/>
                </a:cxn>
                <a:cxn ang="0">
                  <a:pos x="T4" y="T5"/>
                </a:cxn>
                <a:cxn ang="0">
                  <a:pos x="T6" y="T7"/>
                </a:cxn>
                <a:cxn ang="0">
                  <a:pos x="T8" y="T9"/>
                </a:cxn>
                <a:cxn ang="0">
                  <a:pos x="T10" y="T11"/>
                </a:cxn>
              </a:cxnLst>
              <a:rect l="0" t="0" r="r" b="b"/>
              <a:pathLst>
                <a:path w="988" h="753">
                  <a:moveTo>
                    <a:pt x="0" y="0"/>
                  </a:moveTo>
                  <a:lnTo>
                    <a:pt x="0" y="437"/>
                  </a:lnTo>
                  <a:lnTo>
                    <a:pt x="482" y="752"/>
                  </a:lnTo>
                  <a:lnTo>
                    <a:pt x="987" y="437"/>
                  </a:lnTo>
                  <a:lnTo>
                    <a:pt x="987" y="0"/>
                  </a:lnTo>
                  <a:lnTo>
                    <a:pt x="0" y="0"/>
                  </a:lnTo>
                </a:path>
              </a:pathLst>
            </a:custGeom>
            <a:solidFill>
              <a:srgbClr val="FDD8A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71" name="Freeform: Shape 49">
              <a:extLst>
                <a:ext uri="{FF2B5EF4-FFF2-40B4-BE49-F238E27FC236}">
                  <a16:creationId xmlns:a16="http://schemas.microsoft.com/office/drawing/2014/main" id="{78BD536B-1EF1-4D9E-BE7B-DA6273027325}"/>
                </a:ext>
              </a:extLst>
            </p:cNvPr>
            <p:cNvSpPr>
              <a:spLocks/>
            </p:cNvSpPr>
            <p:nvPr/>
          </p:nvSpPr>
          <p:spPr bwMode="auto">
            <a:xfrm>
              <a:off x="11792173" y="8870221"/>
              <a:ext cx="471894" cy="289715"/>
            </a:xfrm>
            <a:custGeom>
              <a:avLst/>
              <a:gdLst>
                <a:gd name="T0" fmla="*/ 0 w 988"/>
                <a:gd name="T1" fmla="*/ 0 h 610"/>
                <a:gd name="T2" fmla="*/ 0 w 988"/>
                <a:gd name="T3" fmla="*/ 437 h 610"/>
                <a:gd name="T4" fmla="*/ 267 w 988"/>
                <a:gd name="T5" fmla="*/ 609 h 610"/>
                <a:gd name="T6" fmla="*/ 987 w 988"/>
                <a:gd name="T7" fmla="*/ 163 h 610"/>
                <a:gd name="T8" fmla="*/ 987 w 988"/>
                <a:gd name="T9" fmla="*/ 0 h 610"/>
                <a:gd name="T10" fmla="*/ 0 w 988"/>
                <a:gd name="T11" fmla="*/ 0 h 610"/>
              </a:gdLst>
              <a:ahLst/>
              <a:cxnLst>
                <a:cxn ang="0">
                  <a:pos x="T0" y="T1"/>
                </a:cxn>
                <a:cxn ang="0">
                  <a:pos x="T2" y="T3"/>
                </a:cxn>
                <a:cxn ang="0">
                  <a:pos x="T4" y="T5"/>
                </a:cxn>
                <a:cxn ang="0">
                  <a:pos x="T6" y="T7"/>
                </a:cxn>
                <a:cxn ang="0">
                  <a:pos x="T8" y="T9"/>
                </a:cxn>
                <a:cxn ang="0">
                  <a:pos x="T10" y="T11"/>
                </a:cxn>
              </a:cxnLst>
              <a:rect l="0" t="0" r="r" b="b"/>
              <a:pathLst>
                <a:path w="988" h="610">
                  <a:moveTo>
                    <a:pt x="0" y="0"/>
                  </a:moveTo>
                  <a:lnTo>
                    <a:pt x="0" y="437"/>
                  </a:lnTo>
                  <a:lnTo>
                    <a:pt x="267" y="609"/>
                  </a:lnTo>
                  <a:lnTo>
                    <a:pt x="987" y="163"/>
                  </a:lnTo>
                  <a:lnTo>
                    <a:pt x="987" y="0"/>
                  </a:lnTo>
                  <a:lnTo>
                    <a:pt x="0" y="0"/>
                  </a:lnTo>
                </a:path>
              </a:pathLst>
            </a:custGeom>
            <a:solidFill>
              <a:srgbClr val="F6BF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72" name="Freeform: Shape 50">
              <a:extLst>
                <a:ext uri="{FF2B5EF4-FFF2-40B4-BE49-F238E27FC236}">
                  <a16:creationId xmlns:a16="http://schemas.microsoft.com/office/drawing/2014/main" id="{C39F2283-D23F-408F-B4DB-AD370A807837}"/>
                </a:ext>
              </a:extLst>
            </p:cNvPr>
            <p:cNvSpPr>
              <a:spLocks/>
            </p:cNvSpPr>
            <p:nvPr/>
          </p:nvSpPr>
          <p:spPr bwMode="auto">
            <a:xfrm>
              <a:off x="11553052" y="7924946"/>
              <a:ext cx="948020" cy="1125025"/>
            </a:xfrm>
            <a:custGeom>
              <a:avLst/>
              <a:gdLst>
                <a:gd name="T0" fmla="*/ 1867 w 1979"/>
                <a:gd name="T1" fmla="*/ 1003 h 2349"/>
                <a:gd name="T2" fmla="*/ 1867 w 1979"/>
                <a:gd name="T3" fmla="*/ 1003 h 2349"/>
                <a:gd name="T4" fmla="*/ 1763 w 1979"/>
                <a:gd name="T5" fmla="*/ 1010 h 2349"/>
                <a:gd name="T6" fmla="*/ 991 w 1979"/>
                <a:gd name="T7" fmla="*/ 0 h 2349"/>
                <a:gd name="T8" fmla="*/ 214 w 1979"/>
                <a:gd name="T9" fmla="*/ 1010 h 2349"/>
                <a:gd name="T10" fmla="*/ 115 w 1979"/>
                <a:gd name="T11" fmla="*/ 1003 h 2349"/>
                <a:gd name="T12" fmla="*/ 282 w 1979"/>
                <a:gd name="T13" fmla="*/ 1552 h 2349"/>
                <a:gd name="T14" fmla="*/ 541 w 1979"/>
                <a:gd name="T15" fmla="*/ 2089 h 2349"/>
                <a:gd name="T16" fmla="*/ 991 w 1979"/>
                <a:gd name="T17" fmla="*/ 2348 h 2349"/>
                <a:gd name="T18" fmla="*/ 1449 w 1979"/>
                <a:gd name="T19" fmla="*/ 2058 h 2349"/>
                <a:gd name="T20" fmla="*/ 1700 w 1979"/>
                <a:gd name="T21" fmla="*/ 1552 h 2349"/>
                <a:gd name="T22" fmla="*/ 1867 w 1979"/>
                <a:gd name="T23" fmla="*/ 1003 h 2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9" h="2349">
                  <a:moveTo>
                    <a:pt x="1867" y="1003"/>
                  </a:moveTo>
                  <a:lnTo>
                    <a:pt x="1867" y="1003"/>
                  </a:lnTo>
                  <a:cubicBezTo>
                    <a:pt x="1867" y="1003"/>
                    <a:pt x="1799" y="923"/>
                    <a:pt x="1763" y="1010"/>
                  </a:cubicBezTo>
                  <a:cubicBezTo>
                    <a:pt x="1763" y="1010"/>
                    <a:pt x="1978" y="0"/>
                    <a:pt x="991" y="0"/>
                  </a:cubicBezTo>
                  <a:cubicBezTo>
                    <a:pt x="0" y="0"/>
                    <a:pt x="214" y="1010"/>
                    <a:pt x="214" y="1010"/>
                  </a:cubicBezTo>
                  <a:cubicBezTo>
                    <a:pt x="183" y="923"/>
                    <a:pt x="115" y="1003"/>
                    <a:pt x="115" y="1003"/>
                  </a:cubicBezTo>
                  <a:cubicBezTo>
                    <a:pt x="60" y="1508"/>
                    <a:pt x="282" y="1552"/>
                    <a:pt x="282" y="1552"/>
                  </a:cubicBezTo>
                  <a:cubicBezTo>
                    <a:pt x="282" y="1552"/>
                    <a:pt x="282" y="1831"/>
                    <a:pt x="541" y="2089"/>
                  </a:cubicBezTo>
                  <a:cubicBezTo>
                    <a:pt x="800" y="2348"/>
                    <a:pt x="991" y="2348"/>
                    <a:pt x="991" y="2348"/>
                  </a:cubicBezTo>
                  <a:cubicBezTo>
                    <a:pt x="991" y="2348"/>
                    <a:pt x="1194" y="2316"/>
                    <a:pt x="1449" y="2058"/>
                  </a:cubicBezTo>
                  <a:cubicBezTo>
                    <a:pt x="1707" y="1799"/>
                    <a:pt x="1700" y="1552"/>
                    <a:pt x="1700" y="1552"/>
                  </a:cubicBezTo>
                  <a:cubicBezTo>
                    <a:pt x="1700" y="1552"/>
                    <a:pt x="1922" y="1508"/>
                    <a:pt x="1867" y="1003"/>
                  </a:cubicBezTo>
                </a:path>
              </a:pathLst>
            </a:custGeom>
            <a:solidFill>
              <a:srgbClr val="FDD8A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73" name="Freeform: Shape 51">
              <a:extLst>
                <a:ext uri="{FF2B5EF4-FFF2-40B4-BE49-F238E27FC236}">
                  <a16:creationId xmlns:a16="http://schemas.microsoft.com/office/drawing/2014/main" id="{AC9653D0-CD60-4B8E-B896-EB98345D9921}"/>
                </a:ext>
              </a:extLst>
            </p:cNvPr>
            <p:cNvSpPr>
              <a:spLocks/>
            </p:cNvSpPr>
            <p:nvPr/>
          </p:nvSpPr>
          <p:spPr bwMode="auto">
            <a:xfrm>
              <a:off x="11578446" y="7787490"/>
              <a:ext cx="886652" cy="699968"/>
            </a:xfrm>
            <a:custGeom>
              <a:avLst/>
              <a:gdLst>
                <a:gd name="T0" fmla="*/ 180 w 1853"/>
                <a:gd name="T1" fmla="*/ 1461 h 1462"/>
                <a:gd name="T2" fmla="*/ 180 w 1853"/>
                <a:gd name="T3" fmla="*/ 1461 h 1462"/>
                <a:gd name="T4" fmla="*/ 247 w 1853"/>
                <a:gd name="T5" fmla="*/ 1158 h 1462"/>
                <a:gd name="T6" fmla="*/ 347 w 1853"/>
                <a:gd name="T7" fmla="*/ 856 h 1462"/>
                <a:gd name="T8" fmla="*/ 446 w 1853"/>
                <a:gd name="T9" fmla="*/ 732 h 1462"/>
                <a:gd name="T10" fmla="*/ 1000 w 1853"/>
                <a:gd name="T11" fmla="*/ 887 h 1462"/>
                <a:gd name="T12" fmla="*/ 1461 w 1853"/>
                <a:gd name="T13" fmla="*/ 955 h 1462"/>
                <a:gd name="T14" fmla="*/ 1358 w 1853"/>
                <a:gd name="T15" fmla="*/ 832 h 1462"/>
                <a:gd name="T16" fmla="*/ 1561 w 1853"/>
                <a:gd name="T17" fmla="*/ 832 h 1462"/>
                <a:gd name="T18" fmla="*/ 1628 w 1853"/>
                <a:gd name="T19" fmla="*/ 1071 h 1462"/>
                <a:gd name="T20" fmla="*/ 1708 w 1853"/>
                <a:gd name="T21" fmla="*/ 1461 h 1462"/>
                <a:gd name="T22" fmla="*/ 1796 w 1853"/>
                <a:gd name="T23" fmla="*/ 1373 h 1462"/>
                <a:gd name="T24" fmla="*/ 1852 w 1853"/>
                <a:gd name="T25" fmla="*/ 1182 h 1462"/>
                <a:gd name="T26" fmla="*/ 1852 w 1853"/>
                <a:gd name="T27" fmla="*/ 565 h 1462"/>
                <a:gd name="T28" fmla="*/ 944 w 1853"/>
                <a:gd name="T29" fmla="*/ 0 h 1462"/>
                <a:gd name="T30" fmla="*/ 44 w 1853"/>
                <a:gd name="T31" fmla="*/ 621 h 1462"/>
                <a:gd name="T32" fmla="*/ 44 w 1853"/>
                <a:gd name="T33" fmla="*/ 1202 h 1462"/>
                <a:gd name="T34" fmla="*/ 180 w 1853"/>
                <a:gd name="T35" fmla="*/ 1461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3" h="1462">
                  <a:moveTo>
                    <a:pt x="180" y="1461"/>
                  </a:moveTo>
                  <a:lnTo>
                    <a:pt x="180" y="1461"/>
                  </a:lnTo>
                  <a:cubicBezTo>
                    <a:pt x="247" y="1158"/>
                    <a:pt x="247" y="1158"/>
                    <a:pt x="247" y="1158"/>
                  </a:cubicBezTo>
                  <a:cubicBezTo>
                    <a:pt x="247" y="1158"/>
                    <a:pt x="315" y="912"/>
                    <a:pt x="347" y="856"/>
                  </a:cubicBezTo>
                  <a:cubicBezTo>
                    <a:pt x="383" y="800"/>
                    <a:pt x="446" y="732"/>
                    <a:pt x="446" y="732"/>
                  </a:cubicBezTo>
                  <a:cubicBezTo>
                    <a:pt x="446" y="732"/>
                    <a:pt x="629" y="812"/>
                    <a:pt x="1000" y="887"/>
                  </a:cubicBezTo>
                  <a:cubicBezTo>
                    <a:pt x="1370" y="967"/>
                    <a:pt x="1461" y="955"/>
                    <a:pt x="1461" y="955"/>
                  </a:cubicBezTo>
                  <a:cubicBezTo>
                    <a:pt x="1358" y="832"/>
                    <a:pt x="1358" y="832"/>
                    <a:pt x="1358" y="832"/>
                  </a:cubicBezTo>
                  <a:cubicBezTo>
                    <a:pt x="1561" y="832"/>
                    <a:pt x="1561" y="832"/>
                    <a:pt x="1561" y="832"/>
                  </a:cubicBezTo>
                  <a:cubicBezTo>
                    <a:pt x="1561" y="832"/>
                    <a:pt x="1573" y="1011"/>
                    <a:pt x="1628" y="1071"/>
                  </a:cubicBezTo>
                  <a:cubicBezTo>
                    <a:pt x="1684" y="1126"/>
                    <a:pt x="1708" y="1461"/>
                    <a:pt x="1708" y="1461"/>
                  </a:cubicBezTo>
                  <a:cubicBezTo>
                    <a:pt x="1796" y="1373"/>
                    <a:pt x="1796" y="1373"/>
                    <a:pt x="1796" y="1373"/>
                  </a:cubicBezTo>
                  <a:cubicBezTo>
                    <a:pt x="1852" y="1182"/>
                    <a:pt x="1852" y="1182"/>
                    <a:pt x="1852" y="1182"/>
                  </a:cubicBezTo>
                  <a:cubicBezTo>
                    <a:pt x="1852" y="565"/>
                    <a:pt x="1852" y="565"/>
                    <a:pt x="1852" y="565"/>
                  </a:cubicBezTo>
                  <a:cubicBezTo>
                    <a:pt x="1852" y="565"/>
                    <a:pt x="1616" y="0"/>
                    <a:pt x="944" y="0"/>
                  </a:cubicBezTo>
                  <a:cubicBezTo>
                    <a:pt x="271" y="0"/>
                    <a:pt x="44" y="621"/>
                    <a:pt x="44" y="621"/>
                  </a:cubicBezTo>
                  <a:cubicBezTo>
                    <a:pt x="44" y="621"/>
                    <a:pt x="0" y="1146"/>
                    <a:pt x="44" y="1202"/>
                  </a:cubicBezTo>
                  <a:cubicBezTo>
                    <a:pt x="88" y="1258"/>
                    <a:pt x="180" y="1461"/>
                    <a:pt x="180" y="1461"/>
                  </a:cubicBezTo>
                </a:path>
              </a:pathLst>
            </a:custGeom>
            <a:solidFill>
              <a:srgbClr val="4A484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74" name="Freeform: Shape 52">
              <a:extLst>
                <a:ext uri="{FF2B5EF4-FFF2-40B4-BE49-F238E27FC236}">
                  <a16:creationId xmlns:a16="http://schemas.microsoft.com/office/drawing/2014/main" id="{DC0F7C20-772D-442F-8083-C480BFD3C3AD}"/>
                </a:ext>
              </a:extLst>
            </p:cNvPr>
            <p:cNvSpPr>
              <a:spLocks/>
            </p:cNvSpPr>
            <p:nvPr/>
          </p:nvSpPr>
          <p:spPr bwMode="auto">
            <a:xfrm>
              <a:off x="9735309" y="9866248"/>
              <a:ext cx="785079" cy="401795"/>
            </a:xfrm>
            <a:custGeom>
              <a:avLst/>
              <a:gdLst>
                <a:gd name="T0" fmla="*/ 637 w 1641"/>
                <a:gd name="T1" fmla="*/ 8 h 841"/>
                <a:gd name="T2" fmla="*/ 637 w 1641"/>
                <a:gd name="T3" fmla="*/ 8 h 841"/>
                <a:gd name="T4" fmla="*/ 1039 w 1641"/>
                <a:gd name="T5" fmla="*/ 123 h 841"/>
                <a:gd name="T6" fmla="*/ 1394 w 1641"/>
                <a:gd name="T7" fmla="*/ 267 h 841"/>
                <a:gd name="T8" fmla="*/ 1493 w 1641"/>
                <a:gd name="T9" fmla="*/ 394 h 841"/>
                <a:gd name="T10" fmla="*/ 1640 w 1641"/>
                <a:gd name="T11" fmla="*/ 513 h 841"/>
                <a:gd name="T12" fmla="*/ 1298 w 1641"/>
                <a:gd name="T13" fmla="*/ 840 h 841"/>
                <a:gd name="T14" fmla="*/ 1139 w 1641"/>
                <a:gd name="T15" fmla="*/ 752 h 841"/>
                <a:gd name="T16" fmla="*/ 482 w 1641"/>
                <a:gd name="T17" fmla="*/ 597 h 841"/>
                <a:gd name="T18" fmla="*/ 4 w 1641"/>
                <a:gd name="T19" fmla="*/ 59 h 841"/>
                <a:gd name="T20" fmla="*/ 20 w 1641"/>
                <a:gd name="T21" fmla="*/ 8 h 841"/>
                <a:gd name="T22" fmla="*/ 195 w 1641"/>
                <a:gd name="T23" fmla="*/ 95 h 841"/>
                <a:gd name="T24" fmla="*/ 462 w 1641"/>
                <a:gd name="T25" fmla="*/ 362 h 841"/>
                <a:gd name="T26" fmla="*/ 203 w 1641"/>
                <a:gd name="T27" fmla="*/ 59 h 841"/>
                <a:gd name="T28" fmla="*/ 203 w 1641"/>
                <a:gd name="T29" fmla="*/ 8 h 841"/>
                <a:gd name="T30" fmla="*/ 382 w 1641"/>
                <a:gd name="T31" fmla="*/ 87 h 841"/>
                <a:gd name="T32" fmla="*/ 848 w 1641"/>
                <a:gd name="T33" fmla="*/ 390 h 841"/>
                <a:gd name="T34" fmla="*/ 940 w 1641"/>
                <a:gd name="T35" fmla="*/ 263 h 841"/>
                <a:gd name="T36" fmla="*/ 741 w 1641"/>
                <a:gd name="T37" fmla="*/ 211 h 841"/>
                <a:gd name="T38" fmla="*/ 637 w 1641"/>
                <a:gd name="T39" fmla="*/ 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1" h="841">
                  <a:moveTo>
                    <a:pt x="637" y="8"/>
                  </a:moveTo>
                  <a:lnTo>
                    <a:pt x="637" y="8"/>
                  </a:lnTo>
                  <a:cubicBezTo>
                    <a:pt x="637" y="8"/>
                    <a:pt x="959" y="111"/>
                    <a:pt x="1039" y="123"/>
                  </a:cubicBezTo>
                  <a:cubicBezTo>
                    <a:pt x="1118" y="135"/>
                    <a:pt x="1298" y="159"/>
                    <a:pt x="1394" y="267"/>
                  </a:cubicBezTo>
                  <a:cubicBezTo>
                    <a:pt x="1489" y="374"/>
                    <a:pt x="1457" y="366"/>
                    <a:pt x="1493" y="394"/>
                  </a:cubicBezTo>
                  <a:cubicBezTo>
                    <a:pt x="1525" y="422"/>
                    <a:pt x="1640" y="513"/>
                    <a:pt x="1640" y="513"/>
                  </a:cubicBezTo>
                  <a:cubicBezTo>
                    <a:pt x="1298" y="840"/>
                    <a:pt x="1298" y="840"/>
                    <a:pt x="1298" y="840"/>
                  </a:cubicBezTo>
                  <a:cubicBezTo>
                    <a:pt x="1298" y="840"/>
                    <a:pt x="1179" y="764"/>
                    <a:pt x="1139" y="752"/>
                  </a:cubicBezTo>
                  <a:cubicBezTo>
                    <a:pt x="1103" y="740"/>
                    <a:pt x="526" y="625"/>
                    <a:pt x="482" y="597"/>
                  </a:cubicBezTo>
                  <a:cubicBezTo>
                    <a:pt x="434" y="569"/>
                    <a:pt x="8" y="75"/>
                    <a:pt x="4" y="59"/>
                  </a:cubicBezTo>
                  <a:cubicBezTo>
                    <a:pt x="0" y="43"/>
                    <a:pt x="0" y="16"/>
                    <a:pt x="20" y="8"/>
                  </a:cubicBezTo>
                  <a:cubicBezTo>
                    <a:pt x="40" y="3"/>
                    <a:pt x="115" y="0"/>
                    <a:pt x="195" y="95"/>
                  </a:cubicBezTo>
                  <a:cubicBezTo>
                    <a:pt x="275" y="187"/>
                    <a:pt x="462" y="362"/>
                    <a:pt x="462" y="362"/>
                  </a:cubicBezTo>
                  <a:cubicBezTo>
                    <a:pt x="203" y="59"/>
                    <a:pt x="203" y="59"/>
                    <a:pt x="203" y="59"/>
                  </a:cubicBezTo>
                  <a:cubicBezTo>
                    <a:pt x="203" y="59"/>
                    <a:pt x="195" y="8"/>
                    <a:pt x="203" y="8"/>
                  </a:cubicBezTo>
                  <a:cubicBezTo>
                    <a:pt x="215" y="8"/>
                    <a:pt x="295" y="0"/>
                    <a:pt x="382" y="87"/>
                  </a:cubicBezTo>
                  <a:cubicBezTo>
                    <a:pt x="474" y="179"/>
                    <a:pt x="657" y="406"/>
                    <a:pt x="848" y="390"/>
                  </a:cubicBezTo>
                  <a:cubicBezTo>
                    <a:pt x="1043" y="370"/>
                    <a:pt x="940" y="263"/>
                    <a:pt x="940" y="263"/>
                  </a:cubicBezTo>
                  <a:cubicBezTo>
                    <a:pt x="940" y="263"/>
                    <a:pt x="780" y="211"/>
                    <a:pt x="741" y="211"/>
                  </a:cubicBezTo>
                  <a:cubicBezTo>
                    <a:pt x="701" y="211"/>
                    <a:pt x="589" y="115"/>
                    <a:pt x="637" y="8"/>
                  </a:cubicBezTo>
                </a:path>
              </a:pathLst>
            </a:custGeom>
            <a:solidFill>
              <a:srgbClr val="FDD8A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75" name="Freeform: Shape 53">
              <a:extLst>
                <a:ext uri="{FF2B5EF4-FFF2-40B4-BE49-F238E27FC236}">
                  <a16:creationId xmlns:a16="http://schemas.microsoft.com/office/drawing/2014/main" id="{9FA29523-D51A-4FAC-8945-60B537C64AB1}"/>
                </a:ext>
              </a:extLst>
            </p:cNvPr>
            <p:cNvSpPr>
              <a:spLocks/>
            </p:cNvSpPr>
            <p:nvPr/>
          </p:nvSpPr>
          <p:spPr bwMode="auto">
            <a:xfrm>
              <a:off x="10001940" y="8525523"/>
              <a:ext cx="234889" cy="391221"/>
            </a:xfrm>
            <a:custGeom>
              <a:avLst/>
              <a:gdLst>
                <a:gd name="T0" fmla="*/ 494 w 495"/>
                <a:gd name="T1" fmla="*/ 584 h 820"/>
                <a:gd name="T2" fmla="*/ 494 w 495"/>
                <a:gd name="T3" fmla="*/ 584 h 820"/>
                <a:gd name="T4" fmla="*/ 199 w 495"/>
                <a:gd name="T5" fmla="*/ 477 h 820"/>
                <a:gd name="T6" fmla="*/ 196 w 495"/>
                <a:gd name="T7" fmla="*/ 445 h 820"/>
                <a:gd name="T8" fmla="*/ 327 w 495"/>
                <a:gd name="T9" fmla="*/ 203 h 820"/>
                <a:gd name="T10" fmla="*/ 339 w 495"/>
                <a:gd name="T11" fmla="*/ 119 h 820"/>
                <a:gd name="T12" fmla="*/ 223 w 495"/>
                <a:gd name="T13" fmla="*/ 154 h 820"/>
                <a:gd name="T14" fmla="*/ 223 w 495"/>
                <a:gd name="T15" fmla="*/ 154 h 820"/>
                <a:gd name="T16" fmla="*/ 215 w 495"/>
                <a:gd name="T17" fmla="*/ 166 h 820"/>
                <a:gd name="T18" fmla="*/ 211 w 495"/>
                <a:gd name="T19" fmla="*/ 175 h 820"/>
                <a:gd name="T20" fmla="*/ 152 w 495"/>
                <a:gd name="T21" fmla="*/ 258 h 820"/>
                <a:gd name="T22" fmla="*/ 164 w 495"/>
                <a:gd name="T23" fmla="*/ 75 h 820"/>
                <a:gd name="T24" fmla="*/ 84 w 495"/>
                <a:gd name="T25" fmla="*/ 51 h 820"/>
                <a:gd name="T26" fmla="*/ 0 w 495"/>
                <a:gd name="T27" fmla="*/ 378 h 820"/>
                <a:gd name="T28" fmla="*/ 303 w 495"/>
                <a:gd name="T29" fmla="*/ 776 h 820"/>
                <a:gd name="T30" fmla="*/ 494 w 495"/>
                <a:gd name="T31" fmla="*/ 584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5" h="820">
                  <a:moveTo>
                    <a:pt x="494" y="584"/>
                  </a:moveTo>
                  <a:lnTo>
                    <a:pt x="494" y="584"/>
                  </a:lnTo>
                  <a:cubicBezTo>
                    <a:pt x="494" y="584"/>
                    <a:pt x="220" y="540"/>
                    <a:pt x="199" y="477"/>
                  </a:cubicBezTo>
                  <a:cubicBezTo>
                    <a:pt x="196" y="469"/>
                    <a:pt x="196" y="457"/>
                    <a:pt x="196" y="445"/>
                  </a:cubicBezTo>
                  <a:cubicBezTo>
                    <a:pt x="196" y="445"/>
                    <a:pt x="311" y="226"/>
                    <a:pt x="327" y="203"/>
                  </a:cubicBezTo>
                  <a:cubicBezTo>
                    <a:pt x="346" y="170"/>
                    <a:pt x="363" y="135"/>
                    <a:pt x="339" y="119"/>
                  </a:cubicBezTo>
                  <a:cubicBezTo>
                    <a:pt x="339" y="119"/>
                    <a:pt x="287" y="59"/>
                    <a:pt x="223" y="154"/>
                  </a:cubicBezTo>
                  <a:lnTo>
                    <a:pt x="223" y="154"/>
                  </a:lnTo>
                  <a:cubicBezTo>
                    <a:pt x="220" y="159"/>
                    <a:pt x="220" y="163"/>
                    <a:pt x="215" y="166"/>
                  </a:cubicBezTo>
                  <a:cubicBezTo>
                    <a:pt x="215" y="170"/>
                    <a:pt x="211" y="170"/>
                    <a:pt x="211" y="175"/>
                  </a:cubicBezTo>
                  <a:cubicBezTo>
                    <a:pt x="187" y="210"/>
                    <a:pt x="168" y="238"/>
                    <a:pt x="152" y="258"/>
                  </a:cubicBezTo>
                  <a:cubicBezTo>
                    <a:pt x="159" y="238"/>
                    <a:pt x="192" y="99"/>
                    <a:pt x="164" y="75"/>
                  </a:cubicBezTo>
                  <a:cubicBezTo>
                    <a:pt x="164" y="75"/>
                    <a:pt x="112" y="0"/>
                    <a:pt x="84" y="51"/>
                  </a:cubicBezTo>
                  <a:cubicBezTo>
                    <a:pt x="56" y="107"/>
                    <a:pt x="0" y="378"/>
                    <a:pt x="0" y="378"/>
                  </a:cubicBezTo>
                  <a:cubicBezTo>
                    <a:pt x="0" y="378"/>
                    <a:pt x="132" y="819"/>
                    <a:pt x="303" y="776"/>
                  </a:cubicBezTo>
                  <a:cubicBezTo>
                    <a:pt x="474" y="736"/>
                    <a:pt x="494" y="584"/>
                    <a:pt x="494" y="584"/>
                  </a:cubicBezTo>
                </a:path>
              </a:pathLst>
            </a:custGeom>
            <a:solidFill>
              <a:srgbClr val="F6BF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76" name="Freeform: Shape 54">
              <a:extLst>
                <a:ext uri="{FF2B5EF4-FFF2-40B4-BE49-F238E27FC236}">
                  <a16:creationId xmlns:a16="http://schemas.microsoft.com/office/drawing/2014/main" id="{283AD608-1A3B-40D6-8C74-1546ECE33489}"/>
                </a:ext>
              </a:extLst>
            </p:cNvPr>
            <p:cNvSpPr>
              <a:spLocks/>
            </p:cNvSpPr>
            <p:nvPr/>
          </p:nvSpPr>
          <p:spPr bwMode="auto">
            <a:xfrm>
              <a:off x="9881321" y="8495917"/>
              <a:ext cx="495171" cy="723230"/>
            </a:xfrm>
            <a:custGeom>
              <a:avLst/>
              <a:gdLst>
                <a:gd name="T0" fmla="*/ 67 w 1036"/>
                <a:gd name="T1" fmla="*/ 307 h 1514"/>
                <a:gd name="T2" fmla="*/ 67 w 1036"/>
                <a:gd name="T3" fmla="*/ 307 h 1514"/>
                <a:gd name="T4" fmla="*/ 0 w 1036"/>
                <a:gd name="T5" fmla="*/ 64 h 1514"/>
                <a:gd name="T6" fmla="*/ 123 w 1036"/>
                <a:gd name="T7" fmla="*/ 96 h 1514"/>
                <a:gd name="T8" fmla="*/ 414 w 1036"/>
                <a:gd name="T9" fmla="*/ 650 h 1514"/>
                <a:gd name="T10" fmla="*/ 724 w 1036"/>
                <a:gd name="T11" fmla="*/ 586 h 1514"/>
                <a:gd name="T12" fmla="*/ 991 w 1036"/>
                <a:gd name="T13" fmla="*/ 283 h 1514"/>
                <a:gd name="T14" fmla="*/ 995 w 1036"/>
                <a:gd name="T15" fmla="*/ 399 h 1514"/>
                <a:gd name="T16" fmla="*/ 856 w 1036"/>
                <a:gd name="T17" fmla="*/ 960 h 1514"/>
                <a:gd name="T18" fmla="*/ 939 w 1036"/>
                <a:gd name="T19" fmla="*/ 1055 h 1514"/>
                <a:gd name="T20" fmla="*/ 820 w 1036"/>
                <a:gd name="T21" fmla="*/ 1513 h 1514"/>
                <a:gd name="T22" fmla="*/ 390 w 1036"/>
                <a:gd name="T23" fmla="*/ 1282 h 1514"/>
                <a:gd name="T24" fmla="*/ 67 w 1036"/>
                <a:gd name="T25" fmla="*/ 307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 h="1514">
                  <a:moveTo>
                    <a:pt x="67" y="307"/>
                  </a:moveTo>
                  <a:lnTo>
                    <a:pt x="67" y="307"/>
                  </a:lnTo>
                  <a:cubicBezTo>
                    <a:pt x="0" y="64"/>
                    <a:pt x="0" y="64"/>
                    <a:pt x="0" y="64"/>
                  </a:cubicBezTo>
                  <a:cubicBezTo>
                    <a:pt x="0" y="64"/>
                    <a:pt x="72" y="0"/>
                    <a:pt x="123" y="96"/>
                  </a:cubicBezTo>
                  <a:cubicBezTo>
                    <a:pt x="171" y="187"/>
                    <a:pt x="358" y="622"/>
                    <a:pt x="414" y="650"/>
                  </a:cubicBezTo>
                  <a:cubicBezTo>
                    <a:pt x="470" y="673"/>
                    <a:pt x="664" y="693"/>
                    <a:pt x="724" y="586"/>
                  </a:cubicBezTo>
                  <a:cubicBezTo>
                    <a:pt x="780" y="475"/>
                    <a:pt x="844" y="231"/>
                    <a:pt x="991" y="283"/>
                  </a:cubicBezTo>
                  <a:cubicBezTo>
                    <a:pt x="991" y="283"/>
                    <a:pt x="1035" y="311"/>
                    <a:pt x="995" y="399"/>
                  </a:cubicBezTo>
                  <a:cubicBezTo>
                    <a:pt x="951" y="486"/>
                    <a:pt x="820" y="892"/>
                    <a:pt x="856" y="960"/>
                  </a:cubicBezTo>
                  <a:cubicBezTo>
                    <a:pt x="891" y="1024"/>
                    <a:pt x="939" y="1055"/>
                    <a:pt x="939" y="1055"/>
                  </a:cubicBezTo>
                  <a:cubicBezTo>
                    <a:pt x="820" y="1513"/>
                    <a:pt x="820" y="1513"/>
                    <a:pt x="820" y="1513"/>
                  </a:cubicBezTo>
                  <a:cubicBezTo>
                    <a:pt x="820" y="1513"/>
                    <a:pt x="473" y="1457"/>
                    <a:pt x="390" y="1282"/>
                  </a:cubicBezTo>
                  <a:cubicBezTo>
                    <a:pt x="306" y="1103"/>
                    <a:pt x="67" y="307"/>
                    <a:pt x="67" y="307"/>
                  </a:cubicBezTo>
                </a:path>
              </a:pathLst>
            </a:custGeom>
            <a:solidFill>
              <a:srgbClr val="FDD8A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77" name="Freeform: Shape 55">
              <a:extLst>
                <a:ext uri="{FF2B5EF4-FFF2-40B4-BE49-F238E27FC236}">
                  <a16:creationId xmlns:a16="http://schemas.microsoft.com/office/drawing/2014/main" id="{A662EE4C-64E3-4B45-8A34-29377DDFF559}"/>
                </a:ext>
              </a:extLst>
            </p:cNvPr>
            <p:cNvSpPr>
              <a:spLocks/>
            </p:cNvSpPr>
            <p:nvPr/>
          </p:nvSpPr>
          <p:spPr bwMode="auto">
            <a:xfrm>
              <a:off x="13817296" y="8525523"/>
              <a:ext cx="234889" cy="391221"/>
            </a:xfrm>
            <a:custGeom>
              <a:avLst/>
              <a:gdLst>
                <a:gd name="T0" fmla="*/ 0 w 494"/>
                <a:gd name="T1" fmla="*/ 584 h 820"/>
                <a:gd name="T2" fmla="*/ 0 w 494"/>
                <a:gd name="T3" fmla="*/ 584 h 820"/>
                <a:gd name="T4" fmla="*/ 299 w 494"/>
                <a:gd name="T5" fmla="*/ 477 h 820"/>
                <a:gd name="T6" fmla="*/ 299 w 494"/>
                <a:gd name="T7" fmla="*/ 445 h 820"/>
                <a:gd name="T8" fmla="*/ 171 w 494"/>
                <a:gd name="T9" fmla="*/ 203 h 820"/>
                <a:gd name="T10" fmla="*/ 159 w 494"/>
                <a:gd name="T11" fmla="*/ 119 h 820"/>
                <a:gd name="T12" fmla="*/ 271 w 494"/>
                <a:gd name="T13" fmla="*/ 154 h 820"/>
                <a:gd name="T14" fmla="*/ 271 w 494"/>
                <a:gd name="T15" fmla="*/ 154 h 820"/>
                <a:gd name="T16" fmla="*/ 278 w 494"/>
                <a:gd name="T17" fmla="*/ 166 h 820"/>
                <a:gd name="T18" fmla="*/ 287 w 494"/>
                <a:gd name="T19" fmla="*/ 175 h 820"/>
                <a:gd name="T20" fmla="*/ 342 w 494"/>
                <a:gd name="T21" fmla="*/ 258 h 820"/>
                <a:gd name="T22" fmla="*/ 330 w 494"/>
                <a:gd name="T23" fmla="*/ 75 h 820"/>
                <a:gd name="T24" fmla="*/ 414 w 494"/>
                <a:gd name="T25" fmla="*/ 51 h 820"/>
                <a:gd name="T26" fmla="*/ 493 w 494"/>
                <a:gd name="T27" fmla="*/ 378 h 820"/>
                <a:gd name="T28" fmla="*/ 195 w 494"/>
                <a:gd name="T29" fmla="*/ 776 h 820"/>
                <a:gd name="T30" fmla="*/ 0 w 494"/>
                <a:gd name="T31" fmla="*/ 584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4" h="820">
                  <a:moveTo>
                    <a:pt x="0" y="584"/>
                  </a:moveTo>
                  <a:lnTo>
                    <a:pt x="0" y="584"/>
                  </a:lnTo>
                  <a:cubicBezTo>
                    <a:pt x="0" y="584"/>
                    <a:pt x="274" y="540"/>
                    <a:pt x="299" y="477"/>
                  </a:cubicBezTo>
                  <a:cubicBezTo>
                    <a:pt x="299" y="469"/>
                    <a:pt x="302" y="457"/>
                    <a:pt x="299" y="445"/>
                  </a:cubicBezTo>
                  <a:cubicBezTo>
                    <a:pt x="299" y="445"/>
                    <a:pt x="183" y="226"/>
                    <a:pt x="171" y="203"/>
                  </a:cubicBezTo>
                  <a:cubicBezTo>
                    <a:pt x="147" y="170"/>
                    <a:pt x="131" y="135"/>
                    <a:pt x="159" y="119"/>
                  </a:cubicBezTo>
                  <a:cubicBezTo>
                    <a:pt x="159" y="119"/>
                    <a:pt x="207" y="59"/>
                    <a:pt x="271" y="154"/>
                  </a:cubicBezTo>
                  <a:lnTo>
                    <a:pt x="271" y="154"/>
                  </a:lnTo>
                  <a:cubicBezTo>
                    <a:pt x="274" y="159"/>
                    <a:pt x="278" y="163"/>
                    <a:pt x="278" y="166"/>
                  </a:cubicBezTo>
                  <a:cubicBezTo>
                    <a:pt x="283" y="170"/>
                    <a:pt x="283" y="170"/>
                    <a:pt x="287" y="175"/>
                  </a:cubicBezTo>
                  <a:cubicBezTo>
                    <a:pt x="306" y="210"/>
                    <a:pt x="326" y="238"/>
                    <a:pt x="342" y="258"/>
                  </a:cubicBezTo>
                  <a:cubicBezTo>
                    <a:pt x="339" y="238"/>
                    <a:pt x="306" y="99"/>
                    <a:pt x="330" y="75"/>
                  </a:cubicBezTo>
                  <a:cubicBezTo>
                    <a:pt x="330" y="75"/>
                    <a:pt x="386" y="0"/>
                    <a:pt x="414" y="51"/>
                  </a:cubicBezTo>
                  <a:cubicBezTo>
                    <a:pt x="438" y="107"/>
                    <a:pt x="493" y="378"/>
                    <a:pt x="493" y="378"/>
                  </a:cubicBezTo>
                  <a:cubicBezTo>
                    <a:pt x="493" y="378"/>
                    <a:pt x="366" y="819"/>
                    <a:pt x="195" y="776"/>
                  </a:cubicBezTo>
                  <a:cubicBezTo>
                    <a:pt x="20" y="736"/>
                    <a:pt x="0" y="584"/>
                    <a:pt x="0" y="584"/>
                  </a:cubicBezTo>
                </a:path>
              </a:pathLst>
            </a:custGeom>
            <a:solidFill>
              <a:srgbClr val="F6BF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78" name="Freeform: Shape 56">
              <a:extLst>
                <a:ext uri="{FF2B5EF4-FFF2-40B4-BE49-F238E27FC236}">
                  <a16:creationId xmlns:a16="http://schemas.microsoft.com/office/drawing/2014/main" id="{2936653F-AEEE-4F88-AE44-CC7030DB5999}"/>
                </a:ext>
              </a:extLst>
            </p:cNvPr>
            <p:cNvSpPr>
              <a:spLocks/>
            </p:cNvSpPr>
            <p:nvPr/>
          </p:nvSpPr>
          <p:spPr bwMode="auto">
            <a:xfrm>
              <a:off x="13679748" y="8495917"/>
              <a:ext cx="495171" cy="723230"/>
            </a:xfrm>
            <a:custGeom>
              <a:avLst/>
              <a:gdLst>
                <a:gd name="T0" fmla="*/ 963 w 1036"/>
                <a:gd name="T1" fmla="*/ 307 h 1514"/>
                <a:gd name="T2" fmla="*/ 963 w 1036"/>
                <a:gd name="T3" fmla="*/ 307 h 1514"/>
                <a:gd name="T4" fmla="*/ 1035 w 1036"/>
                <a:gd name="T5" fmla="*/ 64 h 1514"/>
                <a:gd name="T6" fmla="*/ 912 w 1036"/>
                <a:gd name="T7" fmla="*/ 96 h 1514"/>
                <a:gd name="T8" fmla="*/ 617 w 1036"/>
                <a:gd name="T9" fmla="*/ 650 h 1514"/>
                <a:gd name="T10" fmla="*/ 311 w 1036"/>
                <a:gd name="T11" fmla="*/ 586 h 1514"/>
                <a:gd name="T12" fmla="*/ 40 w 1036"/>
                <a:gd name="T13" fmla="*/ 283 h 1514"/>
                <a:gd name="T14" fmla="*/ 40 w 1036"/>
                <a:gd name="T15" fmla="*/ 399 h 1514"/>
                <a:gd name="T16" fmla="*/ 179 w 1036"/>
                <a:gd name="T17" fmla="*/ 960 h 1514"/>
                <a:gd name="T18" fmla="*/ 95 w 1036"/>
                <a:gd name="T19" fmla="*/ 1055 h 1514"/>
                <a:gd name="T20" fmla="*/ 212 w 1036"/>
                <a:gd name="T21" fmla="*/ 1513 h 1514"/>
                <a:gd name="T22" fmla="*/ 641 w 1036"/>
                <a:gd name="T23" fmla="*/ 1282 h 1514"/>
                <a:gd name="T24" fmla="*/ 963 w 1036"/>
                <a:gd name="T25" fmla="*/ 307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 h="1514">
                  <a:moveTo>
                    <a:pt x="963" y="307"/>
                  </a:moveTo>
                  <a:lnTo>
                    <a:pt x="963" y="307"/>
                  </a:lnTo>
                  <a:cubicBezTo>
                    <a:pt x="1035" y="64"/>
                    <a:pt x="1035" y="64"/>
                    <a:pt x="1035" y="64"/>
                  </a:cubicBezTo>
                  <a:cubicBezTo>
                    <a:pt x="1035" y="64"/>
                    <a:pt x="963" y="0"/>
                    <a:pt x="912" y="96"/>
                  </a:cubicBezTo>
                  <a:cubicBezTo>
                    <a:pt x="860" y="187"/>
                    <a:pt x="673" y="622"/>
                    <a:pt x="617" y="650"/>
                  </a:cubicBezTo>
                  <a:cubicBezTo>
                    <a:pt x="561" y="673"/>
                    <a:pt x="371" y="693"/>
                    <a:pt x="311" y="586"/>
                  </a:cubicBezTo>
                  <a:cubicBezTo>
                    <a:pt x="251" y="475"/>
                    <a:pt x="191" y="231"/>
                    <a:pt x="40" y="283"/>
                  </a:cubicBezTo>
                  <a:cubicBezTo>
                    <a:pt x="40" y="283"/>
                    <a:pt x="0" y="311"/>
                    <a:pt x="40" y="399"/>
                  </a:cubicBezTo>
                  <a:cubicBezTo>
                    <a:pt x="80" y="486"/>
                    <a:pt x="215" y="892"/>
                    <a:pt x="179" y="960"/>
                  </a:cubicBezTo>
                  <a:cubicBezTo>
                    <a:pt x="144" y="1024"/>
                    <a:pt x="95" y="1055"/>
                    <a:pt x="95" y="1055"/>
                  </a:cubicBezTo>
                  <a:cubicBezTo>
                    <a:pt x="212" y="1513"/>
                    <a:pt x="212" y="1513"/>
                    <a:pt x="212" y="1513"/>
                  </a:cubicBezTo>
                  <a:cubicBezTo>
                    <a:pt x="212" y="1513"/>
                    <a:pt x="558" y="1457"/>
                    <a:pt x="641" y="1282"/>
                  </a:cubicBezTo>
                  <a:cubicBezTo>
                    <a:pt x="729" y="1103"/>
                    <a:pt x="963" y="307"/>
                    <a:pt x="963" y="307"/>
                  </a:cubicBezTo>
                </a:path>
              </a:pathLst>
            </a:custGeom>
            <a:solidFill>
              <a:srgbClr val="FDD8A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79" name="Freeform: Shape 57">
              <a:extLst>
                <a:ext uri="{FF2B5EF4-FFF2-40B4-BE49-F238E27FC236}">
                  <a16:creationId xmlns:a16="http://schemas.microsoft.com/office/drawing/2014/main" id="{A781ADF8-98E6-4564-99F7-E07D2AAA98F6}"/>
                </a:ext>
              </a:extLst>
            </p:cNvPr>
            <p:cNvSpPr>
              <a:spLocks/>
            </p:cNvSpPr>
            <p:nvPr/>
          </p:nvSpPr>
          <p:spPr bwMode="auto">
            <a:xfrm>
              <a:off x="13675516" y="8999218"/>
              <a:ext cx="281443" cy="198783"/>
            </a:xfrm>
            <a:custGeom>
              <a:avLst/>
              <a:gdLst>
                <a:gd name="T0" fmla="*/ 0 w 591"/>
                <a:gd name="T1" fmla="*/ 91 h 419"/>
                <a:gd name="T2" fmla="*/ 103 w 591"/>
                <a:gd name="T3" fmla="*/ 0 h 419"/>
                <a:gd name="T4" fmla="*/ 590 w 591"/>
                <a:gd name="T5" fmla="*/ 310 h 419"/>
                <a:gd name="T6" fmla="*/ 462 w 591"/>
                <a:gd name="T7" fmla="*/ 418 h 419"/>
                <a:gd name="T8" fmla="*/ 0 w 591"/>
                <a:gd name="T9" fmla="*/ 91 h 419"/>
              </a:gdLst>
              <a:ahLst/>
              <a:cxnLst>
                <a:cxn ang="0">
                  <a:pos x="T0" y="T1"/>
                </a:cxn>
                <a:cxn ang="0">
                  <a:pos x="T2" y="T3"/>
                </a:cxn>
                <a:cxn ang="0">
                  <a:pos x="T4" y="T5"/>
                </a:cxn>
                <a:cxn ang="0">
                  <a:pos x="T6" y="T7"/>
                </a:cxn>
                <a:cxn ang="0">
                  <a:pos x="T8" y="T9"/>
                </a:cxn>
              </a:cxnLst>
              <a:rect l="0" t="0" r="r" b="b"/>
              <a:pathLst>
                <a:path w="591" h="419">
                  <a:moveTo>
                    <a:pt x="0" y="91"/>
                  </a:moveTo>
                  <a:lnTo>
                    <a:pt x="103" y="0"/>
                  </a:lnTo>
                  <a:lnTo>
                    <a:pt x="590" y="310"/>
                  </a:lnTo>
                  <a:lnTo>
                    <a:pt x="462" y="418"/>
                  </a:lnTo>
                  <a:lnTo>
                    <a:pt x="0" y="91"/>
                  </a:lnTo>
                </a:path>
              </a:pathLst>
            </a:custGeom>
            <a:solidFill>
              <a:srgbClr val="FCF6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80" name="Freeform: Shape 58">
              <a:extLst>
                <a:ext uri="{FF2B5EF4-FFF2-40B4-BE49-F238E27FC236}">
                  <a16:creationId xmlns:a16="http://schemas.microsoft.com/office/drawing/2014/main" id="{83AA1772-127F-4233-B673-01A2FF88B629}"/>
                </a:ext>
              </a:extLst>
            </p:cNvPr>
            <p:cNvSpPr>
              <a:spLocks/>
            </p:cNvSpPr>
            <p:nvPr/>
          </p:nvSpPr>
          <p:spPr bwMode="auto">
            <a:xfrm>
              <a:off x="10099281" y="8999218"/>
              <a:ext cx="279327" cy="198783"/>
            </a:xfrm>
            <a:custGeom>
              <a:avLst/>
              <a:gdLst>
                <a:gd name="T0" fmla="*/ 585 w 586"/>
                <a:gd name="T1" fmla="*/ 91 h 419"/>
                <a:gd name="T2" fmla="*/ 482 w 586"/>
                <a:gd name="T3" fmla="*/ 0 h 419"/>
                <a:gd name="T4" fmla="*/ 0 w 586"/>
                <a:gd name="T5" fmla="*/ 310 h 419"/>
                <a:gd name="T6" fmla="*/ 128 w 586"/>
                <a:gd name="T7" fmla="*/ 418 h 419"/>
                <a:gd name="T8" fmla="*/ 585 w 586"/>
                <a:gd name="T9" fmla="*/ 91 h 419"/>
              </a:gdLst>
              <a:ahLst/>
              <a:cxnLst>
                <a:cxn ang="0">
                  <a:pos x="T0" y="T1"/>
                </a:cxn>
                <a:cxn ang="0">
                  <a:pos x="T2" y="T3"/>
                </a:cxn>
                <a:cxn ang="0">
                  <a:pos x="T4" y="T5"/>
                </a:cxn>
                <a:cxn ang="0">
                  <a:pos x="T6" y="T7"/>
                </a:cxn>
                <a:cxn ang="0">
                  <a:pos x="T8" y="T9"/>
                </a:cxn>
              </a:cxnLst>
              <a:rect l="0" t="0" r="r" b="b"/>
              <a:pathLst>
                <a:path w="586" h="419">
                  <a:moveTo>
                    <a:pt x="585" y="91"/>
                  </a:moveTo>
                  <a:lnTo>
                    <a:pt x="482" y="0"/>
                  </a:lnTo>
                  <a:lnTo>
                    <a:pt x="0" y="310"/>
                  </a:lnTo>
                  <a:lnTo>
                    <a:pt x="128" y="418"/>
                  </a:lnTo>
                  <a:lnTo>
                    <a:pt x="585" y="91"/>
                  </a:lnTo>
                </a:path>
              </a:pathLst>
            </a:custGeom>
            <a:solidFill>
              <a:srgbClr val="FCF6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81" name="Freeform: Shape 59">
              <a:extLst>
                <a:ext uri="{FF2B5EF4-FFF2-40B4-BE49-F238E27FC236}">
                  <a16:creationId xmlns:a16="http://schemas.microsoft.com/office/drawing/2014/main" id="{FEF2E4EC-6B0C-4246-A4D5-DC0D5AEC38AE}"/>
                </a:ext>
              </a:extLst>
            </p:cNvPr>
            <p:cNvSpPr>
              <a:spLocks/>
            </p:cNvSpPr>
            <p:nvPr/>
          </p:nvSpPr>
          <p:spPr bwMode="auto">
            <a:xfrm>
              <a:off x="10107746" y="9016136"/>
              <a:ext cx="1695008" cy="752836"/>
            </a:xfrm>
            <a:custGeom>
              <a:avLst/>
              <a:gdLst>
                <a:gd name="T0" fmla="*/ 3534 w 3535"/>
                <a:gd name="T1" fmla="*/ 1366 h 1574"/>
                <a:gd name="T2" fmla="*/ 3534 w 3535"/>
                <a:gd name="T3" fmla="*/ 1366 h 1574"/>
                <a:gd name="T4" fmla="*/ 2802 w 3535"/>
                <a:gd name="T5" fmla="*/ 462 h 1574"/>
                <a:gd name="T6" fmla="*/ 1480 w 3535"/>
                <a:gd name="T7" fmla="*/ 721 h 1574"/>
                <a:gd name="T8" fmla="*/ 561 w 3535"/>
                <a:gd name="T9" fmla="*/ 0 h 1574"/>
                <a:gd name="T10" fmla="*/ 0 w 3535"/>
                <a:gd name="T11" fmla="*/ 358 h 1574"/>
                <a:gd name="T12" fmla="*/ 1504 w 3535"/>
                <a:gd name="T13" fmla="*/ 1565 h 1574"/>
                <a:gd name="T14" fmla="*/ 1516 w 3535"/>
                <a:gd name="T15" fmla="*/ 1565 h 1574"/>
                <a:gd name="T16" fmla="*/ 3534 w 3535"/>
                <a:gd name="T17" fmla="*/ 1366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5" h="1574">
                  <a:moveTo>
                    <a:pt x="3534" y="1366"/>
                  </a:moveTo>
                  <a:lnTo>
                    <a:pt x="3534" y="1366"/>
                  </a:lnTo>
                  <a:cubicBezTo>
                    <a:pt x="2802" y="462"/>
                    <a:pt x="2802" y="462"/>
                    <a:pt x="2802" y="462"/>
                  </a:cubicBezTo>
                  <a:cubicBezTo>
                    <a:pt x="1480" y="721"/>
                    <a:pt x="1480" y="721"/>
                    <a:pt x="1480" y="721"/>
                  </a:cubicBezTo>
                  <a:cubicBezTo>
                    <a:pt x="561" y="0"/>
                    <a:pt x="561" y="0"/>
                    <a:pt x="561" y="0"/>
                  </a:cubicBezTo>
                  <a:cubicBezTo>
                    <a:pt x="0" y="358"/>
                    <a:pt x="0" y="358"/>
                    <a:pt x="0" y="358"/>
                  </a:cubicBezTo>
                  <a:cubicBezTo>
                    <a:pt x="0" y="358"/>
                    <a:pt x="1277" y="1573"/>
                    <a:pt x="1504" y="1565"/>
                  </a:cubicBezTo>
                  <a:cubicBezTo>
                    <a:pt x="1508" y="1565"/>
                    <a:pt x="1512" y="1565"/>
                    <a:pt x="1516" y="1565"/>
                  </a:cubicBezTo>
                  <a:lnTo>
                    <a:pt x="3534" y="1366"/>
                  </a:lnTo>
                </a:path>
              </a:pathLst>
            </a:custGeom>
            <a:solidFill>
              <a:schemeClr val="accent1"/>
            </a:solidFill>
            <a:ln>
              <a:noFill/>
            </a:ln>
            <a:effectLst/>
          </p:spPr>
          <p:txBody>
            <a:bodyPr anchor="ctr"/>
            <a:lstStyle/>
            <a:p>
              <a:pPr algn="ctr"/>
              <a:endParaRPr/>
            </a:p>
          </p:txBody>
        </p:sp>
        <p:sp>
          <p:nvSpPr>
            <p:cNvPr id="82" name="Freeform: Shape 60">
              <a:extLst>
                <a:ext uri="{FF2B5EF4-FFF2-40B4-BE49-F238E27FC236}">
                  <a16:creationId xmlns:a16="http://schemas.microsoft.com/office/drawing/2014/main" id="{999C1FA2-56F6-4924-90D5-188917DE250D}"/>
                </a:ext>
              </a:extLst>
            </p:cNvPr>
            <p:cNvSpPr>
              <a:spLocks/>
            </p:cNvSpPr>
            <p:nvPr/>
          </p:nvSpPr>
          <p:spPr bwMode="auto">
            <a:xfrm>
              <a:off x="12253486" y="9016136"/>
              <a:ext cx="1697124" cy="752836"/>
            </a:xfrm>
            <a:custGeom>
              <a:avLst/>
              <a:gdLst>
                <a:gd name="T0" fmla="*/ 0 w 3539"/>
                <a:gd name="T1" fmla="*/ 1366 h 1574"/>
                <a:gd name="T2" fmla="*/ 0 w 3539"/>
                <a:gd name="T3" fmla="*/ 1366 h 1574"/>
                <a:gd name="T4" fmla="*/ 736 w 3539"/>
                <a:gd name="T5" fmla="*/ 462 h 1574"/>
                <a:gd name="T6" fmla="*/ 2058 w 3539"/>
                <a:gd name="T7" fmla="*/ 721 h 1574"/>
                <a:gd name="T8" fmla="*/ 2977 w 3539"/>
                <a:gd name="T9" fmla="*/ 0 h 1574"/>
                <a:gd name="T10" fmla="*/ 3538 w 3539"/>
                <a:gd name="T11" fmla="*/ 358 h 1574"/>
                <a:gd name="T12" fmla="*/ 2030 w 3539"/>
                <a:gd name="T13" fmla="*/ 1565 h 1574"/>
                <a:gd name="T14" fmla="*/ 2018 w 3539"/>
                <a:gd name="T15" fmla="*/ 1565 h 1574"/>
                <a:gd name="T16" fmla="*/ 0 w 3539"/>
                <a:gd name="T17" fmla="*/ 1366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9" h="1574">
                  <a:moveTo>
                    <a:pt x="0" y="1366"/>
                  </a:moveTo>
                  <a:lnTo>
                    <a:pt x="0" y="1366"/>
                  </a:lnTo>
                  <a:cubicBezTo>
                    <a:pt x="736" y="462"/>
                    <a:pt x="736" y="462"/>
                    <a:pt x="736" y="462"/>
                  </a:cubicBezTo>
                  <a:cubicBezTo>
                    <a:pt x="2058" y="721"/>
                    <a:pt x="2058" y="721"/>
                    <a:pt x="2058" y="721"/>
                  </a:cubicBezTo>
                  <a:cubicBezTo>
                    <a:pt x="2977" y="0"/>
                    <a:pt x="2977" y="0"/>
                    <a:pt x="2977" y="0"/>
                  </a:cubicBezTo>
                  <a:cubicBezTo>
                    <a:pt x="3538" y="358"/>
                    <a:pt x="3538" y="358"/>
                    <a:pt x="3538" y="358"/>
                  </a:cubicBezTo>
                  <a:cubicBezTo>
                    <a:pt x="3538" y="358"/>
                    <a:pt x="2261" y="1573"/>
                    <a:pt x="2030" y="1565"/>
                  </a:cubicBezTo>
                  <a:cubicBezTo>
                    <a:pt x="2026" y="1565"/>
                    <a:pt x="2022" y="1565"/>
                    <a:pt x="2018" y="1565"/>
                  </a:cubicBezTo>
                  <a:lnTo>
                    <a:pt x="0" y="1366"/>
                  </a:lnTo>
                </a:path>
              </a:pathLst>
            </a:custGeom>
            <a:solidFill>
              <a:schemeClr val="accent1"/>
            </a:solidFill>
            <a:ln>
              <a:noFill/>
            </a:ln>
            <a:effectLst/>
          </p:spPr>
          <p:txBody>
            <a:bodyPr anchor="ctr"/>
            <a:lstStyle/>
            <a:p>
              <a:pPr algn="ctr"/>
              <a:endParaRPr/>
            </a:p>
          </p:txBody>
        </p:sp>
        <p:sp>
          <p:nvSpPr>
            <p:cNvPr id="83" name="Freeform: Shape 61">
              <a:extLst>
                <a:ext uri="{FF2B5EF4-FFF2-40B4-BE49-F238E27FC236}">
                  <a16:creationId xmlns:a16="http://schemas.microsoft.com/office/drawing/2014/main" id="{4742F029-15FE-49CA-8318-9FD85FCE72DC}"/>
                </a:ext>
              </a:extLst>
            </p:cNvPr>
            <p:cNvSpPr>
              <a:spLocks/>
            </p:cNvSpPr>
            <p:nvPr/>
          </p:nvSpPr>
          <p:spPr bwMode="auto">
            <a:xfrm>
              <a:off x="9724729" y="9866248"/>
              <a:ext cx="785079" cy="401795"/>
            </a:xfrm>
            <a:custGeom>
              <a:avLst/>
              <a:gdLst>
                <a:gd name="T0" fmla="*/ 637 w 1642"/>
                <a:gd name="T1" fmla="*/ 8 h 841"/>
                <a:gd name="T2" fmla="*/ 637 w 1642"/>
                <a:gd name="T3" fmla="*/ 8 h 841"/>
                <a:gd name="T4" fmla="*/ 1039 w 1642"/>
                <a:gd name="T5" fmla="*/ 123 h 841"/>
                <a:gd name="T6" fmla="*/ 1393 w 1642"/>
                <a:gd name="T7" fmla="*/ 267 h 841"/>
                <a:gd name="T8" fmla="*/ 1493 w 1642"/>
                <a:gd name="T9" fmla="*/ 394 h 841"/>
                <a:gd name="T10" fmla="*/ 1641 w 1642"/>
                <a:gd name="T11" fmla="*/ 513 h 841"/>
                <a:gd name="T12" fmla="*/ 1298 w 1642"/>
                <a:gd name="T13" fmla="*/ 840 h 841"/>
                <a:gd name="T14" fmla="*/ 1138 w 1642"/>
                <a:gd name="T15" fmla="*/ 752 h 841"/>
                <a:gd name="T16" fmla="*/ 482 w 1642"/>
                <a:gd name="T17" fmla="*/ 597 h 841"/>
                <a:gd name="T18" fmla="*/ 4 w 1642"/>
                <a:gd name="T19" fmla="*/ 59 h 841"/>
                <a:gd name="T20" fmla="*/ 20 w 1642"/>
                <a:gd name="T21" fmla="*/ 8 h 841"/>
                <a:gd name="T22" fmla="*/ 195 w 1642"/>
                <a:gd name="T23" fmla="*/ 95 h 841"/>
                <a:gd name="T24" fmla="*/ 462 w 1642"/>
                <a:gd name="T25" fmla="*/ 362 h 841"/>
                <a:gd name="T26" fmla="*/ 207 w 1642"/>
                <a:gd name="T27" fmla="*/ 59 h 841"/>
                <a:gd name="T28" fmla="*/ 207 w 1642"/>
                <a:gd name="T29" fmla="*/ 8 h 841"/>
                <a:gd name="T30" fmla="*/ 386 w 1642"/>
                <a:gd name="T31" fmla="*/ 87 h 841"/>
                <a:gd name="T32" fmla="*/ 852 w 1642"/>
                <a:gd name="T33" fmla="*/ 390 h 841"/>
                <a:gd name="T34" fmla="*/ 940 w 1642"/>
                <a:gd name="T35" fmla="*/ 263 h 841"/>
                <a:gd name="T36" fmla="*/ 741 w 1642"/>
                <a:gd name="T37" fmla="*/ 211 h 841"/>
                <a:gd name="T38" fmla="*/ 637 w 1642"/>
                <a:gd name="T39" fmla="*/ 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2" h="841">
                  <a:moveTo>
                    <a:pt x="637" y="8"/>
                  </a:moveTo>
                  <a:lnTo>
                    <a:pt x="637" y="8"/>
                  </a:lnTo>
                  <a:cubicBezTo>
                    <a:pt x="637" y="8"/>
                    <a:pt x="960" y="111"/>
                    <a:pt x="1039" y="123"/>
                  </a:cubicBezTo>
                  <a:cubicBezTo>
                    <a:pt x="1119" y="135"/>
                    <a:pt x="1298" y="159"/>
                    <a:pt x="1393" y="267"/>
                  </a:cubicBezTo>
                  <a:cubicBezTo>
                    <a:pt x="1489" y="374"/>
                    <a:pt x="1457" y="366"/>
                    <a:pt x="1493" y="394"/>
                  </a:cubicBezTo>
                  <a:cubicBezTo>
                    <a:pt x="1529" y="422"/>
                    <a:pt x="1641" y="513"/>
                    <a:pt x="1641" y="513"/>
                  </a:cubicBezTo>
                  <a:cubicBezTo>
                    <a:pt x="1298" y="840"/>
                    <a:pt x="1298" y="840"/>
                    <a:pt x="1298" y="840"/>
                  </a:cubicBezTo>
                  <a:cubicBezTo>
                    <a:pt x="1298" y="840"/>
                    <a:pt x="1178" y="764"/>
                    <a:pt x="1138" y="752"/>
                  </a:cubicBezTo>
                  <a:cubicBezTo>
                    <a:pt x="1103" y="740"/>
                    <a:pt x="526" y="625"/>
                    <a:pt x="482" y="597"/>
                  </a:cubicBezTo>
                  <a:cubicBezTo>
                    <a:pt x="434" y="569"/>
                    <a:pt x="12" y="75"/>
                    <a:pt x="4" y="59"/>
                  </a:cubicBezTo>
                  <a:cubicBezTo>
                    <a:pt x="0" y="43"/>
                    <a:pt x="4" y="16"/>
                    <a:pt x="20" y="8"/>
                  </a:cubicBezTo>
                  <a:cubicBezTo>
                    <a:pt x="40" y="3"/>
                    <a:pt x="116" y="0"/>
                    <a:pt x="195" y="95"/>
                  </a:cubicBezTo>
                  <a:cubicBezTo>
                    <a:pt x="275" y="187"/>
                    <a:pt x="462" y="362"/>
                    <a:pt x="462" y="362"/>
                  </a:cubicBezTo>
                  <a:cubicBezTo>
                    <a:pt x="207" y="59"/>
                    <a:pt x="207" y="59"/>
                    <a:pt x="207" y="59"/>
                  </a:cubicBezTo>
                  <a:cubicBezTo>
                    <a:pt x="207" y="59"/>
                    <a:pt x="195" y="8"/>
                    <a:pt x="207" y="8"/>
                  </a:cubicBezTo>
                  <a:cubicBezTo>
                    <a:pt x="215" y="8"/>
                    <a:pt x="295" y="0"/>
                    <a:pt x="386" y="87"/>
                  </a:cubicBezTo>
                  <a:cubicBezTo>
                    <a:pt x="474" y="179"/>
                    <a:pt x="657" y="406"/>
                    <a:pt x="852" y="390"/>
                  </a:cubicBezTo>
                  <a:cubicBezTo>
                    <a:pt x="1043" y="370"/>
                    <a:pt x="940" y="263"/>
                    <a:pt x="940" y="263"/>
                  </a:cubicBezTo>
                  <a:cubicBezTo>
                    <a:pt x="940" y="263"/>
                    <a:pt x="780" y="211"/>
                    <a:pt x="741" y="211"/>
                  </a:cubicBezTo>
                  <a:cubicBezTo>
                    <a:pt x="701" y="211"/>
                    <a:pt x="589" y="115"/>
                    <a:pt x="637" y="8"/>
                  </a:cubicBezTo>
                </a:path>
              </a:pathLst>
            </a:custGeom>
            <a:solidFill>
              <a:srgbClr val="FDD8A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84" name="Freeform: Shape 62">
              <a:extLst>
                <a:ext uri="{FF2B5EF4-FFF2-40B4-BE49-F238E27FC236}">
                  <a16:creationId xmlns:a16="http://schemas.microsoft.com/office/drawing/2014/main" id="{8BB36401-6691-4766-9179-3ECB287AFFDD}"/>
                </a:ext>
              </a:extLst>
            </p:cNvPr>
            <p:cNvSpPr>
              <a:spLocks/>
            </p:cNvSpPr>
            <p:nvPr/>
          </p:nvSpPr>
          <p:spPr bwMode="auto">
            <a:xfrm>
              <a:off x="13544317" y="9866248"/>
              <a:ext cx="787195" cy="401795"/>
            </a:xfrm>
            <a:custGeom>
              <a:avLst/>
              <a:gdLst>
                <a:gd name="T0" fmla="*/ 1003 w 1645"/>
                <a:gd name="T1" fmla="*/ 8 h 841"/>
                <a:gd name="T2" fmla="*/ 1003 w 1645"/>
                <a:gd name="T3" fmla="*/ 8 h 841"/>
                <a:gd name="T4" fmla="*/ 601 w 1645"/>
                <a:gd name="T5" fmla="*/ 123 h 841"/>
                <a:gd name="T6" fmla="*/ 251 w 1645"/>
                <a:gd name="T7" fmla="*/ 267 h 841"/>
                <a:gd name="T8" fmla="*/ 151 w 1645"/>
                <a:gd name="T9" fmla="*/ 394 h 841"/>
                <a:gd name="T10" fmla="*/ 0 w 1645"/>
                <a:gd name="T11" fmla="*/ 513 h 841"/>
                <a:gd name="T12" fmla="*/ 342 w 1645"/>
                <a:gd name="T13" fmla="*/ 840 h 841"/>
                <a:gd name="T14" fmla="*/ 501 w 1645"/>
                <a:gd name="T15" fmla="*/ 752 h 841"/>
                <a:gd name="T16" fmla="*/ 1162 w 1645"/>
                <a:gd name="T17" fmla="*/ 597 h 841"/>
                <a:gd name="T18" fmla="*/ 1636 w 1645"/>
                <a:gd name="T19" fmla="*/ 59 h 841"/>
                <a:gd name="T20" fmla="*/ 1619 w 1645"/>
                <a:gd name="T21" fmla="*/ 8 h 841"/>
                <a:gd name="T22" fmla="*/ 1449 w 1645"/>
                <a:gd name="T23" fmla="*/ 95 h 841"/>
                <a:gd name="T24" fmla="*/ 1178 w 1645"/>
                <a:gd name="T25" fmla="*/ 362 h 841"/>
                <a:gd name="T26" fmla="*/ 1437 w 1645"/>
                <a:gd name="T27" fmla="*/ 59 h 841"/>
                <a:gd name="T28" fmla="*/ 1437 w 1645"/>
                <a:gd name="T29" fmla="*/ 8 h 841"/>
                <a:gd name="T30" fmla="*/ 1257 w 1645"/>
                <a:gd name="T31" fmla="*/ 87 h 841"/>
                <a:gd name="T32" fmla="*/ 791 w 1645"/>
                <a:gd name="T33" fmla="*/ 390 h 841"/>
                <a:gd name="T34" fmla="*/ 700 w 1645"/>
                <a:gd name="T35" fmla="*/ 263 h 841"/>
                <a:gd name="T36" fmla="*/ 903 w 1645"/>
                <a:gd name="T37" fmla="*/ 211 h 841"/>
                <a:gd name="T38" fmla="*/ 1003 w 1645"/>
                <a:gd name="T39" fmla="*/ 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5" h="841">
                  <a:moveTo>
                    <a:pt x="1003" y="8"/>
                  </a:moveTo>
                  <a:lnTo>
                    <a:pt x="1003" y="8"/>
                  </a:lnTo>
                  <a:cubicBezTo>
                    <a:pt x="1003" y="8"/>
                    <a:pt x="681" y="111"/>
                    <a:pt x="601" y="123"/>
                  </a:cubicBezTo>
                  <a:cubicBezTo>
                    <a:pt x="521" y="135"/>
                    <a:pt x="346" y="159"/>
                    <a:pt x="251" y="267"/>
                  </a:cubicBezTo>
                  <a:cubicBezTo>
                    <a:pt x="151" y="374"/>
                    <a:pt x="183" y="366"/>
                    <a:pt x="151" y="394"/>
                  </a:cubicBezTo>
                  <a:cubicBezTo>
                    <a:pt x="115" y="422"/>
                    <a:pt x="0" y="513"/>
                    <a:pt x="0" y="513"/>
                  </a:cubicBezTo>
                  <a:cubicBezTo>
                    <a:pt x="342" y="840"/>
                    <a:pt x="342" y="840"/>
                    <a:pt x="342" y="840"/>
                  </a:cubicBezTo>
                  <a:cubicBezTo>
                    <a:pt x="342" y="840"/>
                    <a:pt x="461" y="764"/>
                    <a:pt x="501" y="752"/>
                  </a:cubicBezTo>
                  <a:cubicBezTo>
                    <a:pt x="541" y="740"/>
                    <a:pt x="1114" y="625"/>
                    <a:pt x="1162" y="597"/>
                  </a:cubicBezTo>
                  <a:cubicBezTo>
                    <a:pt x="1205" y="569"/>
                    <a:pt x="1632" y="75"/>
                    <a:pt x="1636" y="59"/>
                  </a:cubicBezTo>
                  <a:cubicBezTo>
                    <a:pt x="1644" y="43"/>
                    <a:pt x="1640" y="16"/>
                    <a:pt x="1619" y="8"/>
                  </a:cubicBezTo>
                  <a:cubicBezTo>
                    <a:pt x="1604" y="3"/>
                    <a:pt x="1528" y="0"/>
                    <a:pt x="1449" y="95"/>
                  </a:cubicBezTo>
                  <a:cubicBezTo>
                    <a:pt x="1365" y="187"/>
                    <a:pt x="1178" y="362"/>
                    <a:pt x="1178" y="362"/>
                  </a:cubicBezTo>
                  <a:cubicBezTo>
                    <a:pt x="1437" y="59"/>
                    <a:pt x="1437" y="59"/>
                    <a:pt x="1437" y="59"/>
                  </a:cubicBezTo>
                  <a:cubicBezTo>
                    <a:pt x="1437" y="59"/>
                    <a:pt x="1449" y="8"/>
                    <a:pt x="1437" y="8"/>
                  </a:cubicBezTo>
                  <a:cubicBezTo>
                    <a:pt x="1425" y="8"/>
                    <a:pt x="1349" y="0"/>
                    <a:pt x="1257" y="87"/>
                  </a:cubicBezTo>
                  <a:cubicBezTo>
                    <a:pt x="1166" y="179"/>
                    <a:pt x="983" y="406"/>
                    <a:pt x="791" y="390"/>
                  </a:cubicBezTo>
                  <a:cubicBezTo>
                    <a:pt x="601" y="370"/>
                    <a:pt x="700" y="263"/>
                    <a:pt x="700" y="263"/>
                  </a:cubicBezTo>
                  <a:cubicBezTo>
                    <a:pt x="700" y="263"/>
                    <a:pt x="859" y="211"/>
                    <a:pt x="903" y="211"/>
                  </a:cubicBezTo>
                  <a:cubicBezTo>
                    <a:pt x="943" y="211"/>
                    <a:pt x="1055" y="115"/>
                    <a:pt x="1003" y="8"/>
                  </a:cubicBezTo>
                </a:path>
              </a:pathLst>
            </a:custGeom>
            <a:solidFill>
              <a:srgbClr val="FDD8A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85" name="Freeform: Shape 63">
              <a:extLst>
                <a:ext uri="{FF2B5EF4-FFF2-40B4-BE49-F238E27FC236}">
                  <a16:creationId xmlns:a16="http://schemas.microsoft.com/office/drawing/2014/main" id="{F5815DAF-02AC-407A-A196-00B9DE7B5415}"/>
                </a:ext>
              </a:extLst>
            </p:cNvPr>
            <p:cNvSpPr>
              <a:spLocks/>
            </p:cNvSpPr>
            <p:nvPr/>
          </p:nvSpPr>
          <p:spPr bwMode="auto">
            <a:xfrm>
              <a:off x="13432163" y="10026966"/>
              <a:ext cx="315301" cy="342583"/>
            </a:xfrm>
            <a:custGeom>
              <a:avLst/>
              <a:gdLst>
                <a:gd name="T0" fmla="*/ 0 w 661"/>
                <a:gd name="T1" fmla="*/ 156 h 718"/>
                <a:gd name="T2" fmla="*/ 274 w 661"/>
                <a:gd name="T3" fmla="*/ 0 h 718"/>
                <a:gd name="T4" fmla="*/ 660 w 661"/>
                <a:gd name="T5" fmla="*/ 565 h 718"/>
                <a:gd name="T6" fmla="*/ 402 w 661"/>
                <a:gd name="T7" fmla="*/ 717 h 718"/>
                <a:gd name="T8" fmla="*/ 0 w 661"/>
                <a:gd name="T9" fmla="*/ 156 h 718"/>
              </a:gdLst>
              <a:ahLst/>
              <a:cxnLst>
                <a:cxn ang="0">
                  <a:pos x="T0" y="T1"/>
                </a:cxn>
                <a:cxn ang="0">
                  <a:pos x="T2" y="T3"/>
                </a:cxn>
                <a:cxn ang="0">
                  <a:pos x="T4" y="T5"/>
                </a:cxn>
                <a:cxn ang="0">
                  <a:pos x="T6" y="T7"/>
                </a:cxn>
                <a:cxn ang="0">
                  <a:pos x="T8" y="T9"/>
                </a:cxn>
              </a:cxnLst>
              <a:rect l="0" t="0" r="r" b="b"/>
              <a:pathLst>
                <a:path w="661" h="718">
                  <a:moveTo>
                    <a:pt x="0" y="156"/>
                  </a:moveTo>
                  <a:lnTo>
                    <a:pt x="274" y="0"/>
                  </a:lnTo>
                  <a:lnTo>
                    <a:pt x="660" y="565"/>
                  </a:lnTo>
                  <a:lnTo>
                    <a:pt x="402" y="717"/>
                  </a:lnTo>
                  <a:lnTo>
                    <a:pt x="0" y="156"/>
                  </a:lnTo>
                </a:path>
              </a:pathLst>
            </a:custGeom>
            <a:solidFill>
              <a:srgbClr val="FCF6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86" name="Freeform: Shape 64">
              <a:extLst>
                <a:ext uri="{FF2B5EF4-FFF2-40B4-BE49-F238E27FC236}">
                  <a16:creationId xmlns:a16="http://schemas.microsoft.com/office/drawing/2014/main" id="{329BD5F7-3D9B-4A02-88BE-FF921B059A00}"/>
                </a:ext>
              </a:extLst>
            </p:cNvPr>
            <p:cNvSpPr>
              <a:spLocks/>
            </p:cNvSpPr>
            <p:nvPr/>
          </p:nvSpPr>
          <p:spPr bwMode="auto">
            <a:xfrm>
              <a:off x="12029178" y="9079577"/>
              <a:ext cx="1652686" cy="2049152"/>
            </a:xfrm>
            <a:custGeom>
              <a:avLst/>
              <a:gdLst>
                <a:gd name="T0" fmla="*/ 493 w 3448"/>
                <a:gd name="T1" fmla="*/ 0 h 4277"/>
                <a:gd name="T2" fmla="*/ 493 w 3448"/>
                <a:gd name="T3" fmla="*/ 0 h 4277"/>
                <a:gd name="T4" fmla="*/ 1696 w 3448"/>
                <a:gd name="T5" fmla="*/ 518 h 4277"/>
                <a:gd name="T6" fmla="*/ 2448 w 3448"/>
                <a:gd name="T7" fmla="*/ 2290 h 4277"/>
                <a:gd name="T8" fmla="*/ 2997 w 3448"/>
                <a:gd name="T9" fmla="*/ 1975 h 4277"/>
                <a:gd name="T10" fmla="*/ 3447 w 3448"/>
                <a:gd name="T11" fmla="*/ 2683 h 4277"/>
                <a:gd name="T12" fmla="*/ 2372 w 3448"/>
                <a:gd name="T13" fmla="*/ 3257 h 4277"/>
                <a:gd name="T14" fmla="*/ 2182 w 3448"/>
                <a:gd name="T15" fmla="*/ 3146 h 4277"/>
                <a:gd name="T16" fmla="*/ 1389 w 3448"/>
                <a:gd name="T17" fmla="*/ 2182 h 4277"/>
                <a:gd name="T18" fmla="*/ 1389 w 3448"/>
                <a:gd name="T19" fmla="*/ 4276 h 4277"/>
                <a:gd name="T20" fmla="*/ 0 w 3448"/>
                <a:gd name="T21" fmla="*/ 4276 h 4277"/>
                <a:gd name="T22" fmla="*/ 0 w 3448"/>
                <a:gd name="T23" fmla="*/ 1975 h 4277"/>
                <a:gd name="T24" fmla="*/ 493 w 3448"/>
                <a:gd name="T25" fmla="*/ 0 h 4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8" h="4277">
                  <a:moveTo>
                    <a:pt x="493" y="0"/>
                  </a:moveTo>
                  <a:lnTo>
                    <a:pt x="493" y="0"/>
                  </a:lnTo>
                  <a:cubicBezTo>
                    <a:pt x="1696" y="518"/>
                    <a:pt x="1696" y="518"/>
                    <a:pt x="1696" y="518"/>
                  </a:cubicBezTo>
                  <a:cubicBezTo>
                    <a:pt x="2448" y="2290"/>
                    <a:pt x="2448" y="2290"/>
                    <a:pt x="2448" y="2290"/>
                  </a:cubicBezTo>
                  <a:cubicBezTo>
                    <a:pt x="2997" y="1975"/>
                    <a:pt x="2997" y="1975"/>
                    <a:pt x="2997" y="1975"/>
                  </a:cubicBezTo>
                  <a:cubicBezTo>
                    <a:pt x="3447" y="2683"/>
                    <a:pt x="3447" y="2683"/>
                    <a:pt x="3447" y="2683"/>
                  </a:cubicBezTo>
                  <a:cubicBezTo>
                    <a:pt x="3447" y="2683"/>
                    <a:pt x="2424" y="3257"/>
                    <a:pt x="2372" y="3257"/>
                  </a:cubicBezTo>
                  <a:cubicBezTo>
                    <a:pt x="2325" y="3257"/>
                    <a:pt x="2325" y="3281"/>
                    <a:pt x="2182" y="3146"/>
                  </a:cubicBezTo>
                  <a:cubicBezTo>
                    <a:pt x="2034" y="3006"/>
                    <a:pt x="1389" y="2182"/>
                    <a:pt x="1389" y="2182"/>
                  </a:cubicBezTo>
                  <a:cubicBezTo>
                    <a:pt x="1389" y="4276"/>
                    <a:pt x="1389" y="4276"/>
                    <a:pt x="1389" y="4276"/>
                  </a:cubicBezTo>
                  <a:cubicBezTo>
                    <a:pt x="0" y="4276"/>
                    <a:pt x="0" y="4276"/>
                    <a:pt x="0" y="4276"/>
                  </a:cubicBezTo>
                  <a:cubicBezTo>
                    <a:pt x="0" y="1975"/>
                    <a:pt x="0" y="1975"/>
                    <a:pt x="0" y="1975"/>
                  </a:cubicBezTo>
                  <a:cubicBezTo>
                    <a:pt x="493" y="0"/>
                    <a:pt x="493" y="0"/>
                    <a:pt x="493" y="0"/>
                  </a:cubicBezTo>
                </a:path>
              </a:pathLst>
            </a:custGeom>
            <a:solidFill>
              <a:schemeClr val="accent1">
                <a:lumMod val="75000"/>
              </a:schemeClr>
            </a:solidFill>
            <a:ln>
              <a:noFill/>
            </a:ln>
            <a:effectLst/>
          </p:spPr>
          <p:txBody>
            <a:bodyPr anchor="ctr"/>
            <a:lstStyle/>
            <a:p>
              <a:pPr algn="ctr"/>
              <a:endParaRPr/>
            </a:p>
          </p:txBody>
        </p:sp>
        <p:sp>
          <p:nvSpPr>
            <p:cNvPr id="87" name="Freeform: Shape 65">
              <a:extLst>
                <a:ext uri="{FF2B5EF4-FFF2-40B4-BE49-F238E27FC236}">
                  <a16:creationId xmlns:a16="http://schemas.microsoft.com/office/drawing/2014/main" id="{005D15B3-1300-419D-A293-10503B45D4EB}"/>
                </a:ext>
              </a:extLst>
            </p:cNvPr>
            <p:cNvSpPr>
              <a:spLocks/>
            </p:cNvSpPr>
            <p:nvPr/>
          </p:nvSpPr>
          <p:spPr bwMode="auto">
            <a:xfrm>
              <a:off x="10310893" y="10026966"/>
              <a:ext cx="317417" cy="342583"/>
            </a:xfrm>
            <a:custGeom>
              <a:avLst/>
              <a:gdLst>
                <a:gd name="T0" fmla="*/ 665 w 666"/>
                <a:gd name="T1" fmla="*/ 156 h 718"/>
                <a:gd name="T2" fmla="*/ 391 w 666"/>
                <a:gd name="T3" fmla="*/ 0 h 718"/>
                <a:gd name="T4" fmla="*/ 0 w 666"/>
                <a:gd name="T5" fmla="*/ 565 h 718"/>
                <a:gd name="T6" fmla="*/ 259 w 666"/>
                <a:gd name="T7" fmla="*/ 717 h 718"/>
                <a:gd name="T8" fmla="*/ 665 w 666"/>
                <a:gd name="T9" fmla="*/ 156 h 718"/>
              </a:gdLst>
              <a:ahLst/>
              <a:cxnLst>
                <a:cxn ang="0">
                  <a:pos x="T0" y="T1"/>
                </a:cxn>
                <a:cxn ang="0">
                  <a:pos x="T2" y="T3"/>
                </a:cxn>
                <a:cxn ang="0">
                  <a:pos x="T4" y="T5"/>
                </a:cxn>
                <a:cxn ang="0">
                  <a:pos x="T6" y="T7"/>
                </a:cxn>
                <a:cxn ang="0">
                  <a:pos x="T8" y="T9"/>
                </a:cxn>
              </a:cxnLst>
              <a:rect l="0" t="0" r="r" b="b"/>
              <a:pathLst>
                <a:path w="666" h="718">
                  <a:moveTo>
                    <a:pt x="665" y="156"/>
                  </a:moveTo>
                  <a:lnTo>
                    <a:pt x="391" y="0"/>
                  </a:lnTo>
                  <a:lnTo>
                    <a:pt x="0" y="565"/>
                  </a:lnTo>
                  <a:lnTo>
                    <a:pt x="259" y="717"/>
                  </a:lnTo>
                  <a:lnTo>
                    <a:pt x="665" y="156"/>
                  </a:lnTo>
                </a:path>
              </a:pathLst>
            </a:custGeom>
            <a:solidFill>
              <a:srgbClr val="FCF6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88" name="Freeform: Shape 66">
              <a:extLst>
                <a:ext uri="{FF2B5EF4-FFF2-40B4-BE49-F238E27FC236}">
                  <a16:creationId xmlns:a16="http://schemas.microsoft.com/office/drawing/2014/main" id="{CFF36A7C-C9A7-47A7-9B05-CB9620C62F61}"/>
                </a:ext>
              </a:extLst>
            </p:cNvPr>
            <p:cNvSpPr>
              <a:spLocks/>
            </p:cNvSpPr>
            <p:nvPr/>
          </p:nvSpPr>
          <p:spPr bwMode="auto">
            <a:xfrm>
              <a:off x="10378608" y="9079577"/>
              <a:ext cx="1648454" cy="2049152"/>
            </a:xfrm>
            <a:custGeom>
              <a:avLst/>
              <a:gdLst>
                <a:gd name="T0" fmla="*/ 2945 w 3440"/>
                <a:gd name="T1" fmla="*/ 0 h 4277"/>
                <a:gd name="T2" fmla="*/ 2945 w 3440"/>
                <a:gd name="T3" fmla="*/ 0 h 4277"/>
                <a:gd name="T4" fmla="*/ 1703 w 3440"/>
                <a:gd name="T5" fmla="*/ 538 h 4277"/>
                <a:gd name="T6" fmla="*/ 1003 w 3440"/>
                <a:gd name="T7" fmla="*/ 2290 h 4277"/>
                <a:gd name="T8" fmla="*/ 454 w 3440"/>
                <a:gd name="T9" fmla="*/ 1975 h 4277"/>
                <a:gd name="T10" fmla="*/ 0 w 3440"/>
                <a:gd name="T11" fmla="*/ 2683 h 4277"/>
                <a:gd name="T12" fmla="*/ 1074 w 3440"/>
                <a:gd name="T13" fmla="*/ 3257 h 4277"/>
                <a:gd name="T14" fmla="*/ 1269 w 3440"/>
                <a:gd name="T15" fmla="*/ 3146 h 4277"/>
                <a:gd name="T16" fmla="*/ 2062 w 3440"/>
                <a:gd name="T17" fmla="*/ 2182 h 4277"/>
                <a:gd name="T18" fmla="*/ 2062 w 3440"/>
                <a:gd name="T19" fmla="*/ 4276 h 4277"/>
                <a:gd name="T20" fmla="*/ 3439 w 3440"/>
                <a:gd name="T21" fmla="*/ 4276 h 4277"/>
                <a:gd name="T22" fmla="*/ 3439 w 3440"/>
                <a:gd name="T23" fmla="*/ 1975 h 4277"/>
                <a:gd name="T24" fmla="*/ 2945 w 3440"/>
                <a:gd name="T25" fmla="*/ 0 h 4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0" h="4277">
                  <a:moveTo>
                    <a:pt x="2945" y="0"/>
                  </a:moveTo>
                  <a:lnTo>
                    <a:pt x="2945" y="0"/>
                  </a:lnTo>
                  <a:cubicBezTo>
                    <a:pt x="1703" y="538"/>
                    <a:pt x="1703" y="538"/>
                    <a:pt x="1703" y="538"/>
                  </a:cubicBezTo>
                  <a:cubicBezTo>
                    <a:pt x="1003" y="2290"/>
                    <a:pt x="1003" y="2290"/>
                    <a:pt x="1003" y="2290"/>
                  </a:cubicBezTo>
                  <a:cubicBezTo>
                    <a:pt x="454" y="1975"/>
                    <a:pt x="454" y="1975"/>
                    <a:pt x="454" y="1975"/>
                  </a:cubicBezTo>
                  <a:cubicBezTo>
                    <a:pt x="0" y="2683"/>
                    <a:pt x="0" y="2683"/>
                    <a:pt x="0" y="2683"/>
                  </a:cubicBezTo>
                  <a:cubicBezTo>
                    <a:pt x="0" y="2683"/>
                    <a:pt x="1027" y="3257"/>
                    <a:pt x="1074" y="3257"/>
                  </a:cubicBezTo>
                  <a:cubicBezTo>
                    <a:pt x="1122" y="3257"/>
                    <a:pt x="1122" y="3281"/>
                    <a:pt x="1269" y="3146"/>
                  </a:cubicBezTo>
                  <a:cubicBezTo>
                    <a:pt x="1413" y="3006"/>
                    <a:pt x="2062" y="2182"/>
                    <a:pt x="2062" y="2182"/>
                  </a:cubicBezTo>
                  <a:cubicBezTo>
                    <a:pt x="2062" y="4276"/>
                    <a:pt x="2062" y="4276"/>
                    <a:pt x="2062" y="4276"/>
                  </a:cubicBezTo>
                  <a:cubicBezTo>
                    <a:pt x="3439" y="4276"/>
                    <a:pt x="3439" y="4276"/>
                    <a:pt x="3439" y="4276"/>
                  </a:cubicBezTo>
                  <a:cubicBezTo>
                    <a:pt x="3439" y="1975"/>
                    <a:pt x="3439" y="1975"/>
                    <a:pt x="3439" y="1975"/>
                  </a:cubicBezTo>
                  <a:cubicBezTo>
                    <a:pt x="2945" y="0"/>
                    <a:pt x="2945" y="0"/>
                    <a:pt x="2945" y="0"/>
                  </a:cubicBezTo>
                </a:path>
              </a:pathLst>
            </a:custGeom>
            <a:solidFill>
              <a:schemeClr val="accent1">
                <a:lumMod val="50000"/>
              </a:schemeClr>
            </a:solidFill>
            <a:ln>
              <a:noFill/>
            </a:ln>
            <a:effectLst/>
          </p:spPr>
          <p:txBody>
            <a:bodyPr anchor="ctr"/>
            <a:lstStyle/>
            <a:p>
              <a:pPr algn="ctr"/>
              <a:endParaRPr/>
            </a:p>
          </p:txBody>
        </p:sp>
        <p:sp>
          <p:nvSpPr>
            <p:cNvPr id="89" name="Freeform: Shape 67">
              <a:extLst>
                <a:ext uri="{FF2B5EF4-FFF2-40B4-BE49-F238E27FC236}">
                  <a16:creationId xmlns:a16="http://schemas.microsoft.com/office/drawing/2014/main" id="{D2A7C2E9-6B64-4A47-8D02-867F7BCA445F}"/>
                </a:ext>
              </a:extLst>
            </p:cNvPr>
            <p:cNvSpPr>
              <a:spLocks/>
            </p:cNvSpPr>
            <p:nvPr/>
          </p:nvSpPr>
          <p:spPr bwMode="auto">
            <a:xfrm>
              <a:off x="11792173" y="9064774"/>
              <a:ext cx="234889" cy="960078"/>
            </a:xfrm>
            <a:custGeom>
              <a:avLst/>
              <a:gdLst>
                <a:gd name="T0" fmla="*/ 0 w 495"/>
                <a:gd name="T1" fmla="*/ 0 h 2007"/>
                <a:gd name="T2" fmla="*/ 478 w 495"/>
                <a:gd name="T3" fmla="*/ 314 h 2007"/>
                <a:gd name="T4" fmla="*/ 494 w 495"/>
                <a:gd name="T5" fmla="*/ 2006 h 2007"/>
                <a:gd name="T6" fmla="*/ 0 w 495"/>
                <a:gd name="T7" fmla="*/ 31 h 2007"/>
                <a:gd name="T8" fmla="*/ 0 w 495"/>
                <a:gd name="T9" fmla="*/ 0 h 2007"/>
              </a:gdLst>
              <a:ahLst/>
              <a:cxnLst>
                <a:cxn ang="0">
                  <a:pos x="T0" y="T1"/>
                </a:cxn>
                <a:cxn ang="0">
                  <a:pos x="T2" y="T3"/>
                </a:cxn>
                <a:cxn ang="0">
                  <a:pos x="T4" y="T5"/>
                </a:cxn>
                <a:cxn ang="0">
                  <a:pos x="T6" y="T7"/>
                </a:cxn>
                <a:cxn ang="0">
                  <a:pos x="T8" y="T9"/>
                </a:cxn>
              </a:cxnLst>
              <a:rect l="0" t="0" r="r" b="b"/>
              <a:pathLst>
                <a:path w="495" h="2007">
                  <a:moveTo>
                    <a:pt x="0" y="0"/>
                  </a:moveTo>
                  <a:lnTo>
                    <a:pt x="478" y="314"/>
                  </a:lnTo>
                  <a:lnTo>
                    <a:pt x="494" y="2006"/>
                  </a:lnTo>
                  <a:lnTo>
                    <a:pt x="0" y="31"/>
                  </a:lnTo>
                  <a:lnTo>
                    <a:pt x="0" y="0"/>
                  </a:lnTo>
                </a:path>
              </a:pathLst>
            </a:custGeom>
            <a:solidFill>
              <a:srgbClr val="E8E7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90" name="Freeform: Shape 68">
              <a:extLst>
                <a:ext uri="{FF2B5EF4-FFF2-40B4-BE49-F238E27FC236}">
                  <a16:creationId xmlns:a16="http://schemas.microsoft.com/office/drawing/2014/main" id="{A1741E08-62C6-4F1E-8EAE-25C2499FB034}"/>
                </a:ext>
              </a:extLst>
            </p:cNvPr>
            <p:cNvSpPr>
              <a:spLocks/>
            </p:cNvSpPr>
            <p:nvPr/>
          </p:nvSpPr>
          <p:spPr bwMode="auto">
            <a:xfrm>
              <a:off x="11792173" y="9064774"/>
              <a:ext cx="234889" cy="960078"/>
            </a:xfrm>
            <a:custGeom>
              <a:avLst/>
              <a:gdLst>
                <a:gd name="T0" fmla="*/ 0 w 495"/>
                <a:gd name="T1" fmla="*/ 0 h 2007"/>
                <a:gd name="T2" fmla="*/ 478 w 495"/>
                <a:gd name="T3" fmla="*/ 314 h 2007"/>
                <a:gd name="T4" fmla="*/ 494 w 495"/>
                <a:gd name="T5" fmla="*/ 2006 h 2007"/>
                <a:gd name="T6" fmla="*/ 0 w 495"/>
                <a:gd name="T7" fmla="*/ 31 h 2007"/>
                <a:gd name="T8" fmla="*/ 0 w 495"/>
                <a:gd name="T9" fmla="*/ 0 h 2007"/>
              </a:gdLst>
              <a:ahLst/>
              <a:cxnLst>
                <a:cxn ang="0">
                  <a:pos x="T0" y="T1"/>
                </a:cxn>
                <a:cxn ang="0">
                  <a:pos x="T2" y="T3"/>
                </a:cxn>
                <a:cxn ang="0">
                  <a:pos x="T4" y="T5"/>
                </a:cxn>
                <a:cxn ang="0">
                  <a:pos x="T6" y="T7"/>
                </a:cxn>
                <a:cxn ang="0">
                  <a:pos x="T8" y="T9"/>
                </a:cxn>
              </a:cxnLst>
              <a:rect l="0" t="0" r="r" b="b"/>
              <a:pathLst>
                <a:path w="495" h="2007">
                  <a:moveTo>
                    <a:pt x="0" y="0"/>
                  </a:moveTo>
                  <a:lnTo>
                    <a:pt x="478" y="314"/>
                  </a:lnTo>
                  <a:lnTo>
                    <a:pt x="494" y="2006"/>
                  </a:lnTo>
                  <a:lnTo>
                    <a:pt x="0" y="31"/>
                  </a:lnTo>
                  <a:lnTo>
                    <a:pt x="0" y="0"/>
                  </a:lnTo>
                </a:path>
              </a:pathLst>
            </a:custGeom>
            <a:solidFill>
              <a:srgbClr val="E8E7E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91" name="Freeform: Shape 69">
              <a:extLst>
                <a:ext uri="{FF2B5EF4-FFF2-40B4-BE49-F238E27FC236}">
                  <a16:creationId xmlns:a16="http://schemas.microsoft.com/office/drawing/2014/main" id="{E3873EC4-6CB8-469F-A78A-BDDB751761F1}"/>
                </a:ext>
              </a:extLst>
            </p:cNvPr>
            <p:cNvSpPr>
              <a:spLocks/>
            </p:cNvSpPr>
            <p:nvPr/>
          </p:nvSpPr>
          <p:spPr bwMode="auto">
            <a:xfrm>
              <a:off x="12016482" y="9071118"/>
              <a:ext cx="247585" cy="953733"/>
            </a:xfrm>
            <a:custGeom>
              <a:avLst/>
              <a:gdLst>
                <a:gd name="T0" fmla="*/ 521 w 522"/>
                <a:gd name="T1" fmla="*/ 0 h 1995"/>
                <a:gd name="T2" fmla="*/ 0 w 522"/>
                <a:gd name="T3" fmla="*/ 294 h 1995"/>
                <a:gd name="T4" fmla="*/ 28 w 522"/>
                <a:gd name="T5" fmla="*/ 1994 h 1995"/>
                <a:gd name="T6" fmla="*/ 521 w 522"/>
                <a:gd name="T7" fmla="*/ 19 h 1995"/>
                <a:gd name="T8" fmla="*/ 521 w 522"/>
                <a:gd name="T9" fmla="*/ 0 h 1995"/>
              </a:gdLst>
              <a:ahLst/>
              <a:cxnLst>
                <a:cxn ang="0">
                  <a:pos x="T0" y="T1"/>
                </a:cxn>
                <a:cxn ang="0">
                  <a:pos x="T2" y="T3"/>
                </a:cxn>
                <a:cxn ang="0">
                  <a:pos x="T4" y="T5"/>
                </a:cxn>
                <a:cxn ang="0">
                  <a:pos x="T6" y="T7"/>
                </a:cxn>
                <a:cxn ang="0">
                  <a:pos x="T8" y="T9"/>
                </a:cxn>
              </a:cxnLst>
              <a:rect l="0" t="0" r="r" b="b"/>
              <a:pathLst>
                <a:path w="522" h="1995">
                  <a:moveTo>
                    <a:pt x="521" y="0"/>
                  </a:moveTo>
                  <a:lnTo>
                    <a:pt x="0" y="294"/>
                  </a:lnTo>
                  <a:lnTo>
                    <a:pt x="28" y="1994"/>
                  </a:lnTo>
                  <a:lnTo>
                    <a:pt x="521" y="19"/>
                  </a:lnTo>
                  <a:lnTo>
                    <a:pt x="521" y="0"/>
                  </a:lnTo>
                </a:path>
              </a:pathLst>
            </a:custGeom>
            <a:solidFill>
              <a:srgbClr val="F3F3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92" name="Freeform: Shape 70">
              <a:extLst>
                <a:ext uri="{FF2B5EF4-FFF2-40B4-BE49-F238E27FC236}">
                  <a16:creationId xmlns:a16="http://schemas.microsoft.com/office/drawing/2014/main" id="{C5447885-90DC-4477-9549-75AB060182A4}"/>
                </a:ext>
              </a:extLst>
            </p:cNvPr>
            <p:cNvSpPr>
              <a:spLocks/>
            </p:cNvSpPr>
            <p:nvPr/>
          </p:nvSpPr>
          <p:spPr bwMode="auto">
            <a:xfrm>
              <a:off x="12016482" y="9071118"/>
              <a:ext cx="247585" cy="953733"/>
            </a:xfrm>
            <a:custGeom>
              <a:avLst/>
              <a:gdLst>
                <a:gd name="T0" fmla="*/ 521 w 522"/>
                <a:gd name="T1" fmla="*/ 0 h 1995"/>
                <a:gd name="T2" fmla="*/ 0 w 522"/>
                <a:gd name="T3" fmla="*/ 294 h 1995"/>
                <a:gd name="T4" fmla="*/ 28 w 522"/>
                <a:gd name="T5" fmla="*/ 1994 h 1995"/>
                <a:gd name="T6" fmla="*/ 521 w 522"/>
                <a:gd name="T7" fmla="*/ 19 h 1995"/>
                <a:gd name="T8" fmla="*/ 521 w 522"/>
                <a:gd name="T9" fmla="*/ 0 h 1995"/>
              </a:gdLst>
              <a:ahLst/>
              <a:cxnLst>
                <a:cxn ang="0">
                  <a:pos x="T0" y="T1"/>
                </a:cxn>
                <a:cxn ang="0">
                  <a:pos x="T2" y="T3"/>
                </a:cxn>
                <a:cxn ang="0">
                  <a:pos x="T4" y="T5"/>
                </a:cxn>
                <a:cxn ang="0">
                  <a:pos x="T6" y="T7"/>
                </a:cxn>
                <a:cxn ang="0">
                  <a:pos x="T8" y="T9"/>
                </a:cxn>
              </a:cxnLst>
              <a:rect l="0" t="0" r="r" b="b"/>
              <a:pathLst>
                <a:path w="522" h="1995">
                  <a:moveTo>
                    <a:pt x="521" y="0"/>
                  </a:moveTo>
                  <a:lnTo>
                    <a:pt x="0" y="294"/>
                  </a:lnTo>
                  <a:lnTo>
                    <a:pt x="28" y="1994"/>
                  </a:lnTo>
                  <a:lnTo>
                    <a:pt x="521" y="19"/>
                  </a:lnTo>
                  <a:lnTo>
                    <a:pt x="521" y="0"/>
                  </a:lnTo>
                </a:path>
              </a:pathLst>
            </a:custGeom>
            <a:solidFill>
              <a:srgbClr val="F3F3F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93" name="Freeform: Shape 71">
              <a:extLst>
                <a:ext uri="{FF2B5EF4-FFF2-40B4-BE49-F238E27FC236}">
                  <a16:creationId xmlns:a16="http://schemas.microsoft.com/office/drawing/2014/main" id="{B7138B18-7EC5-4FF6-BBE6-995E5D54C576}"/>
                </a:ext>
              </a:extLst>
            </p:cNvPr>
            <p:cNvSpPr>
              <a:spLocks/>
            </p:cNvSpPr>
            <p:nvPr/>
          </p:nvSpPr>
          <p:spPr bwMode="auto">
            <a:xfrm>
              <a:off x="12016482" y="9212804"/>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E3D0B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94" name="Freeform: Shape 72">
              <a:extLst>
                <a:ext uri="{FF2B5EF4-FFF2-40B4-BE49-F238E27FC236}">
                  <a16:creationId xmlns:a16="http://schemas.microsoft.com/office/drawing/2014/main" id="{CEFDF0BE-0B9E-4A1E-B6A7-CDDC7442F97E}"/>
                </a:ext>
              </a:extLst>
            </p:cNvPr>
            <p:cNvSpPr>
              <a:spLocks/>
            </p:cNvSpPr>
            <p:nvPr/>
          </p:nvSpPr>
          <p:spPr bwMode="auto">
            <a:xfrm>
              <a:off x="12016482" y="9212804"/>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E3D0B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95" name="Freeform: Shape 73">
              <a:extLst>
                <a:ext uri="{FF2B5EF4-FFF2-40B4-BE49-F238E27FC236}">
                  <a16:creationId xmlns:a16="http://schemas.microsoft.com/office/drawing/2014/main" id="{81FC978A-1171-420F-93BD-A6D48404639A}"/>
                </a:ext>
              </a:extLst>
            </p:cNvPr>
            <p:cNvSpPr>
              <a:spLocks/>
            </p:cNvSpPr>
            <p:nvPr/>
          </p:nvSpPr>
          <p:spPr bwMode="auto">
            <a:xfrm>
              <a:off x="11847192" y="9301621"/>
              <a:ext cx="179870" cy="723230"/>
            </a:xfrm>
            <a:custGeom>
              <a:avLst/>
              <a:gdLst>
                <a:gd name="T0" fmla="*/ 0 w 380"/>
                <a:gd name="T1" fmla="*/ 0 h 1513"/>
                <a:gd name="T2" fmla="*/ 0 w 380"/>
                <a:gd name="T3" fmla="*/ 0 h 1513"/>
                <a:gd name="T4" fmla="*/ 379 w 380"/>
                <a:gd name="T5" fmla="*/ 1512 h 1513"/>
                <a:gd name="T6" fmla="*/ 0 w 380"/>
                <a:gd name="T7" fmla="*/ 0 h 1513"/>
              </a:gdLst>
              <a:ahLst/>
              <a:cxnLst>
                <a:cxn ang="0">
                  <a:pos x="T0" y="T1"/>
                </a:cxn>
                <a:cxn ang="0">
                  <a:pos x="T2" y="T3"/>
                </a:cxn>
                <a:cxn ang="0">
                  <a:pos x="T4" y="T5"/>
                </a:cxn>
                <a:cxn ang="0">
                  <a:pos x="T6" y="T7"/>
                </a:cxn>
              </a:cxnLst>
              <a:rect l="0" t="0" r="r" b="b"/>
              <a:pathLst>
                <a:path w="380" h="1513">
                  <a:moveTo>
                    <a:pt x="0" y="0"/>
                  </a:moveTo>
                  <a:lnTo>
                    <a:pt x="0" y="0"/>
                  </a:lnTo>
                  <a:lnTo>
                    <a:pt x="379" y="1512"/>
                  </a:lnTo>
                  <a:lnTo>
                    <a:pt x="0" y="0"/>
                  </a:lnTo>
                </a:path>
              </a:pathLst>
            </a:custGeom>
            <a:solidFill>
              <a:srgbClr val="7B839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96" name="Freeform: Shape 74">
              <a:extLst>
                <a:ext uri="{FF2B5EF4-FFF2-40B4-BE49-F238E27FC236}">
                  <a16:creationId xmlns:a16="http://schemas.microsoft.com/office/drawing/2014/main" id="{996EC613-EC46-4EED-8978-FFD895C92703}"/>
                </a:ext>
              </a:extLst>
            </p:cNvPr>
            <p:cNvSpPr>
              <a:spLocks/>
            </p:cNvSpPr>
            <p:nvPr/>
          </p:nvSpPr>
          <p:spPr bwMode="auto">
            <a:xfrm>
              <a:off x="11847192" y="9301621"/>
              <a:ext cx="179870" cy="723230"/>
            </a:xfrm>
            <a:custGeom>
              <a:avLst/>
              <a:gdLst>
                <a:gd name="T0" fmla="*/ 0 w 380"/>
                <a:gd name="T1" fmla="*/ 0 h 1513"/>
                <a:gd name="T2" fmla="*/ 0 w 380"/>
                <a:gd name="T3" fmla="*/ 0 h 1513"/>
                <a:gd name="T4" fmla="*/ 379 w 380"/>
                <a:gd name="T5" fmla="*/ 1512 h 1513"/>
                <a:gd name="T6" fmla="*/ 0 w 380"/>
                <a:gd name="T7" fmla="*/ 0 h 1513"/>
              </a:gdLst>
              <a:ahLst/>
              <a:cxnLst>
                <a:cxn ang="0">
                  <a:pos x="T0" y="T1"/>
                </a:cxn>
                <a:cxn ang="0">
                  <a:pos x="T2" y="T3"/>
                </a:cxn>
                <a:cxn ang="0">
                  <a:pos x="T4" y="T5"/>
                </a:cxn>
                <a:cxn ang="0">
                  <a:pos x="T6" y="T7"/>
                </a:cxn>
              </a:cxnLst>
              <a:rect l="0" t="0" r="r" b="b"/>
              <a:pathLst>
                <a:path w="380" h="1513">
                  <a:moveTo>
                    <a:pt x="0" y="0"/>
                  </a:moveTo>
                  <a:lnTo>
                    <a:pt x="0" y="0"/>
                  </a:lnTo>
                  <a:lnTo>
                    <a:pt x="379" y="1512"/>
                  </a:lnTo>
                  <a:lnTo>
                    <a:pt x="0" y="0"/>
                  </a:lnTo>
                </a:path>
              </a:pathLst>
            </a:custGeom>
            <a:solidFill>
              <a:srgbClr val="7B839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97" name="Freeform: Shape 75">
              <a:extLst>
                <a:ext uri="{FF2B5EF4-FFF2-40B4-BE49-F238E27FC236}">
                  <a16:creationId xmlns:a16="http://schemas.microsoft.com/office/drawing/2014/main" id="{7E948992-8E04-42D1-BDBB-461518F3121C}"/>
                </a:ext>
              </a:extLst>
            </p:cNvPr>
            <p:cNvSpPr>
              <a:spLocks/>
            </p:cNvSpPr>
            <p:nvPr/>
          </p:nvSpPr>
          <p:spPr bwMode="auto">
            <a:xfrm>
              <a:off x="11847192" y="9212804"/>
              <a:ext cx="179870" cy="814163"/>
            </a:xfrm>
            <a:custGeom>
              <a:avLst/>
              <a:gdLst>
                <a:gd name="T0" fmla="*/ 351 w 380"/>
                <a:gd name="T1" fmla="*/ 0 h 1701"/>
                <a:gd name="T2" fmla="*/ 0 w 380"/>
                <a:gd name="T3" fmla="*/ 188 h 1701"/>
                <a:gd name="T4" fmla="*/ 379 w 380"/>
                <a:gd name="T5" fmla="*/ 1700 h 1701"/>
                <a:gd name="T6" fmla="*/ 351 w 380"/>
                <a:gd name="T7" fmla="*/ 0 h 1701"/>
              </a:gdLst>
              <a:ahLst/>
              <a:cxnLst>
                <a:cxn ang="0">
                  <a:pos x="T0" y="T1"/>
                </a:cxn>
                <a:cxn ang="0">
                  <a:pos x="T2" y="T3"/>
                </a:cxn>
                <a:cxn ang="0">
                  <a:pos x="T4" y="T5"/>
                </a:cxn>
                <a:cxn ang="0">
                  <a:pos x="T6" y="T7"/>
                </a:cxn>
              </a:cxnLst>
              <a:rect l="0" t="0" r="r" b="b"/>
              <a:pathLst>
                <a:path w="380" h="1701">
                  <a:moveTo>
                    <a:pt x="351" y="0"/>
                  </a:moveTo>
                  <a:lnTo>
                    <a:pt x="0" y="188"/>
                  </a:lnTo>
                  <a:lnTo>
                    <a:pt x="379" y="1700"/>
                  </a:lnTo>
                  <a:lnTo>
                    <a:pt x="351" y="0"/>
                  </a:lnTo>
                </a:path>
              </a:pathLst>
            </a:custGeom>
            <a:solidFill>
              <a:srgbClr val="D7D7D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98" name="Freeform: Shape 76">
              <a:extLst>
                <a:ext uri="{FF2B5EF4-FFF2-40B4-BE49-F238E27FC236}">
                  <a16:creationId xmlns:a16="http://schemas.microsoft.com/office/drawing/2014/main" id="{4F3BE189-5AB5-428F-8BBC-012AB0484DE1}"/>
                </a:ext>
              </a:extLst>
            </p:cNvPr>
            <p:cNvSpPr>
              <a:spLocks/>
            </p:cNvSpPr>
            <p:nvPr/>
          </p:nvSpPr>
          <p:spPr bwMode="auto">
            <a:xfrm>
              <a:off x="11847192" y="9212804"/>
              <a:ext cx="179870" cy="814163"/>
            </a:xfrm>
            <a:custGeom>
              <a:avLst/>
              <a:gdLst>
                <a:gd name="T0" fmla="*/ 351 w 380"/>
                <a:gd name="T1" fmla="*/ 0 h 1701"/>
                <a:gd name="T2" fmla="*/ 0 w 380"/>
                <a:gd name="T3" fmla="*/ 188 h 1701"/>
                <a:gd name="T4" fmla="*/ 379 w 380"/>
                <a:gd name="T5" fmla="*/ 1700 h 1701"/>
                <a:gd name="T6" fmla="*/ 351 w 380"/>
                <a:gd name="T7" fmla="*/ 0 h 1701"/>
              </a:gdLst>
              <a:ahLst/>
              <a:cxnLst>
                <a:cxn ang="0">
                  <a:pos x="T0" y="T1"/>
                </a:cxn>
                <a:cxn ang="0">
                  <a:pos x="T2" y="T3"/>
                </a:cxn>
                <a:cxn ang="0">
                  <a:pos x="T4" y="T5"/>
                </a:cxn>
                <a:cxn ang="0">
                  <a:pos x="T6" y="T7"/>
                </a:cxn>
              </a:cxnLst>
              <a:rect l="0" t="0" r="r" b="b"/>
              <a:pathLst>
                <a:path w="380" h="1701">
                  <a:moveTo>
                    <a:pt x="351" y="0"/>
                  </a:moveTo>
                  <a:lnTo>
                    <a:pt x="0" y="188"/>
                  </a:lnTo>
                  <a:lnTo>
                    <a:pt x="379" y="1700"/>
                  </a:lnTo>
                  <a:lnTo>
                    <a:pt x="351" y="0"/>
                  </a:lnTo>
                </a:path>
              </a:pathLst>
            </a:custGeom>
            <a:solidFill>
              <a:srgbClr val="D7D7D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99" name="Freeform: Shape 77">
              <a:extLst>
                <a:ext uri="{FF2B5EF4-FFF2-40B4-BE49-F238E27FC236}">
                  <a16:creationId xmlns:a16="http://schemas.microsoft.com/office/drawing/2014/main" id="{AE4F1957-DF8D-4BC5-89C7-ED3083C72C1E}"/>
                </a:ext>
              </a:extLst>
            </p:cNvPr>
            <p:cNvSpPr>
              <a:spLocks/>
            </p:cNvSpPr>
            <p:nvPr/>
          </p:nvSpPr>
          <p:spPr bwMode="auto">
            <a:xfrm>
              <a:off x="12029178" y="9286818"/>
              <a:ext cx="184102" cy="738033"/>
            </a:xfrm>
            <a:custGeom>
              <a:avLst/>
              <a:gdLst>
                <a:gd name="T0" fmla="*/ 386 w 387"/>
                <a:gd name="T1" fmla="*/ 0 h 1545"/>
                <a:gd name="T2" fmla="*/ 0 w 387"/>
                <a:gd name="T3" fmla="*/ 1544 h 1545"/>
                <a:gd name="T4" fmla="*/ 386 w 387"/>
                <a:gd name="T5" fmla="*/ 0 h 1545"/>
              </a:gdLst>
              <a:ahLst/>
              <a:cxnLst>
                <a:cxn ang="0">
                  <a:pos x="T0" y="T1"/>
                </a:cxn>
                <a:cxn ang="0">
                  <a:pos x="T2" y="T3"/>
                </a:cxn>
                <a:cxn ang="0">
                  <a:pos x="T4" y="T5"/>
                </a:cxn>
              </a:cxnLst>
              <a:rect l="0" t="0" r="r" b="b"/>
              <a:pathLst>
                <a:path w="387" h="1545">
                  <a:moveTo>
                    <a:pt x="386" y="0"/>
                  </a:moveTo>
                  <a:lnTo>
                    <a:pt x="0" y="1544"/>
                  </a:lnTo>
                  <a:lnTo>
                    <a:pt x="386" y="0"/>
                  </a:lnTo>
                </a:path>
              </a:pathLst>
            </a:custGeom>
            <a:solidFill>
              <a:srgbClr val="8796A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00" name="Freeform: Shape 78">
              <a:extLst>
                <a:ext uri="{FF2B5EF4-FFF2-40B4-BE49-F238E27FC236}">
                  <a16:creationId xmlns:a16="http://schemas.microsoft.com/office/drawing/2014/main" id="{EBB5AEAF-BA44-4D8A-BD56-F9BD04D9B0AB}"/>
                </a:ext>
              </a:extLst>
            </p:cNvPr>
            <p:cNvSpPr>
              <a:spLocks/>
            </p:cNvSpPr>
            <p:nvPr/>
          </p:nvSpPr>
          <p:spPr bwMode="auto">
            <a:xfrm>
              <a:off x="12029178" y="9286818"/>
              <a:ext cx="184102" cy="738033"/>
            </a:xfrm>
            <a:custGeom>
              <a:avLst/>
              <a:gdLst>
                <a:gd name="T0" fmla="*/ 386 w 387"/>
                <a:gd name="T1" fmla="*/ 0 h 1545"/>
                <a:gd name="T2" fmla="*/ 0 w 387"/>
                <a:gd name="T3" fmla="*/ 1544 h 1545"/>
                <a:gd name="T4" fmla="*/ 386 w 387"/>
                <a:gd name="T5" fmla="*/ 0 h 1545"/>
              </a:gdLst>
              <a:ahLst/>
              <a:cxnLst>
                <a:cxn ang="0">
                  <a:pos x="T0" y="T1"/>
                </a:cxn>
                <a:cxn ang="0">
                  <a:pos x="T2" y="T3"/>
                </a:cxn>
                <a:cxn ang="0">
                  <a:pos x="T4" y="T5"/>
                </a:cxn>
              </a:cxnLst>
              <a:rect l="0" t="0" r="r" b="b"/>
              <a:pathLst>
                <a:path w="387" h="1545">
                  <a:moveTo>
                    <a:pt x="386" y="0"/>
                  </a:moveTo>
                  <a:lnTo>
                    <a:pt x="0" y="1544"/>
                  </a:lnTo>
                  <a:lnTo>
                    <a:pt x="386" y="0"/>
                  </a:lnTo>
                </a:path>
              </a:pathLst>
            </a:custGeom>
            <a:solidFill>
              <a:srgbClr val="8796A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01" name="Freeform: Shape 79">
              <a:extLst>
                <a:ext uri="{FF2B5EF4-FFF2-40B4-BE49-F238E27FC236}">
                  <a16:creationId xmlns:a16="http://schemas.microsoft.com/office/drawing/2014/main" id="{F157DFF8-A9D5-4769-87EA-EDCB203F48C8}"/>
                </a:ext>
              </a:extLst>
            </p:cNvPr>
            <p:cNvSpPr>
              <a:spLocks/>
            </p:cNvSpPr>
            <p:nvPr/>
          </p:nvSpPr>
          <p:spPr bwMode="auto">
            <a:xfrm>
              <a:off x="12016482" y="9212804"/>
              <a:ext cx="196799" cy="814163"/>
            </a:xfrm>
            <a:custGeom>
              <a:avLst/>
              <a:gdLst>
                <a:gd name="T0" fmla="*/ 0 w 415"/>
                <a:gd name="T1" fmla="*/ 0 h 1701"/>
                <a:gd name="T2" fmla="*/ 0 w 415"/>
                <a:gd name="T3" fmla="*/ 0 h 1701"/>
                <a:gd name="T4" fmla="*/ 28 w 415"/>
                <a:gd name="T5" fmla="*/ 1700 h 1701"/>
                <a:gd name="T6" fmla="*/ 414 w 415"/>
                <a:gd name="T7" fmla="*/ 156 h 1701"/>
                <a:gd name="T8" fmla="*/ 0 w 415"/>
                <a:gd name="T9" fmla="*/ 0 h 1701"/>
              </a:gdLst>
              <a:ahLst/>
              <a:cxnLst>
                <a:cxn ang="0">
                  <a:pos x="T0" y="T1"/>
                </a:cxn>
                <a:cxn ang="0">
                  <a:pos x="T2" y="T3"/>
                </a:cxn>
                <a:cxn ang="0">
                  <a:pos x="T4" y="T5"/>
                </a:cxn>
                <a:cxn ang="0">
                  <a:pos x="T6" y="T7"/>
                </a:cxn>
                <a:cxn ang="0">
                  <a:pos x="T8" y="T9"/>
                </a:cxn>
              </a:cxnLst>
              <a:rect l="0" t="0" r="r" b="b"/>
              <a:pathLst>
                <a:path w="415" h="1701">
                  <a:moveTo>
                    <a:pt x="0" y="0"/>
                  </a:moveTo>
                  <a:lnTo>
                    <a:pt x="0" y="0"/>
                  </a:lnTo>
                  <a:lnTo>
                    <a:pt x="28" y="1700"/>
                  </a:lnTo>
                  <a:lnTo>
                    <a:pt x="414" y="156"/>
                  </a:lnTo>
                  <a:lnTo>
                    <a:pt x="0" y="0"/>
                  </a:lnTo>
                </a:path>
              </a:pathLst>
            </a:custGeom>
            <a:solidFill>
              <a:srgbClr val="DDDC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02" name="Freeform: Shape 80">
              <a:extLst>
                <a:ext uri="{FF2B5EF4-FFF2-40B4-BE49-F238E27FC236}">
                  <a16:creationId xmlns:a16="http://schemas.microsoft.com/office/drawing/2014/main" id="{7AA16B79-F2AD-4B98-9408-752421722C20}"/>
                </a:ext>
              </a:extLst>
            </p:cNvPr>
            <p:cNvSpPr>
              <a:spLocks/>
            </p:cNvSpPr>
            <p:nvPr/>
          </p:nvSpPr>
          <p:spPr bwMode="auto">
            <a:xfrm>
              <a:off x="12016482" y="9212804"/>
              <a:ext cx="196799" cy="814163"/>
            </a:xfrm>
            <a:custGeom>
              <a:avLst/>
              <a:gdLst>
                <a:gd name="T0" fmla="*/ 0 w 415"/>
                <a:gd name="T1" fmla="*/ 0 h 1701"/>
                <a:gd name="T2" fmla="*/ 0 w 415"/>
                <a:gd name="T3" fmla="*/ 0 h 1701"/>
                <a:gd name="T4" fmla="*/ 28 w 415"/>
                <a:gd name="T5" fmla="*/ 1700 h 1701"/>
                <a:gd name="T6" fmla="*/ 414 w 415"/>
                <a:gd name="T7" fmla="*/ 156 h 1701"/>
                <a:gd name="T8" fmla="*/ 0 w 415"/>
                <a:gd name="T9" fmla="*/ 0 h 1701"/>
              </a:gdLst>
              <a:ahLst/>
              <a:cxnLst>
                <a:cxn ang="0">
                  <a:pos x="T0" y="T1"/>
                </a:cxn>
                <a:cxn ang="0">
                  <a:pos x="T2" y="T3"/>
                </a:cxn>
                <a:cxn ang="0">
                  <a:pos x="T4" y="T5"/>
                </a:cxn>
                <a:cxn ang="0">
                  <a:pos x="T6" y="T7"/>
                </a:cxn>
                <a:cxn ang="0">
                  <a:pos x="T8" y="T9"/>
                </a:cxn>
              </a:cxnLst>
              <a:rect l="0" t="0" r="r" b="b"/>
              <a:pathLst>
                <a:path w="415" h="1701">
                  <a:moveTo>
                    <a:pt x="0" y="0"/>
                  </a:moveTo>
                  <a:lnTo>
                    <a:pt x="0" y="0"/>
                  </a:lnTo>
                  <a:lnTo>
                    <a:pt x="28" y="1700"/>
                  </a:lnTo>
                  <a:lnTo>
                    <a:pt x="414" y="156"/>
                  </a:lnTo>
                  <a:lnTo>
                    <a:pt x="0" y="0"/>
                  </a:lnTo>
                </a:path>
              </a:pathLst>
            </a:custGeom>
            <a:solidFill>
              <a:srgbClr val="DDDCD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03" name="Freeform: Shape 81">
              <a:extLst>
                <a:ext uri="{FF2B5EF4-FFF2-40B4-BE49-F238E27FC236}">
                  <a16:creationId xmlns:a16="http://schemas.microsoft.com/office/drawing/2014/main" id="{90BC44B0-A611-49EE-8CA6-8D92613A4588}"/>
                </a:ext>
              </a:extLst>
            </p:cNvPr>
            <p:cNvSpPr>
              <a:spLocks/>
            </p:cNvSpPr>
            <p:nvPr/>
          </p:nvSpPr>
          <p:spPr bwMode="auto">
            <a:xfrm>
              <a:off x="11931837" y="9212804"/>
              <a:ext cx="95225" cy="814163"/>
            </a:xfrm>
            <a:custGeom>
              <a:avLst/>
              <a:gdLst>
                <a:gd name="T0" fmla="*/ 203 w 204"/>
                <a:gd name="T1" fmla="*/ 1700 h 1701"/>
                <a:gd name="T2" fmla="*/ 175 w 204"/>
                <a:gd name="T3" fmla="*/ 339 h 1701"/>
                <a:gd name="T4" fmla="*/ 175 w 204"/>
                <a:gd name="T5" fmla="*/ 0 h 1701"/>
                <a:gd name="T6" fmla="*/ 0 w 204"/>
                <a:gd name="T7" fmla="*/ 96 h 1701"/>
                <a:gd name="T8" fmla="*/ 107 w 204"/>
                <a:gd name="T9" fmla="*/ 247 h 1701"/>
                <a:gd name="T10" fmla="*/ 24 w 204"/>
                <a:gd name="T11" fmla="*/ 1031 h 1701"/>
                <a:gd name="T12" fmla="*/ 203 w 204"/>
                <a:gd name="T13" fmla="*/ 1700 h 1701"/>
              </a:gdLst>
              <a:ahLst/>
              <a:cxnLst>
                <a:cxn ang="0">
                  <a:pos x="T0" y="T1"/>
                </a:cxn>
                <a:cxn ang="0">
                  <a:pos x="T2" y="T3"/>
                </a:cxn>
                <a:cxn ang="0">
                  <a:pos x="T4" y="T5"/>
                </a:cxn>
                <a:cxn ang="0">
                  <a:pos x="T6" y="T7"/>
                </a:cxn>
                <a:cxn ang="0">
                  <a:pos x="T8" y="T9"/>
                </a:cxn>
                <a:cxn ang="0">
                  <a:pos x="T10" y="T11"/>
                </a:cxn>
                <a:cxn ang="0">
                  <a:pos x="T12" y="T13"/>
                </a:cxn>
              </a:cxnLst>
              <a:rect l="0" t="0" r="r" b="b"/>
              <a:pathLst>
                <a:path w="204" h="1701">
                  <a:moveTo>
                    <a:pt x="203" y="1700"/>
                  </a:moveTo>
                  <a:lnTo>
                    <a:pt x="175" y="339"/>
                  </a:lnTo>
                  <a:lnTo>
                    <a:pt x="175" y="0"/>
                  </a:lnTo>
                  <a:lnTo>
                    <a:pt x="0" y="96"/>
                  </a:lnTo>
                  <a:lnTo>
                    <a:pt x="107" y="247"/>
                  </a:lnTo>
                  <a:lnTo>
                    <a:pt x="24" y="1031"/>
                  </a:lnTo>
                  <a:lnTo>
                    <a:pt x="203" y="170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04" name="Freeform: Shape 82">
              <a:extLst>
                <a:ext uri="{FF2B5EF4-FFF2-40B4-BE49-F238E27FC236}">
                  <a16:creationId xmlns:a16="http://schemas.microsoft.com/office/drawing/2014/main" id="{E5BAED85-0F7F-4263-A011-CD0ABBE8F206}"/>
                </a:ext>
              </a:extLst>
            </p:cNvPr>
            <p:cNvSpPr>
              <a:spLocks/>
            </p:cNvSpPr>
            <p:nvPr/>
          </p:nvSpPr>
          <p:spPr bwMode="auto">
            <a:xfrm>
              <a:off x="12016482" y="9212804"/>
              <a:ext cx="90993" cy="814163"/>
            </a:xfrm>
            <a:custGeom>
              <a:avLst/>
              <a:gdLst>
                <a:gd name="T0" fmla="*/ 28 w 196"/>
                <a:gd name="T1" fmla="*/ 1700 h 1701"/>
                <a:gd name="T2" fmla="*/ 0 w 196"/>
                <a:gd name="T3" fmla="*/ 339 h 1701"/>
                <a:gd name="T4" fmla="*/ 0 w 196"/>
                <a:gd name="T5" fmla="*/ 0 h 1701"/>
                <a:gd name="T6" fmla="*/ 180 w 196"/>
                <a:gd name="T7" fmla="*/ 96 h 1701"/>
                <a:gd name="T8" fmla="*/ 68 w 196"/>
                <a:gd name="T9" fmla="*/ 247 h 1701"/>
                <a:gd name="T10" fmla="*/ 195 w 196"/>
                <a:gd name="T11" fmla="*/ 1059 h 1701"/>
                <a:gd name="T12" fmla="*/ 28 w 196"/>
                <a:gd name="T13" fmla="*/ 1700 h 1701"/>
              </a:gdLst>
              <a:ahLst/>
              <a:cxnLst>
                <a:cxn ang="0">
                  <a:pos x="T0" y="T1"/>
                </a:cxn>
                <a:cxn ang="0">
                  <a:pos x="T2" y="T3"/>
                </a:cxn>
                <a:cxn ang="0">
                  <a:pos x="T4" y="T5"/>
                </a:cxn>
                <a:cxn ang="0">
                  <a:pos x="T6" y="T7"/>
                </a:cxn>
                <a:cxn ang="0">
                  <a:pos x="T8" y="T9"/>
                </a:cxn>
                <a:cxn ang="0">
                  <a:pos x="T10" y="T11"/>
                </a:cxn>
                <a:cxn ang="0">
                  <a:pos x="T12" y="T13"/>
                </a:cxn>
              </a:cxnLst>
              <a:rect l="0" t="0" r="r" b="b"/>
              <a:pathLst>
                <a:path w="196" h="1701">
                  <a:moveTo>
                    <a:pt x="28" y="1700"/>
                  </a:moveTo>
                  <a:lnTo>
                    <a:pt x="0" y="339"/>
                  </a:lnTo>
                  <a:lnTo>
                    <a:pt x="0" y="0"/>
                  </a:lnTo>
                  <a:lnTo>
                    <a:pt x="180" y="96"/>
                  </a:lnTo>
                  <a:lnTo>
                    <a:pt x="68" y="247"/>
                  </a:lnTo>
                  <a:lnTo>
                    <a:pt x="195" y="1059"/>
                  </a:lnTo>
                  <a:lnTo>
                    <a:pt x="28" y="1700"/>
                  </a:lnTo>
                </a:path>
              </a:pathLst>
            </a:custGeom>
            <a:solidFill>
              <a:schemeClr val="accent5">
                <a:lumMod val="60000"/>
                <a:lumOff val="40000"/>
              </a:schemeClr>
            </a:solidFill>
            <a:ln>
              <a:noFill/>
            </a:ln>
            <a:effectLst/>
          </p:spPr>
          <p:txBody>
            <a:bodyPr anchor="ctr"/>
            <a:lstStyle/>
            <a:p>
              <a:pPr algn="ctr"/>
              <a:endParaRPr/>
            </a:p>
          </p:txBody>
        </p:sp>
        <p:sp>
          <p:nvSpPr>
            <p:cNvPr id="105" name="Freeform: Shape 83">
              <a:extLst>
                <a:ext uri="{FF2B5EF4-FFF2-40B4-BE49-F238E27FC236}">
                  <a16:creationId xmlns:a16="http://schemas.microsoft.com/office/drawing/2014/main" id="{696CE229-87F1-4D4F-8D43-61E63254D551}"/>
                </a:ext>
              </a:extLst>
            </p:cNvPr>
            <p:cNvSpPr>
              <a:spLocks/>
            </p:cNvSpPr>
            <p:nvPr/>
          </p:nvSpPr>
          <p:spPr bwMode="auto">
            <a:xfrm>
              <a:off x="11942418" y="9212804"/>
              <a:ext cx="84645" cy="814163"/>
            </a:xfrm>
            <a:custGeom>
              <a:avLst/>
              <a:gdLst>
                <a:gd name="T0" fmla="*/ 179 w 180"/>
                <a:gd name="T1" fmla="*/ 1680 h 1701"/>
                <a:gd name="T2" fmla="*/ 179 w 180"/>
                <a:gd name="T3" fmla="*/ 1700 h 1701"/>
                <a:gd name="T4" fmla="*/ 0 w 180"/>
                <a:gd name="T5" fmla="*/ 1031 h 1701"/>
                <a:gd name="T6" fmla="*/ 151 w 180"/>
                <a:gd name="T7" fmla="*/ 0 h 1701"/>
                <a:gd name="T8" fmla="*/ 179 w 180"/>
                <a:gd name="T9" fmla="*/ 1680 h 1701"/>
              </a:gdLst>
              <a:ahLst/>
              <a:cxnLst>
                <a:cxn ang="0">
                  <a:pos x="T0" y="T1"/>
                </a:cxn>
                <a:cxn ang="0">
                  <a:pos x="T2" y="T3"/>
                </a:cxn>
                <a:cxn ang="0">
                  <a:pos x="T4" y="T5"/>
                </a:cxn>
                <a:cxn ang="0">
                  <a:pos x="T6" y="T7"/>
                </a:cxn>
                <a:cxn ang="0">
                  <a:pos x="T8" y="T9"/>
                </a:cxn>
              </a:cxnLst>
              <a:rect l="0" t="0" r="r" b="b"/>
              <a:pathLst>
                <a:path w="180" h="1701">
                  <a:moveTo>
                    <a:pt x="179" y="1680"/>
                  </a:moveTo>
                  <a:lnTo>
                    <a:pt x="179" y="1700"/>
                  </a:lnTo>
                  <a:lnTo>
                    <a:pt x="0" y="1031"/>
                  </a:lnTo>
                  <a:lnTo>
                    <a:pt x="151" y="0"/>
                  </a:lnTo>
                  <a:lnTo>
                    <a:pt x="179" y="1680"/>
                  </a:lnTo>
                </a:path>
              </a:pathLst>
            </a:custGeom>
            <a:solidFill>
              <a:schemeClr val="accent5"/>
            </a:solidFill>
            <a:ln>
              <a:noFill/>
            </a:ln>
            <a:effectLst/>
          </p:spPr>
          <p:txBody>
            <a:bodyPr anchor="ctr"/>
            <a:lstStyle/>
            <a:p>
              <a:pPr algn="ctr"/>
              <a:endParaRPr/>
            </a:p>
          </p:txBody>
        </p:sp>
        <p:sp>
          <p:nvSpPr>
            <p:cNvPr id="106" name="Freeform: Shape 84">
              <a:extLst>
                <a:ext uri="{FF2B5EF4-FFF2-40B4-BE49-F238E27FC236}">
                  <a16:creationId xmlns:a16="http://schemas.microsoft.com/office/drawing/2014/main" id="{BC47159A-8F48-4021-BB80-03FD788117D0}"/>
                </a:ext>
              </a:extLst>
            </p:cNvPr>
            <p:cNvSpPr>
              <a:spLocks/>
            </p:cNvSpPr>
            <p:nvPr/>
          </p:nvSpPr>
          <p:spPr bwMode="auto">
            <a:xfrm>
              <a:off x="11557285" y="9064774"/>
              <a:ext cx="469778" cy="960078"/>
            </a:xfrm>
            <a:custGeom>
              <a:avLst/>
              <a:gdLst>
                <a:gd name="T0" fmla="*/ 489 w 984"/>
                <a:gd name="T1" fmla="*/ 0 h 2007"/>
                <a:gd name="T2" fmla="*/ 0 w 984"/>
                <a:gd name="T3" fmla="*/ 227 h 2007"/>
                <a:gd name="T4" fmla="*/ 294 w 984"/>
                <a:gd name="T5" fmla="*/ 537 h 2007"/>
                <a:gd name="T6" fmla="*/ 159 w 984"/>
                <a:gd name="T7" fmla="*/ 804 h 2007"/>
                <a:gd name="T8" fmla="*/ 983 w 984"/>
                <a:gd name="T9" fmla="*/ 2006 h 2007"/>
                <a:gd name="T10" fmla="*/ 489 w 984"/>
                <a:gd name="T11" fmla="*/ 0 h 2007"/>
              </a:gdLst>
              <a:ahLst/>
              <a:cxnLst>
                <a:cxn ang="0">
                  <a:pos x="T0" y="T1"/>
                </a:cxn>
                <a:cxn ang="0">
                  <a:pos x="T2" y="T3"/>
                </a:cxn>
                <a:cxn ang="0">
                  <a:pos x="T4" y="T5"/>
                </a:cxn>
                <a:cxn ang="0">
                  <a:pos x="T6" y="T7"/>
                </a:cxn>
                <a:cxn ang="0">
                  <a:pos x="T8" y="T9"/>
                </a:cxn>
                <a:cxn ang="0">
                  <a:pos x="T10" y="T11"/>
                </a:cxn>
              </a:cxnLst>
              <a:rect l="0" t="0" r="r" b="b"/>
              <a:pathLst>
                <a:path w="984" h="2007">
                  <a:moveTo>
                    <a:pt x="489" y="0"/>
                  </a:moveTo>
                  <a:lnTo>
                    <a:pt x="0" y="227"/>
                  </a:lnTo>
                  <a:lnTo>
                    <a:pt x="294" y="537"/>
                  </a:lnTo>
                  <a:lnTo>
                    <a:pt x="159" y="804"/>
                  </a:lnTo>
                  <a:lnTo>
                    <a:pt x="983" y="2006"/>
                  </a:lnTo>
                  <a:lnTo>
                    <a:pt x="489" y="0"/>
                  </a:lnTo>
                </a:path>
              </a:pathLst>
            </a:custGeom>
            <a:solidFill>
              <a:schemeClr val="accent3">
                <a:lumMod val="75000"/>
              </a:schemeClr>
            </a:solidFill>
            <a:ln>
              <a:noFill/>
            </a:ln>
            <a:effectLst/>
          </p:spPr>
          <p:txBody>
            <a:bodyPr anchor="ctr"/>
            <a:lstStyle/>
            <a:p>
              <a:pPr algn="ctr"/>
              <a:endParaRPr/>
            </a:p>
          </p:txBody>
        </p:sp>
        <p:sp>
          <p:nvSpPr>
            <p:cNvPr id="107" name="Freeform: Shape 85">
              <a:extLst>
                <a:ext uri="{FF2B5EF4-FFF2-40B4-BE49-F238E27FC236}">
                  <a16:creationId xmlns:a16="http://schemas.microsoft.com/office/drawing/2014/main" id="{28C5FD51-D0AF-4C6E-945A-210278634CAD}"/>
                </a:ext>
              </a:extLst>
            </p:cNvPr>
            <p:cNvSpPr>
              <a:spLocks/>
            </p:cNvSpPr>
            <p:nvPr/>
          </p:nvSpPr>
          <p:spPr bwMode="auto">
            <a:xfrm>
              <a:off x="12024946" y="9071118"/>
              <a:ext cx="471894" cy="953733"/>
            </a:xfrm>
            <a:custGeom>
              <a:avLst/>
              <a:gdLst>
                <a:gd name="T0" fmla="*/ 501 w 989"/>
                <a:gd name="T1" fmla="*/ 0 h 1995"/>
                <a:gd name="T2" fmla="*/ 988 w 989"/>
                <a:gd name="T3" fmla="*/ 207 h 1995"/>
                <a:gd name="T4" fmla="*/ 684 w 989"/>
                <a:gd name="T5" fmla="*/ 525 h 1995"/>
                <a:gd name="T6" fmla="*/ 824 w 989"/>
                <a:gd name="T7" fmla="*/ 792 h 1995"/>
                <a:gd name="T8" fmla="*/ 0 w 989"/>
                <a:gd name="T9" fmla="*/ 1994 h 1995"/>
                <a:gd name="T10" fmla="*/ 501 w 989"/>
                <a:gd name="T11" fmla="*/ 0 h 1995"/>
              </a:gdLst>
              <a:ahLst/>
              <a:cxnLst>
                <a:cxn ang="0">
                  <a:pos x="T0" y="T1"/>
                </a:cxn>
                <a:cxn ang="0">
                  <a:pos x="T2" y="T3"/>
                </a:cxn>
                <a:cxn ang="0">
                  <a:pos x="T4" y="T5"/>
                </a:cxn>
                <a:cxn ang="0">
                  <a:pos x="T6" y="T7"/>
                </a:cxn>
                <a:cxn ang="0">
                  <a:pos x="T8" y="T9"/>
                </a:cxn>
                <a:cxn ang="0">
                  <a:pos x="T10" y="T11"/>
                </a:cxn>
              </a:cxnLst>
              <a:rect l="0" t="0" r="r" b="b"/>
              <a:pathLst>
                <a:path w="989" h="1995">
                  <a:moveTo>
                    <a:pt x="501" y="0"/>
                  </a:moveTo>
                  <a:lnTo>
                    <a:pt x="988" y="207"/>
                  </a:lnTo>
                  <a:lnTo>
                    <a:pt x="684" y="525"/>
                  </a:lnTo>
                  <a:lnTo>
                    <a:pt x="824" y="792"/>
                  </a:lnTo>
                  <a:lnTo>
                    <a:pt x="0" y="1994"/>
                  </a:lnTo>
                  <a:lnTo>
                    <a:pt x="501" y="0"/>
                  </a:lnTo>
                </a:path>
              </a:pathLst>
            </a:custGeom>
            <a:solidFill>
              <a:schemeClr val="accent1">
                <a:lumMod val="50000"/>
              </a:schemeClr>
            </a:solidFill>
            <a:ln>
              <a:noFill/>
            </a:ln>
            <a:effectLst/>
          </p:spPr>
          <p:txBody>
            <a:bodyPr anchor="ctr"/>
            <a:lstStyle/>
            <a:p>
              <a:pPr algn="ctr"/>
              <a:endParaRPr/>
            </a:p>
          </p:txBody>
        </p:sp>
        <p:sp>
          <p:nvSpPr>
            <p:cNvPr id="108" name="Freeform: Shape 86">
              <a:extLst>
                <a:ext uri="{FF2B5EF4-FFF2-40B4-BE49-F238E27FC236}">
                  <a16:creationId xmlns:a16="http://schemas.microsoft.com/office/drawing/2014/main" id="{33ED4B25-7108-4E70-87CB-EE645CE1BBEA}"/>
                </a:ext>
              </a:extLst>
            </p:cNvPr>
            <p:cNvSpPr>
              <a:spLocks/>
            </p:cNvSpPr>
            <p:nvPr/>
          </p:nvSpPr>
          <p:spPr bwMode="auto">
            <a:xfrm>
              <a:off x="11487453" y="10614855"/>
              <a:ext cx="292024" cy="69785"/>
            </a:xfrm>
            <a:custGeom>
              <a:avLst/>
              <a:gdLst>
                <a:gd name="T0" fmla="*/ 613 w 614"/>
                <a:gd name="T1" fmla="*/ 147 h 148"/>
                <a:gd name="T2" fmla="*/ 0 w 614"/>
                <a:gd name="T3" fmla="*/ 147 h 148"/>
                <a:gd name="T4" fmla="*/ 0 w 614"/>
                <a:gd name="T5" fmla="*/ 0 h 148"/>
                <a:gd name="T6" fmla="*/ 613 w 614"/>
                <a:gd name="T7" fmla="*/ 0 h 148"/>
                <a:gd name="T8" fmla="*/ 613 w 614"/>
                <a:gd name="T9" fmla="*/ 147 h 148"/>
              </a:gdLst>
              <a:ahLst/>
              <a:cxnLst>
                <a:cxn ang="0">
                  <a:pos x="T0" y="T1"/>
                </a:cxn>
                <a:cxn ang="0">
                  <a:pos x="T2" y="T3"/>
                </a:cxn>
                <a:cxn ang="0">
                  <a:pos x="T4" y="T5"/>
                </a:cxn>
                <a:cxn ang="0">
                  <a:pos x="T6" y="T7"/>
                </a:cxn>
                <a:cxn ang="0">
                  <a:pos x="T8" y="T9"/>
                </a:cxn>
              </a:cxnLst>
              <a:rect l="0" t="0" r="r" b="b"/>
              <a:pathLst>
                <a:path w="614" h="148">
                  <a:moveTo>
                    <a:pt x="613" y="147"/>
                  </a:moveTo>
                  <a:lnTo>
                    <a:pt x="0" y="147"/>
                  </a:lnTo>
                  <a:lnTo>
                    <a:pt x="0" y="0"/>
                  </a:lnTo>
                  <a:lnTo>
                    <a:pt x="613" y="0"/>
                  </a:lnTo>
                  <a:lnTo>
                    <a:pt x="613" y="147"/>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09" name="Freeform: Shape 87">
              <a:extLst>
                <a:ext uri="{FF2B5EF4-FFF2-40B4-BE49-F238E27FC236}">
                  <a16:creationId xmlns:a16="http://schemas.microsoft.com/office/drawing/2014/main" id="{D0D57265-945F-4161-9CB1-23DB4E617537}"/>
                </a:ext>
              </a:extLst>
            </p:cNvPr>
            <p:cNvSpPr>
              <a:spLocks/>
            </p:cNvSpPr>
            <p:nvPr/>
          </p:nvSpPr>
          <p:spPr bwMode="auto">
            <a:xfrm>
              <a:off x="12276764" y="10614855"/>
              <a:ext cx="292024" cy="69785"/>
            </a:xfrm>
            <a:custGeom>
              <a:avLst/>
              <a:gdLst>
                <a:gd name="T0" fmla="*/ 613 w 614"/>
                <a:gd name="T1" fmla="*/ 147 h 148"/>
                <a:gd name="T2" fmla="*/ 0 w 614"/>
                <a:gd name="T3" fmla="*/ 147 h 148"/>
                <a:gd name="T4" fmla="*/ 0 w 614"/>
                <a:gd name="T5" fmla="*/ 0 h 148"/>
                <a:gd name="T6" fmla="*/ 613 w 614"/>
                <a:gd name="T7" fmla="*/ 0 h 148"/>
                <a:gd name="T8" fmla="*/ 613 w 614"/>
                <a:gd name="T9" fmla="*/ 147 h 148"/>
              </a:gdLst>
              <a:ahLst/>
              <a:cxnLst>
                <a:cxn ang="0">
                  <a:pos x="T0" y="T1"/>
                </a:cxn>
                <a:cxn ang="0">
                  <a:pos x="T2" y="T3"/>
                </a:cxn>
                <a:cxn ang="0">
                  <a:pos x="T4" y="T5"/>
                </a:cxn>
                <a:cxn ang="0">
                  <a:pos x="T6" y="T7"/>
                </a:cxn>
                <a:cxn ang="0">
                  <a:pos x="T8" y="T9"/>
                </a:cxn>
              </a:cxnLst>
              <a:rect l="0" t="0" r="r" b="b"/>
              <a:pathLst>
                <a:path w="614" h="148">
                  <a:moveTo>
                    <a:pt x="613" y="147"/>
                  </a:moveTo>
                  <a:lnTo>
                    <a:pt x="0" y="147"/>
                  </a:lnTo>
                  <a:lnTo>
                    <a:pt x="0" y="0"/>
                  </a:lnTo>
                  <a:lnTo>
                    <a:pt x="613" y="0"/>
                  </a:lnTo>
                  <a:lnTo>
                    <a:pt x="613" y="147"/>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10" name="Freeform: Shape 88">
              <a:extLst>
                <a:ext uri="{FF2B5EF4-FFF2-40B4-BE49-F238E27FC236}">
                  <a16:creationId xmlns:a16="http://schemas.microsoft.com/office/drawing/2014/main" id="{05C27290-E84D-40A1-8F92-FF36C26A075D}"/>
                </a:ext>
              </a:extLst>
            </p:cNvPr>
            <p:cNvSpPr>
              <a:spLocks/>
            </p:cNvSpPr>
            <p:nvPr/>
          </p:nvSpPr>
          <p:spPr bwMode="auto">
            <a:xfrm>
              <a:off x="10774322" y="10739623"/>
              <a:ext cx="1580738" cy="983339"/>
            </a:xfrm>
            <a:custGeom>
              <a:avLst/>
              <a:gdLst>
                <a:gd name="T0" fmla="*/ 1027 w 3297"/>
                <a:gd name="T1" fmla="*/ 0 h 2055"/>
                <a:gd name="T2" fmla="*/ 1027 w 3297"/>
                <a:gd name="T3" fmla="*/ 0 h 2055"/>
                <a:gd name="T4" fmla="*/ 1779 w 3297"/>
                <a:gd name="T5" fmla="*/ 330 h 2055"/>
                <a:gd name="T6" fmla="*/ 2086 w 3297"/>
                <a:gd name="T7" fmla="*/ 203 h 2055"/>
                <a:gd name="T8" fmla="*/ 2512 w 3297"/>
                <a:gd name="T9" fmla="*/ 629 h 2055"/>
                <a:gd name="T10" fmla="*/ 2512 w 3297"/>
                <a:gd name="T11" fmla="*/ 669 h 2055"/>
                <a:gd name="T12" fmla="*/ 2603 w 3297"/>
                <a:gd name="T13" fmla="*/ 664 h 2055"/>
                <a:gd name="T14" fmla="*/ 3296 w 3297"/>
                <a:gd name="T15" fmla="*/ 1357 h 2055"/>
                <a:gd name="T16" fmla="*/ 2603 w 3297"/>
                <a:gd name="T17" fmla="*/ 2054 h 2055"/>
                <a:gd name="T18" fmla="*/ 1027 w 3297"/>
                <a:gd name="T19" fmla="*/ 2054 h 2055"/>
                <a:gd name="T20" fmla="*/ 0 w 3297"/>
                <a:gd name="T21" fmla="*/ 1027 h 2055"/>
                <a:gd name="T22" fmla="*/ 1027 w 3297"/>
                <a:gd name="T23" fmla="*/ 0 h 2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7" h="2055">
                  <a:moveTo>
                    <a:pt x="1027" y="0"/>
                  </a:moveTo>
                  <a:lnTo>
                    <a:pt x="1027" y="0"/>
                  </a:lnTo>
                  <a:cubicBezTo>
                    <a:pt x="1321" y="0"/>
                    <a:pt x="1592" y="127"/>
                    <a:pt x="1779" y="330"/>
                  </a:cubicBezTo>
                  <a:cubicBezTo>
                    <a:pt x="1855" y="250"/>
                    <a:pt x="1966" y="203"/>
                    <a:pt x="2086" y="203"/>
                  </a:cubicBezTo>
                  <a:cubicBezTo>
                    <a:pt x="2320" y="203"/>
                    <a:pt x="2512" y="394"/>
                    <a:pt x="2512" y="629"/>
                  </a:cubicBezTo>
                  <a:cubicBezTo>
                    <a:pt x="2512" y="645"/>
                    <a:pt x="2512" y="657"/>
                    <a:pt x="2512" y="669"/>
                  </a:cubicBezTo>
                  <a:cubicBezTo>
                    <a:pt x="2540" y="664"/>
                    <a:pt x="2571" y="664"/>
                    <a:pt x="2603" y="664"/>
                  </a:cubicBezTo>
                  <a:cubicBezTo>
                    <a:pt x="2985" y="664"/>
                    <a:pt x="3296" y="975"/>
                    <a:pt x="3296" y="1357"/>
                  </a:cubicBezTo>
                  <a:cubicBezTo>
                    <a:pt x="3296" y="1743"/>
                    <a:pt x="2985" y="2054"/>
                    <a:pt x="2603" y="2054"/>
                  </a:cubicBezTo>
                  <a:cubicBezTo>
                    <a:pt x="1027" y="2054"/>
                    <a:pt x="1027" y="2054"/>
                    <a:pt x="1027" y="2054"/>
                  </a:cubicBezTo>
                  <a:cubicBezTo>
                    <a:pt x="458" y="2054"/>
                    <a:pt x="0" y="1592"/>
                    <a:pt x="0" y="1027"/>
                  </a:cubicBezTo>
                  <a:cubicBezTo>
                    <a:pt x="0" y="462"/>
                    <a:pt x="458" y="0"/>
                    <a:pt x="1027" y="0"/>
                  </a:cubicBezTo>
                </a:path>
              </a:pathLst>
            </a:custGeom>
            <a:solidFill>
              <a:srgbClr val="D2D3D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11" name="Freeform: Shape 89">
              <a:extLst>
                <a:ext uri="{FF2B5EF4-FFF2-40B4-BE49-F238E27FC236}">
                  <a16:creationId xmlns:a16="http://schemas.microsoft.com/office/drawing/2014/main" id="{DD0C0B17-FB7B-4BCD-8B6F-9D47412B0DDD}"/>
                </a:ext>
              </a:extLst>
            </p:cNvPr>
            <p:cNvSpPr>
              <a:spLocks/>
            </p:cNvSpPr>
            <p:nvPr/>
          </p:nvSpPr>
          <p:spPr bwMode="auto">
            <a:xfrm>
              <a:off x="10774322" y="10724820"/>
              <a:ext cx="1580738" cy="981225"/>
            </a:xfrm>
            <a:custGeom>
              <a:avLst/>
              <a:gdLst>
                <a:gd name="T0" fmla="*/ 1027 w 3297"/>
                <a:gd name="T1" fmla="*/ 0 h 2051"/>
                <a:gd name="T2" fmla="*/ 1027 w 3297"/>
                <a:gd name="T3" fmla="*/ 0 h 2051"/>
                <a:gd name="T4" fmla="*/ 1779 w 3297"/>
                <a:gd name="T5" fmla="*/ 331 h 2051"/>
                <a:gd name="T6" fmla="*/ 2086 w 3297"/>
                <a:gd name="T7" fmla="*/ 199 h 2051"/>
                <a:gd name="T8" fmla="*/ 2512 w 3297"/>
                <a:gd name="T9" fmla="*/ 625 h 2051"/>
                <a:gd name="T10" fmla="*/ 2512 w 3297"/>
                <a:gd name="T11" fmla="*/ 669 h 2051"/>
                <a:gd name="T12" fmla="*/ 2603 w 3297"/>
                <a:gd name="T13" fmla="*/ 661 h 2051"/>
                <a:gd name="T14" fmla="*/ 3296 w 3297"/>
                <a:gd name="T15" fmla="*/ 1353 h 2051"/>
                <a:gd name="T16" fmla="*/ 2603 w 3297"/>
                <a:gd name="T17" fmla="*/ 2050 h 2051"/>
                <a:gd name="T18" fmla="*/ 1027 w 3297"/>
                <a:gd name="T19" fmla="*/ 2050 h 2051"/>
                <a:gd name="T20" fmla="*/ 0 w 3297"/>
                <a:gd name="T21" fmla="*/ 1023 h 2051"/>
                <a:gd name="T22" fmla="*/ 1027 w 3297"/>
                <a:gd name="T23"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7" h="2051">
                  <a:moveTo>
                    <a:pt x="1027" y="0"/>
                  </a:moveTo>
                  <a:lnTo>
                    <a:pt x="1027" y="0"/>
                  </a:lnTo>
                  <a:cubicBezTo>
                    <a:pt x="1321" y="0"/>
                    <a:pt x="1592" y="128"/>
                    <a:pt x="1779" y="331"/>
                  </a:cubicBezTo>
                  <a:cubicBezTo>
                    <a:pt x="1855" y="251"/>
                    <a:pt x="1966" y="199"/>
                    <a:pt x="2086" y="199"/>
                  </a:cubicBezTo>
                  <a:cubicBezTo>
                    <a:pt x="2320" y="199"/>
                    <a:pt x="2512" y="390"/>
                    <a:pt x="2512" y="625"/>
                  </a:cubicBezTo>
                  <a:cubicBezTo>
                    <a:pt x="2512" y="641"/>
                    <a:pt x="2512" y="653"/>
                    <a:pt x="2512" y="669"/>
                  </a:cubicBezTo>
                  <a:cubicBezTo>
                    <a:pt x="2540" y="665"/>
                    <a:pt x="2571" y="661"/>
                    <a:pt x="2603" y="661"/>
                  </a:cubicBezTo>
                  <a:cubicBezTo>
                    <a:pt x="2985" y="661"/>
                    <a:pt x="3296" y="972"/>
                    <a:pt x="3296" y="1353"/>
                  </a:cubicBezTo>
                  <a:cubicBezTo>
                    <a:pt x="3296" y="1739"/>
                    <a:pt x="2985" y="2050"/>
                    <a:pt x="2603" y="2050"/>
                  </a:cubicBezTo>
                  <a:cubicBezTo>
                    <a:pt x="1027" y="2050"/>
                    <a:pt x="1027" y="2050"/>
                    <a:pt x="1027" y="2050"/>
                  </a:cubicBezTo>
                  <a:cubicBezTo>
                    <a:pt x="458" y="2050"/>
                    <a:pt x="0" y="1592"/>
                    <a:pt x="0" y="1023"/>
                  </a:cubicBezTo>
                  <a:cubicBezTo>
                    <a:pt x="0" y="458"/>
                    <a:pt x="458" y="0"/>
                    <a:pt x="1027" y="0"/>
                  </a:cubicBezTo>
                </a:path>
              </a:pathLst>
            </a:custGeom>
            <a:solidFill>
              <a:schemeClr val="bg1">
                <a:lumMod val="95000"/>
              </a:schemeClr>
            </a:solidFill>
            <a:ln>
              <a:noFill/>
            </a:ln>
            <a:effectLst/>
          </p:spPr>
          <p:txBody>
            <a:bodyPr anchor="ctr"/>
            <a:lstStyle/>
            <a:p>
              <a:pPr algn="ctr"/>
              <a:endParaRPr/>
            </a:p>
          </p:txBody>
        </p:sp>
        <p:sp>
          <p:nvSpPr>
            <p:cNvPr id="112" name="Freeform: Shape 90">
              <a:extLst>
                <a:ext uri="{FF2B5EF4-FFF2-40B4-BE49-F238E27FC236}">
                  <a16:creationId xmlns:a16="http://schemas.microsoft.com/office/drawing/2014/main" id="{C964351B-0B52-413B-9A8E-46D0CC18EFF1}"/>
                </a:ext>
              </a:extLst>
            </p:cNvPr>
            <p:cNvSpPr>
              <a:spLocks/>
            </p:cNvSpPr>
            <p:nvPr/>
          </p:nvSpPr>
          <p:spPr bwMode="auto">
            <a:xfrm>
              <a:off x="11701180" y="10750196"/>
              <a:ext cx="1582854" cy="981225"/>
            </a:xfrm>
            <a:custGeom>
              <a:avLst/>
              <a:gdLst>
                <a:gd name="T0" fmla="*/ 2273 w 3301"/>
                <a:gd name="T1" fmla="*/ 0 h 2051"/>
                <a:gd name="T2" fmla="*/ 2273 w 3301"/>
                <a:gd name="T3" fmla="*/ 0 h 2051"/>
                <a:gd name="T4" fmla="*/ 1521 w 3301"/>
                <a:gd name="T5" fmla="*/ 330 h 2051"/>
                <a:gd name="T6" fmla="*/ 1214 w 3301"/>
                <a:gd name="T7" fmla="*/ 199 h 2051"/>
                <a:gd name="T8" fmla="*/ 785 w 3301"/>
                <a:gd name="T9" fmla="*/ 625 h 2051"/>
                <a:gd name="T10" fmla="*/ 788 w 3301"/>
                <a:gd name="T11" fmla="*/ 669 h 2051"/>
                <a:gd name="T12" fmla="*/ 697 w 3301"/>
                <a:gd name="T13" fmla="*/ 660 h 2051"/>
                <a:gd name="T14" fmla="*/ 0 w 3301"/>
                <a:gd name="T15" fmla="*/ 1357 h 2051"/>
                <a:gd name="T16" fmla="*/ 697 w 3301"/>
                <a:gd name="T17" fmla="*/ 2050 h 2051"/>
                <a:gd name="T18" fmla="*/ 2273 w 3301"/>
                <a:gd name="T19" fmla="*/ 2050 h 2051"/>
                <a:gd name="T20" fmla="*/ 3300 w 3301"/>
                <a:gd name="T21" fmla="*/ 1023 h 2051"/>
                <a:gd name="T22" fmla="*/ 2273 w 3301"/>
                <a:gd name="T23"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1" h="2051">
                  <a:moveTo>
                    <a:pt x="2273" y="0"/>
                  </a:moveTo>
                  <a:lnTo>
                    <a:pt x="2273" y="0"/>
                  </a:lnTo>
                  <a:cubicBezTo>
                    <a:pt x="1975" y="0"/>
                    <a:pt x="1708" y="127"/>
                    <a:pt x="1521" y="330"/>
                  </a:cubicBezTo>
                  <a:cubicBezTo>
                    <a:pt x="1441" y="251"/>
                    <a:pt x="1334" y="199"/>
                    <a:pt x="1214" y="199"/>
                  </a:cubicBezTo>
                  <a:cubicBezTo>
                    <a:pt x="975" y="199"/>
                    <a:pt x="785" y="390"/>
                    <a:pt x="785" y="625"/>
                  </a:cubicBezTo>
                  <a:cubicBezTo>
                    <a:pt x="785" y="641"/>
                    <a:pt x="785" y="653"/>
                    <a:pt x="788" y="669"/>
                  </a:cubicBezTo>
                  <a:cubicBezTo>
                    <a:pt x="757" y="665"/>
                    <a:pt x="729" y="660"/>
                    <a:pt x="697" y="660"/>
                  </a:cubicBezTo>
                  <a:cubicBezTo>
                    <a:pt x="311" y="660"/>
                    <a:pt x="0" y="971"/>
                    <a:pt x="0" y="1357"/>
                  </a:cubicBezTo>
                  <a:cubicBezTo>
                    <a:pt x="0" y="1739"/>
                    <a:pt x="311" y="2050"/>
                    <a:pt x="697" y="2050"/>
                  </a:cubicBezTo>
                  <a:cubicBezTo>
                    <a:pt x="2273" y="2050"/>
                    <a:pt x="2273" y="2050"/>
                    <a:pt x="2273" y="2050"/>
                  </a:cubicBezTo>
                  <a:cubicBezTo>
                    <a:pt x="2839" y="2050"/>
                    <a:pt x="3300" y="1592"/>
                    <a:pt x="3300" y="1023"/>
                  </a:cubicBezTo>
                  <a:cubicBezTo>
                    <a:pt x="3300" y="457"/>
                    <a:pt x="2839" y="0"/>
                    <a:pt x="2273" y="0"/>
                  </a:cubicBezTo>
                </a:path>
              </a:pathLst>
            </a:custGeom>
            <a:solidFill>
              <a:srgbClr val="D2D3D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13" name="Freeform: Shape 91">
              <a:extLst>
                <a:ext uri="{FF2B5EF4-FFF2-40B4-BE49-F238E27FC236}">
                  <a16:creationId xmlns:a16="http://schemas.microsoft.com/office/drawing/2014/main" id="{06431A1D-A01E-4212-960E-CFDD38AF7419}"/>
                </a:ext>
              </a:extLst>
            </p:cNvPr>
            <p:cNvSpPr>
              <a:spLocks/>
            </p:cNvSpPr>
            <p:nvPr/>
          </p:nvSpPr>
          <p:spPr bwMode="auto">
            <a:xfrm>
              <a:off x="11701180" y="10731164"/>
              <a:ext cx="1582854" cy="981225"/>
            </a:xfrm>
            <a:custGeom>
              <a:avLst/>
              <a:gdLst>
                <a:gd name="T0" fmla="*/ 2273 w 3301"/>
                <a:gd name="T1" fmla="*/ 0 h 2051"/>
                <a:gd name="T2" fmla="*/ 2273 w 3301"/>
                <a:gd name="T3" fmla="*/ 0 h 2051"/>
                <a:gd name="T4" fmla="*/ 1521 w 3301"/>
                <a:gd name="T5" fmla="*/ 330 h 2051"/>
                <a:gd name="T6" fmla="*/ 1214 w 3301"/>
                <a:gd name="T7" fmla="*/ 199 h 2051"/>
                <a:gd name="T8" fmla="*/ 785 w 3301"/>
                <a:gd name="T9" fmla="*/ 629 h 2051"/>
                <a:gd name="T10" fmla="*/ 788 w 3301"/>
                <a:gd name="T11" fmla="*/ 669 h 2051"/>
                <a:gd name="T12" fmla="*/ 697 w 3301"/>
                <a:gd name="T13" fmla="*/ 661 h 2051"/>
                <a:gd name="T14" fmla="*/ 0 w 3301"/>
                <a:gd name="T15" fmla="*/ 1358 h 2051"/>
                <a:gd name="T16" fmla="*/ 697 w 3301"/>
                <a:gd name="T17" fmla="*/ 2050 h 2051"/>
                <a:gd name="T18" fmla="*/ 2273 w 3301"/>
                <a:gd name="T19" fmla="*/ 2050 h 2051"/>
                <a:gd name="T20" fmla="*/ 3300 w 3301"/>
                <a:gd name="T21" fmla="*/ 1027 h 2051"/>
                <a:gd name="T22" fmla="*/ 2273 w 3301"/>
                <a:gd name="T23"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1" h="2051">
                  <a:moveTo>
                    <a:pt x="2273" y="0"/>
                  </a:moveTo>
                  <a:lnTo>
                    <a:pt x="2273" y="0"/>
                  </a:lnTo>
                  <a:cubicBezTo>
                    <a:pt x="1975" y="0"/>
                    <a:pt x="1708" y="128"/>
                    <a:pt x="1521" y="330"/>
                  </a:cubicBezTo>
                  <a:cubicBezTo>
                    <a:pt x="1441" y="251"/>
                    <a:pt x="1334" y="199"/>
                    <a:pt x="1214" y="199"/>
                  </a:cubicBezTo>
                  <a:cubicBezTo>
                    <a:pt x="975" y="199"/>
                    <a:pt x="785" y="390"/>
                    <a:pt x="785" y="629"/>
                  </a:cubicBezTo>
                  <a:cubicBezTo>
                    <a:pt x="785" y="641"/>
                    <a:pt x="785" y="657"/>
                    <a:pt x="788" y="669"/>
                  </a:cubicBezTo>
                  <a:cubicBezTo>
                    <a:pt x="757" y="665"/>
                    <a:pt x="729" y="661"/>
                    <a:pt x="697" y="661"/>
                  </a:cubicBezTo>
                  <a:cubicBezTo>
                    <a:pt x="311" y="661"/>
                    <a:pt x="0" y="975"/>
                    <a:pt x="0" y="1358"/>
                  </a:cubicBezTo>
                  <a:cubicBezTo>
                    <a:pt x="0" y="1739"/>
                    <a:pt x="311" y="2050"/>
                    <a:pt x="697" y="2050"/>
                  </a:cubicBezTo>
                  <a:cubicBezTo>
                    <a:pt x="2273" y="2050"/>
                    <a:pt x="2273" y="2050"/>
                    <a:pt x="2273" y="2050"/>
                  </a:cubicBezTo>
                  <a:cubicBezTo>
                    <a:pt x="2839" y="2050"/>
                    <a:pt x="3300" y="1592"/>
                    <a:pt x="3300" y="1027"/>
                  </a:cubicBezTo>
                  <a:cubicBezTo>
                    <a:pt x="3300" y="458"/>
                    <a:pt x="2839" y="0"/>
                    <a:pt x="2273" y="0"/>
                  </a:cubicBezTo>
                </a:path>
              </a:pathLst>
            </a:custGeom>
            <a:solidFill>
              <a:schemeClr val="bg1">
                <a:lumMod val="95000"/>
              </a:schemeClr>
            </a:solidFill>
            <a:ln>
              <a:noFill/>
            </a:ln>
            <a:effectLst/>
          </p:spPr>
          <p:txBody>
            <a:bodyPr anchor="ctr"/>
            <a:lstStyle/>
            <a:p>
              <a:pPr algn="ctr"/>
              <a:endParaRPr/>
            </a:p>
          </p:txBody>
        </p:sp>
        <p:sp>
          <p:nvSpPr>
            <p:cNvPr id="114" name="Freeform: Shape 92">
              <a:extLst>
                <a:ext uri="{FF2B5EF4-FFF2-40B4-BE49-F238E27FC236}">
                  <a16:creationId xmlns:a16="http://schemas.microsoft.com/office/drawing/2014/main" id="{464B0DBE-B0E5-4CFA-B50E-15846134290B}"/>
                </a:ext>
              </a:extLst>
            </p:cNvPr>
            <p:cNvSpPr>
              <a:spLocks/>
            </p:cNvSpPr>
            <p:nvPr/>
          </p:nvSpPr>
          <p:spPr bwMode="auto">
            <a:xfrm>
              <a:off x="11646161" y="8394411"/>
              <a:ext cx="789311" cy="304518"/>
            </a:xfrm>
            <a:custGeom>
              <a:avLst/>
              <a:gdLst>
                <a:gd name="T0" fmla="*/ 1521 w 1649"/>
                <a:gd name="T1" fmla="*/ 31 h 641"/>
                <a:gd name="T2" fmla="*/ 1521 w 1649"/>
                <a:gd name="T3" fmla="*/ 31 h 641"/>
                <a:gd name="T4" fmla="*/ 1170 w 1649"/>
                <a:gd name="T5" fmla="*/ 24 h 641"/>
                <a:gd name="T6" fmla="*/ 868 w 1649"/>
                <a:gd name="T7" fmla="*/ 71 h 641"/>
                <a:gd name="T8" fmla="*/ 824 w 1649"/>
                <a:gd name="T9" fmla="*/ 71 h 641"/>
                <a:gd name="T10" fmla="*/ 780 w 1649"/>
                <a:gd name="T11" fmla="*/ 71 h 641"/>
                <a:gd name="T12" fmla="*/ 478 w 1649"/>
                <a:gd name="T13" fmla="*/ 24 h 641"/>
                <a:gd name="T14" fmla="*/ 127 w 1649"/>
                <a:gd name="T15" fmla="*/ 31 h 641"/>
                <a:gd name="T16" fmla="*/ 0 w 1649"/>
                <a:gd name="T17" fmla="*/ 47 h 641"/>
                <a:gd name="T18" fmla="*/ 0 w 1649"/>
                <a:gd name="T19" fmla="*/ 171 h 641"/>
                <a:gd name="T20" fmla="*/ 40 w 1649"/>
                <a:gd name="T21" fmla="*/ 211 h 641"/>
                <a:gd name="T22" fmla="*/ 123 w 1649"/>
                <a:gd name="T23" fmla="*/ 469 h 641"/>
                <a:gd name="T24" fmla="*/ 494 w 1649"/>
                <a:gd name="T25" fmla="*/ 597 h 641"/>
                <a:gd name="T26" fmla="*/ 780 w 1649"/>
                <a:gd name="T27" fmla="*/ 235 h 641"/>
                <a:gd name="T28" fmla="*/ 824 w 1649"/>
                <a:gd name="T29" fmla="*/ 214 h 641"/>
                <a:gd name="T30" fmla="*/ 868 w 1649"/>
                <a:gd name="T31" fmla="*/ 235 h 641"/>
                <a:gd name="T32" fmla="*/ 1154 w 1649"/>
                <a:gd name="T33" fmla="*/ 597 h 641"/>
                <a:gd name="T34" fmla="*/ 1524 w 1649"/>
                <a:gd name="T35" fmla="*/ 469 h 641"/>
                <a:gd name="T36" fmla="*/ 1608 w 1649"/>
                <a:gd name="T37" fmla="*/ 211 h 641"/>
                <a:gd name="T38" fmla="*/ 1648 w 1649"/>
                <a:gd name="T39" fmla="*/ 171 h 641"/>
                <a:gd name="T40" fmla="*/ 1648 w 1649"/>
                <a:gd name="T41" fmla="*/ 47 h 641"/>
                <a:gd name="T42" fmla="*/ 1521 w 1649"/>
                <a:gd name="T43" fmla="*/ 31 h 641"/>
                <a:gd name="T44" fmla="*/ 577 w 1649"/>
                <a:gd name="T45" fmla="*/ 537 h 641"/>
                <a:gd name="T46" fmla="*/ 577 w 1649"/>
                <a:gd name="T47" fmla="*/ 537 h 641"/>
                <a:gd name="T48" fmla="*/ 366 w 1649"/>
                <a:gd name="T49" fmla="*/ 569 h 641"/>
                <a:gd name="T50" fmla="*/ 115 w 1649"/>
                <a:gd name="T51" fmla="*/ 374 h 641"/>
                <a:gd name="T52" fmla="*/ 111 w 1649"/>
                <a:gd name="T53" fmla="*/ 139 h 641"/>
                <a:gd name="T54" fmla="*/ 386 w 1649"/>
                <a:gd name="T55" fmla="*/ 64 h 641"/>
                <a:gd name="T56" fmla="*/ 700 w 1649"/>
                <a:gd name="T57" fmla="*/ 167 h 641"/>
                <a:gd name="T58" fmla="*/ 577 w 1649"/>
                <a:gd name="T59" fmla="*/ 537 h 641"/>
                <a:gd name="T60" fmla="*/ 1533 w 1649"/>
                <a:gd name="T61" fmla="*/ 374 h 641"/>
                <a:gd name="T62" fmla="*/ 1533 w 1649"/>
                <a:gd name="T63" fmla="*/ 374 h 641"/>
                <a:gd name="T64" fmla="*/ 1282 w 1649"/>
                <a:gd name="T65" fmla="*/ 569 h 641"/>
                <a:gd name="T66" fmla="*/ 1071 w 1649"/>
                <a:gd name="T67" fmla="*/ 537 h 641"/>
                <a:gd name="T68" fmla="*/ 948 w 1649"/>
                <a:gd name="T69" fmla="*/ 167 h 641"/>
                <a:gd name="T70" fmla="*/ 1262 w 1649"/>
                <a:gd name="T71" fmla="*/ 64 h 641"/>
                <a:gd name="T72" fmla="*/ 1536 w 1649"/>
                <a:gd name="T73" fmla="*/ 139 h 641"/>
                <a:gd name="T74" fmla="*/ 1533 w 1649"/>
                <a:gd name="T75" fmla="*/ 374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49" h="641">
                  <a:moveTo>
                    <a:pt x="1521" y="31"/>
                  </a:moveTo>
                  <a:lnTo>
                    <a:pt x="1521" y="31"/>
                  </a:lnTo>
                  <a:cubicBezTo>
                    <a:pt x="1521" y="31"/>
                    <a:pt x="1313" y="0"/>
                    <a:pt x="1170" y="24"/>
                  </a:cubicBezTo>
                  <a:cubicBezTo>
                    <a:pt x="1027" y="43"/>
                    <a:pt x="908" y="75"/>
                    <a:pt x="868" y="71"/>
                  </a:cubicBezTo>
                  <a:cubicBezTo>
                    <a:pt x="832" y="71"/>
                    <a:pt x="824" y="71"/>
                    <a:pt x="824" y="71"/>
                  </a:cubicBezTo>
                  <a:cubicBezTo>
                    <a:pt x="824" y="71"/>
                    <a:pt x="816" y="71"/>
                    <a:pt x="780" y="71"/>
                  </a:cubicBezTo>
                  <a:cubicBezTo>
                    <a:pt x="740" y="75"/>
                    <a:pt x="621" y="43"/>
                    <a:pt x="478" y="24"/>
                  </a:cubicBezTo>
                  <a:cubicBezTo>
                    <a:pt x="334" y="0"/>
                    <a:pt x="127" y="31"/>
                    <a:pt x="127" y="31"/>
                  </a:cubicBezTo>
                  <a:cubicBezTo>
                    <a:pt x="0" y="47"/>
                    <a:pt x="0" y="47"/>
                    <a:pt x="0" y="47"/>
                  </a:cubicBezTo>
                  <a:cubicBezTo>
                    <a:pt x="0" y="171"/>
                    <a:pt x="0" y="171"/>
                    <a:pt x="0" y="171"/>
                  </a:cubicBezTo>
                  <a:cubicBezTo>
                    <a:pt x="0" y="171"/>
                    <a:pt x="31" y="199"/>
                    <a:pt x="40" y="211"/>
                  </a:cubicBezTo>
                  <a:cubicBezTo>
                    <a:pt x="47" y="226"/>
                    <a:pt x="95" y="398"/>
                    <a:pt x="123" y="469"/>
                  </a:cubicBezTo>
                  <a:cubicBezTo>
                    <a:pt x="151" y="537"/>
                    <a:pt x="251" y="640"/>
                    <a:pt x="494" y="597"/>
                  </a:cubicBezTo>
                  <a:cubicBezTo>
                    <a:pt x="736" y="553"/>
                    <a:pt x="764" y="254"/>
                    <a:pt x="780" y="235"/>
                  </a:cubicBezTo>
                  <a:cubicBezTo>
                    <a:pt x="796" y="219"/>
                    <a:pt x="824" y="214"/>
                    <a:pt x="824" y="214"/>
                  </a:cubicBezTo>
                  <a:cubicBezTo>
                    <a:pt x="824" y="214"/>
                    <a:pt x="852" y="219"/>
                    <a:pt x="868" y="235"/>
                  </a:cubicBezTo>
                  <a:cubicBezTo>
                    <a:pt x="883" y="254"/>
                    <a:pt x="911" y="553"/>
                    <a:pt x="1154" y="597"/>
                  </a:cubicBezTo>
                  <a:cubicBezTo>
                    <a:pt x="1397" y="640"/>
                    <a:pt x="1497" y="537"/>
                    <a:pt x="1524" y="469"/>
                  </a:cubicBezTo>
                  <a:cubicBezTo>
                    <a:pt x="1552" y="398"/>
                    <a:pt x="1600" y="226"/>
                    <a:pt x="1608" y="211"/>
                  </a:cubicBezTo>
                  <a:cubicBezTo>
                    <a:pt x="1616" y="199"/>
                    <a:pt x="1648" y="171"/>
                    <a:pt x="1648" y="171"/>
                  </a:cubicBezTo>
                  <a:cubicBezTo>
                    <a:pt x="1648" y="47"/>
                    <a:pt x="1648" y="47"/>
                    <a:pt x="1648" y="47"/>
                  </a:cubicBezTo>
                  <a:lnTo>
                    <a:pt x="1521" y="31"/>
                  </a:lnTo>
                  <a:close/>
                  <a:moveTo>
                    <a:pt x="577" y="537"/>
                  </a:moveTo>
                  <a:lnTo>
                    <a:pt x="577" y="537"/>
                  </a:lnTo>
                  <a:cubicBezTo>
                    <a:pt x="577" y="537"/>
                    <a:pt x="485" y="585"/>
                    <a:pt x="366" y="569"/>
                  </a:cubicBezTo>
                  <a:cubicBezTo>
                    <a:pt x="251" y="553"/>
                    <a:pt x="179" y="565"/>
                    <a:pt x="115" y="374"/>
                  </a:cubicBezTo>
                  <a:cubicBezTo>
                    <a:pt x="115" y="374"/>
                    <a:pt x="68" y="226"/>
                    <a:pt x="111" y="139"/>
                  </a:cubicBezTo>
                  <a:cubicBezTo>
                    <a:pt x="111" y="139"/>
                    <a:pt x="147" y="64"/>
                    <a:pt x="386" y="64"/>
                  </a:cubicBezTo>
                  <a:cubicBezTo>
                    <a:pt x="629" y="64"/>
                    <a:pt x="677" y="123"/>
                    <a:pt x="700" y="167"/>
                  </a:cubicBezTo>
                  <a:cubicBezTo>
                    <a:pt x="724" y="211"/>
                    <a:pt x="736" y="429"/>
                    <a:pt x="577" y="537"/>
                  </a:cubicBezTo>
                  <a:close/>
                  <a:moveTo>
                    <a:pt x="1533" y="374"/>
                  </a:moveTo>
                  <a:lnTo>
                    <a:pt x="1533" y="374"/>
                  </a:lnTo>
                  <a:cubicBezTo>
                    <a:pt x="1469" y="565"/>
                    <a:pt x="1397" y="553"/>
                    <a:pt x="1282" y="569"/>
                  </a:cubicBezTo>
                  <a:cubicBezTo>
                    <a:pt x="1162" y="585"/>
                    <a:pt x="1071" y="537"/>
                    <a:pt x="1071" y="537"/>
                  </a:cubicBezTo>
                  <a:cubicBezTo>
                    <a:pt x="911" y="429"/>
                    <a:pt x="923" y="211"/>
                    <a:pt x="948" y="167"/>
                  </a:cubicBezTo>
                  <a:cubicBezTo>
                    <a:pt x="971" y="123"/>
                    <a:pt x="1019" y="64"/>
                    <a:pt x="1262" y="64"/>
                  </a:cubicBezTo>
                  <a:cubicBezTo>
                    <a:pt x="1500" y="64"/>
                    <a:pt x="1536" y="139"/>
                    <a:pt x="1536" y="139"/>
                  </a:cubicBezTo>
                  <a:cubicBezTo>
                    <a:pt x="1580" y="226"/>
                    <a:pt x="1533" y="374"/>
                    <a:pt x="1533" y="374"/>
                  </a:cubicBezTo>
                  <a:close/>
                </a:path>
              </a:pathLst>
            </a:custGeom>
            <a:solidFill>
              <a:srgbClr val="31313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nvGrpSpPr>
          <p:cNvPr id="115" name="Group 93">
            <a:extLst>
              <a:ext uri="{FF2B5EF4-FFF2-40B4-BE49-F238E27FC236}">
                <a16:creationId xmlns:a16="http://schemas.microsoft.com/office/drawing/2014/main" id="{46B38E76-6122-4D21-B0D6-FAD4B1D549A8}"/>
              </a:ext>
            </a:extLst>
          </p:cNvPr>
          <p:cNvGrpSpPr/>
          <p:nvPr/>
        </p:nvGrpSpPr>
        <p:grpSpPr>
          <a:xfrm>
            <a:off x="5823401" y="3068477"/>
            <a:ext cx="672989" cy="234751"/>
            <a:chOff x="11448604" y="6439972"/>
            <a:chExt cx="1472816" cy="513945"/>
          </a:xfrm>
        </p:grpSpPr>
        <p:sp>
          <p:nvSpPr>
            <p:cNvPr id="116" name="Freeform: Shape 94">
              <a:extLst>
                <a:ext uri="{FF2B5EF4-FFF2-40B4-BE49-F238E27FC236}">
                  <a16:creationId xmlns:a16="http://schemas.microsoft.com/office/drawing/2014/main" id="{AE27AC67-D87B-4004-A652-CDA154B71B63}"/>
                </a:ext>
              </a:extLst>
            </p:cNvPr>
            <p:cNvSpPr>
              <a:spLocks/>
            </p:cNvSpPr>
            <p:nvPr/>
          </p:nvSpPr>
          <p:spPr bwMode="auto">
            <a:xfrm>
              <a:off x="11448604" y="6439972"/>
              <a:ext cx="1472816" cy="513945"/>
            </a:xfrm>
            <a:custGeom>
              <a:avLst/>
              <a:gdLst>
                <a:gd name="T0" fmla="*/ 3036 w 3072"/>
                <a:gd name="T1" fmla="*/ 143 h 1078"/>
                <a:gd name="T2" fmla="*/ 3036 w 3072"/>
                <a:gd name="T3" fmla="*/ 143 h 1078"/>
                <a:gd name="T4" fmla="*/ 3071 w 3072"/>
                <a:gd name="T5" fmla="*/ 92 h 1078"/>
                <a:gd name="T6" fmla="*/ 3071 w 3072"/>
                <a:gd name="T7" fmla="*/ 51 h 1078"/>
                <a:gd name="T8" fmla="*/ 3036 w 3072"/>
                <a:gd name="T9" fmla="*/ 0 h 1078"/>
                <a:gd name="T10" fmla="*/ 34 w 3072"/>
                <a:gd name="T11" fmla="*/ 0 h 1078"/>
                <a:gd name="T12" fmla="*/ 0 w 3072"/>
                <a:gd name="T13" fmla="*/ 51 h 1078"/>
                <a:gd name="T14" fmla="*/ 0 w 3072"/>
                <a:gd name="T15" fmla="*/ 92 h 1078"/>
                <a:gd name="T16" fmla="*/ 34 w 3072"/>
                <a:gd name="T17" fmla="*/ 143 h 1078"/>
                <a:gd name="T18" fmla="*/ 82 w 3072"/>
                <a:gd name="T19" fmla="*/ 143 h 1078"/>
                <a:gd name="T20" fmla="*/ 82 w 3072"/>
                <a:gd name="T21" fmla="*/ 933 h 1078"/>
                <a:gd name="T22" fmla="*/ 34 w 3072"/>
                <a:gd name="T23" fmla="*/ 933 h 1078"/>
                <a:gd name="T24" fmla="*/ 0 w 3072"/>
                <a:gd name="T25" fmla="*/ 984 h 1078"/>
                <a:gd name="T26" fmla="*/ 0 w 3072"/>
                <a:gd name="T27" fmla="*/ 1025 h 1078"/>
                <a:gd name="T28" fmla="*/ 34 w 3072"/>
                <a:gd name="T29" fmla="*/ 1077 h 1078"/>
                <a:gd name="T30" fmla="*/ 3036 w 3072"/>
                <a:gd name="T31" fmla="*/ 1077 h 1078"/>
                <a:gd name="T32" fmla="*/ 3071 w 3072"/>
                <a:gd name="T33" fmla="*/ 1025 h 1078"/>
                <a:gd name="T34" fmla="*/ 3071 w 3072"/>
                <a:gd name="T35" fmla="*/ 984 h 1078"/>
                <a:gd name="T36" fmla="*/ 3036 w 3072"/>
                <a:gd name="T37" fmla="*/ 933 h 1078"/>
                <a:gd name="T38" fmla="*/ 2989 w 3072"/>
                <a:gd name="T39" fmla="*/ 933 h 1078"/>
                <a:gd name="T40" fmla="*/ 2989 w 3072"/>
                <a:gd name="T41" fmla="*/ 143 h 1078"/>
                <a:gd name="T42" fmla="*/ 3036 w 3072"/>
                <a:gd name="T43" fmla="*/ 143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2" h="1078">
                  <a:moveTo>
                    <a:pt x="3036" y="143"/>
                  </a:moveTo>
                  <a:lnTo>
                    <a:pt x="3036" y="143"/>
                  </a:lnTo>
                  <a:cubicBezTo>
                    <a:pt x="3057" y="143"/>
                    <a:pt x="3071" y="119"/>
                    <a:pt x="3071" y="92"/>
                  </a:cubicBezTo>
                  <a:cubicBezTo>
                    <a:pt x="3071" y="51"/>
                    <a:pt x="3071" y="51"/>
                    <a:pt x="3071" y="51"/>
                  </a:cubicBezTo>
                  <a:cubicBezTo>
                    <a:pt x="3071" y="24"/>
                    <a:pt x="3057" y="0"/>
                    <a:pt x="3036" y="0"/>
                  </a:cubicBezTo>
                  <a:cubicBezTo>
                    <a:pt x="34" y="0"/>
                    <a:pt x="34" y="0"/>
                    <a:pt x="34" y="0"/>
                  </a:cubicBezTo>
                  <a:cubicBezTo>
                    <a:pt x="13" y="0"/>
                    <a:pt x="0" y="24"/>
                    <a:pt x="0" y="51"/>
                  </a:cubicBezTo>
                  <a:cubicBezTo>
                    <a:pt x="0" y="92"/>
                    <a:pt x="0" y="92"/>
                    <a:pt x="0" y="92"/>
                  </a:cubicBezTo>
                  <a:cubicBezTo>
                    <a:pt x="0" y="119"/>
                    <a:pt x="13" y="143"/>
                    <a:pt x="34" y="143"/>
                  </a:cubicBezTo>
                  <a:cubicBezTo>
                    <a:pt x="82" y="143"/>
                    <a:pt x="82" y="143"/>
                    <a:pt x="82" y="143"/>
                  </a:cubicBezTo>
                  <a:cubicBezTo>
                    <a:pt x="82" y="933"/>
                    <a:pt x="82" y="933"/>
                    <a:pt x="82" y="933"/>
                  </a:cubicBezTo>
                  <a:cubicBezTo>
                    <a:pt x="34" y="933"/>
                    <a:pt x="34" y="933"/>
                    <a:pt x="34" y="933"/>
                  </a:cubicBezTo>
                  <a:cubicBezTo>
                    <a:pt x="13" y="933"/>
                    <a:pt x="0" y="957"/>
                    <a:pt x="0" y="984"/>
                  </a:cubicBezTo>
                  <a:cubicBezTo>
                    <a:pt x="0" y="1025"/>
                    <a:pt x="0" y="1025"/>
                    <a:pt x="0" y="1025"/>
                  </a:cubicBezTo>
                  <a:cubicBezTo>
                    <a:pt x="0" y="1053"/>
                    <a:pt x="13" y="1077"/>
                    <a:pt x="34" y="1077"/>
                  </a:cubicBezTo>
                  <a:cubicBezTo>
                    <a:pt x="3036" y="1077"/>
                    <a:pt x="3036" y="1077"/>
                    <a:pt x="3036" y="1077"/>
                  </a:cubicBezTo>
                  <a:cubicBezTo>
                    <a:pt x="3057" y="1077"/>
                    <a:pt x="3071" y="1053"/>
                    <a:pt x="3071" y="1025"/>
                  </a:cubicBezTo>
                  <a:cubicBezTo>
                    <a:pt x="3071" y="984"/>
                    <a:pt x="3071" y="984"/>
                    <a:pt x="3071" y="984"/>
                  </a:cubicBezTo>
                  <a:cubicBezTo>
                    <a:pt x="3071" y="957"/>
                    <a:pt x="3057" y="933"/>
                    <a:pt x="3036" y="933"/>
                  </a:cubicBezTo>
                  <a:cubicBezTo>
                    <a:pt x="2989" y="933"/>
                    <a:pt x="2989" y="933"/>
                    <a:pt x="2989" y="933"/>
                  </a:cubicBezTo>
                  <a:cubicBezTo>
                    <a:pt x="2989" y="143"/>
                    <a:pt x="2989" y="143"/>
                    <a:pt x="2989" y="143"/>
                  </a:cubicBezTo>
                  <a:lnTo>
                    <a:pt x="3036" y="143"/>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17" name="Freeform: Shape 101">
              <a:extLst>
                <a:ext uri="{FF2B5EF4-FFF2-40B4-BE49-F238E27FC236}">
                  <a16:creationId xmlns:a16="http://schemas.microsoft.com/office/drawing/2014/main" id="{563FED7E-BE69-4D4E-B0ED-D6C7F047F655}"/>
                </a:ext>
              </a:extLst>
            </p:cNvPr>
            <p:cNvSpPr>
              <a:spLocks/>
            </p:cNvSpPr>
            <p:nvPr/>
          </p:nvSpPr>
          <p:spPr bwMode="auto">
            <a:xfrm>
              <a:off x="11768137" y="6509767"/>
              <a:ext cx="831633" cy="376470"/>
            </a:xfrm>
            <a:custGeom>
              <a:avLst/>
              <a:gdLst>
                <a:gd name="T0" fmla="*/ 1738 w 1739"/>
                <a:gd name="T1" fmla="*/ 790 h 791"/>
                <a:gd name="T2" fmla="*/ 0 w 1739"/>
                <a:gd name="T3" fmla="*/ 790 h 791"/>
                <a:gd name="T4" fmla="*/ 0 w 1739"/>
                <a:gd name="T5" fmla="*/ 0 h 791"/>
                <a:gd name="T6" fmla="*/ 1738 w 1739"/>
                <a:gd name="T7" fmla="*/ 0 h 791"/>
                <a:gd name="T8" fmla="*/ 1738 w 1739"/>
                <a:gd name="T9" fmla="*/ 790 h 791"/>
              </a:gdLst>
              <a:ahLst/>
              <a:cxnLst>
                <a:cxn ang="0">
                  <a:pos x="T0" y="T1"/>
                </a:cxn>
                <a:cxn ang="0">
                  <a:pos x="T2" y="T3"/>
                </a:cxn>
                <a:cxn ang="0">
                  <a:pos x="T4" y="T5"/>
                </a:cxn>
                <a:cxn ang="0">
                  <a:pos x="T6" y="T7"/>
                </a:cxn>
                <a:cxn ang="0">
                  <a:pos x="T8" y="T9"/>
                </a:cxn>
              </a:cxnLst>
              <a:rect l="0" t="0" r="r" b="b"/>
              <a:pathLst>
                <a:path w="1739" h="791">
                  <a:moveTo>
                    <a:pt x="1738" y="790"/>
                  </a:moveTo>
                  <a:lnTo>
                    <a:pt x="0" y="790"/>
                  </a:lnTo>
                  <a:lnTo>
                    <a:pt x="0" y="0"/>
                  </a:lnTo>
                  <a:lnTo>
                    <a:pt x="1738" y="0"/>
                  </a:lnTo>
                  <a:lnTo>
                    <a:pt x="1738" y="79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18" name="Freeform: Shape 102">
              <a:extLst>
                <a:ext uri="{FF2B5EF4-FFF2-40B4-BE49-F238E27FC236}">
                  <a16:creationId xmlns:a16="http://schemas.microsoft.com/office/drawing/2014/main" id="{CEF2E2DE-F217-423A-8739-7F794574EF5F}"/>
                </a:ext>
              </a:extLst>
            </p:cNvPr>
            <p:cNvSpPr>
              <a:spLocks/>
            </p:cNvSpPr>
            <p:nvPr/>
          </p:nvSpPr>
          <p:spPr bwMode="auto">
            <a:xfrm>
              <a:off x="11486694" y="6509767"/>
              <a:ext cx="1392404" cy="12690"/>
            </a:xfrm>
            <a:custGeom>
              <a:avLst/>
              <a:gdLst>
                <a:gd name="T0" fmla="*/ 2907 w 2908"/>
                <a:gd name="T1" fmla="*/ 28 h 29"/>
                <a:gd name="T2" fmla="*/ 0 w 2908"/>
                <a:gd name="T3" fmla="*/ 28 h 29"/>
                <a:gd name="T4" fmla="*/ 0 w 2908"/>
                <a:gd name="T5" fmla="*/ 0 h 29"/>
                <a:gd name="T6" fmla="*/ 2907 w 2908"/>
                <a:gd name="T7" fmla="*/ 0 h 29"/>
                <a:gd name="T8" fmla="*/ 2907 w 2908"/>
                <a:gd name="T9" fmla="*/ 28 h 29"/>
              </a:gdLst>
              <a:ahLst/>
              <a:cxnLst>
                <a:cxn ang="0">
                  <a:pos x="T0" y="T1"/>
                </a:cxn>
                <a:cxn ang="0">
                  <a:pos x="T2" y="T3"/>
                </a:cxn>
                <a:cxn ang="0">
                  <a:pos x="T4" y="T5"/>
                </a:cxn>
                <a:cxn ang="0">
                  <a:pos x="T6" y="T7"/>
                </a:cxn>
                <a:cxn ang="0">
                  <a:pos x="T8" y="T9"/>
                </a:cxn>
              </a:cxnLst>
              <a:rect l="0" t="0" r="r" b="b"/>
              <a:pathLst>
                <a:path w="2908" h="29">
                  <a:moveTo>
                    <a:pt x="2907" y="28"/>
                  </a:moveTo>
                  <a:lnTo>
                    <a:pt x="0" y="28"/>
                  </a:lnTo>
                  <a:lnTo>
                    <a:pt x="0" y="0"/>
                  </a:lnTo>
                  <a:lnTo>
                    <a:pt x="2907" y="0"/>
                  </a:lnTo>
                  <a:lnTo>
                    <a:pt x="2907" y="28"/>
                  </a:ln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nvGrpSpPr>
          <p:cNvPr id="119" name="Group 103">
            <a:extLst>
              <a:ext uri="{FF2B5EF4-FFF2-40B4-BE49-F238E27FC236}">
                <a16:creationId xmlns:a16="http://schemas.microsoft.com/office/drawing/2014/main" id="{DFAD225D-A722-4696-BBBB-9B4B6D8C564F}"/>
              </a:ext>
            </a:extLst>
          </p:cNvPr>
          <p:cNvGrpSpPr/>
          <p:nvPr/>
        </p:nvGrpSpPr>
        <p:grpSpPr>
          <a:xfrm>
            <a:off x="5137390" y="3876998"/>
            <a:ext cx="412749" cy="433459"/>
            <a:chOff x="9809373" y="7518922"/>
            <a:chExt cx="825285" cy="867030"/>
          </a:xfrm>
        </p:grpSpPr>
        <p:sp>
          <p:nvSpPr>
            <p:cNvPr id="120" name="Freeform: Shape 104">
              <a:extLst>
                <a:ext uri="{FF2B5EF4-FFF2-40B4-BE49-F238E27FC236}">
                  <a16:creationId xmlns:a16="http://schemas.microsoft.com/office/drawing/2014/main" id="{38F27DF7-C7D7-4FA9-891F-EA9D4CCAF745}"/>
                </a:ext>
              </a:extLst>
            </p:cNvPr>
            <p:cNvSpPr>
              <a:spLocks/>
            </p:cNvSpPr>
            <p:nvPr/>
          </p:nvSpPr>
          <p:spPr bwMode="auto">
            <a:xfrm>
              <a:off x="10480182" y="7776917"/>
              <a:ext cx="154476" cy="152259"/>
            </a:xfrm>
            <a:custGeom>
              <a:avLst/>
              <a:gdLst>
                <a:gd name="T0" fmla="*/ 306 w 327"/>
                <a:gd name="T1" fmla="*/ 131 h 323"/>
                <a:gd name="T2" fmla="*/ 306 w 327"/>
                <a:gd name="T3" fmla="*/ 131 h 323"/>
                <a:gd name="T4" fmla="*/ 191 w 327"/>
                <a:gd name="T5" fmla="*/ 307 h 323"/>
                <a:gd name="T6" fmla="*/ 16 w 327"/>
                <a:gd name="T7" fmla="*/ 187 h 323"/>
                <a:gd name="T8" fmla="*/ 135 w 327"/>
                <a:gd name="T9" fmla="*/ 16 h 323"/>
                <a:gd name="T10" fmla="*/ 306 w 327"/>
                <a:gd name="T11" fmla="*/ 131 h 323"/>
              </a:gdLst>
              <a:ahLst/>
              <a:cxnLst>
                <a:cxn ang="0">
                  <a:pos x="T0" y="T1"/>
                </a:cxn>
                <a:cxn ang="0">
                  <a:pos x="T2" y="T3"/>
                </a:cxn>
                <a:cxn ang="0">
                  <a:pos x="T4" y="T5"/>
                </a:cxn>
                <a:cxn ang="0">
                  <a:pos x="T6" y="T7"/>
                </a:cxn>
                <a:cxn ang="0">
                  <a:pos x="T8" y="T9"/>
                </a:cxn>
                <a:cxn ang="0">
                  <a:pos x="T10" y="T11"/>
                </a:cxn>
              </a:cxnLst>
              <a:rect l="0" t="0" r="r" b="b"/>
              <a:pathLst>
                <a:path w="327" h="323">
                  <a:moveTo>
                    <a:pt x="306" y="131"/>
                  </a:moveTo>
                  <a:lnTo>
                    <a:pt x="306" y="131"/>
                  </a:lnTo>
                  <a:cubicBezTo>
                    <a:pt x="326" y="211"/>
                    <a:pt x="270" y="291"/>
                    <a:pt x="191" y="307"/>
                  </a:cubicBezTo>
                  <a:cubicBezTo>
                    <a:pt x="111" y="322"/>
                    <a:pt x="35" y="270"/>
                    <a:pt x="16" y="187"/>
                  </a:cubicBezTo>
                  <a:cubicBezTo>
                    <a:pt x="0" y="108"/>
                    <a:pt x="52" y="32"/>
                    <a:pt x="135" y="16"/>
                  </a:cubicBezTo>
                  <a:cubicBezTo>
                    <a:pt x="215" y="0"/>
                    <a:pt x="290" y="52"/>
                    <a:pt x="306" y="131"/>
                  </a:cubicBezTo>
                </a:path>
              </a:pathLst>
            </a:custGeom>
            <a:solidFill>
              <a:schemeClr val="accent1">
                <a:lumMod val="50000"/>
              </a:schemeClr>
            </a:solidFill>
            <a:ln>
              <a:noFill/>
            </a:ln>
            <a:effectLst/>
          </p:spPr>
          <p:txBody>
            <a:bodyPr anchor="ctr"/>
            <a:lstStyle/>
            <a:p>
              <a:pPr algn="ctr"/>
              <a:endParaRPr/>
            </a:p>
          </p:txBody>
        </p:sp>
        <p:sp>
          <p:nvSpPr>
            <p:cNvPr id="121" name="Freeform: Shape 105">
              <a:extLst>
                <a:ext uri="{FF2B5EF4-FFF2-40B4-BE49-F238E27FC236}">
                  <a16:creationId xmlns:a16="http://schemas.microsoft.com/office/drawing/2014/main" id="{791843E2-7256-4289-80F2-0ECEAF36E411}"/>
                </a:ext>
              </a:extLst>
            </p:cNvPr>
            <p:cNvSpPr>
              <a:spLocks/>
            </p:cNvSpPr>
            <p:nvPr/>
          </p:nvSpPr>
          <p:spPr bwMode="auto">
            <a:xfrm>
              <a:off x="10078120" y="8142761"/>
              <a:ext cx="35974" cy="31721"/>
            </a:xfrm>
            <a:custGeom>
              <a:avLst/>
              <a:gdLst>
                <a:gd name="T0" fmla="*/ 49 w 78"/>
                <a:gd name="T1" fmla="*/ 60 h 69"/>
                <a:gd name="T2" fmla="*/ 49 w 78"/>
                <a:gd name="T3" fmla="*/ 60 h 69"/>
                <a:gd name="T4" fmla="*/ 40 w 78"/>
                <a:gd name="T5" fmla="*/ 64 h 69"/>
                <a:gd name="T6" fmla="*/ 5 w 78"/>
                <a:gd name="T7" fmla="*/ 40 h 69"/>
                <a:gd name="T8" fmla="*/ 28 w 78"/>
                <a:gd name="T9" fmla="*/ 4 h 69"/>
                <a:gd name="T10" fmla="*/ 37 w 78"/>
                <a:gd name="T11" fmla="*/ 0 h 69"/>
                <a:gd name="T12" fmla="*/ 72 w 78"/>
                <a:gd name="T13" fmla="*/ 24 h 69"/>
                <a:gd name="T14" fmla="*/ 49 w 78"/>
                <a:gd name="T15" fmla="*/ 6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69">
                  <a:moveTo>
                    <a:pt x="49" y="60"/>
                  </a:moveTo>
                  <a:lnTo>
                    <a:pt x="49" y="60"/>
                  </a:lnTo>
                  <a:cubicBezTo>
                    <a:pt x="40" y="64"/>
                    <a:pt x="40" y="64"/>
                    <a:pt x="40" y="64"/>
                  </a:cubicBezTo>
                  <a:cubicBezTo>
                    <a:pt x="25" y="68"/>
                    <a:pt x="9" y="56"/>
                    <a:pt x="5" y="40"/>
                  </a:cubicBezTo>
                  <a:cubicBezTo>
                    <a:pt x="0" y="24"/>
                    <a:pt x="13" y="8"/>
                    <a:pt x="28" y="4"/>
                  </a:cubicBezTo>
                  <a:cubicBezTo>
                    <a:pt x="37" y="0"/>
                    <a:pt x="37" y="0"/>
                    <a:pt x="37" y="0"/>
                  </a:cubicBezTo>
                  <a:cubicBezTo>
                    <a:pt x="52" y="0"/>
                    <a:pt x="68" y="8"/>
                    <a:pt x="72" y="24"/>
                  </a:cubicBezTo>
                  <a:cubicBezTo>
                    <a:pt x="77" y="44"/>
                    <a:pt x="64" y="60"/>
                    <a:pt x="49" y="60"/>
                  </a:cubicBezTo>
                </a:path>
              </a:pathLst>
            </a:custGeom>
            <a:solidFill>
              <a:srgbClr val="38557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22" name="Freeform: Shape 106">
              <a:extLst>
                <a:ext uri="{FF2B5EF4-FFF2-40B4-BE49-F238E27FC236}">
                  <a16:creationId xmlns:a16="http://schemas.microsoft.com/office/drawing/2014/main" id="{0832B19A-5C9F-4343-87B6-5971BEA88662}"/>
                </a:ext>
              </a:extLst>
            </p:cNvPr>
            <p:cNvSpPr>
              <a:spLocks/>
            </p:cNvSpPr>
            <p:nvPr/>
          </p:nvSpPr>
          <p:spPr bwMode="auto">
            <a:xfrm>
              <a:off x="10099281" y="8178711"/>
              <a:ext cx="33858" cy="29606"/>
            </a:xfrm>
            <a:custGeom>
              <a:avLst/>
              <a:gdLst>
                <a:gd name="T0" fmla="*/ 48 w 77"/>
                <a:gd name="T1" fmla="*/ 60 h 68"/>
                <a:gd name="T2" fmla="*/ 48 w 77"/>
                <a:gd name="T3" fmla="*/ 60 h 68"/>
                <a:gd name="T4" fmla="*/ 40 w 77"/>
                <a:gd name="T5" fmla="*/ 63 h 68"/>
                <a:gd name="T6" fmla="*/ 5 w 77"/>
                <a:gd name="T7" fmla="*/ 40 h 68"/>
                <a:gd name="T8" fmla="*/ 5 w 77"/>
                <a:gd name="T9" fmla="*/ 40 h 68"/>
                <a:gd name="T10" fmla="*/ 28 w 77"/>
                <a:gd name="T11" fmla="*/ 4 h 68"/>
                <a:gd name="T12" fmla="*/ 36 w 77"/>
                <a:gd name="T13" fmla="*/ 0 h 68"/>
                <a:gd name="T14" fmla="*/ 72 w 77"/>
                <a:gd name="T15" fmla="*/ 23 h 68"/>
                <a:gd name="T16" fmla="*/ 48 w 77"/>
                <a:gd name="T17" fmla="*/ 6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8" y="60"/>
                  </a:moveTo>
                  <a:lnTo>
                    <a:pt x="48" y="60"/>
                  </a:lnTo>
                  <a:cubicBezTo>
                    <a:pt x="40" y="63"/>
                    <a:pt x="40" y="63"/>
                    <a:pt x="40" y="63"/>
                  </a:cubicBezTo>
                  <a:cubicBezTo>
                    <a:pt x="24" y="67"/>
                    <a:pt x="8" y="56"/>
                    <a:pt x="5" y="40"/>
                  </a:cubicBezTo>
                  <a:lnTo>
                    <a:pt x="5" y="40"/>
                  </a:lnTo>
                  <a:cubicBezTo>
                    <a:pt x="0" y="23"/>
                    <a:pt x="12" y="8"/>
                    <a:pt x="28" y="4"/>
                  </a:cubicBezTo>
                  <a:cubicBezTo>
                    <a:pt x="36" y="0"/>
                    <a:pt x="36" y="0"/>
                    <a:pt x="36" y="0"/>
                  </a:cubicBezTo>
                  <a:cubicBezTo>
                    <a:pt x="52" y="0"/>
                    <a:pt x="68" y="8"/>
                    <a:pt x="72" y="23"/>
                  </a:cubicBezTo>
                  <a:cubicBezTo>
                    <a:pt x="76" y="44"/>
                    <a:pt x="64" y="60"/>
                    <a:pt x="48" y="60"/>
                  </a:cubicBezTo>
                </a:path>
              </a:pathLst>
            </a:custGeom>
            <a:solidFill>
              <a:srgbClr val="38557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23" name="Freeform: Shape 107">
              <a:extLst>
                <a:ext uri="{FF2B5EF4-FFF2-40B4-BE49-F238E27FC236}">
                  <a16:creationId xmlns:a16="http://schemas.microsoft.com/office/drawing/2014/main" id="{E8B82552-F73C-41F1-B443-F8247D11E31E}"/>
                </a:ext>
              </a:extLst>
            </p:cNvPr>
            <p:cNvSpPr>
              <a:spLocks/>
            </p:cNvSpPr>
            <p:nvPr/>
          </p:nvSpPr>
          <p:spPr bwMode="auto">
            <a:xfrm>
              <a:off x="9938457" y="8053943"/>
              <a:ext cx="275095" cy="332009"/>
            </a:xfrm>
            <a:custGeom>
              <a:avLst/>
              <a:gdLst>
                <a:gd name="T0" fmla="*/ 514 w 578"/>
                <a:gd name="T1" fmla="*/ 661 h 697"/>
                <a:gd name="T2" fmla="*/ 514 w 578"/>
                <a:gd name="T3" fmla="*/ 661 h 697"/>
                <a:gd name="T4" fmla="*/ 514 w 578"/>
                <a:gd name="T5" fmla="*/ 661 h 697"/>
                <a:gd name="T6" fmla="*/ 354 w 578"/>
                <a:gd name="T7" fmla="*/ 637 h 697"/>
                <a:gd name="T8" fmla="*/ 36 w 578"/>
                <a:gd name="T9" fmla="*/ 195 h 697"/>
                <a:gd name="T10" fmla="*/ 63 w 578"/>
                <a:gd name="T11" fmla="*/ 36 h 697"/>
                <a:gd name="T12" fmla="*/ 63 w 578"/>
                <a:gd name="T13" fmla="*/ 36 h 697"/>
                <a:gd name="T14" fmla="*/ 223 w 578"/>
                <a:gd name="T15" fmla="*/ 60 h 697"/>
                <a:gd name="T16" fmla="*/ 542 w 578"/>
                <a:gd name="T17" fmla="*/ 502 h 697"/>
                <a:gd name="T18" fmla="*/ 514 w 578"/>
                <a:gd name="T19" fmla="*/ 661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8" h="697">
                  <a:moveTo>
                    <a:pt x="514" y="661"/>
                  </a:moveTo>
                  <a:lnTo>
                    <a:pt x="514" y="661"/>
                  </a:lnTo>
                  <a:lnTo>
                    <a:pt x="514" y="661"/>
                  </a:lnTo>
                  <a:cubicBezTo>
                    <a:pt x="462" y="696"/>
                    <a:pt x="390" y="685"/>
                    <a:pt x="354" y="637"/>
                  </a:cubicBezTo>
                  <a:cubicBezTo>
                    <a:pt x="36" y="195"/>
                    <a:pt x="36" y="195"/>
                    <a:pt x="36" y="195"/>
                  </a:cubicBezTo>
                  <a:cubicBezTo>
                    <a:pt x="0" y="144"/>
                    <a:pt x="12" y="72"/>
                    <a:pt x="63" y="36"/>
                  </a:cubicBezTo>
                  <a:lnTo>
                    <a:pt x="63" y="36"/>
                  </a:lnTo>
                  <a:cubicBezTo>
                    <a:pt x="112" y="0"/>
                    <a:pt x="183" y="12"/>
                    <a:pt x="223" y="60"/>
                  </a:cubicBezTo>
                  <a:cubicBezTo>
                    <a:pt x="542" y="502"/>
                    <a:pt x="542" y="502"/>
                    <a:pt x="542" y="502"/>
                  </a:cubicBezTo>
                  <a:cubicBezTo>
                    <a:pt x="577" y="553"/>
                    <a:pt x="565" y="625"/>
                    <a:pt x="514" y="661"/>
                  </a:cubicBezTo>
                </a:path>
              </a:pathLst>
            </a:custGeom>
            <a:solidFill>
              <a:schemeClr val="accent1">
                <a:lumMod val="75000"/>
              </a:schemeClr>
            </a:solidFill>
            <a:ln>
              <a:noFill/>
            </a:ln>
            <a:effectLst/>
          </p:spPr>
          <p:txBody>
            <a:bodyPr anchor="ctr"/>
            <a:lstStyle/>
            <a:p>
              <a:pPr algn="ctr"/>
              <a:endParaRPr/>
            </a:p>
          </p:txBody>
        </p:sp>
        <p:sp>
          <p:nvSpPr>
            <p:cNvPr id="124" name="Freeform: Shape 108">
              <a:extLst>
                <a:ext uri="{FF2B5EF4-FFF2-40B4-BE49-F238E27FC236}">
                  <a16:creationId xmlns:a16="http://schemas.microsoft.com/office/drawing/2014/main" id="{068EC644-A956-413A-9398-F48C430A21B1}"/>
                </a:ext>
              </a:extLst>
            </p:cNvPr>
            <p:cNvSpPr>
              <a:spLocks/>
            </p:cNvSpPr>
            <p:nvPr/>
          </p:nvSpPr>
          <p:spPr bwMode="auto">
            <a:xfrm>
              <a:off x="10069656" y="7544299"/>
              <a:ext cx="533261" cy="623839"/>
            </a:xfrm>
            <a:custGeom>
              <a:avLst/>
              <a:gdLst>
                <a:gd name="T0" fmla="*/ 0 w 1115"/>
                <a:gd name="T1" fmla="*/ 490 h 1307"/>
                <a:gd name="T2" fmla="*/ 0 w 1115"/>
                <a:gd name="T3" fmla="*/ 490 h 1307"/>
                <a:gd name="T4" fmla="*/ 71 w 1115"/>
                <a:gd name="T5" fmla="*/ 836 h 1307"/>
                <a:gd name="T6" fmla="*/ 139 w 1115"/>
                <a:gd name="T7" fmla="*/ 1183 h 1307"/>
                <a:gd name="T8" fmla="*/ 1114 w 1115"/>
                <a:gd name="T9" fmla="*/ 1306 h 1307"/>
                <a:gd name="T10" fmla="*/ 983 w 1115"/>
                <a:gd name="T11" fmla="*/ 653 h 1307"/>
                <a:gd name="T12" fmla="*/ 852 w 1115"/>
                <a:gd name="T13" fmla="*/ 0 h 1307"/>
                <a:gd name="T14" fmla="*/ 0 w 1115"/>
                <a:gd name="T15" fmla="*/ 490 h 1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5" h="1307">
                  <a:moveTo>
                    <a:pt x="0" y="490"/>
                  </a:moveTo>
                  <a:lnTo>
                    <a:pt x="0" y="490"/>
                  </a:lnTo>
                  <a:cubicBezTo>
                    <a:pt x="71" y="836"/>
                    <a:pt x="71" y="836"/>
                    <a:pt x="71" y="836"/>
                  </a:cubicBezTo>
                  <a:cubicBezTo>
                    <a:pt x="139" y="1183"/>
                    <a:pt x="139" y="1183"/>
                    <a:pt x="139" y="1183"/>
                  </a:cubicBezTo>
                  <a:cubicBezTo>
                    <a:pt x="139" y="1183"/>
                    <a:pt x="880" y="995"/>
                    <a:pt x="1114" y="1306"/>
                  </a:cubicBezTo>
                  <a:cubicBezTo>
                    <a:pt x="983" y="653"/>
                    <a:pt x="983" y="653"/>
                    <a:pt x="983" y="653"/>
                  </a:cubicBezTo>
                  <a:cubicBezTo>
                    <a:pt x="852" y="0"/>
                    <a:pt x="852" y="0"/>
                    <a:pt x="852" y="0"/>
                  </a:cubicBezTo>
                  <a:cubicBezTo>
                    <a:pt x="756" y="379"/>
                    <a:pt x="0" y="490"/>
                    <a:pt x="0" y="490"/>
                  </a:cubicBezTo>
                </a:path>
              </a:pathLst>
            </a:custGeom>
            <a:solidFill>
              <a:schemeClr val="accent1">
                <a:lumMod val="50000"/>
              </a:schemeClr>
            </a:solidFill>
            <a:ln w="9525" cap="flat">
              <a:noFill/>
              <a:bevel/>
              <a:headEnd/>
              <a:tailEnd/>
            </a:ln>
            <a:effectLst/>
          </p:spPr>
          <p:txBody>
            <a:bodyPr anchor="ctr"/>
            <a:lstStyle/>
            <a:p>
              <a:pPr algn="ctr"/>
              <a:endParaRPr/>
            </a:p>
          </p:txBody>
        </p:sp>
        <p:sp>
          <p:nvSpPr>
            <p:cNvPr id="125" name="Freeform: Shape 109">
              <a:extLst>
                <a:ext uri="{FF2B5EF4-FFF2-40B4-BE49-F238E27FC236}">
                  <a16:creationId xmlns:a16="http://schemas.microsoft.com/office/drawing/2014/main" id="{C962198B-0601-4134-A244-16F9118BC11E}"/>
                </a:ext>
              </a:extLst>
            </p:cNvPr>
            <p:cNvSpPr>
              <a:spLocks/>
            </p:cNvSpPr>
            <p:nvPr/>
          </p:nvSpPr>
          <p:spPr bwMode="auto">
            <a:xfrm>
              <a:off x="10448440" y="7518922"/>
              <a:ext cx="181986" cy="674592"/>
            </a:xfrm>
            <a:custGeom>
              <a:avLst/>
              <a:gdLst>
                <a:gd name="T0" fmla="*/ 330 w 383"/>
                <a:gd name="T1" fmla="*/ 1405 h 1410"/>
                <a:gd name="T2" fmla="*/ 330 w 383"/>
                <a:gd name="T3" fmla="*/ 1405 h 1410"/>
                <a:gd name="T4" fmla="*/ 330 w 383"/>
                <a:gd name="T5" fmla="*/ 1405 h 1410"/>
                <a:gd name="T6" fmla="*/ 263 w 383"/>
                <a:gd name="T7" fmla="*/ 1361 h 1410"/>
                <a:gd name="T8" fmla="*/ 4 w 383"/>
                <a:gd name="T9" fmla="*/ 71 h 1410"/>
                <a:gd name="T10" fmla="*/ 48 w 383"/>
                <a:gd name="T11" fmla="*/ 4 h 1410"/>
                <a:gd name="T12" fmla="*/ 116 w 383"/>
                <a:gd name="T13" fmla="*/ 47 h 1410"/>
                <a:gd name="T14" fmla="*/ 374 w 383"/>
                <a:gd name="T15" fmla="*/ 1337 h 1410"/>
                <a:gd name="T16" fmla="*/ 330 w 383"/>
                <a:gd name="T17" fmla="*/ 1405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1410">
                  <a:moveTo>
                    <a:pt x="330" y="1405"/>
                  </a:moveTo>
                  <a:lnTo>
                    <a:pt x="330" y="1405"/>
                  </a:lnTo>
                  <a:lnTo>
                    <a:pt x="330" y="1405"/>
                  </a:lnTo>
                  <a:cubicBezTo>
                    <a:pt x="298" y="1409"/>
                    <a:pt x="270" y="1389"/>
                    <a:pt x="263" y="1361"/>
                  </a:cubicBezTo>
                  <a:cubicBezTo>
                    <a:pt x="4" y="71"/>
                    <a:pt x="4" y="71"/>
                    <a:pt x="4" y="71"/>
                  </a:cubicBezTo>
                  <a:cubicBezTo>
                    <a:pt x="0" y="39"/>
                    <a:pt x="20" y="11"/>
                    <a:pt x="48" y="4"/>
                  </a:cubicBezTo>
                  <a:cubicBezTo>
                    <a:pt x="80" y="0"/>
                    <a:pt x="107" y="19"/>
                    <a:pt x="116" y="47"/>
                  </a:cubicBezTo>
                  <a:cubicBezTo>
                    <a:pt x="374" y="1337"/>
                    <a:pt x="374" y="1337"/>
                    <a:pt x="374" y="1337"/>
                  </a:cubicBezTo>
                  <a:cubicBezTo>
                    <a:pt x="382" y="1369"/>
                    <a:pt x="362" y="1396"/>
                    <a:pt x="330" y="1405"/>
                  </a:cubicBezTo>
                </a:path>
              </a:pathLst>
            </a:custGeom>
            <a:solidFill>
              <a:schemeClr val="accent2"/>
            </a:solidFill>
            <a:ln>
              <a:noFill/>
            </a:ln>
            <a:effectLst/>
          </p:spPr>
          <p:txBody>
            <a:bodyPr anchor="ctr"/>
            <a:lstStyle/>
            <a:p>
              <a:pPr algn="ctr"/>
              <a:endParaRPr/>
            </a:p>
          </p:txBody>
        </p:sp>
        <p:sp>
          <p:nvSpPr>
            <p:cNvPr id="126" name="Freeform: Shape 110">
              <a:extLst>
                <a:ext uri="{FF2B5EF4-FFF2-40B4-BE49-F238E27FC236}">
                  <a16:creationId xmlns:a16="http://schemas.microsoft.com/office/drawing/2014/main" id="{4FFAD636-2B62-40AE-BF86-4A90DCBC939C}"/>
                </a:ext>
              </a:extLst>
            </p:cNvPr>
            <p:cNvSpPr>
              <a:spLocks/>
            </p:cNvSpPr>
            <p:nvPr/>
          </p:nvSpPr>
          <p:spPr bwMode="auto">
            <a:xfrm>
              <a:off x="9809373" y="7779031"/>
              <a:ext cx="325882" cy="370074"/>
            </a:xfrm>
            <a:custGeom>
              <a:avLst/>
              <a:gdLst>
                <a:gd name="T0" fmla="*/ 542 w 682"/>
                <a:gd name="T1" fmla="*/ 0 h 777"/>
                <a:gd name="T2" fmla="*/ 542 w 682"/>
                <a:gd name="T3" fmla="*/ 0 h 777"/>
                <a:gd name="T4" fmla="*/ 124 w 682"/>
                <a:gd name="T5" fmla="*/ 99 h 777"/>
                <a:gd name="T6" fmla="*/ 24 w 682"/>
                <a:gd name="T7" fmla="*/ 310 h 777"/>
                <a:gd name="T8" fmla="*/ 84 w 682"/>
                <a:gd name="T9" fmla="*/ 609 h 777"/>
                <a:gd name="T10" fmla="*/ 259 w 682"/>
                <a:gd name="T11" fmla="*/ 760 h 777"/>
                <a:gd name="T12" fmla="*/ 681 w 682"/>
                <a:gd name="T13" fmla="*/ 693 h 777"/>
                <a:gd name="T14" fmla="*/ 542 w 682"/>
                <a:gd name="T15" fmla="*/ 0 h 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2" h="777">
                  <a:moveTo>
                    <a:pt x="542" y="0"/>
                  </a:moveTo>
                  <a:lnTo>
                    <a:pt x="542" y="0"/>
                  </a:lnTo>
                  <a:cubicBezTo>
                    <a:pt x="124" y="99"/>
                    <a:pt x="124" y="99"/>
                    <a:pt x="124" y="99"/>
                  </a:cubicBezTo>
                  <a:cubicBezTo>
                    <a:pt x="48" y="116"/>
                    <a:pt x="0" y="211"/>
                    <a:pt x="24" y="310"/>
                  </a:cubicBezTo>
                  <a:cubicBezTo>
                    <a:pt x="84" y="609"/>
                    <a:pt x="84" y="609"/>
                    <a:pt x="84" y="609"/>
                  </a:cubicBezTo>
                  <a:cubicBezTo>
                    <a:pt x="104" y="708"/>
                    <a:pt x="184" y="776"/>
                    <a:pt x="259" y="760"/>
                  </a:cubicBezTo>
                  <a:cubicBezTo>
                    <a:pt x="681" y="693"/>
                    <a:pt x="681" y="693"/>
                    <a:pt x="681" y="693"/>
                  </a:cubicBezTo>
                  <a:lnTo>
                    <a:pt x="542" y="0"/>
                  </a:lnTo>
                </a:path>
              </a:pathLst>
            </a:custGeom>
            <a:solidFill>
              <a:schemeClr val="accent1"/>
            </a:solidFill>
            <a:ln>
              <a:noFill/>
            </a:ln>
            <a:effectLst/>
          </p:spPr>
          <p:txBody>
            <a:bodyPr anchor="ctr"/>
            <a:lstStyle/>
            <a:p>
              <a:pPr algn="ctr"/>
              <a:endParaRPr/>
            </a:p>
          </p:txBody>
        </p:sp>
        <p:sp>
          <p:nvSpPr>
            <p:cNvPr id="127" name="Freeform: Shape 111">
              <a:extLst>
                <a:ext uri="{FF2B5EF4-FFF2-40B4-BE49-F238E27FC236}">
                  <a16:creationId xmlns:a16="http://schemas.microsoft.com/office/drawing/2014/main" id="{3997A407-B944-483F-8515-2E9916942F68}"/>
                </a:ext>
              </a:extLst>
            </p:cNvPr>
            <p:cNvSpPr>
              <a:spLocks/>
            </p:cNvSpPr>
            <p:nvPr/>
          </p:nvSpPr>
          <p:spPr bwMode="auto">
            <a:xfrm>
              <a:off x="9815722" y="7897455"/>
              <a:ext cx="99457" cy="38065"/>
            </a:xfrm>
            <a:custGeom>
              <a:avLst/>
              <a:gdLst>
                <a:gd name="T0" fmla="*/ 183 w 212"/>
                <a:gd name="T1" fmla="*/ 4 h 85"/>
                <a:gd name="T2" fmla="*/ 183 w 212"/>
                <a:gd name="T3" fmla="*/ 4 h 85"/>
                <a:gd name="T4" fmla="*/ 0 w 212"/>
                <a:gd name="T5" fmla="*/ 40 h 85"/>
                <a:gd name="T6" fmla="*/ 12 w 212"/>
                <a:gd name="T7" fmla="*/ 84 h 85"/>
                <a:gd name="T8" fmla="*/ 192 w 212"/>
                <a:gd name="T9" fmla="*/ 47 h 85"/>
                <a:gd name="T10" fmla="*/ 208 w 212"/>
                <a:gd name="T11" fmla="*/ 19 h 85"/>
                <a:gd name="T12" fmla="*/ 183 w 212"/>
                <a:gd name="T13" fmla="*/ 4 h 85"/>
              </a:gdLst>
              <a:ahLst/>
              <a:cxnLst>
                <a:cxn ang="0">
                  <a:pos x="T0" y="T1"/>
                </a:cxn>
                <a:cxn ang="0">
                  <a:pos x="T2" y="T3"/>
                </a:cxn>
                <a:cxn ang="0">
                  <a:pos x="T4" y="T5"/>
                </a:cxn>
                <a:cxn ang="0">
                  <a:pos x="T6" y="T7"/>
                </a:cxn>
                <a:cxn ang="0">
                  <a:pos x="T8" y="T9"/>
                </a:cxn>
                <a:cxn ang="0">
                  <a:pos x="T10" y="T11"/>
                </a:cxn>
                <a:cxn ang="0">
                  <a:pos x="T12" y="T13"/>
                </a:cxn>
              </a:cxnLst>
              <a:rect l="0" t="0" r="r" b="b"/>
              <a:pathLst>
                <a:path w="212" h="85">
                  <a:moveTo>
                    <a:pt x="183" y="4"/>
                  </a:moveTo>
                  <a:lnTo>
                    <a:pt x="183" y="4"/>
                  </a:lnTo>
                  <a:cubicBezTo>
                    <a:pt x="0" y="40"/>
                    <a:pt x="0" y="40"/>
                    <a:pt x="0" y="40"/>
                  </a:cubicBezTo>
                  <a:cubicBezTo>
                    <a:pt x="12" y="84"/>
                    <a:pt x="12" y="84"/>
                    <a:pt x="12" y="84"/>
                  </a:cubicBezTo>
                  <a:cubicBezTo>
                    <a:pt x="192" y="47"/>
                    <a:pt x="192" y="47"/>
                    <a:pt x="192" y="47"/>
                  </a:cubicBezTo>
                  <a:cubicBezTo>
                    <a:pt x="203" y="47"/>
                    <a:pt x="211" y="32"/>
                    <a:pt x="208" y="19"/>
                  </a:cubicBezTo>
                  <a:cubicBezTo>
                    <a:pt x="208" y="7"/>
                    <a:pt x="195" y="0"/>
                    <a:pt x="183" y="4"/>
                  </a:cubicBezTo>
                </a:path>
              </a:pathLst>
            </a:custGeom>
            <a:solidFill>
              <a:schemeClr val="accent3">
                <a:lumMod val="50000"/>
              </a:schemeClr>
            </a:solidFill>
            <a:ln>
              <a:noFill/>
            </a:ln>
            <a:effectLst/>
          </p:spPr>
          <p:txBody>
            <a:bodyPr anchor="ctr"/>
            <a:lstStyle/>
            <a:p>
              <a:pPr algn="ctr"/>
              <a:endParaRPr/>
            </a:p>
          </p:txBody>
        </p:sp>
        <p:sp>
          <p:nvSpPr>
            <p:cNvPr id="128" name="Freeform: Shape 112">
              <a:extLst>
                <a:ext uri="{FF2B5EF4-FFF2-40B4-BE49-F238E27FC236}">
                  <a16:creationId xmlns:a16="http://schemas.microsoft.com/office/drawing/2014/main" id="{6E30AA13-2B5D-4EA2-8A57-EBBC6D36CC38}"/>
                </a:ext>
              </a:extLst>
            </p:cNvPr>
            <p:cNvSpPr>
              <a:spLocks/>
            </p:cNvSpPr>
            <p:nvPr/>
          </p:nvSpPr>
          <p:spPr bwMode="auto">
            <a:xfrm>
              <a:off x="9824186" y="7933405"/>
              <a:ext cx="99457" cy="38065"/>
            </a:xfrm>
            <a:custGeom>
              <a:avLst/>
              <a:gdLst>
                <a:gd name="T0" fmla="*/ 179 w 212"/>
                <a:gd name="T1" fmla="*/ 4 h 85"/>
                <a:gd name="T2" fmla="*/ 179 w 212"/>
                <a:gd name="T3" fmla="*/ 4 h 85"/>
                <a:gd name="T4" fmla="*/ 0 w 212"/>
                <a:gd name="T5" fmla="*/ 40 h 85"/>
                <a:gd name="T6" fmla="*/ 8 w 212"/>
                <a:gd name="T7" fmla="*/ 84 h 85"/>
                <a:gd name="T8" fmla="*/ 192 w 212"/>
                <a:gd name="T9" fmla="*/ 48 h 85"/>
                <a:gd name="T10" fmla="*/ 207 w 212"/>
                <a:gd name="T11" fmla="*/ 20 h 85"/>
                <a:gd name="T12" fmla="*/ 179 w 212"/>
                <a:gd name="T13" fmla="*/ 4 h 85"/>
              </a:gdLst>
              <a:ahLst/>
              <a:cxnLst>
                <a:cxn ang="0">
                  <a:pos x="T0" y="T1"/>
                </a:cxn>
                <a:cxn ang="0">
                  <a:pos x="T2" y="T3"/>
                </a:cxn>
                <a:cxn ang="0">
                  <a:pos x="T4" y="T5"/>
                </a:cxn>
                <a:cxn ang="0">
                  <a:pos x="T6" y="T7"/>
                </a:cxn>
                <a:cxn ang="0">
                  <a:pos x="T8" y="T9"/>
                </a:cxn>
                <a:cxn ang="0">
                  <a:pos x="T10" y="T11"/>
                </a:cxn>
                <a:cxn ang="0">
                  <a:pos x="T12" y="T13"/>
                </a:cxn>
              </a:cxnLst>
              <a:rect l="0" t="0" r="r" b="b"/>
              <a:pathLst>
                <a:path w="212" h="85">
                  <a:moveTo>
                    <a:pt x="179" y="4"/>
                  </a:moveTo>
                  <a:lnTo>
                    <a:pt x="179" y="4"/>
                  </a:lnTo>
                  <a:cubicBezTo>
                    <a:pt x="0" y="40"/>
                    <a:pt x="0" y="40"/>
                    <a:pt x="0" y="40"/>
                  </a:cubicBezTo>
                  <a:cubicBezTo>
                    <a:pt x="8" y="84"/>
                    <a:pt x="8" y="84"/>
                    <a:pt x="8" y="84"/>
                  </a:cubicBezTo>
                  <a:cubicBezTo>
                    <a:pt x="192" y="48"/>
                    <a:pt x="192" y="48"/>
                    <a:pt x="192" y="48"/>
                  </a:cubicBezTo>
                  <a:cubicBezTo>
                    <a:pt x="204" y="44"/>
                    <a:pt x="211" y="32"/>
                    <a:pt x="207" y="20"/>
                  </a:cubicBezTo>
                  <a:cubicBezTo>
                    <a:pt x="207" y="9"/>
                    <a:pt x="195" y="0"/>
                    <a:pt x="179" y="4"/>
                  </a:cubicBezTo>
                </a:path>
              </a:pathLst>
            </a:custGeom>
            <a:solidFill>
              <a:schemeClr val="accent3">
                <a:lumMod val="50000"/>
              </a:schemeClr>
            </a:solidFill>
            <a:ln>
              <a:noFill/>
            </a:ln>
            <a:effectLst/>
          </p:spPr>
          <p:txBody>
            <a:bodyPr anchor="ctr"/>
            <a:lstStyle/>
            <a:p>
              <a:pPr algn="ctr"/>
              <a:endParaRPr/>
            </a:p>
          </p:txBody>
        </p:sp>
        <p:sp>
          <p:nvSpPr>
            <p:cNvPr id="129" name="Freeform: Shape 113">
              <a:extLst>
                <a:ext uri="{FF2B5EF4-FFF2-40B4-BE49-F238E27FC236}">
                  <a16:creationId xmlns:a16="http://schemas.microsoft.com/office/drawing/2014/main" id="{B5B20B1A-9998-4594-AAB4-FA8777AE089E}"/>
                </a:ext>
              </a:extLst>
            </p:cNvPr>
            <p:cNvSpPr>
              <a:spLocks/>
            </p:cNvSpPr>
            <p:nvPr/>
          </p:nvSpPr>
          <p:spPr bwMode="auto">
            <a:xfrm>
              <a:off x="9832651" y="7969355"/>
              <a:ext cx="99457" cy="38065"/>
            </a:xfrm>
            <a:custGeom>
              <a:avLst/>
              <a:gdLst>
                <a:gd name="T0" fmla="*/ 179 w 212"/>
                <a:gd name="T1" fmla="*/ 4 h 84"/>
                <a:gd name="T2" fmla="*/ 179 w 212"/>
                <a:gd name="T3" fmla="*/ 4 h 84"/>
                <a:gd name="T4" fmla="*/ 0 w 212"/>
                <a:gd name="T5" fmla="*/ 40 h 84"/>
                <a:gd name="T6" fmla="*/ 8 w 212"/>
                <a:gd name="T7" fmla="*/ 83 h 84"/>
                <a:gd name="T8" fmla="*/ 191 w 212"/>
                <a:gd name="T9" fmla="*/ 48 h 84"/>
                <a:gd name="T10" fmla="*/ 207 w 212"/>
                <a:gd name="T11" fmla="*/ 20 h 84"/>
                <a:gd name="T12" fmla="*/ 179 w 212"/>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212" h="84">
                  <a:moveTo>
                    <a:pt x="179" y="4"/>
                  </a:moveTo>
                  <a:lnTo>
                    <a:pt x="179" y="4"/>
                  </a:lnTo>
                  <a:cubicBezTo>
                    <a:pt x="0" y="40"/>
                    <a:pt x="0" y="40"/>
                    <a:pt x="0" y="40"/>
                  </a:cubicBezTo>
                  <a:cubicBezTo>
                    <a:pt x="8" y="83"/>
                    <a:pt x="8" y="83"/>
                    <a:pt x="8" y="83"/>
                  </a:cubicBezTo>
                  <a:cubicBezTo>
                    <a:pt x="191" y="48"/>
                    <a:pt x="191" y="48"/>
                    <a:pt x="191" y="48"/>
                  </a:cubicBezTo>
                  <a:cubicBezTo>
                    <a:pt x="203" y="43"/>
                    <a:pt x="211" y="32"/>
                    <a:pt x="207" y="20"/>
                  </a:cubicBezTo>
                  <a:cubicBezTo>
                    <a:pt x="203" y="8"/>
                    <a:pt x="191" y="0"/>
                    <a:pt x="179" y="4"/>
                  </a:cubicBezTo>
                </a:path>
              </a:pathLst>
            </a:custGeom>
            <a:solidFill>
              <a:schemeClr val="accent3">
                <a:lumMod val="50000"/>
              </a:schemeClr>
            </a:solidFill>
            <a:ln>
              <a:noFill/>
            </a:ln>
            <a:effectLst/>
          </p:spPr>
          <p:txBody>
            <a:bodyPr anchor="ctr"/>
            <a:lstStyle/>
            <a:p>
              <a:pPr algn="ctr"/>
              <a:endParaRPr/>
            </a:p>
          </p:txBody>
        </p:sp>
        <p:sp>
          <p:nvSpPr>
            <p:cNvPr id="130" name="Freeform: Shape 114">
              <a:extLst>
                <a:ext uri="{FF2B5EF4-FFF2-40B4-BE49-F238E27FC236}">
                  <a16:creationId xmlns:a16="http://schemas.microsoft.com/office/drawing/2014/main" id="{EABC527D-91E8-4774-B665-3557DB3631CF}"/>
                </a:ext>
              </a:extLst>
            </p:cNvPr>
            <p:cNvSpPr>
              <a:spLocks/>
            </p:cNvSpPr>
            <p:nvPr/>
          </p:nvSpPr>
          <p:spPr bwMode="auto">
            <a:xfrm>
              <a:off x="9838999" y="8005305"/>
              <a:ext cx="99457" cy="38065"/>
            </a:xfrm>
            <a:custGeom>
              <a:avLst/>
              <a:gdLst>
                <a:gd name="T0" fmla="*/ 179 w 212"/>
                <a:gd name="T1" fmla="*/ 0 h 84"/>
                <a:gd name="T2" fmla="*/ 179 w 212"/>
                <a:gd name="T3" fmla="*/ 0 h 84"/>
                <a:gd name="T4" fmla="*/ 0 w 212"/>
                <a:gd name="T5" fmla="*/ 39 h 84"/>
                <a:gd name="T6" fmla="*/ 8 w 212"/>
                <a:gd name="T7" fmla="*/ 83 h 84"/>
                <a:gd name="T8" fmla="*/ 187 w 212"/>
                <a:gd name="T9" fmla="*/ 47 h 84"/>
                <a:gd name="T10" fmla="*/ 207 w 212"/>
                <a:gd name="T11" fmla="*/ 19 h 84"/>
                <a:gd name="T12" fmla="*/ 179 w 212"/>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212" h="84">
                  <a:moveTo>
                    <a:pt x="179" y="0"/>
                  </a:moveTo>
                  <a:lnTo>
                    <a:pt x="179" y="0"/>
                  </a:lnTo>
                  <a:cubicBezTo>
                    <a:pt x="0" y="39"/>
                    <a:pt x="0" y="39"/>
                    <a:pt x="0" y="39"/>
                  </a:cubicBezTo>
                  <a:cubicBezTo>
                    <a:pt x="8" y="83"/>
                    <a:pt x="8" y="83"/>
                    <a:pt x="8" y="83"/>
                  </a:cubicBezTo>
                  <a:cubicBezTo>
                    <a:pt x="187" y="47"/>
                    <a:pt x="187" y="47"/>
                    <a:pt x="187" y="47"/>
                  </a:cubicBezTo>
                  <a:cubicBezTo>
                    <a:pt x="199" y="44"/>
                    <a:pt x="211" y="31"/>
                    <a:pt x="207" y="19"/>
                  </a:cubicBezTo>
                  <a:cubicBezTo>
                    <a:pt x="203" y="7"/>
                    <a:pt x="191" y="0"/>
                    <a:pt x="179" y="0"/>
                  </a:cubicBezTo>
                </a:path>
              </a:pathLst>
            </a:custGeom>
            <a:solidFill>
              <a:schemeClr val="accent3">
                <a:lumMod val="50000"/>
              </a:schemeClr>
            </a:solidFill>
            <a:ln>
              <a:noFill/>
            </a:ln>
            <a:effectLst/>
          </p:spPr>
          <p:txBody>
            <a:bodyPr anchor="ctr"/>
            <a:lstStyle/>
            <a:p>
              <a:pPr algn="ctr"/>
              <a:endParaRPr/>
            </a:p>
          </p:txBody>
        </p:sp>
        <p:sp>
          <p:nvSpPr>
            <p:cNvPr id="131" name="Freeform: Shape 115">
              <a:extLst>
                <a:ext uri="{FF2B5EF4-FFF2-40B4-BE49-F238E27FC236}">
                  <a16:creationId xmlns:a16="http://schemas.microsoft.com/office/drawing/2014/main" id="{1C1FC6F0-E210-43ED-BFE5-81798ED2A975}"/>
                </a:ext>
              </a:extLst>
            </p:cNvPr>
            <p:cNvSpPr>
              <a:spLocks/>
            </p:cNvSpPr>
            <p:nvPr/>
          </p:nvSpPr>
          <p:spPr bwMode="auto">
            <a:xfrm>
              <a:off x="9847464" y="8041255"/>
              <a:ext cx="97341" cy="38065"/>
            </a:xfrm>
            <a:custGeom>
              <a:avLst/>
              <a:gdLst>
                <a:gd name="T0" fmla="*/ 179 w 208"/>
                <a:gd name="T1" fmla="*/ 0 h 85"/>
                <a:gd name="T2" fmla="*/ 179 w 208"/>
                <a:gd name="T3" fmla="*/ 0 h 85"/>
                <a:gd name="T4" fmla="*/ 0 w 208"/>
                <a:gd name="T5" fmla="*/ 36 h 85"/>
                <a:gd name="T6" fmla="*/ 8 w 208"/>
                <a:gd name="T7" fmla="*/ 84 h 85"/>
                <a:gd name="T8" fmla="*/ 187 w 208"/>
                <a:gd name="T9" fmla="*/ 48 h 85"/>
                <a:gd name="T10" fmla="*/ 207 w 208"/>
                <a:gd name="T11" fmla="*/ 20 h 85"/>
                <a:gd name="T12" fmla="*/ 179 w 208"/>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208" h="85">
                  <a:moveTo>
                    <a:pt x="179" y="0"/>
                  </a:moveTo>
                  <a:lnTo>
                    <a:pt x="179" y="0"/>
                  </a:lnTo>
                  <a:cubicBezTo>
                    <a:pt x="0" y="36"/>
                    <a:pt x="0" y="36"/>
                    <a:pt x="0" y="36"/>
                  </a:cubicBezTo>
                  <a:cubicBezTo>
                    <a:pt x="8" y="84"/>
                    <a:pt x="8" y="84"/>
                    <a:pt x="8" y="84"/>
                  </a:cubicBezTo>
                  <a:cubicBezTo>
                    <a:pt x="187" y="48"/>
                    <a:pt x="187" y="48"/>
                    <a:pt x="187" y="48"/>
                  </a:cubicBezTo>
                  <a:cubicBezTo>
                    <a:pt x="199" y="44"/>
                    <a:pt x="207" y="32"/>
                    <a:pt x="207" y="20"/>
                  </a:cubicBezTo>
                  <a:cubicBezTo>
                    <a:pt x="203" y="8"/>
                    <a:pt x="191" y="0"/>
                    <a:pt x="179" y="0"/>
                  </a:cubicBezTo>
                </a:path>
              </a:pathLst>
            </a:custGeom>
            <a:solidFill>
              <a:schemeClr val="accent3">
                <a:lumMod val="50000"/>
              </a:schemeClr>
            </a:solidFill>
            <a:ln>
              <a:noFill/>
            </a:ln>
            <a:effectLst/>
          </p:spPr>
          <p:txBody>
            <a:bodyPr anchor="ctr"/>
            <a:lstStyle/>
            <a:p>
              <a:pPr algn="ctr"/>
              <a:endParaRPr/>
            </a:p>
          </p:txBody>
        </p:sp>
      </p:grpSp>
      <p:grpSp>
        <p:nvGrpSpPr>
          <p:cNvPr id="132" name="Group 116">
            <a:extLst>
              <a:ext uri="{FF2B5EF4-FFF2-40B4-BE49-F238E27FC236}">
                <a16:creationId xmlns:a16="http://schemas.microsoft.com/office/drawing/2014/main" id="{596A4355-4A14-44F3-9A87-22974FB9BCC5}"/>
              </a:ext>
            </a:extLst>
          </p:cNvPr>
          <p:cNvGrpSpPr/>
          <p:nvPr/>
        </p:nvGrpSpPr>
        <p:grpSpPr>
          <a:xfrm>
            <a:off x="6852072" y="3996454"/>
            <a:ext cx="401107" cy="343594"/>
            <a:chOff x="13463904" y="7694443"/>
            <a:chExt cx="802008" cy="687280"/>
          </a:xfrm>
        </p:grpSpPr>
        <p:sp>
          <p:nvSpPr>
            <p:cNvPr id="133" name="Freeform: Shape 117">
              <a:extLst>
                <a:ext uri="{FF2B5EF4-FFF2-40B4-BE49-F238E27FC236}">
                  <a16:creationId xmlns:a16="http://schemas.microsoft.com/office/drawing/2014/main" id="{BB08411E-F0BA-4160-9D70-62AA6FFB9029}"/>
                </a:ext>
              </a:extLst>
            </p:cNvPr>
            <p:cNvSpPr>
              <a:spLocks/>
            </p:cNvSpPr>
            <p:nvPr/>
          </p:nvSpPr>
          <p:spPr bwMode="auto">
            <a:xfrm>
              <a:off x="13482949" y="7800178"/>
              <a:ext cx="782963" cy="581545"/>
            </a:xfrm>
            <a:custGeom>
              <a:avLst/>
              <a:gdLst>
                <a:gd name="T0" fmla="*/ 1637 w 1638"/>
                <a:gd name="T1" fmla="*/ 728 h 1215"/>
                <a:gd name="T2" fmla="*/ 255 w 1638"/>
                <a:gd name="T3" fmla="*/ 1214 h 1215"/>
                <a:gd name="T4" fmla="*/ 0 w 1638"/>
                <a:gd name="T5" fmla="*/ 481 h 1215"/>
                <a:gd name="T6" fmla="*/ 1382 w 1638"/>
                <a:gd name="T7" fmla="*/ 0 h 1215"/>
                <a:gd name="T8" fmla="*/ 1637 w 1638"/>
                <a:gd name="T9" fmla="*/ 728 h 1215"/>
              </a:gdLst>
              <a:ahLst/>
              <a:cxnLst>
                <a:cxn ang="0">
                  <a:pos x="T0" y="T1"/>
                </a:cxn>
                <a:cxn ang="0">
                  <a:pos x="T2" y="T3"/>
                </a:cxn>
                <a:cxn ang="0">
                  <a:pos x="T4" y="T5"/>
                </a:cxn>
                <a:cxn ang="0">
                  <a:pos x="T6" y="T7"/>
                </a:cxn>
                <a:cxn ang="0">
                  <a:pos x="T8" y="T9"/>
                </a:cxn>
              </a:cxnLst>
              <a:rect l="0" t="0" r="r" b="b"/>
              <a:pathLst>
                <a:path w="1638" h="1215">
                  <a:moveTo>
                    <a:pt x="1637" y="728"/>
                  </a:moveTo>
                  <a:lnTo>
                    <a:pt x="255" y="1214"/>
                  </a:lnTo>
                  <a:lnTo>
                    <a:pt x="0" y="481"/>
                  </a:lnTo>
                  <a:lnTo>
                    <a:pt x="1382" y="0"/>
                  </a:lnTo>
                  <a:lnTo>
                    <a:pt x="1637" y="728"/>
                  </a:lnTo>
                </a:path>
              </a:pathLst>
            </a:custGeom>
            <a:solidFill>
              <a:schemeClr val="accent3">
                <a:lumMod val="75000"/>
              </a:schemeClr>
            </a:solidFill>
            <a:ln>
              <a:noFill/>
            </a:ln>
            <a:effectLst/>
          </p:spPr>
          <p:txBody>
            <a:bodyPr anchor="ctr"/>
            <a:lstStyle/>
            <a:p>
              <a:pPr algn="ctr"/>
              <a:endParaRPr/>
            </a:p>
          </p:txBody>
        </p:sp>
        <p:sp>
          <p:nvSpPr>
            <p:cNvPr id="134" name="Freeform: Shape 118">
              <a:extLst>
                <a:ext uri="{FF2B5EF4-FFF2-40B4-BE49-F238E27FC236}">
                  <a16:creationId xmlns:a16="http://schemas.microsoft.com/office/drawing/2014/main" id="{5F96B683-1F13-48B9-973A-843B5DAE5C53}"/>
                </a:ext>
              </a:extLst>
            </p:cNvPr>
            <p:cNvSpPr>
              <a:spLocks/>
            </p:cNvSpPr>
            <p:nvPr/>
          </p:nvSpPr>
          <p:spPr bwMode="auto">
            <a:xfrm>
              <a:off x="13482949" y="8030682"/>
              <a:ext cx="389365" cy="348927"/>
            </a:xfrm>
            <a:custGeom>
              <a:avLst/>
              <a:gdLst>
                <a:gd name="T0" fmla="*/ 0 w 817"/>
                <a:gd name="T1" fmla="*/ 0 h 734"/>
                <a:gd name="T2" fmla="*/ 816 w 817"/>
                <a:gd name="T3" fmla="*/ 124 h 734"/>
                <a:gd name="T4" fmla="*/ 255 w 817"/>
                <a:gd name="T5" fmla="*/ 733 h 734"/>
                <a:gd name="T6" fmla="*/ 0 w 817"/>
                <a:gd name="T7" fmla="*/ 0 h 734"/>
              </a:gdLst>
              <a:ahLst/>
              <a:cxnLst>
                <a:cxn ang="0">
                  <a:pos x="T0" y="T1"/>
                </a:cxn>
                <a:cxn ang="0">
                  <a:pos x="T2" y="T3"/>
                </a:cxn>
                <a:cxn ang="0">
                  <a:pos x="T4" y="T5"/>
                </a:cxn>
                <a:cxn ang="0">
                  <a:pos x="T6" y="T7"/>
                </a:cxn>
              </a:cxnLst>
              <a:rect l="0" t="0" r="r" b="b"/>
              <a:pathLst>
                <a:path w="817" h="734">
                  <a:moveTo>
                    <a:pt x="0" y="0"/>
                  </a:moveTo>
                  <a:lnTo>
                    <a:pt x="816" y="124"/>
                  </a:lnTo>
                  <a:lnTo>
                    <a:pt x="255" y="733"/>
                  </a:lnTo>
                  <a:lnTo>
                    <a:pt x="0" y="0"/>
                  </a:lnTo>
                </a:path>
              </a:pathLst>
            </a:custGeom>
            <a:solidFill>
              <a:schemeClr val="accent3"/>
            </a:solidFill>
            <a:ln>
              <a:noFill/>
            </a:ln>
            <a:effectLst/>
          </p:spPr>
          <p:txBody>
            <a:bodyPr anchor="ctr"/>
            <a:lstStyle/>
            <a:p>
              <a:pPr algn="ctr"/>
              <a:endParaRPr/>
            </a:p>
          </p:txBody>
        </p:sp>
        <p:sp>
          <p:nvSpPr>
            <p:cNvPr id="135" name="Freeform: Shape 119">
              <a:extLst>
                <a:ext uri="{FF2B5EF4-FFF2-40B4-BE49-F238E27FC236}">
                  <a16:creationId xmlns:a16="http://schemas.microsoft.com/office/drawing/2014/main" id="{1918A8BF-27B1-4B51-BC4C-CF2F5C9D1755}"/>
                </a:ext>
              </a:extLst>
            </p:cNvPr>
            <p:cNvSpPr>
              <a:spLocks/>
            </p:cNvSpPr>
            <p:nvPr/>
          </p:nvSpPr>
          <p:spPr bwMode="auto">
            <a:xfrm>
              <a:off x="13874431" y="7800178"/>
              <a:ext cx="391481" cy="346812"/>
            </a:xfrm>
            <a:custGeom>
              <a:avLst/>
              <a:gdLst>
                <a:gd name="T0" fmla="*/ 566 w 822"/>
                <a:gd name="T1" fmla="*/ 0 h 729"/>
                <a:gd name="T2" fmla="*/ 0 w 822"/>
                <a:gd name="T3" fmla="*/ 605 h 729"/>
                <a:gd name="T4" fmla="*/ 821 w 822"/>
                <a:gd name="T5" fmla="*/ 728 h 729"/>
                <a:gd name="T6" fmla="*/ 566 w 822"/>
                <a:gd name="T7" fmla="*/ 0 h 729"/>
              </a:gdLst>
              <a:ahLst/>
              <a:cxnLst>
                <a:cxn ang="0">
                  <a:pos x="T0" y="T1"/>
                </a:cxn>
                <a:cxn ang="0">
                  <a:pos x="T2" y="T3"/>
                </a:cxn>
                <a:cxn ang="0">
                  <a:pos x="T4" y="T5"/>
                </a:cxn>
                <a:cxn ang="0">
                  <a:pos x="T6" y="T7"/>
                </a:cxn>
              </a:cxnLst>
              <a:rect l="0" t="0" r="r" b="b"/>
              <a:pathLst>
                <a:path w="822" h="729">
                  <a:moveTo>
                    <a:pt x="566" y="0"/>
                  </a:moveTo>
                  <a:lnTo>
                    <a:pt x="0" y="605"/>
                  </a:lnTo>
                  <a:lnTo>
                    <a:pt x="821" y="728"/>
                  </a:lnTo>
                  <a:lnTo>
                    <a:pt x="566" y="0"/>
                  </a:lnTo>
                </a:path>
              </a:pathLst>
            </a:custGeom>
            <a:solidFill>
              <a:schemeClr val="accent3"/>
            </a:solidFill>
            <a:ln>
              <a:noFill/>
            </a:ln>
            <a:effectLst/>
          </p:spPr>
          <p:txBody>
            <a:bodyPr anchor="ctr"/>
            <a:lstStyle/>
            <a:p>
              <a:pPr algn="ctr"/>
              <a:endParaRPr/>
            </a:p>
          </p:txBody>
        </p:sp>
        <p:sp>
          <p:nvSpPr>
            <p:cNvPr id="136" name="Freeform: Shape 120">
              <a:extLst>
                <a:ext uri="{FF2B5EF4-FFF2-40B4-BE49-F238E27FC236}">
                  <a16:creationId xmlns:a16="http://schemas.microsoft.com/office/drawing/2014/main" id="{6D9C175E-66A5-48EE-AE0B-AA2F96E447AA}"/>
                </a:ext>
              </a:extLst>
            </p:cNvPr>
            <p:cNvSpPr>
              <a:spLocks/>
            </p:cNvSpPr>
            <p:nvPr/>
          </p:nvSpPr>
          <p:spPr bwMode="auto">
            <a:xfrm>
              <a:off x="13482949" y="7694443"/>
              <a:ext cx="662344" cy="334124"/>
            </a:xfrm>
            <a:custGeom>
              <a:avLst/>
              <a:gdLst>
                <a:gd name="T0" fmla="*/ 0 w 1383"/>
                <a:gd name="T1" fmla="*/ 700 h 701"/>
                <a:gd name="T2" fmla="*/ 530 w 1383"/>
                <a:gd name="T3" fmla="*/ 0 h 701"/>
                <a:gd name="T4" fmla="*/ 1382 w 1383"/>
                <a:gd name="T5" fmla="*/ 219 h 701"/>
                <a:gd name="T6" fmla="*/ 0 w 1383"/>
                <a:gd name="T7" fmla="*/ 700 h 701"/>
              </a:gdLst>
              <a:ahLst/>
              <a:cxnLst>
                <a:cxn ang="0">
                  <a:pos x="T0" y="T1"/>
                </a:cxn>
                <a:cxn ang="0">
                  <a:pos x="T2" y="T3"/>
                </a:cxn>
                <a:cxn ang="0">
                  <a:pos x="T4" y="T5"/>
                </a:cxn>
                <a:cxn ang="0">
                  <a:pos x="T6" y="T7"/>
                </a:cxn>
              </a:cxnLst>
              <a:rect l="0" t="0" r="r" b="b"/>
              <a:pathLst>
                <a:path w="1383" h="701">
                  <a:moveTo>
                    <a:pt x="0" y="700"/>
                  </a:moveTo>
                  <a:lnTo>
                    <a:pt x="530" y="0"/>
                  </a:lnTo>
                  <a:lnTo>
                    <a:pt x="1382" y="219"/>
                  </a:lnTo>
                  <a:lnTo>
                    <a:pt x="0" y="700"/>
                  </a:lnTo>
                </a:path>
              </a:pathLst>
            </a:custGeom>
            <a:solidFill>
              <a:schemeClr val="accent3"/>
            </a:solidFill>
            <a:ln>
              <a:noFill/>
            </a:ln>
            <a:effectLst/>
          </p:spPr>
          <p:txBody>
            <a:bodyPr anchor="ctr"/>
            <a:lstStyle/>
            <a:p>
              <a:pPr algn="ctr"/>
              <a:endParaRPr/>
            </a:p>
          </p:txBody>
        </p:sp>
        <p:sp>
          <p:nvSpPr>
            <p:cNvPr id="137" name="Freeform: Shape 121">
              <a:extLst>
                <a:ext uri="{FF2B5EF4-FFF2-40B4-BE49-F238E27FC236}">
                  <a16:creationId xmlns:a16="http://schemas.microsoft.com/office/drawing/2014/main" id="{CC7E7599-BBF7-4DE4-AF2D-D913A4E41B7D}"/>
                </a:ext>
              </a:extLst>
            </p:cNvPr>
            <p:cNvSpPr>
              <a:spLocks/>
            </p:cNvSpPr>
            <p:nvPr/>
          </p:nvSpPr>
          <p:spPr bwMode="auto">
            <a:xfrm>
              <a:off x="13463904" y="7745196"/>
              <a:ext cx="681389" cy="342583"/>
            </a:xfrm>
            <a:custGeom>
              <a:avLst/>
              <a:gdLst>
                <a:gd name="T0" fmla="*/ 40 w 1423"/>
                <a:gd name="T1" fmla="*/ 593 h 718"/>
                <a:gd name="T2" fmla="*/ 0 w 1423"/>
                <a:gd name="T3" fmla="*/ 482 h 718"/>
                <a:gd name="T4" fmla="*/ 1382 w 1423"/>
                <a:gd name="T5" fmla="*/ 0 h 718"/>
                <a:gd name="T6" fmla="*/ 1422 w 1423"/>
                <a:gd name="T7" fmla="*/ 112 h 718"/>
                <a:gd name="T8" fmla="*/ 856 w 1423"/>
                <a:gd name="T9" fmla="*/ 717 h 718"/>
                <a:gd name="T10" fmla="*/ 40 w 1423"/>
                <a:gd name="T11" fmla="*/ 593 h 718"/>
              </a:gdLst>
              <a:ahLst/>
              <a:cxnLst>
                <a:cxn ang="0">
                  <a:pos x="T0" y="T1"/>
                </a:cxn>
                <a:cxn ang="0">
                  <a:pos x="T2" y="T3"/>
                </a:cxn>
                <a:cxn ang="0">
                  <a:pos x="T4" y="T5"/>
                </a:cxn>
                <a:cxn ang="0">
                  <a:pos x="T6" y="T7"/>
                </a:cxn>
                <a:cxn ang="0">
                  <a:pos x="T8" y="T9"/>
                </a:cxn>
                <a:cxn ang="0">
                  <a:pos x="T10" y="T11"/>
                </a:cxn>
              </a:cxnLst>
              <a:rect l="0" t="0" r="r" b="b"/>
              <a:pathLst>
                <a:path w="1423" h="718">
                  <a:moveTo>
                    <a:pt x="40" y="593"/>
                  </a:moveTo>
                  <a:lnTo>
                    <a:pt x="0" y="482"/>
                  </a:lnTo>
                  <a:lnTo>
                    <a:pt x="1382" y="0"/>
                  </a:lnTo>
                  <a:lnTo>
                    <a:pt x="1422" y="112"/>
                  </a:lnTo>
                  <a:lnTo>
                    <a:pt x="856" y="717"/>
                  </a:lnTo>
                  <a:lnTo>
                    <a:pt x="40" y="593"/>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38" name="Freeform: Shape 122">
              <a:extLst>
                <a:ext uri="{FF2B5EF4-FFF2-40B4-BE49-F238E27FC236}">
                  <a16:creationId xmlns:a16="http://schemas.microsoft.com/office/drawing/2014/main" id="{400D809E-3F12-412C-AC6F-506A538EE375}"/>
                </a:ext>
              </a:extLst>
            </p:cNvPr>
            <p:cNvSpPr>
              <a:spLocks/>
            </p:cNvSpPr>
            <p:nvPr/>
          </p:nvSpPr>
          <p:spPr bwMode="auto">
            <a:xfrm>
              <a:off x="13614148" y="7840358"/>
              <a:ext cx="397830" cy="156488"/>
            </a:xfrm>
            <a:custGeom>
              <a:avLst/>
              <a:gdLst>
                <a:gd name="T0" fmla="*/ 812 w 833"/>
                <a:gd name="T1" fmla="*/ 52 h 332"/>
                <a:gd name="T2" fmla="*/ 812 w 833"/>
                <a:gd name="T3" fmla="*/ 52 h 332"/>
                <a:gd name="T4" fmla="*/ 40 w 833"/>
                <a:gd name="T5" fmla="*/ 323 h 332"/>
                <a:gd name="T6" fmla="*/ 4 w 833"/>
                <a:gd name="T7" fmla="*/ 307 h 332"/>
                <a:gd name="T8" fmla="*/ 20 w 833"/>
                <a:gd name="T9" fmla="*/ 275 h 332"/>
                <a:gd name="T10" fmla="*/ 796 w 833"/>
                <a:gd name="T11" fmla="*/ 4 h 332"/>
                <a:gd name="T12" fmla="*/ 828 w 833"/>
                <a:gd name="T13" fmla="*/ 20 h 332"/>
                <a:gd name="T14" fmla="*/ 812 w 833"/>
                <a:gd name="T15" fmla="*/ 5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3" h="332">
                  <a:moveTo>
                    <a:pt x="812" y="52"/>
                  </a:moveTo>
                  <a:lnTo>
                    <a:pt x="812" y="52"/>
                  </a:lnTo>
                  <a:cubicBezTo>
                    <a:pt x="40" y="323"/>
                    <a:pt x="40" y="323"/>
                    <a:pt x="40" y="323"/>
                  </a:cubicBezTo>
                  <a:cubicBezTo>
                    <a:pt x="24" y="331"/>
                    <a:pt x="8" y="323"/>
                    <a:pt x="4" y="307"/>
                  </a:cubicBezTo>
                  <a:cubicBezTo>
                    <a:pt x="0" y="295"/>
                    <a:pt x="8" y="279"/>
                    <a:pt x="20" y="275"/>
                  </a:cubicBezTo>
                  <a:cubicBezTo>
                    <a:pt x="796" y="4"/>
                    <a:pt x="796" y="4"/>
                    <a:pt x="796" y="4"/>
                  </a:cubicBezTo>
                  <a:cubicBezTo>
                    <a:pt x="808" y="0"/>
                    <a:pt x="824" y="8"/>
                    <a:pt x="828" y="20"/>
                  </a:cubicBezTo>
                  <a:cubicBezTo>
                    <a:pt x="832" y="36"/>
                    <a:pt x="828" y="48"/>
                    <a:pt x="812" y="52"/>
                  </a:cubicBezTo>
                </a:path>
              </a:pathLst>
            </a:custGeom>
            <a:solidFill>
              <a:srgbClr val="E0E1E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39" name="Freeform: Shape 123">
              <a:extLst>
                <a:ext uri="{FF2B5EF4-FFF2-40B4-BE49-F238E27FC236}">
                  <a16:creationId xmlns:a16="http://schemas.microsoft.com/office/drawing/2014/main" id="{D2536084-A4E9-4BA6-8B1E-ACF9E553B73C}"/>
                </a:ext>
              </a:extLst>
            </p:cNvPr>
            <p:cNvSpPr>
              <a:spLocks/>
            </p:cNvSpPr>
            <p:nvPr/>
          </p:nvSpPr>
          <p:spPr bwMode="auto">
            <a:xfrm>
              <a:off x="13631077" y="7888996"/>
              <a:ext cx="397830" cy="154374"/>
            </a:xfrm>
            <a:custGeom>
              <a:avLst/>
              <a:gdLst>
                <a:gd name="T0" fmla="*/ 812 w 833"/>
                <a:gd name="T1" fmla="*/ 51 h 327"/>
                <a:gd name="T2" fmla="*/ 812 w 833"/>
                <a:gd name="T3" fmla="*/ 51 h 327"/>
                <a:gd name="T4" fmla="*/ 40 w 833"/>
                <a:gd name="T5" fmla="*/ 322 h 327"/>
                <a:gd name="T6" fmla="*/ 4 w 833"/>
                <a:gd name="T7" fmla="*/ 306 h 327"/>
                <a:gd name="T8" fmla="*/ 4 w 833"/>
                <a:gd name="T9" fmla="*/ 306 h 327"/>
                <a:gd name="T10" fmla="*/ 20 w 833"/>
                <a:gd name="T11" fmla="*/ 274 h 327"/>
                <a:gd name="T12" fmla="*/ 796 w 833"/>
                <a:gd name="T13" fmla="*/ 4 h 327"/>
                <a:gd name="T14" fmla="*/ 828 w 833"/>
                <a:gd name="T15" fmla="*/ 20 h 327"/>
                <a:gd name="T16" fmla="*/ 812 w 833"/>
                <a:gd name="T17" fmla="*/ 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3" h="327">
                  <a:moveTo>
                    <a:pt x="812" y="51"/>
                  </a:moveTo>
                  <a:lnTo>
                    <a:pt x="812" y="51"/>
                  </a:lnTo>
                  <a:cubicBezTo>
                    <a:pt x="40" y="322"/>
                    <a:pt x="40" y="322"/>
                    <a:pt x="40" y="322"/>
                  </a:cubicBezTo>
                  <a:cubicBezTo>
                    <a:pt x="24" y="326"/>
                    <a:pt x="8" y="322"/>
                    <a:pt x="4" y="306"/>
                  </a:cubicBezTo>
                  <a:lnTo>
                    <a:pt x="4" y="306"/>
                  </a:lnTo>
                  <a:cubicBezTo>
                    <a:pt x="0" y="294"/>
                    <a:pt x="8" y="278"/>
                    <a:pt x="20" y="274"/>
                  </a:cubicBezTo>
                  <a:cubicBezTo>
                    <a:pt x="796" y="4"/>
                    <a:pt x="796" y="4"/>
                    <a:pt x="796" y="4"/>
                  </a:cubicBezTo>
                  <a:cubicBezTo>
                    <a:pt x="808" y="0"/>
                    <a:pt x="824" y="4"/>
                    <a:pt x="828" y="20"/>
                  </a:cubicBezTo>
                  <a:cubicBezTo>
                    <a:pt x="832" y="32"/>
                    <a:pt x="828" y="48"/>
                    <a:pt x="812" y="51"/>
                  </a:cubicBezTo>
                </a:path>
              </a:pathLst>
            </a:custGeom>
            <a:solidFill>
              <a:srgbClr val="E0E1E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nvGrpSpPr>
          <p:cNvPr id="140" name="Group 124">
            <a:extLst>
              <a:ext uri="{FF2B5EF4-FFF2-40B4-BE49-F238E27FC236}">
                <a16:creationId xmlns:a16="http://schemas.microsoft.com/office/drawing/2014/main" id="{3201499B-589F-4897-B685-3E7B6EEFD18D}"/>
              </a:ext>
            </a:extLst>
          </p:cNvPr>
          <p:cNvGrpSpPr/>
          <p:nvPr/>
        </p:nvGrpSpPr>
        <p:grpSpPr>
          <a:xfrm>
            <a:off x="3966437" y="3165657"/>
            <a:ext cx="4375755" cy="1716441"/>
            <a:chOff x="8629877" y="7102069"/>
            <a:chExt cx="7227331" cy="2836115"/>
          </a:xfrm>
          <a:solidFill>
            <a:schemeClr val="accent1"/>
          </a:solidFill>
        </p:grpSpPr>
        <p:sp>
          <p:nvSpPr>
            <p:cNvPr id="141" name="Freeform: Shape 125">
              <a:extLst>
                <a:ext uri="{FF2B5EF4-FFF2-40B4-BE49-F238E27FC236}">
                  <a16:creationId xmlns:a16="http://schemas.microsoft.com/office/drawing/2014/main" id="{07219801-6D93-4EA3-9193-D72E6265F729}"/>
                </a:ext>
              </a:extLst>
            </p:cNvPr>
            <p:cNvSpPr>
              <a:spLocks/>
            </p:cNvSpPr>
            <p:nvPr/>
          </p:nvSpPr>
          <p:spPr bwMode="auto">
            <a:xfrm>
              <a:off x="8629877" y="8725520"/>
              <a:ext cx="526494" cy="1176087"/>
            </a:xfrm>
            <a:custGeom>
              <a:avLst/>
              <a:gdLst>
                <a:gd name="T0" fmla="*/ 40 w 829"/>
                <a:gd name="T1" fmla="*/ 1845 h 1846"/>
                <a:gd name="T2" fmla="*/ 6 w 829"/>
                <a:gd name="T3" fmla="*/ 1805 h 1846"/>
                <a:gd name="T4" fmla="*/ 57 w 829"/>
                <a:gd name="T5" fmla="*/ 1742 h 1846"/>
                <a:gd name="T6" fmla="*/ 74 w 829"/>
                <a:gd name="T7" fmla="*/ 1823 h 1846"/>
                <a:gd name="T8" fmla="*/ 86 w 829"/>
                <a:gd name="T9" fmla="*/ 1680 h 1846"/>
                <a:gd name="T10" fmla="*/ 74 w 829"/>
                <a:gd name="T11" fmla="*/ 1680 h 1846"/>
                <a:gd name="T12" fmla="*/ 57 w 829"/>
                <a:gd name="T13" fmla="*/ 1600 h 1846"/>
                <a:gd name="T14" fmla="*/ 126 w 829"/>
                <a:gd name="T15" fmla="*/ 1623 h 1846"/>
                <a:gd name="T16" fmla="*/ 86 w 829"/>
                <a:gd name="T17" fmla="*/ 1680 h 1846"/>
                <a:gd name="T18" fmla="*/ 131 w 829"/>
                <a:gd name="T19" fmla="*/ 1514 h 1846"/>
                <a:gd name="T20" fmla="*/ 97 w 829"/>
                <a:gd name="T21" fmla="*/ 1468 h 1846"/>
                <a:gd name="T22" fmla="*/ 148 w 829"/>
                <a:gd name="T23" fmla="*/ 1411 h 1846"/>
                <a:gd name="T24" fmla="*/ 166 w 829"/>
                <a:gd name="T25" fmla="*/ 1491 h 1846"/>
                <a:gd name="T26" fmla="*/ 183 w 829"/>
                <a:gd name="T27" fmla="*/ 1348 h 1846"/>
                <a:gd name="T28" fmla="*/ 171 w 829"/>
                <a:gd name="T29" fmla="*/ 1348 h 1846"/>
                <a:gd name="T30" fmla="*/ 160 w 829"/>
                <a:gd name="T31" fmla="*/ 1268 h 1846"/>
                <a:gd name="T32" fmla="*/ 229 w 829"/>
                <a:gd name="T33" fmla="*/ 1291 h 1846"/>
                <a:gd name="T34" fmla="*/ 183 w 829"/>
                <a:gd name="T35" fmla="*/ 1348 h 1846"/>
                <a:gd name="T36" fmla="*/ 240 w 829"/>
                <a:gd name="T37" fmla="*/ 1188 h 1846"/>
                <a:gd name="T38" fmla="*/ 206 w 829"/>
                <a:gd name="T39" fmla="*/ 1137 h 1846"/>
                <a:gd name="T40" fmla="*/ 263 w 829"/>
                <a:gd name="T41" fmla="*/ 1085 h 1846"/>
                <a:gd name="T42" fmla="*/ 274 w 829"/>
                <a:gd name="T43" fmla="*/ 1165 h 1846"/>
                <a:gd name="T44" fmla="*/ 297 w 829"/>
                <a:gd name="T45" fmla="*/ 1023 h 1846"/>
                <a:gd name="T46" fmla="*/ 286 w 829"/>
                <a:gd name="T47" fmla="*/ 1023 h 1846"/>
                <a:gd name="T48" fmla="*/ 280 w 829"/>
                <a:gd name="T49" fmla="*/ 943 h 1846"/>
                <a:gd name="T50" fmla="*/ 343 w 829"/>
                <a:gd name="T51" fmla="*/ 971 h 1846"/>
                <a:gd name="T52" fmla="*/ 297 w 829"/>
                <a:gd name="T53" fmla="*/ 1023 h 1846"/>
                <a:gd name="T54" fmla="*/ 366 w 829"/>
                <a:gd name="T55" fmla="*/ 868 h 1846"/>
                <a:gd name="T56" fmla="*/ 331 w 829"/>
                <a:gd name="T57" fmla="*/ 817 h 1846"/>
                <a:gd name="T58" fmla="*/ 394 w 829"/>
                <a:gd name="T59" fmla="*/ 766 h 1846"/>
                <a:gd name="T60" fmla="*/ 400 w 829"/>
                <a:gd name="T61" fmla="*/ 846 h 1846"/>
                <a:gd name="T62" fmla="*/ 440 w 829"/>
                <a:gd name="T63" fmla="*/ 708 h 1846"/>
                <a:gd name="T64" fmla="*/ 423 w 829"/>
                <a:gd name="T65" fmla="*/ 708 h 1846"/>
                <a:gd name="T66" fmla="*/ 423 w 829"/>
                <a:gd name="T67" fmla="*/ 628 h 1846"/>
                <a:gd name="T68" fmla="*/ 486 w 829"/>
                <a:gd name="T69" fmla="*/ 657 h 1846"/>
                <a:gd name="T70" fmla="*/ 440 w 829"/>
                <a:gd name="T71" fmla="*/ 708 h 1846"/>
                <a:gd name="T72" fmla="*/ 514 w 829"/>
                <a:gd name="T73" fmla="*/ 554 h 1846"/>
                <a:gd name="T74" fmla="*/ 480 w 829"/>
                <a:gd name="T75" fmla="*/ 503 h 1846"/>
                <a:gd name="T76" fmla="*/ 543 w 829"/>
                <a:gd name="T77" fmla="*/ 457 h 1846"/>
                <a:gd name="T78" fmla="*/ 543 w 829"/>
                <a:gd name="T79" fmla="*/ 537 h 1846"/>
                <a:gd name="T80" fmla="*/ 594 w 829"/>
                <a:gd name="T81" fmla="*/ 400 h 1846"/>
                <a:gd name="T82" fmla="*/ 577 w 829"/>
                <a:gd name="T83" fmla="*/ 400 h 1846"/>
                <a:gd name="T84" fmla="*/ 577 w 829"/>
                <a:gd name="T85" fmla="*/ 320 h 1846"/>
                <a:gd name="T86" fmla="*/ 640 w 829"/>
                <a:gd name="T87" fmla="*/ 354 h 1846"/>
                <a:gd name="T88" fmla="*/ 594 w 829"/>
                <a:gd name="T89" fmla="*/ 400 h 1846"/>
                <a:gd name="T90" fmla="*/ 680 w 829"/>
                <a:gd name="T91" fmla="*/ 251 h 1846"/>
                <a:gd name="T92" fmla="*/ 646 w 829"/>
                <a:gd name="T93" fmla="*/ 200 h 1846"/>
                <a:gd name="T94" fmla="*/ 714 w 829"/>
                <a:gd name="T95" fmla="*/ 154 h 1846"/>
                <a:gd name="T96" fmla="*/ 708 w 829"/>
                <a:gd name="T97" fmla="*/ 234 h 1846"/>
                <a:gd name="T98" fmla="*/ 765 w 829"/>
                <a:gd name="T99" fmla="*/ 103 h 1846"/>
                <a:gd name="T100" fmla="*/ 748 w 829"/>
                <a:gd name="T101" fmla="*/ 97 h 1846"/>
                <a:gd name="T102" fmla="*/ 754 w 829"/>
                <a:gd name="T103" fmla="*/ 23 h 1846"/>
                <a:gd name="T104" fmla="*/ 817 w 829"/>
                <a:gd name="T105" fmla="*/ 57 h 1846"/>
                <a:gd name="T106" fmla="*/ 765 w 829"/>
                <a:gd name="T107" fmla="*/ 10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9" h="1846">
                  <a:moveTo>
                    <a:pt x="40" y="1845"/>
                  </a:moveTo>
                  <a:lnTo>
                    <a:pt x="40" y="1845"/>
                  </a:lnTo>
                  <a:lnTo>
                    <a:pt x="34" y="1845"/>
                  </a:lnTo>
                  <a:cubicBezTo>
                    <a:pt x="17" y="1840"/>
                    <a:pt x="0" y="1823"/>
                    <a:pt x="6" y="1805"/>
                  </a:cubicBezTo>
                  <a:cubicBezTo>
                    <a:pt x="17" y="1771"/>
                    <a:pt x="17" y="1771"/>
                    <a:pt x="17" y="1771"/>
                  </a:cubicBezTo>
                  <a:cubicBezTo>
                    <a:pt x="17" y="1748"/>
                    <a:pt x="40" y="1737"/>
                    <a:pt x="57" y="1742"/>
                  </a:cubicBezTo>
                  <a:cubicBezTo>
                    <a:pt x="74" y="1748"/>
                    <a:pt x="86" y="1765"/>
                    <a:pt x="86" y="1788"/>
                  </a:cubicBezTo>
                  <a:cubicBezTo>
                    <a:pt x="74" y="1823"/>
                    <a:pt x="74" y="1823"/>
                    <a:pt x="74" y="1823"/>
                  </a:cubicBezTo>
                  <a:cubicBezTo>
                    <a:pt x="74" y="1834"/>
                    <a:pt x="57" y="1845"/>
                    <a:pt x="40" y="1845"/>
                  </a:cubicBezTo>
                  <a:close/>
                  <a:moveTo>
                    <a:pt x="86" y="1680"/>
                  </a:moveTo>
                  <a:lnTo>
                    <a:pt x="86" y="1680"/>
                  </a:lnTo>
                  <a:cubicBezTo>
                    <a:pt x="80" y="1680"/>
                    <a:pt x="80" y="1680"/>
                    <a:pt x="74" y="1680"/>
                  </a:cubicBezTo>
                  <a:cubicBezTo>
                    <a:pt x="57" y="1674"/>
                    <a:pt x="46" y="1657"/>
                    <a:pt x="51" y="1634"/>
                  </a:cubicBezTo>
                  <a:cubicBezTo>
                    <a:pt x="57" y="1600"/>
                    <a:pt x="57" y="1600"/>
                    <a:pt x="57" y="1600"/>
                  </a:cubicBezTo>
                  <a:cubicBezTo>
                    <a:pt x="63" y="1582"/>
                    <a:pt x="80" y="1571"/>
                    <a:pt x="103" y="1577"/>
                  </a:cubicBezTo>
                  <a:cubicBezTo>
                    <a:pt x="120" y="1582"/>
                    <a:pt x="131" y="1600"/>
                    <a:pt x="126" y="1623"/>
                  </a:cubicBezTo>
                  <a:cubicBezTo>
                    <a:pt x="120" y="1651"/>
                    <a:pt x="120" y="1651"/>
                    <a:pt x="120" y="1651"/>
                  </a:cubicBezTo>
                  <a:cubicBezTo>
                    <a:pt x="114" y="1668"/>
                    <a:pt x="97" y="1680"/>
                    <a:pt x="86" y="1680"/>
                  </a:cubicBezTo>
                  <a:close/>
                  <a:moveTo>
                    <a:pt x="131" y="1514"/>
                  </a:moveTo>
                  <a:lnTo>
                    <a:pt x="131" y="1514"/>
                  </a:lnTo>
                  <a:cubicBezTo>
                    <a:pt x="126" y="1514"/>
                    <a:pt x="126" y="1514"/>
                    <a:pt x="120" y="1514"/>
                  </a:cubicBezTo>
                  <a:cubicBezTo>
                    <a:pt x="103" y="1508"/>
                    <a:pt x="91" y="1485"/>
                    <a:pt x="97" y="1468"/>
                  </a:cubicBezTo>
                  <a:cubicBezTo>
                    <a:pt x="108" y="1434"/>
                    <a:pt x="108" y="1434"/>
                    <a:pt x="108" y="1434"/>
                  </a:cubicBezTo>
                  <a:cubicBezTo>
                    <a:pt x="114" y="1417"/>
                    <a:pt x="131" y="1405"/>
                    <a:pt x="148" y="1411"/>
                  </a:cubicBezTo>
                  <a:cubicBezTo>
                    <a:pt x="171" y="1417"/>
                    <a:pt x="177" y="1440"/>
                    <a:pt x="171" y="1457"/>
                  </a:cubicBezTo>
                  <a:cubicBezTo>
                    <a:pt x="166" y="1491"/>
                    <a:pt x="166" y="1491"/>
                    <a:pt x="166" y="1491"/>
                  </a:cubicBezTo>
                  <a:cubicBezTo>
                    <a:pt x="160" y="1503"/>
                    <a:pt x="143" y="1514"/>
                    <a:pt x="131" y="1514"/>
                  </a:cubicBezTo>
                  <a:close/>
                  <a:moveTo>
                    <a:pt x="183" y="1348"/>
                  </a:moveTo>
                  <a:lnTo>
                    <a:pt x="183" y="1348"/>
                  </a:lnTo>
                  <a:cubicBezTo>
                    <a:pt x="177" y="1348"/>
                    <a:pt x="171" y="1348"/>
                    <a:pt x="171" y="1348"/>
                  </a:cubicBezTo>
                  <a:cubicBezTo>
                    <a:pt x="154" y="1343"/>
                    <a:pt x="143" y="1320"/>
                    <a:pt x="148" y="1303"/>
                  </a:cubicBezTo>
                  <a:cubicBezTo>
                    <a:pt x="160" y="1268"/>
                    <a:pt x="160" y="1268"/>
                    <a:pt x="160" y="1268"/>
                  </a:cubicBezTo>
                  <a:cubicBezTo>
                    <a:pt x="166" y="1251"/>
                    <a:pt x="183" y="1240"/>
                    <a:pt x="206" y="1245"/>
                  </a:cubicBezTo>
                  <a:cubicBezTo>
                    <a:pt x="223" y="1251"/>
                    <a:pt x="234" y="1274"/>
                    <a:pt x="229" y="1291"/>
                  </a:cubicBezTo>
                  <a:cubicBezTo>
                    <a:pt x="217" y="1325"/>
                    <a:pt x="217" y="1325"/>
                    <a:pt x="217" y="1325"/>
                  </a:cubicBezTo>
                  <a:cubicBezTo>
                    <a:pt x="211" y="1343"/>
                    <a:pt x="194" y="1348"/>
                    <a:pt x="183" y="1348"/>
                  </a:cubicBezTo>
                  <a:close/>
                  <a:moveTo>
                    <a:pt x="240" y="1188"/>
                  </a:moveTo>
                  <a:lnTo>
                    <a:pt x="240" y="1188"/>
                  </a:lnTo>
                  <a:cubicBezTo>
                    <a:pt x="234" y="1188"/>
                    <a:pt x="229" y="1188"/>
                    <a:pt x="229" y="1183"/>
                  </a:cubicBezTo>
                  <a:cubicBezTo>
                    <a:pt x="206" y="1177"/>
                    <a:pt x="200" y="1160"/>
                    <a:pt x="206" y="1137"/>
                  </a:cubicBezTo>
                  <a:cubicBezTo>
                    <a:pt x="217" y="1108"/>
                    <a:pt x="217" y="1108"/>
                    <a:pt x="217" y="1108"/>
                  </a:cubicBezTo>
                  <a:cubicBezTo>
                    <a:pt x="223" y="1085"/>
                    <a:pt x="246" y="1080"/>
                    <a:pt x="263" y="1085"/>
                  </a:cubicBezTo>
                  <a:cubicBezTo>
                    <a:pt x="280" y="1091"/>
                    <a:pt x="291" y="1114"/>
                    <a:pt x="286" y="1131"/>
                  </a:cubicBezTo>
                  <a:cubicBezTo>
                    <a:pt x="274" y="1165"/>
                    <a:pt x="274" y="1165"/>
                    <a:pt x="274" y="1165"/>
                  </a:cubicBezTo>
                  <a:cubicBezTo>
                    <a:pt x="268" y="1177"/>
                    <a:pt x="251" y="1188"/>
                    <a:pt x="240" y="1188"/>
                  </a:cubicBezTo>
                  <a:close/>
                  <a:moveTo>
                    <a:pt x="297" y="1023"/>
                  </a:moveTo>
                  <a:lnTo>
                    <a:pt x="297" y="1023"/>
                  </a:lnTo>
                  <a:cubicBezTo>
                    <a:pt x="297" y="1023"/>
                    <a:pt x="291" y="1023"/>
                    <a:pt x="286" y="1023"/>
                  </a:cubicBezTo>
                  <a:cubicBezTo>
                    <a:pt x="268" y="1017"/>
                    <a:pt x="257" y="994"/>
                    <a:pt x="268" y="977"/>
                  </a:cubicBezTo>
                  <a:cubicBezTo>
                    <a:pt x="280" y="943"/>
                    <a:pt x="280" y="943"/>
                    <a:pt x="280" y="943"/>
                  </a:cubicBezTo>
                  <a:cubicBezTo>
                    <a:pt x="286" y="925"/>
                    <a:pt x="308" y="920"/>
                    <a:pt x="326" y="925"/>
                  </a:cubicBezTo>
                  <a:cubicBezTo>
                    <a:pt x="343" y="931"/>
                    <a:pt x="354" y="954"/>
                    <a:pt x="343" y="971"/>
                  </a:cubicBezTo>
                  <a:cubicBezTo>
                    <a:pt x="331" y="1006"/>
                    <a:pt x="331" y="1006"/>
                    <a:pt x="331" y="1006"/>
                  </a:cubicBezTo>
                  <a:cubicBezTo>
                    <a:pt x="326" y="1017"/>
                    <a:pt x="314" y="1023"/>
                    <a:pt x="297" y="1023"/>
                  </a:cubicBezTo>
                  <a:close/>
                  <a:moveTo>
                    <a:pt x="366" y="868"/>
                  </a:moveTo>
                  <a:lnTo>
                    <a:pt x="366" y="868"/>
                  </a:lnTo>
                  <a:cubicBezTo>
                    <a:pt x="360" y="868"/>
                    <a:pt x="354" y="863"/>
                    <a:pt x="354" y="863"/>
                  </a:cubicBezTo>
                  <a:cubicBezTo>
                    <a:pt x="331" y="857"/>
                    <a:pt x="326" y="834"/>
                    <a:pt x="331" y="817"/>
                  </a:cubicBezTo>
                  <a:cubicBezTo>
                    <a:pt x="348" y="783"/>
                    <a:pt x="348" y="783"/>
                    <a:pt x="348" y="783"/>
                  </a:cubicBezTo>
                  <a:cubicBezTo>
                    <a:pt x="354" y="766"/>
                    <a:pt x="377" y="760"/>
                    <a:pt x="394" y="766"/>
                  </a:cubicBezTo>
                  <a:cubicBezTo>
                    <a:pt x="411" y="777"/>
                    <a:pt x="423" y="794"/>
                    <a:pt x="411" y="811"/>
                  </a:cubicBezTo>
                  <a:cubicBezTo>
                    <a:pt x="400" y="846"/>
                    <a:pt x="400" y="846"/>
                    <a:pt x="400" y="846"/>
                  </a:cubicBezTo>
                  <a:cubicBezTo>
                    <a:pt x="394" y="857"/>
                    <a:pt x="377" y="868"/>
                    <a:pt x="366" y="868"/>
                  </a:cubicBezTo>
                  <a:close/>
                  <a:moveTo>
                    <a:pt x="440" y="708"/>
                  </a:moveTo>
                  <a:lnTo>
                    <a:pt x="440" y="708"/>
                  </a:lnTo>
                  <a:cubicBezTo>
                    <a:pt x="434" y="708"/>
                    <a:pt x="428" y="708"/>
                    <a:pt x="423" y="708"/>
                  </a:cubicBezTo>
                  <a:cubicBezTo>
                    <a:pt x="406" y="697"/>
                    <a:pt x="394" y="674"/>
                    <a:pt x="406" y="657"/>
                  </a:cubicBezTo>
                  <a:cubicBezTo>
                    <a:pt x="423" y="628"/>
                    <a:pt x="423" y="628"/>
                    <a:pt x="423" y="628"/>
                  </a:cubicBezTo>
                  <a:cubicBezTo>
                    <a:pt x="428" y="611"/>
                    <a:pt x="451" y="600"/>
                    <a:pt x="468" y="611"/>
                  </a:cubicBezTo>
                  <a:cubicBezTo>
                    <a:pt x="486" y="617"/>
                    <a:pt x="491" y="640"/>
                    <a:pt x="486" y="657"/>
                  </a:cubicBezTo>
                  <a:cubicBezTo>
                    <a:pt x="468" y="691"/>
                    <a:pt x="468" y="691"/>
                    <a:pt x="468" y="691"/>
                  </a:cubicBezTo>
                  <a:cubicBezTo>
                    <a:pt x="463" y="703"/>
                    <a:pt x="451" y="708"/>
                    <a:pt x="440" y="708"/>
                  </a:cubicBezTo>
                  <a:close/>
                  <a:moveTo>
                    <a:pt x="514" y="554"/>
                  </a:moveTo>
                  <a:lnTo>
                    <a:pt x="514" y="554"/>
                  </a:lnTo>
                  <a:cubicBezTo>
                    <a:pt x="508" y="554"/>
                    <a:pt x="503" y="554"/>
                    <a:pt x="497" y="549"/>
                  </a:cubicBezTo>
                  <a:cubicBezTo>
                    <a:pt x="480" y="543"/>
                    <a:pt x="474" y="520"/>
                    <a:pt x="480" y="503"/>
                  </a:cubicBezTo>
                  <a:cubicBezTo>
                    <a:pt x="497" y="474"/>
                    <a:pt x="497" y="474"/>
                    <a:pt x="497" y="474"/>
                  </a:cubicBezTo>
                  <a:cubicBezTo>
                    <a:pt x="508" y="457"/>
                    <a:pt x="526" y="446"/>
                    <a:pt x="543" y="457"/>
                  </a:cubicBezTo>
                  <a:cubicBezTo>
                    <a:pt x="560" y="463"/>
                    <a:pt x="571" y="486"/>
                    <a:pt x="560" y="503"/>
                  </a:cubicBezTo>
                  <a:cubicBezTo>
                    <a:pt x="543" y="537"/>
                    <a:pt x="543" y="537"/>
                    <a:pt x="543" y="537"/>
                  </a:cubicBezTo>
                  <a:cubicBezTo>
                    <a:pt x="537" y="549"/>
                    <a:pt x="526" y="554"/>
                    <a:pt x="514" y="554"/>
                  </a:cubicBezTo>
                  <a:close/>
                  <a:moveTo>
                    <a:pt x="594" y="400"/>
                  </a:moveTo>
                  <a:lnTo>
                    <a:pt x="594" y="400"/>
                  </a:lnTo>
                  <a:cubicBezTo>
                    <a:pt x="588" y="400"/>
                    <a:pt x="583" y="400"/>
                    <a:pt x="577" y="400"/>
                  </a:cubicBezTo>
                  <a:cubicBezTo>
                    <a:pt x="560" y="389"/>
                    <a:pt x="554" y="366"/>
                    <a:pt x="560" y="349"/>
                  </a:cubicBezTo>
                  <a:cubicBezTo>
                    <a:pt x="577" y="320"/>
                    <a:pt x="577" y="320"/>
                    <a:pt x="577" y="320"/>
                  </a:cubicBezTo>
                  <a:cubicBezTo>
                    <a:pt x="588" y="303"/>
                    <a:pt x="611" y="297"/>
                    <a:pt x="628" y="303"/>
                  </a:cubicBezTo>
                  <a:cubicBezTo>
                    <a:pt x="646" y="314"/>
                    <a:pt x="651" y="337"/>
                    <a:pt x="640" y="354"/>
                  </a:cubicBezTo>
                  <a:cubicBezTo>
                    <a:pt x="623" y="383"/>
                    <a:pt x="623" y="383"/>
                    <a:pt x="623" y="383"/>
                  </a:cubicBezTo>
                  <a:cubicBezTo>
                    <a:pt x="617" y="394"/>
                    <a:pt x="606" y="400"/>
                    <a:pt x="594" y="400"/>
                  </a:cubicBezTo>
                  <a:close/>
                  <a:moveTo>
                    <a:pt x="680" y="251"/>
                  </a:moveTo>
                  <a:lnTo>
                    <a:pt x="680" y="251"/>
                  </a:lnTo>
                  <a:cubicBezTo>
                    <a:pt x="674" y="251"/>
                    <a:pt x="668" y="251"/>
                    <a:pt x="663" y="246"/>
                  </a:cubicBezTo>
                  <a:cubicBezTo>
                    <a:pt x="646" y="234"/>
                    <a:pt x="640" y="217"/>
                    <a:pt x="646" y="200"/>
                  </a:cubicBezTo>
                  <a:cubicBezTo>
                    <a:pt x="663" y="166"/>
                    <a:pt x="663" y="166"/>
                    <a:pt x="663" y="166"/>
                  </a:cubicBezTo>
                  <a:cubicBezTo>
                    <a:pt x="674" y="154"/>
                    <a:pt x="697" y="149"/>
                    <a:pt x="714" y="154"/>
                  </a:cubicBezTo>
                  <a:cubicBezTo>
                    <a:pt x="731" y="166"/>
                    <a:pt x="737" y="189"/>
                    <a:pt x="725" y="206"/>
                  </a:cubicBezTo>
                  <a:cubicBezTo>
                    <a:pt x="708" y="234"/>
                    <a:pt x="708" y="234"/>
                    <a:pt x="708" y="234"/>
                  </a:cubicBezTo>
                  <a:cubicBezTo>
                    <a:pt x="703" y="246"/>
                    <a:pt x="691" y="251"/>
                    <a:pt x="680" y="251"/>
                  </a:cubicBezTo>
                  <a:close/>
                  <a:moveTo>
                    <a:pt x="765" y="103"/>
                  </a:moveTo>
                  <a:lnTo>
                    <a:pt x="765" y="103"/>
                  </a:lnTo>
                  <a:cubicBezTo>
                    <a:pt x="760" y="103"/>
                    <a:pt x="754" y="103"/>
                    <a:pt x="748" y="97"/>
                  </a:cubicBezTo>
                  <a:cubicBezTo>
                    <a:pt x="731" y="86"/>
                    <a:pt x="725" y="69"/>
                    <a:pt x="737" y="51"/>
                  </a:cubicBezTo>
                  <a:cubicBezTo>
                    <a:pt x="754" y="23"/>
                    <a:pt x="754" y="23"/>
                    <a:pt x="754" y="23"/>
                  </a:cubicBezTo>
                  <a:cubicBezTo>
                    <a:pt x="765" y="6"/>
                    <a:pt x="788" y="0"/>
                    <a:pt x="805" y="11"/>
                  </a:cubicBezTo>
                  <a:cubicBezTo>
                    <a:pt x="823" y="23"/>
                    <a:pt x="828" y="40"/>
                    <a:pt x="817" y="57"/>
                  </a:cubicBezTo>
                  <a:cubicBezTo>
                    <a:pt x="800" y="86"/>
                    <a:pt x="800" y="86"/>
                    <a:pt x="800" y="86"/>
                  </a:cubicBezTo>
                  <a:cubicBezTo>
                    <a:pt x="788" y="97"/>
                    <a:pt x="777" y="103"/>
                    <a:pt x="765" y="10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42" name="Freeform: Shape 126">
              <a:extLst>
                <a:ext uri="{FF2B5EF4-FFF2-40B4-BE49-F238E27FC236}">
                  <a16:creationId xmlns:a16="http://schemas.microsoft.com/office/drawing/2014/main" id="{B7C75EFE-8EF6-453C-B334-4796CC71D4F8}"/>
                </a:ext>
              </a:extLst>
            </p:cNvPr>
            <p:cNvSpPr>
              <a:spLocks/>
            </p:cNvSpPr>
            <p:nvPr/>
          </p:nvSpPr>
          <p:spPr bwMode="auto">
            <a:xfrm>
              <a:off x="10245961" y="7107697"/>
              <a:ext cx="1207840" cy="526145"/>
            </a:xfrm>
            <a:custGeom>
              <a:avLst/>
              <a:gdLst>
                <a:gd name="T0" fmla="*/ 40 w 1897"/>
                <a:gd name="T1" fmla="*/ 828 h 829"/>
                <a:gd name="T2" fmla="*/ 23 w 1897"/>
                <a:gd name="T3" fmla="*/ 759 h 829"/>
                <a:gd name="T4" fmla="*/ 97 w 1897"/>
                <a:gd name="T5" fmla="*/ 754 h 829"/>
                <a:gd name="T6" fmla="*/ 57 w 1897"/>
                <a:gd name="T7" fmla="*/ 822 h 829"/>
                <a:gd name="T8" fmla="*/ 188 w 1897"/>
                <a:gd name="T9" fmla="*/ 736 h 829"/>
                <a:gd name="T10" fmla="*/ 160 w 1897"/>
                <a:gd name="T11" fmla="*/ 719 h 829"/>
                <a:gd name="T12" fmla="*/ 200 w 1897"/>
                <a:gd name="T13" fmla="*/ 651 h 829"/>
                <a:gd name="T14" fmla="*/ 240 w 1897"/>
                <a:gd name="T15" fmla="*/ 714 h 829"/>
                <a:gd name="T16" fmla="*/ 188 w 1897"/>
                <a:gd name="T17" fmla="*/ 736 h 829"/>
                <a:gd name="T18" fmla="*/ 342 w 1897"/>
                <a:gd name="T19" fmla="*/ 645 h 829"/>
                <a:gd name="T20" fmla="*/ 325 w 1897"/>
                <a:gd name="T21" fmla="*/ 582 h 829"/>
                <a:gd name="T22" fmla="*/ 405 w 1897"/>
                <a:gd name="T23" fmla="*/ 576 h 829"/>
                <a:gd name="T24" fmla="*/ 360 w 1897"/>
                <a:gd name="T25" fmla="*/ 645 h 829"/>
                <a:gd name="T26" fmla="*/ 497 w 1897"/>
                <a:gd name="T27" fmla="*/ 565 h 829"/>
                <a:gd name="T28" fmla="*/ 468 w 1897"/>
                <a:gd name="T29" fmla="*/ 548 h 829"/>
                <a:gd name="T30" fmla="*/ 514 w 1897"/>
                <a:gd name="T31" fmla="*/ 479 h 829"/>
                <a:gd name="T32" fmla="*/ 548 w 1897"/>
                <a:gd name="T33" fmla="*/ 542 h 829"/>
                <a:gd name="T34" fmla="*/ 497 w 1897"/>
                <a:gd name="T35" fmla="*/ 565 h 829"/>
                <a:gd name="T36" fmla="*/ 657 w 1897"/>
                <a:gd name="T37" fmla="*/ 485 h 829"/>
                <a:gd name="T38" fmla="*/ 640 w 1897"/>
                <a:gd name="T39" fmla="*/ 417 h 829"/>
                <a:gd name="T40" fmla="*/ 720 w 1897"/>
                <a:gd name="T41" fmla="*/ 422 h 829"/>
                <a:gd name="T42" fmla="*/ 674 w 1897"/>
                <a:gd name="T43" fmla="*/ 485 h 829"/>
                <a:gd name="T44" fmla="*/ 817 w 1897"/>
                <a:gd name="T45" fmla="*/ 411 h 829"/>
                <a:gd name="T46" fmla="*/ 783 w 1897"/>
                <a:gd name="T47" fmla="*/ 394 h 829"/>
                <a:gd name="T48" fmla="*/ 834 w 1897"/>
                <a:gd name="T49" fmla="*/ 331 h 829"/>
                <a:gd name="T50" fmla="*/ 862 w 1897"/>
                <a:gd name="T51" fmla="*/ 394 h 829"/>
                <a:gd name="T52" fmla="*/ 817 w 1897"/>
                <a:gd name="T53" fmla="*/ 411 h 829"/>
                <a:gd name="T54" fmla="*/ 982 w 1897"/>
                <a:gd name="T55" fmla="*/ 348 h 829"/>
                <a:gd name="T56" fmla="*/ 965 w 1897"/>
                <a:gd name="T57" fmla="*/ 279 h 829"/>
                <a:gd name="T58" fmla="*/ 1045 w 1897"/>
                <a:gd name="T59" fmla="*/ 285 h 829"/>
                <a:gd name="T60" fmla="*/ 994 w 1897"/>
                <a:gd name="T61" fmla="*/ 342 h 829"/>
                <a:gd name="T62" fmla="*/ 1142 w 1897"/>
                <a:gd name="T63" fmla="*/ 279 h 829"/>
                <a:gd name="T64" fmla="*/ 1114 w 1897"/>
                <a:gd name="T65" fmla="*/ 257 h 829"/>
                <a:gd name="T66" fmla="*/ 1165 w 1897"/>
                <a:gd name="T67" fmla="*/ 200 h 829"/>
                <a:gd name="T68" fmla="*/ 1188 w 1897"/>
                <a:gd name="T69" fmla="*/ 268 h 829"/>
                <a:gd name="T70" fmla="*/ 1142 w 1897"/>
                <a:gd name="T71" fmla="*/ 279 h 829"/>
                <a:gd name="T72" fmla="*/ 1314 w 1897"/>
                <a:gd name="T73" fmla="*/ 222 h 829"/>
                <a:gd name="T74" fmla="*/ 1302 w 1897"/>
                <a:gd name="T75" fmla="*/ 154 h 829"/>
                <a:gd name="T76" fmla="*/ 1377 w 1897"/>
                <a:gd name="T77" fmla="*/ 165 h 829"/>
                <a:gd name="T78" fmla="*/ 1319 w 1897"/>
                <a:gd name="T79" fmla="*/ 222 h 829"/>
                <a:gd name="T80" fmla="*/ 1479 w 1897"/>
                <a:gd name="T81" fmla="*/ 171 h 829"/>
                <a:gd name="T82" fmla="*/ 1445 w 1897"/>
                <a:gd name="T83" fmla="*/ 148 h 829"/>
                <a:gd name="T84" fmla="*/ 1502 w 1897"/>
                <a:gd name="T85" fmla="*/ 91 h 829"/>
                <a:gd name="T86" fmla="*/ 1525 w 1897"/>
                <a:gd name="T87" fmla="*/ 159 h 829"/>
                <a:gd name="T88" fmla="*/ 1479 w 1897"/>
                <a:gd name="T89" fmla="*/ 171 h 829"/>
                <a:gd name="T90" fmla="*/ 1651 w 1897"/>
                <a:gd name="T91" fmla="*/ 125 h 829"/>
                <a:gd name="T92" fmla="*/ 1639 w 1897"/>
                <a:gd name="T93" fmla="*/ 51 h 829"/>
                <a:gd name="T94" fmla="*/ 1719 w 1897"/>
                <a:gd name="T95" fmla="*/ 68 h 829"/>
                <a:gd name="T96" fmla="*/ 1657 w 1897"/>
                <a:gd name="T97" fmla="*/ 125 h 829"/>
                <a:gd name="T98" fmla="*/ 1822 w 1897"/>
                <a:gd name="T99" fmla="*/ 79 h 829"/>
                <a:gd name="T100" fmla="*/ 1788 w 1897"/>
                <a:gd name="T101" fmla="*/ 51 h 829"/>
                <a:gd name="T102" fmla="*/ 1845 w 1897"/>
                <a:gd name="T103" fmla="*/ 5 h 829"/>
                <a:gd name="T104" fmla="*/ 1862 w 1897"/>
                <a:gd name="T105" fmla="*/ 74 h 829"/>
                <a:gd name="T106" fmla="*/ 1822 w 1897"/>
                <a:gd name="T107" fmla="*/ 7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7" h="829">
                  <a:moveTo>
                    <a:pt x="40" y="828"/>
                  </a:moveTo>
                  <a:lnTo>
                    <a:pt x="40" y="828"/>
                  </a:lnTo>
                  <a:cubicBezTo>
                    <a:pt x="28" y="828"/>
                    <a:pt x="17" y="822"/>
                    <a:pt x="11" y="811"/>
                  </a:cubicBezTo>
                  <a:cubicBezTo>
                    <a:pt x="0" y="794"/>
                    <a:pt x="6" y="771"/>
                    <a:pt x="23" y="759"/>
                  </a:cubicBezTo>
                  <a:cubicBezTo>
                    <a:pt x="51" y="742"/>
                    <a:pt x="51" y="742"/>
                    <a:pt x="51" y="742"/>
                  </a:cubicBezTo>
                  <a:cubicBezTo>
                    <a:pt x="68" y="731"/>
                    <a:pt x="91" y="736"/>
                    <a:pt x="97" y="754"/>
                  </a:cubicBezTo>
                  <a:cubicBezTo>
                    <a:pt x="108" y="771"/>
                    <a:pt x="103" y="794"/>
                    <a:pt x="85" y="805"/>
                  </a:cubicBezTo>
                  <a:cubicBezTo>
                    <a:pt x="57" y="822"/>
                    <a:pt x="57" y="822"/>
                    <a:pt x="57" y="822"/>
                  </a:cubicBezTo>
                  <a:cubicBezTo>
                    <a:pt x="51" y="828"/>
                    <a:pt x="45" y="828"/>
                    <a:pt x="40" y="828"/>
                  </a:cubicBezTo>
                  <a:close/>
                  <a:moveTo>
                    <a:pt x="188" y="736"/>
                  </a:moveTo>
                  <a:lnTo>
                    <a:pt x="188" y="736"/>
                  </a:lnTo>
                  <a:cubicBezTo>
                    <a:pt x="177" y="736"/>
                    <a:pt x="166" y="731"/>
                    <a:pt x="160" y="719"/>
                  </a:cubicBezTo>
                  <a:cubicBezTo>
                    <a:pt x="148" y="702"/>
                    <a:pt x="154" y="679"/>
                    <a:pt x="171" y="668"/>
                  </a:cubicBezTo>
                  <a:cubicBezTo>
                    <a:pt x="200" y="651"/>
                    <a:pt x="200" y="651"/>
                    <a:pt x="200" y="651"/>
                  </a:cubicBezTo>
                  <a:cubicBezTo>
                    <a:pt x="217" y="639"/>
                    <a:pt x="240" y="645"/>
                    <a:pt x="251" y="662"/>
                  </a:cubicBezTo>
                  <a:cubicBezTo>
                    <a:pt x="263" y="679"/>
                    <a:pt x="257" y="702"/>
                    <a:pt x="240" y="714"/>
                  </a:cubicBezTo>
                  <a:cubicBezTo>
                    <a:pt x="205" y="731"/>
                    <a:pt x="205" y="731"/>
                    <a:pt x="205" y="731"/>
                  </a:cubicBezTo>
                  <a:cubicBezTo>
                    <a:pt x="200" y="736"/>
                    <a:pt x="194" y="736"/>
                    <a:pt x="188" y="736"/>
                  </a:cubicBezTo>
                  <a:close/>
                  <a:moveTo>
                    <a:pt x="342" y="645"/>
                  </a:moveTo>
                  <a:lnTo>
                    <a:pt x="342" y="645"/>
                  </a:lnTo>
                  <a:cubicBezTo>
                    <a:pt x="331" y="645"/>
                    <a:pt x="320" y="639"/>
                    <a:pt x="314" y="628"/>
                  </a:cubicBezTo>
                  <a:cubicBezTo>
                    <a:pt x="303" y="611"/>
                    <a:pt x="308" y="588"/>
                    <a:pt x="325" y="582"/>
                  </a:cubicBezTo>
                  <a:cubicBezTo>
                    <a:pt x="354" y="565"/>
                    <a:pt x="354" y="565"/>
                    <a:pt x="354" y="565"/>
                  </a:cubicBezTo>
                  <a:cubicBezTo>
                    <a:pt x="371" y="554"/>
                    <a:pt x="394" y="559"/>
                    <a:pt x="405" y="576"/>
                  </a:cubicBezTo>
                  <a:cubicBezTo>
                    <a:pt x="417" y="594"/>
                    <a:pt x="405" y="617"/>
                    <a:pt x="388" y="628"/>
                  </a:cubicBezTo>
                  <a:cubicBezTo>
                    <a:pt x="360" y="645"/>
                    <a:pt x="360" y="645"/>
                    <a:pt x="360" y="645"/>
                  </a:cubicBezTo>
                  <a:cubicBezTo>
                    <a:pt x="354" y="645"/>
                    <a:pt x="348" y="645"/>
                    <a:pt x="342" y="645"/>
                  </a:cubicBezTo>
                  <a:close/>
                  <a:moveTo>
                    <a:pt x="497" y="565"/>
                  </a:moveTo>
                  <a:lnTo>
                    <a:pt x="497" y="565"/>
                  </a:lnTo>
                  <a:cubicBezTo>
                    <a:pt x="485" y="565"/>
                    <a:pt x="474" y="559"/>
                    <a:pt x="468" y="548"/>
                  </a:cubicBezTo>
                  <a:cubicBezTo>
                    <a:pt x="457" y="531"/>
                    <a:pt x="463" y="508"/>
                    <a:pt x="480" y="497"/>
                  </a:cubicBezTo>
                  <a:cubicBezTo>
                    <a:pt x="514" y="479"/>
                    <a:pt x="514" y="479"/>
                    <a:pt x="514" y="479"/>
                  </a:cubicBezTo>
                  <a:cubicBezTo>
                    <a:pt x="531" y="474"/>
                    <a:pt x="554" y="479"/>
                    <a:pt x="560" y="497"/>
                  </a:cubicBezTo>
                  <a:cubicBezTo>
                    <a:pt x="571" y="514"/>
                    <a:pt x="565" y="536"/>
                    <a:pt x="548" y="542"/>
                  </a:cubicBezTo>
                  <a:cubicBezTo>
                    <a:pt x="514" y="559"/>
                    <a:pt x="514" y="559"/>
                    <a:pt x="514" y="559"/>
                  </a:cubicBezTo>
                  <a:cubicBezTo>
                    <a:pt x="508" y="565"/>
                    <a:pt x="502" y="565"/>
                    <a:pt x="497" y="565"/>
                  </a:cubicBezTo>
                  <a:close/>
                  <a:moveTo>
                    <a:pt x="657" y="485"/>
                  </a:moveTo>
                  <a:lnTo>
                    <a:pt x="657" y="485"/>
                  </a:lnTo>
                  <a:cubicBezTo>
                    <a:pt x="645" y="485"/>
                    <a:pt x="628" y="479"/>
                    <a:pt x="623" y="468"/>
                  </a:cubicBezTo>
                  <a:cubicBezTo>
                    <a:pt x="617" y="451"/>
                    <a:pt x="623" y="428"/>
                    <a:pt x="640" y="417"/>
                  </a:cubicBezTo>
                  <a:cubicBezTo>
                    <a:pt x="674" y="405"/>
                    <a:pt x="674" y="405"/>
                    <a:pt x="674" y="405"/>
                  </a:cubicBezTo>
                  <a:cubicBezTo>
                    <a:pt x="691" y="394"/>
                    <a:pt x="714" y="405"/>
                    <a:pt x="720" y="422"/>
                  </a:cubicBezTo>
                  <a:cubicBezTo>
                    <a:pt x="731" y="439"/>
                    <a:pt x="720" y="462"/>
                    <a:pt x="702" y="468"/>
                  </a:cubicBezTo>
                  <a:cubicBezTo>
                    <a:pt x="674" y="485"/>
                    <a:pt x="674" y="485"/>
                    <a:pt x="674" y="485"/>
                  </a:cubicBezTo>
                  <a:cubicBezTo>
                    <a:pt x="668" y="485"/>
                    <a:pt x="662" y="485"/>
                    <a:pt x="657" y="485"/>
                  </a:cubicBezTo>
                  <a:close/>
                  <a:moveTo>
                    <a:pt x="817" y="411"/>
                  </a:moveTo>
                  <a:lnTo>
                    <a:pt x="817" y="411"/>
                  </a:lnTo>
                  <a:cubicBezTo>
                    <a:pt x="805" y="411"/>
                    <a:pt x="788" y="405"/>
                    <a:pt x="783" y="394"/>
                  </a:cubicBezTo>
                  <a:cubicBezTo>
                    <a:pt x="777" y="376"/>
                    <a:pt x="783" y="354"/>
                    <a:pt x="805" y="348"/>
                  </a:cubicBezTo>
                  <a:cubicBezTo>
                    <a:pt x="834" y="331"/>
                    <a:pt x="834" y="331"/>
                    <a:pt x="834" y="331"/>
                  </a:cubicBezTo>
                  <a:cubicBezTo>
                    <a:pt x="851" y="325"/>
                    <a:pt x="874" y="331"/>
                    <a:pt x="880" y="348"/>
                  </a:cubicBezTo>
                  <a:cubicBezTo>
                    <a:pt x="891" y="365"/>
                    <a:pt x="880" y="388"/>
                    <a:pt x="862" y="394"/>
                  </a:cubicBezTo>
                  <a:cubicBezTo>
                    <a:pt x="834" y="411"/>
                    <a:pt x="834" y="411"/>
                    <a:pt x="834" y="411"/>
                  </a:cubicBezTo>
                  <a:cubicBezTo>
                    <a:pt x="828" y="411"/>
                    <a:pt x="822" y="411"/>
                    <a:pt x="817" y="411"/>
                  </a:cubicBezTo>
                  <a:close/>
                  <a:moveTo>
                    <a:pt x="982" y="348"/>
                  </a:moveTo>
                  <a:lnTo>
                    <a:pt x="982" y="348"/>
                  </a:lnTo>
                  <a:cubicBezTo>
                    <a:pt x="965" y="348"/>
                    <a:pt x="954" y="337"/>
                    <a:pt x="948" y="325"/>
                  </a:cubicBezTo>
                  <a:cubicBezTo>
                    <a:pt x="937" y="302"/>
                    <a:pt x="948" y="285"/>
                    <a:pt x="965" y="279"/>
                  </a:cubicBezTo>
                  <a:cubicBezTo>
                    <a:pt x="1000" y="262"/>
                    <a:pt x="1000" y="262"/>
                    <a:pt x="1000" y="262"/>
                  </a:cubicBezTo>
                  <a:cubicBezTo>
                    <a:pt x="1017" y="257"/>
                    <a:pt x="1040" y="268"/>
                    <a:pt x="1045" y="285"/>
                  </a:cubicBezTo>
                  <a:cubicBezTo>
                    <a:pt x="1051" y="302"/>
                    <a:pt x="1045" y="325"/>
                    <a:pt x="1028" y="331"/>
                  </a:cubicBezTo>
                  <a:cubicBezTo>
                    <a:pt x="994" y="342"/>
                    <a:pt x="994" y="342"/>
                    <a:pt x="994" y="342"/>
                  </a:cubicBezTo>
                  <a:cubicBezTo>
                    <a:pt x="988" y="342"/>
                    <a:pt x="982" y="348"/>
                    <a:pt x="982" y="348"/>
                  </a:cubicBezTo>
                  <a:close/>
                  <a:moveTo>
                    <a:pt x="1142" y="279"/>
                  </a:moveTo>
                  <a:lnTo>
                    <a:pt x="1142" y="279"/>
                  </a:lnTo>
                  <a:cubicBezTo>
                    <a:pt x="1131" y="279"/>
                    <a:pt x="1114" y="274"/>
                    <a:pt x="1114" y="257"/>
                  </a:cubicBezTo>
                  <a:cubicBezTo>
                    <a:pt x="1102" y="239"/>
                    <a:pt x="1114" y="222"/>
                    <a:pt x="1131" y="211"/>
                  </a:cubicBezTo>
                  <a:cubicBezTo>
                    <a:pt x="1165" y="200"/>
                    <a:pt x="1165" y="200"/>
                    <a:pt x="1165" y="200"/>
                  </a:cubicBezTo>
                  <a:cubicBezTo>
                    <a:pt x="1182" y="194"/>
                    <a:pt x="1205" y="205"/>
                    <a:pt x="1211" y="222"/>
                  </a:cubicBezTo>
                  <a:cubicBezTo>
                    <a:pt x="1217" y="239"/>
                    <a:pt x="1211" y="262"/>
                    <a:pt x="1188" y="268"/>
                  </a:cubicBezTo>
                  <a:cubicBezTo>
                    <a:pt x="1159" y="279"/>
                    <a:pt x="1159" y="279"/>
                    <a:pt x="1159" y="279"/>
                  </a:cubicBezTo>
                  <a:cubicBezTo>
                    <a:pt x="1154" y="279"/>
                    <a:pt x="1148" y="279"/>
                    <a:pt x="1142" y="279"/>
                  </a:cubicBezTo>
                  <a:close/>
                  <a:moveTo>
                    <a:pt x="1314" y="222"/>
                  </a:moveTo>
                  <a:lnTo>
                    <a:pt x="1314" y="222"/>
                  </a:lnTo>
                  <a:cubicBezTo>
                    <a:pt x="1297" y="222"/>
                    <a:pt x="1285" y="217"/>
                    <a:pt x="1279" y="200"/>
                  </a:cubicBezTo>
                  <a:cubicBezTo>
                    <a:pt x="1274" y="182"/>
                    <a:pt x="1279" y="159"/>
                    <a:pt x="1302" y="154"/>
                  </a:cubicBezTo>
                  <a:cubicBezTo>
                    <a:pt x="1337" y="142"/>
                    <a:pt x="1337" y="142"/>
                    <a:pt x="1337" y="142"/>
                  </a:cubicBezTo>
                  <a:cubicBezTo>
                    <a:pt x="1354" y="137"/>
                    <a:pt x="1371" y="148"/>
                    <a:pt x="1377" y="165"/>
                  </a:cubicBezTo>
                  <a:cubicBezTo>
                    <a:pt x="1382" y="188"/>
                    <a:pt x="1377" y="205"/>
                    <a:pt x="1354" y="211"/>
                  </a:cubicBezTo>
                  <a:cubicBezTo>
                    <a:pt x="1319" y="222"/>
                    <a:pt x="1319" y="222"/>
                    <a:pt x="1319" y="222"/>
                  </a:cubicBezTo>
                  <a:lnTo>
                    <a:pt x="1314" y="222"/>
                  </a:lnTo>
                  <a:close/>
                  <a:moveTo>
                    <a:pt x="1479" y="171"/>
                  </a:moveTo>
                  <a:lnTo>
                    <a:pt x="1479" y="171"/>
                  </a:lnTo>
                  <a:cubicBezTo>
                    <a:pt x="1462" y="171"/>
                    <a:pt x="1451" y="159"/>
                    <a:pt x="1445" y="148"/>
                  </a:cubicBezTo>
                  <a:cubicBezTo>
                    <a:pt x="1439" y="125"/>
                    <a:pt x="1451" y="108"/>
                    <a:pt x="1468" y="102"/>
                  </a:cubicBezTo>
                  <a:cubicBezTo>
                    <a:pt x="1502" y="91"/>
                    <a:pt x="1502" y="91"/>
                    <a:pt x="1502" y="91"/>
                  </a:cubicBezTo>
                  <a:cubicBezTo>
                    <a:pt x="1525" y="85"/>
                    <a:pt x="1542" y="97"/>
                    <a:pt x="1548" y="114"/>
                  </a:cubicBezTo>
                  <a:cubicBezTo>
                    <a:pt x="1554" y="137"/>
                    <a:pt x="1542" y="154"/>
                    <a:pt x="1525" y="159"/>
                  </a:cubicBezTo>
                  <a:cubicBezTo>
                    <a:pt x="1491" y="171"/>
                    <a:pt x="1491" y="171"/>
                    <a:pt x="1491" y="171"/>
                  </a:cubicBezTo>
                  <a:cubicBezTo>
                    <a:pt x="1485" y="171"/>
                    <a:pt x="1485" y="171"/>
                    <a:pt x="1479" y="171"/>
                  </a:cubicBezTo>
                  <a:close/>
                  <a:moveTo>
                    <a:pt x="1651" y="125"/>
                  </a:moveTo>
                  <a:lnTo>
                    <a:pt x="1651" y="125"/>
                  </a:lnTo>
                  <a:cubicBezTo>
                    <a:pt x="1634" y="125"/>
                    <a:pt x="1617" y="114"/>
                    <a:pt x="1617" y="97"/>
                  </a:cubicBezTo>
                  <a:cubicBezTo>
                    <a:pt x="1611" y="79"/>
                    <a:pt x="1622" y="57"/>
                    <a:pt x="1639" y="51"/>
                  </a:cubicBezTo>
                  <a:cubicBezTo>
                    <a:pt x="1674" y="45"/>
                    <a:pt x="1674" y="45"/>
                    <a:pt x="1674" y="45"/>
                  </a:cubicBezTo>
                  <a:cubicBezTo>
                    <a:pt x="1691" y="40"/>
                    <a:pt x="1714" y="51"/>
                    <a:pt x="1719" y="68"/>
                  </a:cubicBezTo>
                  <a:cubicBezTo>
                    <a:pt x="1725" y="91"/>
                    <a:pt x="1714" y="108"/>
                    <a:pt x="1691" y="114"/>
                  </a:cubicBezTo>
                  <a:cubicBezTo>
                    <a:pt x="1657" y="125"/>
                    <a:pt x="1657" y="125"/>
                    <a:pt x="1657" y="125"/>
                  </a:cubicBezTo>
                  <a:lnTo>
                    <a:pt x="1651" y="125"/>
                  </a:lnTo>
                  <a:close/>
                  <a:moveTo>
                    <a:pt x="1822" y="79"/>
                  </a:moveTo>
                  <a:lnTo>
                    <a:pt x="1822" y="79"/>
                  </a:lnTo>
                  <a:cubicBezTo>
                    <a:pt x="1805" y="79"/>
                    <a:pt x="1788" y="68"/>
                    <a:pt x="1788" y="51"/>
                  </a:cubicBezTo>
                  <a:cubicBezTo>
                    <a:pt x="1782" y="34"/>
                    <a:pt x="1794" y="17"/>
                    <a:pt x="1811" y="11"/>
                  </a:cubicBezTo>
                  <a:cubicBezTo>
                    <a:pt x="1845" y="5"/>
                    <a:pt x="1845" y="5"/>
                    <a:pt x="1845" y="5"/>
                  </a:cubicBezTo>
                  <a:cubicBezTo>
                    <a:pt x="1868" y="0"/>
                    <a:pt x="1885" y="11"/>
                    <a:pt x="1891" y="28"/>
                  </a:cubicBezTo>
                  <a:cubicBezTo>
                    <a:pt x="1896" y="51"/>
                    <a:pt x="1879" y="68"/>
                    <a:pt x="1862" y="74"/>
                  </a:cubicBezTo>
                  <a:cubicBezTo>
                    <a:pt x="1828" y="79"/>
                    <a:pt x="1828" y="79"/>
                    <a:pt x="1828" y="79"/>
                  </a:cubicBezTo>
                  <a:lnTo>
                    <a:pt x="1822" y="7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43" name="Freeform: Shape 127">
              <a:extLst>
                <a:ext uri="{FF2B5EF4-FFF2-40B4-BE49-F238E27FC236}">
                  <a16:creationId xmlns:a16="http://schemas.microsoft.com/office/drawing/2014/main" id="{7C984173-2EA3-495E-9DED-43F3FACDD7B9}"/>
                </a:ext>
              </a:extLst>
            </p:cNvPr>
            <p:cNvSpPr>
              <a:spLocks/>
            </p:cNvSpPr>
            <p:nvPr/>
          </p:nvSpPr>
          <p:spPr bwMode="auto">
            <a:xfrm>
              <a:off x="12999499" y="7102069"/>
              <a:ext cx="1227548" cy="528958"/>
            </a:xfrm>
            <a:custGeom>
              <a:avLst/>
              <a:gdLst>
                <a:gd name="T0" fmla="*/ 1885 w 1926"/>
                <a:gd name="T1" fmla="*/ 834 h 835"/>
                <a:gd name="T2" fmla="*/ 1840 w 1926"/>
                <a:gd name="T3" fmla="*/ 811 h 835"/>
                <a:gd name="T4" fmla="*/ 1874 w 1926"/>
                <a:gd name="T5" fmla="*/ 748 h 835"/>
                <a:gd name="T6" fmla="*/ 1920 w 1926"/>
                <a:gd name="T7" fmla="*/ 817 h 835"/>
                <a:gd name="T8" fmla="*/ 1737 w 1926"/>
                <a:gd name="T9" fmla="*/ 737 h 835"/>
                <a:gd name="T10" fmla="*/ 1714 w 1926"/>
                <a:gd name="T11" fmla="*/ 737 h 835"/>
                <a:gd name="T12" fmla="*/ 1674 w 1926"/>
                <a:gd name="T13" fmla="*/ 669 h 835"/>
                <a:gd name="T14" fmla="*/ 1754 w 1926"/>
                <a:gd name="T15" fmla="*/ 674 h 835"/>
                <a:gd name="T16" fmla="*/ 1737 w 1926"/>
                <a:gd name="T17" fmla="*/ 737 h 835"/>
                <a:gd name="T18" fmla="*/ 1577 w 1926"/>
                <a:gd name="T19" fmla="*/ 651 h 835"/>
                <a:gd name="T20" fmla="*/ 1531 w 1926"/>
                <a:gd name="T21" fmla="*/ 629 h 835"/>
                <a:gd name="T22" fmla="*/ 1565 w 1926"/>
                <a:gd name="T23" fmla="*/ 566 h 835"/>
                <a:gd name="T24" fmla="*/ 1611 w 1926"/>
                <a:gd name="T25" fmla="*/ 634 h 835"/>
                <a:gd name="T26" fmla="*/ 1423 w 1926"/>
                <a:gd name="T27" fmla="*/ 566 h 835"/>
                <a:gd name="T28" fmla="*/ 1406 w 1926"/>
                <a:gd name="T29" fmla="*/ 566 h 835"/>
                <a:gd name="T30" fmla="*/ 1354 w 1926"/>
                <a:gd name="T31" fmla="*/ 503 h 835"/>
                <a:gd name="T32" fmla="*/ 1434 w 1926"/>
                <a:gd name="T33" fmla="*/ 503 h 835"/>
                <a:gd name="T34" fmla="*/ 1423 w 1926"/>
                <a:gd name="T35" fmla="*/ 566 h 835"/>
                <a:gd name="T36" fmla="*/ 1257 w 1926"/>
                <a:gd name="T37" fmla="*/ 491 h 835"/>
                <a:gd name="T38" fmla="*/ 1211 w 1926"/>
                <a:gd name="T39" fmla="*/ 469 h 835"/>
                <a:gd name="T40" fmla="*/ 1240 w 1926"/>
                <a:gd name="T41" fmla="*/ 406 h 835"/>
                <a:gd name="T42" fmla="*/ 1291 w 1926"/>
                <a:gd name="T43" fmla="*/ 469 h 835"/>
                <a:gd name="T44" fmla="*/ 1097 w 1926"/>
                <a:gd name="T45" fmla="*/ 417 h 835"/>
                <a:gd name="T46" fmla="*/ 1080 w 1926"/>
                <a:gd name="T47" fmla="*/ 411 h 835"/>
                <a:gd name="T48" fmla="*/ 1028 w 1926"/>
                <a:gd name="T49" fmla="*/ 354 h 835"/>
                <a:gd name="T50" fmla="*/ 1108 w 1926"/>
                <a:gd name="T51" fmla="*/ 349 h 835"/>
                <a:gd name="T52" fmla="*/ 1097 w 1926"/>
                <a:gd name="T53" fmla="*/ 417 h 835"/>
                <a:gd name="T54" fmla="*/ 931 w 1926"/>
                <a:gd name="T55" fmla="*/ 349 h 835"/>
                <a:gd name="T56" fmla="*/ 886 w 1926"/>
                <a:gd name="T57" fmla="*/ 331 h 835"/>
                <a:gd name="T58" fmla="*/ 908 w 1926"/>
                <a:gd name="T59" fmla="*/ 263 h 835"/>
                <a:gd name="T60" fmla="*/ 965 w 1926"/>
                <a:gd name="T61" fmla="*/ 326 h 835"/>
                <a:gd name="T62" fmla="*/ 766 w 1926"/>
                <a:gd name="T63" fmla="*/ 286 h 835"/>
                <a:gd name="T64" fmla="*/ 748 w 1926"/>
                <a:gd name="T65" fmla="*/ 280 h 835"/>
                <a:gd name="T66" fmla="*/ 697 w 1926"/>
                <a:gd name="T67" fmla="*/ 223 h 835"/>
                <a:gd name="T68" fmla="*/ 777 w 1926"/>
                <a:gd name="T69" fmla="*/ 217 h 835"/>
                <a:gd name="T70" fmla="*/ 766 w 1926"/>
                <a:gd name="T71" fmla="*/ 286 h 835"/>
                <a:gd name="T72" fmla="*/ 594 w 1926"/>
                <a:gd name="T73" fmla="*/ 229 h 835"/>
                <a:gd name="T74" fmla="*/ 548 w 1926"/>
                <a:gd name="T75" fmla="*/ 212 h 835"/>
                <a:gd name="T76" fmla="*/ 571 w 1926"/>
                <a:gd name="T77" fmla="*/ 143 h 835"/>
                <a:gd name="T78" fmla="*/ 629 w 1926"/>
                <a:gd name="T79" fmla="*/ 200 h 835"/>
                <a:gd name="T80" fmla="*/ 423 w 1926"/>
                <a:gd name="T81" fmla="*/ 171 h 835"/>
                <a:gd name="T82" fmla="*/ 411 w 1926"/>
                <a:gd name="T83" fmla="*/ 171 h 835"/>
                <a:gd name="T84" fmla="*/ 354 w 1926"/>
                <a:gd name="T85" fmla="*/ 120 h 835"/>
                <a:gd name="T86" fmla="*/ 434 w 1926"/>
                <a:gd name="T87" fmla="*/ 103 h 835"/>
                <a:gd name="T88" fmla="*/ 423 w 1926"/>
                <a:gd name="T89" fmla="*/ 171 h 835"/>
                <a:gd name="T90" fmla="*/ 251 w 1926"/>
                <a:gd name="T91" fmla="*/ 126 h 835"/>
                <a:gd name="T92" fmla="*/ 206 w 1926"/>
                <a:gd name="T93" fmla="*/ 114 h 835"/>
                <a:gd name="T94" fmla="*/ 223 w 1926"/>
                <a:gd name="T95" fmla="*/ 46 h 835"/>
                <a:gd name="T96" fmla="*/ 286 w 1926"/>
                <a:gd name="T97" fmla="*/ 97 h 835"/>
                <a:gd name="T98" fmla="*/ 74 w 1926"/>
                <a:gd name="T99" fmla="*/ 86 h 835"/>
                <a:gd name="T100" fmla="*/ 69 w 1926"/>
                <a:gd name="T101" fmla="*/ 86 h 835"/>
                <a:gd name="T102" fmla="*/ 6 w 1926"/>
                <a:gd name="T103" fmla="*/ 34 h 835"/>
                <a:gd name="T104" fmla="*/ 86 w 1926"/>
                <a:gd name="T105" fmla="*/ 12 h 835"/>
                <a:gd name="T106" fmla="*/ 74 w 1926"/>
                <a:gd name="T107" fmla="*/ 8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26" h="835">
                  <a:moveTo>
                    <a:pt x="1885" y="834"/>
                  </a:moveTo>
                  <a:lnTo>
                    <a:pt x="1885" y="834"/>
                  </a:lnTo>
                  <a:cubicBezTo>
                    <a:pt x="1880" y="834"/>
                    <a:pt x="1874" y="834"/>
                    <a:pt x="1868" y="829"/>
                  </a:cubicBezTo>
                  <a:cubicBezTo>
                    <a:pt x="1840" y="811"/>
                    <a:pt x="1840" y="811"/>
                    <a:pt x="1840" y="811"/>
                  </a:cubicBezTo>
                  <a:cubicBezTo>
                    <a:pt x="1823" y="800"/>
                    <a:pt x="1817" y="777"/>
                    <a:pt x="1828" y="760"/>
                  </a:cubicBezTo>
                  <a:cubicBezTo>
                    <a:pt x="1840" y="743"/>
                    <a:pt x="1857" y="737"/>
                    <a:pt x="1874" y="748"/>
                  </a:cubicBezTo>
                  <a:cubicBezTo>
                    <a:pt x="1908" y="766"/>
                    <a:pt x="1908" y="766"/>
                    <a:pt x="1908" y="766"/>
                  </a:cubicBezTo>
                  <a:cubicBezTo>
                    <a:pt x="1925" y="777"/>
                    <a:pt x="1925" y="800"/>
                    <a:pt x="1920" y="817"/>
                  </a:cubicBezTo>
                  <a:cubicBezTo>
                    <a:pt x="1908" y="829"/>
                    <a:pt x="1897" y="834"/>
                    <a:pt x="1885" y="834"/>
                  </a:cubicBezTo>
                  <a:close/>
                  <a:moveTo>
                    <a:pt x="1737" y="737"/>
                  </a:moveTo>
                  <a:lnTo>
                    <a:pt x="1737" y="737"/>
                  </a:lnTo>
                  <a:cubicBezTo>
                    <a:pt x="1731" y="737"/>
                    <a:pt x="1720" y="737"/>
                    <a:pt x="1714" y="737"/>
                  </a:cubicBezTo>
                  <a:cubicBezTo>
                    <a:pt x="1685" y="714"/>
                    <a:pt x="1685" y="714"/>
                    <a:pt x="1685" y="714"/>
                  </a:cubicBezTo>
                  <a:cubicBezTo>
                    <a:pt x="1668" y="708"/>
                    <a:pt x="1663" y="686"/>
                    <a:pt x="1674" y="669"/>
                  </a:cubicBezTo>
                  <a:cubicBezTo>
                    <a:pt x="1685" y="651"/>
                    <a:pt x="1703" y="646"/>
                    <a:pt x="1720" y="657"/>
                  </a:cubicBezTo>
                  <a:cubicBezTo>
                    <a:pt x="1754" y="674"/>
                    <a:pt x="1754" y="674"/>
                    <a:pt x="1754" y="674"/>
                  </a:cubicBezTo>
                  <a:cubicBezTo>
                    <a:pt x="1771" y="686"/>
                    <a:pt x="1777" y="703"/>
                    <a:pt x="1765" y="720"/>
                  </a:cubicBezTo>
                  <a:cubicBezTo>
                    <a:pt x="1760" y="731"/>
                    <a:pt x="1748" y="737"/>
                    <a:pt x="1737" y="737"/>
                  </a:cubicBezTo>
                  <a:close/>
                  <a:moveTo>
                    <a:pt x="1577" y="651"/>
                  </a:moveTo>
                  <a:lnTo>
                    <a:pt x="1577" y="651"/>
                  </a:lnTo>
                  <a:cubicBezTo>
                    <a:pt x="1571" y="651"/>
                    <a:pt x="1565" y="651"/>
                    <a:pt x="1560" y="646"/>
                  </a:cubicBezTo>
                  <a:cubicBezTo>
                    <a:pt x="1531" y="629"/>
                    <a:pt x="1531" y="629"/>
                    <a:pt x="1531" y="629"/>
                  </a:cubicBezTo>
                  <a:cubicBezTo>
                    <a:pt x="1514" y="623"/>
                    <a:pt x="1508" y="600"/>
                    <a:pt x="1514" y="583"/>
                  </a:cubicBezTo>
                  <a:cubicBezTo>
                    <a:pt x="1525" y="566"/>
                    <a:pt x="1548" y="560"/>
                    <a:pt x="1565" y="566"/>
                  </a:cubicBezTo>
                  <a:cubicBezTo>
                    <a:pt x="1594" y="583"/>
                    <a:pt x="1594" y="583"/>
                    <a:pt x="1594" y="583"/>
                  </a:cubicBezTo>
                  <a:cubicBezTo>
                    <a:pt x="1611" y="594"/>
                    <a:pt x="1617" y="617"/>
                    <a:pt x="1611" y="634"/>
                  </a:cubicBezTo>
                  <a:cubicBezTo>
                    <a:pt x="1605" y="646"/>
                    <a:pt x="1594" y="651"/>
                    <a:pt x="1577" y="651"/>
                  </a:cubicBezTo>
                  <a:close/>
                  <a:moveTo>
                    <a:pt x="1423" y="566"/>
                  </a:moveTo>
                  <a:lnTo>
                    <a:pt x="1423" y="566"/>
                  </a:lnTo>
                  <a:cubicBezTo>
                    <a:pt x="1417" y="566"/>
                    <a:pt x="1411" y="566"/>
                    <a:pt x="1406" y="566"/>
                  </a:cubicBezTo>
                  <a:cubicBezTo>
                    <a:pt x="1371" y="548"/>
                    <a:pt x="1371" y="548"/>
                    <a:pt x="1371" y="548"/>
                  </a:cubicBezTo>
                  <a:cubicBezTo>
                    <a:pt x="1354" y="537"/>
                    <a:pt x="1348" y="520"/>
                    <a:pt x="1354" y="503"/>
                  </a:cubicBezTo>
                  <a:cubicBezTo>
                    <a:pt x="1365" y="480"/>
                    <a:pt x="1388" y="474"/>
                    <a:pt x="1406" y="486"/>
                  </a:cubicBezTo>
                  <a:cubicBezTo>
                    <a:pt x="1434" y="503"/>
                    <a:pt x="1434" y="503"/>
                    <a:pt x="1434" y="503"/>
                  </a:cubicBezTo>
                  <a:cubicBezTo>
                    <a:pt x="1451" y="509"/>
                    <a:pt x="1463" y="531"/>
                    <a:pt x="1451" y="548"/>
                  </a:cubicBezTo>
                  <a:cubicBezTo>
                    <a:pt x="1445" y="560"/>
                    <a:pt x="1434" y="566"/>
                    <a:pt x="1423" y="566"/>
                  </a:cubicBezTo>
                  <a:close/>
                  <a:moveTo>
                    <a:pt x="1257" y="491"/>
                  </a:moveTo>
                  <a:lnTo>
                    <a:pt x="1257" y="491"/>
                  </a:lnTo>
                  <a:cubicBezTo>
                    <a:pt x="1257" y="491"/>
                    <a:pt x="1251" y="486"/>
                    <a:pt x="1246" y="486"/>
                  </a:cubicBezTo>
                  <a:cubicBezTo>
                    <a:pt x="1211" y="469"/>
                    <a:pt x="1211" y="469"/>
                    <a:pt x="1211" y="469"/>
                  </a:cubicBezTo>
                  <a:cubicBezTo>
                    <a:pt x="1194" y="463"/>
                    <a:pt x="1188" y="440"/>
                    <a:pt x="1194" y="423"/>
                  </a:cubicBezTo>
                  <a:cubicBezTo>
                    <a:pt x="1206" y="406"/>
                    <a:pt x="1223" y="400"/>
                    <a:pt x="1240" y="406"/>
                  </a:cubicBezTo>
                  <a:cubicBezTo>
                    <a:pt x="1274" y="423"/>
                    <a:pt x="1274" y="423"/>
                    <a:pt x="1274" y="423"/>
                  </a:cubicBezTo>
                  <a:cubicBezTo>
                    <a:pt x="1291" y="429"/>
                    <a:pt x="1303" y="451"/>
                    <a:pt x="1291" y="469"/>
                  </a:cubicBezTo>
                  <a:cubicBezTo>
                    <a:pt x="1285" y="480"/>
                    <a:pt x="1274" y="491"/>
                    <a:pt x="1257" y="491"/>
                  </a:cubicBezTo>
                  <a:close/>
                  <a:moveTo>
                    <a:pt x="1097" y="417"/>
                  </a:moveTo>
                  <a:lnTo>
                    <a:pt x="1097" y="417"/>
                  </a:lnTo>
                  <a:cubicBezTo>
                    <a:pt x="1091" y="417"/>
                    <a:pt x="1086" y="417"/>
                    <a:pt x="1080" y="411"/>
                  </a:cubicBezTo>
                  <a:cubicBezTo>
                    <a:pt x="1051" y="400"/>
                    <a:pt x="1051" y="400"/>
                    <a:pt x="1051" y="400"/>
                  </a:cubicBezTo>
                  <a:cubicBezTo>
                    <a:pt x="1034" y="388"/>
                    <a:pt x="1023" y="371"/>
                    <a:pt x="1028" y="354"/>
                  </a:cubicBezTo>
                  <a:cubicBezTo>
                    <a:pt x="1040" y="331"/>
                    <a:pt x="1057" y="326"/>
                    <a:pt x="1080" y="331"/>
                  </a:cubicBezTo>
                  <a:cubicBezTo>
                    <a:pt x="1108" y="349"/>
                    <a:pt x="1108" y="349"/>
                    <a:pt x="1108" y="349"/>
                  </a:cubicBezTo>
                  <a:cubicBezTo>
                    <a:pt x="1125" y="354"/>
                    <a:pt x="1137" y="377"/>
                    <a:pt x="1131" y="394"/>
                  </a:cubicBezTo>
                  <a:cubicBezTo>
                    <a:pt x="1125" y="406"/>
                    <a:pt x="1108" y="417"/>
                    <a:pt x="1097" y="417"/>
                  </a:cubicBezTo>
                  <a:close/>
                  <a:moveTo>
                    <a:pt x="931" y="349"/>
                  </a:moveTo>
                  <a:lnTo>
                    <a:pt x="931" y="349"/>
                  </a:lnTo>
                  <a:cubicBezTo>
                    <a:pt x="926" y="349"/>
                    <a:pt x="920" y="349"/>
                    <a:pt x="920" y="343"/>
                  </a:cubicBezTo>
                  <a:cubicBezTo>
                    <a:pt x="886" y="331"/>
                    <a:pt x="886" y="331"/>
                    <a:pt x="886" y="331"/>
                  </a:cubicBezTo>
                  <a:cubicBezTo>
                    <a:pt x="868" y="326"/>
                    <a:pt x="857" y="303"/>
                    <a:pt x="863" y="286"/>
                  </a:cubicBezTo>
                  <a:cubicBezTo>
                    <a:pt x="874" y="269"/>
                    <a:pt x="891" y="257"/>
                    <a:pt x="908" y="263"/>
                  </a:cubicBezTo>
                  <a:cubicBezTo>
                    <a:pt x="943" y="280"/>
                    <a:pt x="943" y="280"/>
                    <a:pt x="943" y="280"/>
                  </a:cubicBezTo>
                  <a:cubicBezTo>
                    <a:pt x="960" y="286"/>
                    <a:pt x="971" y="309"/>
                    <a:pt x="965" y="326"/>
                  </a:cubicBezTo>
                  <a:cubicBezTo>
                    <a:pt x="960" y="337"/>
                    <a:pt x="943" y="349"/>
                    <a:pt x="931" y="349"/>
                  </a:cubicBezTo>
                  <a:close/>
                  <a:moveTo>
                    <a:pt x="766" y="286"/>
                  </a:moveTo>
                  <a:lnTo>
                    <a:pt x="766" y="286"/>
                  </a:lnTo>
                  <a:cubicBezTo>
                    <a:pt x="760" y="286"/>
                    <a:pt x="754" y="286"/>
                    <a:pt x="748" y="280"/>
                  </a:cubicBezTo>
                  <a:cubicBezTo>
                    <a:pt x="720" y="269"/>
                    <a:pt x="720" y="269"/>
                    <a:pt x="720" y="269"/>
                  </a:cubicBezTo>
                  <a:cubicBezTo>
                    <a:pt x="697" y="263"/>
                    <a:pt x="691" y="246"/>
                    <a:pt x="697" y="223"/>
                  </a:cubicBezTo>
                  <a:cubicBezTo>
                    <a:pt x="703" y="206"/>
                    <a:pt x="720" y="194"/>
                    <a:pt x="743" y="200"/>
                  </a:cubicBezTo>
                  <a:cubicBezTo>
                    <a:pt x="777" y="217"/>
                    <a:pt x="777" y="217"/>
                    <a:pt x="777" y="217"/>
                  </a:cubicBezTo>
                  <a:cubicBezTo>
                    <a:pt x="794" y="223"/>
                    <a:pt x="806" y="240"/>
                    <a:pt x="794" y="263"/>
                  </a:cubicBezTo>
                  <a:cubicBezTo>
                    <a:pt x="794" y="274"/>
                    <a:pt x="777" y="286"/>
                    <a:pt x="766" y="286"/>
                  </a:cubicBezTo>
                  <a:close/>
                  <a:moveTo>
                    <a:pt x="594" y="229"/>
                  </a:moveTo>
                  <a:lnTo>
                    <a:pt x="594" y="229"/>
                  </a:lnTo>
                  <a:cubicBezTo>
                    <a:pt x="589" y="229"/>
                    <a:pt x="589" y="223"/>
                    <a:pt x="583" y="223"/>
                  </a:cubicBezTo>
                  <a:cubicBezTo>
                    <a:pt x="548" y="212"/>
                    <a:pt x="548" y="212"/>
                    <a:pt x="548" y="212"/>
                  </a:cubicBezTo>
                  <a:cubicBezTo>
                    <a:pt x="531" y="206"/>
                    <a:pt x="520" y="189"/>
                    <a:pt x="526" y="166"/>
                  </a:cubicBezTo>
                  <a:cubicBezTo>
                    <a:pt x="531" y="149"/>
                    <a:pt x="554" y="137"/>
                    <a:pt x="571" y="143"/>
                  </a:cubicBezTo>
                  <a:cubicBezTo>
                    <a:pt x="606" y="154"/>
                    <a:pt x="606" y="154"/>
                    <a:pt x="606" y="154"/>
                  </a:cubicBezTo>
                  <a:cubicBezTo>
                    <a:pt x="623" y="160"/>
                    <a:pt x="634" y="183"/>
                    <a:pt x="629" y="200"/>
                  </a:cubicBezTo>
                  <a:cubicBezTo>
                    <a:pt x="623" y="217"/>
                    <a:pt x="611" y="229"/>
                    <a:pt x="594" y="229"/>
                  </a:cubicBezTo>
                  <a:close/>
                  <a:moveTo>
                    <a:pt x="423" y="171"/>
                  </a:moveTo>
                  <a:lnTo>
                    <a:pt x="423" y="171"/>
                  </a:lnTo>
                  <a:cubicBezTo>
                    <a:pt x="417" y="171"/>
                    <a:pt x="417" y="171"/>
                    <a:pt x="411" y="171"/>
                  </a:cubicBezTo>
                  <a:cubicBezTo>
                    <a:pt x="377" y="160"/>
                    <a:pt x="377" y="160"/>
                    <a:pt x="377" y="160"/>
                  </a:cubicBezTo>
                  <a:cubicBezTo>
                    <a:pt x="360" y="154"/>
                    <a:pt x="348" y="137"/>
                    <a:pt x="354" y="120"/>
                  </a:cubicBezTo>
                  <a:cubicBezTo>
                    <a:pt x="360" y="97"/>
                    <a:pt x="377" y="86"/>
                    <a:pt x="400" y="91"/>
                  </a:cubicBezTo>
                  <a:cubicBezTo>
                    <a:pt x="434" y="103"/>
                    <a:pt x="434" y="103"/>
                    <a:pt x="434" y="103"/>
                  </a:cubicBezTo>
                  <a:cubicBezTo>
                    <a:pt x="451" y="109"/>
                    <a:pt x="463" y="131"/>
                    <a:pt x="457" y="149"/>
                  </a:cubicBezTo>
                  <a:cubicBezTo>
                    <a:pt x="451" y="166"/>
                    <a:pt x="440" y="171"/>
                    <a:pt x="423" y="171"/>
                  </a:cubicBezTo>
                  <a:close/>
                  <a:moveTo>
                    <a:pt x="251" y="126"/>
                  </a:moveTo>
                  <a:lnTo>
                    <a:pt x="251" y="126"/>
                  </a:lnTo>
                  <a:cubicBezTo>
                    <a:pt x="246" y="126"/>
                    <a:pt x="246" y="126"/>
                    <a:pt x="240" y="126"/>
                  </a:cubicBezTo>
                  <a:cubicBezTo>
                    <a:pt x="206" y="114"/>
                    <a:pt x="206" y="114"/>
                    <a:pt x="206" y="114"/>
                  </a:cubicBezTo>
                  <a:cubicBezTo>
                    <a:pt x="189" y="109"/>
                    <a:pt x="177" y="91"/>
                    <a:pt x="183" y="74"/>
                  </a:cubicBezTo>
                  <a:cubicBezTo>
                    <a:pt x="183" y="52"/>
                    <a:pt x="206" y="40"/>
                    <a:pt x="223" y="46"/>
                  </a:cubicBezTo>
                  <a:cubicBezTo>
                    <a:pt x="257" y="57"/>
                    <a:pt x="257" y="57"/>
                    <a:pt x="257" y="57"/>
                  </a:cubicBezTo>
                  <a:cubicBezTo>
                    <a:pt x="280" y="63"/>
                    <a:pt x="291" y="80"/>
                    <a:pt x="286" y="97"/>
                  </a:cubicBezTo>
                  <a:cubicBezTo>
                    <a:pt x="280" y="114"/>
                    <a:pt x="263" y="126"/>
                    <a:pt x="251" y="126"/>
                  </a:cubicBezTo>
                  <a:close/>
                  <a:moveTo>
                    <a:pt x="74" y="86"/>
                  </a:moveTo>
                  <a:lnTo>
                    <a:pt x="74" y="86"/>
                  </a:lnTo>
                  <a:lnTo>
                    <a:pt x="69" y="86"/>
                  </a:lnTo>
                  <a:cubicBezTo>
                    <a:pt x="34" y="74"/>
                    <a:pt x="34" y="74"/>
                    <a:pt x="34" y="74"/>
                  </a:cubicBezTo>
                  <a:cubicBezTo>
                    <a:pt x="12" y="69"/>
                    <a:pt x="0" y="52"/>
                    <a:pt x="6" y="34"/>
                  </a:cubicBezTo>
                  <a:cubicBezTo>
                    <a:pt x="12" y="12"/>
                    <a:pt x="29" y="0"/>
                    <a:pt x="46" y="6"/>
                  </a:cubicBezTo>
                  <a:cubicBezTo>
                    <a:pt x="86" y="12"/>
                    <a:pt x="86" y="12"/>
                    <a:pt x="86" y="12"/>
                  </a:cubicBezTo>
                  <a:cubicBezTo>
                    <a:pt x="103" y="17"/>
                    <a:pt x="114" y="34"/>
                    <a:pt x="109" y="57"/>
                  </a:cubicBezTo>
                  <a:cubicBezTo>
                    <a:pt x="109" y="74"/>
                    <a:pt x="91" y="86"/>
                    <a:pt x="74" y="8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44" name="Freeform: Shape 128">
              <a:extLst>
                <a:ext uri="{FF2B5EF4-FFF2-40B4-BE49-F238E27FC236}">
                  <a16:creationId xmlns:a16="http://schemas.microsoft.com/office/drawing/2014/main" id="{E543F863-9ADA-4B56-92DE-A6B225264900}"/>
                </a:ext>
              </a:extLst>
            </p:cNvPr>
            <p:cNvSpPr>
              <a:spLocks/>
            </p:cNvSpPr>
            <p:nvPr/>
          </p:nvSpPr>
          <p:spPr bwMode="auto">
            <a:xfrm>
              <a:off x="15305375" y="8697384"/>
              <a:ext cx="551833" cy="1240800"/>
            </a:xfrm>
            <a:custGeom>
              <a:avLst/>
              <a:gdLst>
                <a:gd name="T0" fmla="*/ 828 w 869"/>
                <a:gd name="T1" fmla="*/ 1948 h 1949"/>
                <a:gd name="T2" fmla="*/ 782 w 869"/>
                <a:gd name="T3" fmla="*/ 1886 h 1949"/>
                <a:gd name="T4" fmla="*/ 857 w 869"/>
                <a:gd name="T5" fmla="*/ 1869 h 1949"/>
                <a:gd name="T6" fmla="*/ 834 w 869"/>
                <a:gd name="T7" fmla="*/ 1948 h 1949"/>
                <a:gd name="T8" fmla="*/ 782 w 869"/>
                <a:gd name="T9" fmla="*/ 1771 h 1949"/>
                <a:gd name="T10" fmla="*/ 748 w 869"/>
                <a:gd name="T11" fmla="*/ 1743 h 1949"/>
                <a:gd name="T12" fmla="*/ 765 w 869"/>
                <a:gd name="T13" fmla="*/ 1669 h 1949"/>
                <a:gd name="T14" fmla="*/ 817 w 869"/>
                <a:gd name="T15" fmla="*/ 1726 h 1949"/>
                <a:gd name="T16" fmla="*/ 782 w 869"/>
                <a:gd name="T17" fmla="*/ 1771 h 1949"/>
                <a:gd name="T18" fmla="*/ 737 w 869"/>
                <a:gd name="T19" fmla="*/ 1594 h 1949"/>
                <a:gd name="T20" fmla="*/ 691 w 869"/>
                <a:gd name="T21" fmla="*/ 1537 h 1949"/>
                <a:gd name="T22" fmla="*/ 759 w 869"/>
                <a:gd name="T23" fmla="*/ 1514 h 1949"/>
                <a:gd name="T24" fmla="*/ 748 w 869"/>
                <a:gd name="T25" fmla="*/ 1594 h 1949"/>
                <a:gd name="T26" fmla="*/ 685 w 869"/>
                <a:gd name="T27" fmla="*/ 1423 h 1949"/>
                <a:gd name="T28" fmla="*/ 651 w 869"/>
                <a:gd name="T29" fmla="*/ 1394 h 1949"/>
                <a:gd name="T30" fmla="*/ 662 w 869"/>
                <a:gd name="T31" fmla="*/ 1320 h 1949"/>
                <a:gd name="T32" fmla="*/ 720 w 869"/>
                <a:gd name="T33" fmla="*/ 1377 h 1949"/>
                <a:gd name="T34" fmla="*/ 685 w 869"/>
                <a:gd name="T35" fmla="*/ 1423 h 1949"/>
                <a:gd name="T36" fmla="*/ 622 w 869"/>
                <a:gd name="T37" fmla="*/ 1252 h 1949"/>
                <a:gd name="T38" fmla="*/ 577 w 869"/>
                <a:gd name="T39" fmla="*/ 1194 h 1949"/>
                <a:gd name="T40" fmla="*/ 645 w 869"/>
                <a:gd name="T41" fmla="*/ 1166 h 1949"/>
                <a:gd name="T42" fmla="*/ 634 w 869"/>
                <a:gd name="T43" fmla="*/ 1246 h 1949"/>
                <a:gd name="T44" fmla="*/ 560 w 869"/>
                <a:gd name="T45" fmla="*/ 1080 h 1949"/>
                <a:gd name="T46" fmla="*/ 525 w 869"/>
                <a:gd name="T47" fmla="*/ 1057 h 1949"/>
                <a:gd name="T48" fmla="*/ 531 w 869"/>
                <a:gd name="T49" fmla="*/ 977 h 1949"/>
                <a:gd name="T50" fmla="*/ 594 w 869"/>
                <a:gd name="T51" fmla="*/ 1029 h 1949"/>
                <a:gd name="T52" fmla="*/ 560 w 869"/>
                <a:gd name="T53" fmla="*/ 1080 h 1949"/>
                <a:gd name="T54" fmla="*/ 491 w 869"/>
                <a:gd name="T55" fmla="*/ 909 h 1949"/>
                <a:gd name="T56" fmla="*/ 445 w 869"/>
                <a:gd name="T57" fmla="*/ 857 h 1949"/>
                <a:gd name="T58" fmla="*/ 508 w 869"/>
                <a:gd name="T59" fmla="*/ 829 h 1949"/>
                <a:gd name="T60" fmla="*/ 502 w 869"/>
                <a:gd name="T61" fmla="*/ 909 h 1949"/>
                <a:gd name="T62" fmla="*/ 417 w 869"/>
                <a:gd name="T63" fmla="*/ 743 h 1949"/>
                <a:gd name="T64" fmla="*/ 382 w 869"/>
                <a:gd name="T65" fmla="*/ 726 h 1949"/>
                <a:gd name="T66" fmla="*/ 382 w 869"/>
                <a:gd name="T67" fmla="*/ 646 h 1949"/>
                <a:gd name="T68" fmla="*/ 445 w 869"/>
                <a:gd name="T69" fmla="*/ 692 h 1949"/>
                <a:gd name="T70" fmla="*/ 417 w 869"/>
                <a:gd name="T71" fmla="*/ 743 h 1949"/>
                <a:gd name="T72" fmla="*/ 337 w 869"/>
                <a:gd name="T73" fmla="*/ 583 h 1949"/>
                <a:gd name="T74" fmla="*/ 285 w 869"/>
                <a:gd name="T75" fmla="*/ 532 h 1949"/>
                <a:gd name="T76" fmla="*/ 348 w 869"/>
                <a:gd name="T77" fmla="*/ 497 h 1949"/>
                <a:gd name="T78" fmla="*/ 348 w 869"/>
                <a:gd name="T79" fmla="*/ 577 h 1949"/>
                <a:gd name="T80" fmla="*/ 251 w 869"/>
                <a:gd name="T81" fmla="*/ 423 h 1949"/>
                <a:gd name="T82" fmla="*/ 217 w 869"/>
                <a:gd name="T83" fmla="*/ 400 h 1949"/>
                <a:gd name="T84" fmla="*/ 211 w 869"/>
                <a:gd name="T85" fmla="*/ 320 h 1949"/>
                <a:gd name="T86" fmla="*/ 280 w 869"/>
                <a:gd name="T87" fmla="*/ 366 h 1949"/>
                <a:gd name="T88" fmla="*/ 251 w 869"/>
                <a:gd name="T89" fmla="*/ 423 h 1949"/>
                <a:gd name="T90" fmla="*/ 160 w 869"/>
                <a:gd name="T91" fmla="*/ 263 h 1949"/>
                <a:gd name="T92" fmla="*/ 108 w 869"/>
                <a:gd name="T93" fmla="*/ 217 h 1949"/>
                <a:gd name="T94" fmla="*/ 171 w 869"/>
                <a:gd name="T95" fmla="*/ 178 h 1949"/>
                <a:gd name="T96" fmla="*/ 177 w 869"/>
                <a:gd name="T97" fmla="*/ 257 h 1949"/>
                <a:gd name="T98" fmla="*/ 63 w 869"/>
                <a:gd name="T99" fmla="*/ 109 h 1949"/>
                <a:gd name="T100" fmla="*/ 34 w 869"/>
                <a:gd name="T101" fmla="*/ 92 h 1949"/>
                <a:gd name="T102" fmla="*/ 22 w 869"/>
                <a:gd name="T103" fmla="*/ 12 h 1949"/>
                <a:gd name="T104" fmla="*/ 91 w 869"/>
                <a:gd name="T105" fmla="*/ 52 h 1949"/>
                <a:gd name="T106" fmla="*/ 63 w 869"/>
                <a:gd name="T107" fmla="*/ 109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9" h="1949">
                  <a:moveTo>
                    <a:pt x="828" y="1948"/>
                  </a:moveTo>
                  <a:lnTo>
                    <a:pt x="828" y="1948"/>
                  </a:lnTo>
                  <a:cubicBezTo>
                    <a:pt x="811" y="1948"/>
                    <a:pt x="794" y="1937"/>
                    <a:pt x="794" y="1920"/>
                  </a:cubicBezTo>
                  <a:cubicBezTo>
                    <a:pt x="782" y="1886"/>
                    <a:pt x="782" y="1886"/>
                    <a:pt x="782" y="1886"/>
                  </a:cubicBezTo>
                  <a:cubicBezTo>
                    <a:pt x="782" y="1869"/>
                    <a:pt x="794" y="1846"/>
                    <a:pt x="811" y="1840"/>
                  </a:cubicBezTo>
                  <a:cubicBezTo>
                    <a:pt x="828" y="1840"/>
                    <a:pt x="851" y="1851"/>
                    <a:pt x="857" y="1869"/>
                  </a:cubicBezTo>
                  <a:cubicBezTo>
                    <a:pt x="862" y="1903"/>
                    <a:pt x="862" y="1903"/>
                    <a:pt x="862" y="1903"/>
                  </a:cubicBezTo>
                  <a:cubicBezTo>
                    <a:pt x="868" y="1926"/>
                    <a:pt x="857" y="1943"/>
                    <a:pt x="834" y="1948"/>
                  </a:cubicBezTo>
                  <a:lnTo>
                    <a:pt x="828" y="1948"/>
                  </a:lnTo>
                  <a:close/>
                  <a:moveTo>
                    <a:pt x="782" y="1771"/>
                  </a:moveTo>
                  <a:lnTo>
                    <a:pt x="782" y="1771"/>
                  </a:lnTo>
                  <a:cubicBezTo>
                    <a:pt x="771" y="1771"/>
                    <a:pt x="754" y="1760"/>
                    <a:pt x="748" y="1743"/>
                  </a:cubicBezTo>
                  <a:cubicBezTo>
                    <a:pt x="742" y="1709"/>
                    <a:pt x="742" y="1709"/>
                    <a:pt x="742" y="1709"/>
                  </a:cubicBezTo>
                  <a:cubicBezTo>
                    <a:pt x="737" y="1691"/>
                    <a:pt x="748" y="1669"/>
                    <a:pt x="765" y="1669"/>
                  </a:cubicBezTo>
                  <a:cubicBezTo>
                    <a:pt x="788" y="1663"/>
                    <a:pt x="805" y="1674"/>
                    <a:pt x="811" y="1691"/>
                  </a:cubicBezTo>
                  <a:cubicBezTo>
                    <a:pt x="817" y="1726"/>
                    <a:pt x="817" y="1726"/>
                    <a:pt x="817" y="1726"/>
                  </a:cubicBezTo>
                  <a:cubicBezTo>
                    <a:pt x="822" y="1743"/>
                    <a:pt x="811" y="1766"/>
                    <a:pt x="794" y="1771"/>
                  </a:cubicBezTo>
                  <a:cubicBezTo>
                    <a:pt x="788" y="1771"/>
                    <a:pt x="788" y="1771"/>
                    <a:pt x="782" y="1771"/>
                  </a:cubicBezTo>
                  <a:close/>
                  <a:moveTo>
                    <a:pt x="737" y="1594"/>
                  </a:moveTo>
                  <a:lnTo>
                    <a:pt x="737" y="1594"/>
                  </a:lnTo>
                  <a:cubicBezTo>
                    <a:pt x="720" y="1594"/>
                    <a:pt x="708" y="1583"/>
                    <a:pt x="702" y="1571"/>
                  </a:cubicBezTo>
                  <a:cubicBezTo>
                    <a:pt x="691" y="1537"/>
                    <a:pt x="691" y="1537"/>
                    <a:pt x="691" y="1537"/>
                  </a:cubicBezTo>
                  <a:cubicBezTo>
                    <a:pt x="685" y="1514"/>
                    <a:pt x="697" y="1497"/>
                    <a:pt x="714" y="1491"/>
                  </a:cubicBezTo>
                  <a:cubicBezTo>
                    <a:pt x="737" y="1486"/>
                    <a:pt x="754" y="1497"/>
                    <a:pt x="759" y="1514"/>
                  </a:cubicBezTo>
                  <a:cubicBezTo>
                    <a:pt x="771" y="1549"/>
                    <a:pt x="771" y="1549"/>
                    <a:pt x="771" y="1549"/>
                  </a:cubicBezTo>
                  <a:cubicBezTo>
                    <a:pt x="777" y="1571"/>
                    <a:pt x="765" y="1588"/>
                    <a:pt x="748" y="1594"/>
                  </a:cubicBezTo>
                  <a:cubicBezTo>
                    <a:pt x="742" y="1594"/>
                    <a:pt x="742" y="1594"/>
                    <a:pt x="737" y="1594"/>
                  </a:cubicBezTo>
                  <a:close/>
                  <a:moveTo>
                    <a:pt x="685" y="1423"/>
                  </a:moveTo>
                  <a:lnTo>
                    <a:pt x="685" y="1423"/>
                  </a:lnTo>
                  <a:cubicBezTo>
                    <a:pt x="668" y="1423"/>
                    <a:pt x="657" y="1411"/>
                    <a:pt x="651" y="1394"/>
                  </a:cubicBezTo>
                  <a:cubicBezTo>
                    <a:pt x="639" y="1360"/>
                    <a:pt x="639" y="1360"/>
                    <a:pt x="639" y="1360"/>
                  </a:cubicBezTo>
                  <a:cubicBezTo>
                    <a:pt x="634" y="1343"/>
                    <a:pt x="639" y="1326"/>
                    <a:pt x="662" y="1320"/>
                  </a:cubicBezTo>
                  <a:cubicBezTo>
                    <a:pt x="679" y="1309"/>
                    <a:pt x="697" y="1320"/>
                    <a:pt x="708" y="1337"/>
                  </a:cubicBezTo>
                  <a:cubicBezTo>
                    <a:pt x="720" y="1377"/>
                    <a:pt x="720" y="1377"/>
                    <a:pt x="720" y="1377"/>
                  </a:cubicBezTo>
                  <a:cubicBezTo>
                    <a:pt x="725" y="1394"/>
                    <a:pt x="714" y="1411"/>
                    <a:pt x="697" y="1417"/>
                  </a:cubicBezTo>
                  <a:cubicBezTo>
                    <a:pt x="691" y="1423"/>
                    <a:pt x="685" y="1423"/>
                    <a:pt x="685" y="1423"/>
                  </a:cubicBezTo>
                  <a:close/>
                  <a:moveTo>
                    <a:pt x="622" y="1252"/>
                  </a:moveTo>
                  <a:lnTo>
                    <a:pt x="622" y="1252"/>
                  </a:lnTo>
                  <a:cubicBezTo>
                    <a:pt x="611" y="1252"/>
                    <a:pt x="594" y="1240"/>
                    <a:pt x="588" y="1223"/>
                  </a:cubicBezTo>
                  <a:cubicBezTo>
                    <a:pt x="577" y="1194"/>
                    <a:pt x="577" y="1194"/>
                    <a:pt x="577" y="1194"/>
                  </a:cubicBezTo>
                  <a:cubicBezTo>
                    <a:pt x="571" y="1171"/>
                    <a:pt x="582" y="1154"/>
                    <a:pt x="599" y="1149"/>
                  </a:cubicBezTo>
                  <a:cubicBezTo>
                    <a:pt x="617" y="1137"/>
                    <a:pt x="639" y="1149"/>
                    <a:pt x="645" y="1166"/>
                  </a:cubicBezTo>
                  <a:cubicBezTo>
                    <a:pt x="657" y="1200"/>
                    <a:pt x="657" y="1200"/>
                    <a:pt x="657" y="1200"/>
                  </a:cubicBezTo>
                  <a:cubicBezTo>
                    <a:pt x="662" y="1217"/>
                    <a:pt x="657" y="1240"/>
                    <a:pt x="634" y="1246"/>
                  </a:cubicBezTo>
                  <a:cubicBezTo>
                    <a:pt x="634" y="1246"/>
                    <a:pt x="628" y="1252"/>
                    <a:pt x="622" y="1252"/>
                  </a:cubicBezTo>
                  <a:close/>
                  <a:moveTo>
                    <a:pt x="560" y="1080"/>
                  </a:moveTo>
                  <a:lnTo>
                    <a:pt x="560" y="1080"/>
                  </a:lnTo>
                  <a:cubicBezTo>
                    <a:pt x="548" y="1080"/>
                    <a:pt x="531" y="1069"/>
                    <a:pt x="525" y="1057"/>
                  </a:cubicBezTo>
                  <a:cubicBezTo>
                    <a:pt x="514" y="1023"/>
                    <a:pt x="514" y="1023"/>
                    <a:pt x="514" y="1023"/>
                  </a:cubicBezTo>
                  <a:cubicBezTo>
                    <a:pt x="508" y="1006"/>
                    <a:pt x="514" y="983"/>
                    <a:pt x="531" y="977"/>
                  </a:cubicBezTo>
                  <a:cubicBezTo>
                    <a:pt x="554" y="971"/>
                    <a:pt x="571" y="977"/>
                    <a:pt x="577" y="994"/>
                  </a:cubicBezTo>
                  <a:cubicBezTo>
                    <a:pt x="594" y="1029"/>
                    <a:pt x="594" y="1029"/>
                    <a:pt x="594" y="1029"/>
                  </a:cubicBezTo>
                  <a:cubicBezTo>
                    <a:pt x="599" y="1046"/>
                    <a:pt x="594" y="1069"/>
                    <a:pt x="571" y="1074"/>
                  </a:cubicBezTo>
                  <a:cubicBezTo>
                    <a:pt x="571" y="1080"/>
                    <a:pt x="565" y="1080"/>
                    <a:pt x="560" y="1080"/>
                  </a:cubicBezTo>
                  <a:close/>
                  <a:moveTo>
                    <a:pt x="491" y="909"/>
                  </a:moveTo>
                  <a:lnTo>
                    <a:pt x="491" y="909"/>
                  </a:lnTo>
                  <a:cubicBezTo>
                    <a:pt x="474" y="909"/>
                    <a:pt x="462" y="903"/>
                    <a:pt x="457" y="892"/>
                  </a:cubicBezTo>
                  <a:cubicBezTo>
                    <a:pt x="445" y="857"/>
                    <a:pt x="445" y="857"/>
                    <a:pt x="445" y="857"/>
                  </a:cubicBezTo>
                  <a:cubicBezTo>
                    <a:pt x="434" y="840"/>
                    <a:pt x="445" y="817"/>
                    <a:pt x="462" y="812"/>
                  </a:cubicBezTo>
                  <a:cubicBezTo>
                    <a:pt x="480" y="800"/>
                    <a:pt x="502" y="812"/>
                    <a:pt x="508" y="829"/>
                  </a:cubicBezTo>
                  <a:cubicBezTo>
                    <a:pt x="520" y="863"/>
                    <a:pt x="520" y="863"/>
                    <a:pt x="520" y="863"/>
                  </a:cubicBezTo>
                  <a:cubicBezTo>
                    <a:pt x="531" y="880"/>
                    <a:pt x="520" y="897"/>
                    <a:pt x="502" y="909"/>
                  </a:cubicBezTo>
                  <a:cubicBezTo>
                    <a:pt x="497" y="909"/>
                    <a:pt x="497" y="909"/>
                    <a:pt x="491" y="909"/>
                  </a:cubicBezTo>
                  <a:close/>
                  <a:moveTo>
                    <a:pt x="417" y="743"/>
                  </a:moveTo>
                  <a:lnTo>
                    <a:pt x="417" y="743"/>
                  </a:lnTo>
                  <a:cubicBezTo>
                    <a:pt x="400" y="743"/>
                    <a:pt x="388" y="737"/>
                    <a:pt x="382" y="726"/>
                  </a:cubicBezTo>
                  <a:cubicBezTo>
                    <a:pt x="365" y="692"/>
                    <a:pt x="365" y="692"/>
                    <a:pt x="365" y="692"/>
                  </a:cubicBezTo>
                  <a:cubicBezTo>
                    <a:pt x="360" y="674"/>
                    <a:pt x="365" y="652"/>
                    <a:pt x="382" y="646"/>
                  </a:cubicBezTo>
                  <a:cubicBezTo>
                    <a:pt x="400" y="635"/>
                    <a:pt x="422" y="646"/>
                    <a:pt x="428" y="663"/>
                  </a:cubicBezTo>
                  <a:cubicBezTo>
                    <a:pt x="445" y="692"/>
                    <a:pt x="445" y="692"/>
                    <a:pt x="445" y="692"/>
                  </a:cubicBezTo>
                  <a:cubicBezTo>
                    <a:pt x="457" y="714"/>
                    <a:pt x="445" y="732"/>
                    <a:pt x="428" y="743"/>
                  </a:cubicBezTo>
                  <a:cubicBezTo>
                    <a:pt x="422" y="743"/>
                    <a:pt x="422" y="743"/>
                    <a:pt x="417" y="743"/>
                  </a:cubicBezTo>
                  <a:close/>
                  <a:moveTo>
                    <a:pt x="337" y="583"/>
                  </a:moveTo>
                  <a:lnTo>
                    <a:pt x="337" y="583"/>
                  </a:lnTo>
                  <a:cubicBezTo>
                    <a:pt x="320" y="583"/>
                    <a:pt x="308" y="577"/>
                    <a:pt x="302" y="560"/>
                  </a:cubicBezTo>
                  <a:cubicBezTo>
                    <a:pt x="285" y="532"/>
                    <a:pt x="285" y="532"/>
                    <a:pt x="285" y="532"/>
                  </a:cubicBezTo>
                  <a:cubicBezTo>
                    <a:pt x="280" y="514"/>
                    <a:pt x="285" y="492"/>
                    <a:pt x="302" y="480"/>
                  </a:cubicBezTo>
                  <a:cubicBezTo>
                    <a:pt x="320" y="475"/>
                    <a:pt x="342" y="480"/>
                    <a:pt x="348" y="497"/>
                  </a:cubicBezTo>
                  <a:cubicBezTo>
                    <a:pt x="365" y="532"/>
                    <a:pt x="365" y="532"/>
                    <a:pt x="365" y="532"/>
                  </a:cubicBezTo>
                  <a:cubicBezTo>
                    <a:pt x="377" y="549"/>
                    <a:pt x="365" y="572"/>
                    <a:pt x="348" y="577"/>
                  </a:cubicBezTo>
                  <a:cubicBezTo>
                    <a:pt x="342" y="583"/>
                    <a:pt x="337" y="583"/>
                    <a:pt x="337" y="583"/>
                  </a:cubicBezTo>
                  <a:close/>
                  <a:moveTo>
                    <a:pt x="251" y="423"/>
                  </a:moveTo>
                  <a:lnTo>
                    <a:pt x="251" y="423"/>
                  </a:lnTo>
                  <a:cubicBezTo>
                    <a:pt x="234" y="423"/>
                    <a:pt x="222" y="412"/>
                    <a:pt x="217" y="400"/>
                  </a:cubicBezTo>
                  <a:cubicBezTo>
                    <a:pt x="200" y="372"/>
                    <a:pt x="200" y="372"/>
                    <a:pt x="200" y="372"/>
                  </a:cubicBezTo>
                  <a:cubicBezTo>
                    <a:pt x="188" y="354"/>
                    <a:pt x="194" y="332"/>
                    <a:pt x="211" y="320"/>
                  </a:cubicBezTo>
                  <a:cubicBezTo>
                    <a:pt x="228" y="315"/>
                    <a:pt x="251" y="320"/>
                    <a:pt x="263" y="337"/>
                  </a:cubicBezTo>
                  <a:cubicBezTo>
                    <a:pt x="280" y="366"/>
                    <a:pt x="280" y="366"/>
                    <a:pt x="280" y="366"/>
                  </a:cubicBezTo>
                  <a:cubicBezTo>
                    <a:pt x="291" y="383"/>
                    <a:pt x="285" y="406"/>
                    <a:pt x="268" y="417"/>
                  </a:cubicBezTo>
                  <a:cubicBezTo>
                    <a:pt x="263" y="417"/>
                    <a:pt x="257" y="423"/>
                    <a:pt x="251" y="423"/>
                  </a:cubicBezTo>
                  <a:close/>
                  <a:moveTo>
                    <a:pt x="160" y="263"/>
                  </a:moveTo>
                  <a:lnTo>
                    <a:pt x="160" y="263"/>
                  </a:lnTo>
                  <a:cubicBezTo>
                    <a:pt x="148" y="263"/>
                    <a:pt x="137" y="257"/>
                    <a:pt x="125" y="246"/>
                  </a:cubicBezTo>
                  <a:cubicBezTo>
                    <a:pt x="108" y="217"/>
                    <a:pt x="108" y="217"/>
                    <a:pt x="108" y="217"/>
                  </a:cubicBezTo>
                  <a:cubicBezTo>
                    <a:pt x="97" y="200"/>
                    <a:pt x="103" y="178"/>
                    <a:pt x="120" y="166"/>
                  </a:cubicBezTo>
                  <a:cubicBezTo>
                    <a:pt x="137" y="155"/>
                    <a:pt x="160" y="160"/>
                    <a:pt x="171" y="178"/>
                  </a:cubicBezTo>
                  <a:cubicBezTo>
                    <a:pt x="188" y="212"/>
                    <a:pt x="188" y="212"/>
                    <a:pt x="188" y="212"/>
                  </a:cubicBezTo>
                  <a:cubicBezTo>
                    <a:pt x="200" y="229"/>
                    <a:pt x="194" y="246"/>
                    <a:pt x="177" y="257"/>
                  </a:cubicBezTo>
                  <a:cubicBezTo>
                    <a:pt x="171" y="263"/>
                    <a:pt x="165" y="263"/>
                    <a:pt x="160" y="263"/>
                  </a:cubicBezTo>
                  <a:close/>
                  <a:moveTo>
                    <a:pt x="63" y="109"/>
                  </a:moveTo>
                  <a:lnTo>
                    <a:pt x="63" y="109"/>
                  </a:lnTo>
                  <a:cubicBezTo>
                    <a:pt x="51" y="109"/>
                    <a:pt x="40" y="103"/>
                    <a:pt x="34" y="92"/>
                  </a:cubicBezTo>
                  <a:cubicBezTo>
                    <a:pt x="11" y="63"/>
                    <a:pt x="11" y="63"/>
                    <a:pt x="11" y="63"/>
                  </a:cubicBezTo>
                  <a:cubicBezTo>
                    <a:pt x="0" y="46"/>
                    <a:pt x="5" y="23"/>
                    <a:pt x="22" y="12"/>
                  </a:cubicBezTo>
                  <a:cubicBezTo>
                    <a:pt x="40" y="0"/>
                    <a:pt x="63" y="6"/>
                    <a:pt x="74" y="23"/>
                  </a:cubicBezTo>
                  <a:cubicBezTo>
                    <a:pt x="91" y="52"/>
                    <a:pt x="91" y="52"/>
                    <a:pt x="91" y="52"/>
                  </a:cubicBezTo>
                  <a:cubicBezTo>
                    <a:pt x="103" y="69"/>
                    <a:pt x="97" y="92"/>
                    <a:pt x="80" y="103"/>
                  </a:cubicBezTo>
                  <a:cubicBezTo>
                    <a:pt x="74" y="109"/>
                    <a:pt x="68" y="109"/>
                    <a:pt x="63" y="10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nvGrpSpPr>
          <p:cNvPr id="145" name="Group 129">
            <a:extLst>
              <a:ext uri="{FF2B5EF4-FFF2-40B4-BE49-F238E27FC236}">
                <a16:creationId xmlns:a16="http://schemas.microsoft.com/office/drawing/2014/main" id="{16ADB024-B36A-47FC-A7DE-AB1991062AE8}"/>
              </a:ext>
            </a:extLst>
          </p:cNvPr>
          <p:cNvGrpSpPr/>
          <p:nvPr/>
        </p:nvGrpSpPr>
        <p:grpSpPr>
          <a:xfrm>
            <a:off x="4242238" y="3446310"/>
            <a:ext cx="702644" cy="647044"/>
            <a:chOff x="13296064" y="10607541"/>
            <a:chExt cx="1265763" cy="1166060"/>
          </a:xfrm>
          <a:solidFill>
            <a:schemeClr val="accent2"/>
          </a:solidFill>
        </p:grpSpPr>
        <p:sp>
          <p:nvSpPr>
            <p:cNvPr id="146" name="Freeform: Shape 130">
              <a:extLst>
                <a:ext uri="{FF2B5EF4-FFF2-40B4-BE49-F238E27FC236}">
                  <a16:creationId xmlns:a16="http://schemas.microsoft.com/office/drawing/2014/main" id="{E036C5C7-EB5D-4A1C-9CCB-8AC624291DF3}"/>
                </a:ext>
              </a:extLst>
            </p:cNvPr>
            <p:cNvSpPr>
              <a:spLocks/>
            </p:cNvSpPr>
            <p:nvPr/>
          </p:nvSpPr>
          <p:spPr bwMode="auto">
            <a:xfrm>
              <a:off x="13349333" y="10670914"/>
              <a:ext cx="1141470" cy="103931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47" name="Freeform: Shape 131">
              <a:extLst>
                <a:ext uri="{FF2B5EF4-FFF2-40B4-BE49-F238E27FC236}">
                  <a16:creationId xmlns:a16="http://schemas.microsoft.com/office/drawing/2014/main" id="{58B17F51-19EF-46C5-BDB1-2240183D4926}"/>
                </a:ext>
              </a:extLst>
            </p:cNvPr>
            <p:cNvSpPr>
              <a:spLocks/>
            </p:cNvSpPr>
            <p:nvPr/>
          </p:nvSpPr>
          <p:spPr bwMode="auto">
            <a:xfrm>
              <a:off x="13296064" y="10607541"/>
              <a:ext cx="1265763" cy="1166060"/>
            </a:xfrm>
            <a:custGeom>
              <a:avLst/>
              <a:gdLst>
                <a:gd name="T0" fmla="*/ 1085 w 2206"/>
                <a:gd name="T1" fmla="*/ 2005 h 2035"/>
                <a:gd name="T2" fmla="*/ 1085 w 2206"/>
                <a:gd name="T3" fmla="*/ 2005 h 2035"/>
                <a:gd name="T4" fmla="*/ 383 w 2206"/>
                <a:gd name="T5" fmla="*/ 1714 h 2035"/>
                <a:gd name="T6" fmla="*/ 383 w 2206"/>
                <a:gd name="T7" fmla="*/ 314 h 2035"/>
                <a:gd name="T8" fmla="*/ 1085 w 2206"/>
                <a:gd name="T9" fmla="*/ 23 h 2035"/>
                <a:gd name="T10" fmla="*/ 1788 w 2206"/>
                <a:gd name="T11" fmla="*/ 314 h 2035"/>
                <a:gd name="T12" fmla="*/ 1788 w 2206"/>
                <a:gd name="T13" fmla="*/ 1714 h 2035"/>
                <a:gd name="T14" fmla="*/ 1085 w 2206"/>
                <a:gd name="T15" fmla="*/ 2005 h 2035"/>
                <a:gd name="T16" fmla="*/ 1085 w 2206"/>
                <a:gd name="T17" fmla="*/ 0 h 2035"/>
                <a:gd name="T18" fmla="*/ 1085 w 2206"/>
                <a:gd name="T19" fmla="*/ 0 h 2035"/>
                <a:gd name="T20" fmla="*/ 366 w 2206"/>
                <a:gd name="T21" fmla="*/ 297 h 2035"/>
                <a:gd name="T22" fmla="*/ 68 w 2206"/>
                <a:gd name="T23" fmla="*/ 1017 h 2035"/>
                <a:gd name="T24" fmla="*/ 366 w 2206"/>
                <a:gd name="T25" fmla="*/ 1737 h 2035"/>
                <a:gd name="T26" fmla="*/ 1085 w 2206"/>
                <a:gd name="T27" fmla="*/ 2034 h 2035"/>
                <a:gd name="T28" fmla="*/ 1085 w 2206"/>
                <a:gd name="T29" fmla="*/ 2034 h 2035"/>
                <a:gd name="T30" fmla="*/ 1805 w 2206"/>
                <a:gd name="T31" fmla="*/ 1737 h 2035"/>
                <a:gd name="T32" fmla="*/ 1805 w 2206"/>
                <a:gd name="T33" fmla="*/ 297 h 2035"/>
                <a:gd name="T34" fmla="*/ 1085 w 2206"/>
                <a:gd name="T35" fmla="*/ 0 h 2035"/>
                <a:gd name="T36" fmla="*/ 1085 w 2206"/>
                <a:gd name="T37" fmla="*/ 200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6" h="2035">
                  <a:moveTo>
                    <a:pt x="1085" y="2005"/>
                  </a:moveTo>
                  <a:lnTo>
                    <a:pt x="1085" y="2005"/>
                  </a:lnTo>
                  <a:cubicBezTo>
                    <a:pt x="823" y="2005"/>
                    <a:pt x="571" y="1902"/>
                    <a:pt x="383" y="1714"/>
                  </a:cubicBezTo>
                  <a:cubicBezTo>
                    <a:pt x="0" y="1331"/>
                    <a:pt x="0" y="703"/>
                    <a:pt x="383" y="314"/>
                  </a:cubicBezTo>
                  <a:cubicBezTo>
                    <a:pt x="571" y="126"/>
                    <a:pt x="823" y="23"/>
                    <a:pt x="1085" y="23"/>
                  </a:cubicBezTo>
                  <a:cubicBezTo>
                    <a:pt x="1354" y="23"/>
                    <a:pt x="1600" y="126"/>
                    <a:pt x="1788" y="314"/>
                  </a:cubicBezTo>
                  <a:cubicBezTo>
                    <a:pt x="2177" y="703"/>
                    <a:pt x="2177" y="1331"/>
                    <a:pt x="1788" y="1714"/>
                  </a:cubicBezTo>
                  <a:cubicBezTo>
                    <a:pt x="1600" y="1902"/>
                    <a:pt x="1354" y="2005"/>
                    <a:pt x="1085" y="2005"/>
                  </a:cubicBezTo>
                  <a:lnTo>
                    <a:pt x="1085" y="0"/>
                  </a:lnTo>
                  <a:lnTo>
                    <a:pt x="1085" y="0"/>
                  </a:lnTo>
                  <a:cubicBezTo>
                    <a:pt x="817" y="0"/>
                    <a:pt x="560" y="103"/>
                    <a:pt x="366" y="297"/>
                  </a:cubicBezTo>
                  <a:cubicBezTo>
                    <a:pt x="177" y="486"/>
                    <a:pt x="68" y="743"/>
                    <a:pt x="68" y="1017"/>
                  </a:cubicBezTo>
                  <a:cubicBezTo>
                    <a:pt x="68" y="1285"/>
                    <a:pt x="177" y="1542"/>
                    <a:pt x="366" y="1737"/>
                  </a:cubicBezTo>
                  <a:cubicBezTo>
                    <a:pt x="560" y="1925"/>
                    <a:pt x="817" y="2034"/>
                    <a:pt x="1085" y="2034"/>
                  </a:cubicBezTo>
                  <a:lnTo>
                    <a:pt x="1085" y="2034"/>
                  </a:lnTo>
                  <a:cubicBezTo>
                    <a:pt x="1360" y="2034"/>
                    <a:pt x="1611" y="1925"/>
                    <a:pt x="1805" y="1737"/>
                  </a:cubicBezTo>
                  <a:cubicBezTo>
                    <a:pt x="2205" y="1337"/>
                    <a:pt x="2205" y="691"/>
                    <a:pt x="1805" y="297"/>
                  </a:cubicBezTo>
                  <a:cubicBezTo>
                    <a:pt x="1611" y="103"/>
                    <a:pt x="1360" y="0"/>
                    <a:pt x="1085" y="0"/>
                  </a:cubicBezTo>
                  <a:lnTo>
                    <a:pt x="1085" y="20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nvGrpSpPr>
          <p:cNvPr id="148" name="Group 132">
            <a:extLst>
              <a:ext uri="{FF2B5EF4-FFF2-40B4-BE49-F238E27FC236}">
                <a16:creationId xmlns:a16="http://schemas.microsoft.com/office/drawing/2014/main" id="{F5C1DCD3-50AB-41FA-9D22-A4347E89BC26}"/>
              </a:ext>
            </a:extLst>
          </p:cNvPr>
          <p:cNvGrpSpPr/>
          <p:nvPr/>
        </p:nvGrpSpPr>
        <p:grpSpPr>
          <a:xfrm>
            <a:off x="3571659" y="4907630"/>
            <a:ext cx="702644" cy="647044"/>
            <a:chOff x="13296064" y="10607541"/>
            <a:chExt cx="1265763" cy="1166060"/>
          </a:xfrm>
        </p:grpSpPr>
        <p:sp>
          <p:nvSpPr>
            <p:cNvPr id="149" name="Freeform: Shape 133">
              <a:extLst>
                <a:ext uri="{FF2B5EF4-FFF2-40B4-BE49-F238E27FC236}">
                  <a16:creationId xmlns:a16="http://schemas.microsoft.com/office/drawing/2014/main" id="{F7601FB9-A4BA-44C5-A0C3-55923D981EEB}"/>
                </a:ext>
              </a:extLst>
            </p:cNvPr>
            <p:cNvSpPr>
              <a:spLocks/>
            </p:cNvSpPr>
            <p:nvPr/>
          </p:nvSpPr>
          <p:spPr bwMode="auto">
            <a:xfrm>
              <a:off x="13349333" y="10670914"/>
              <a:ext cx="1141470" cy="103931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50" name="Freeform: Shape 134">
              <a:extLst>
                <a:ext uri="{FF2B5EF4-FFF2-40B4-BE49-F238E27FC236}">
                  <a16:creationId xmlns:a16="http://schemas.microsoft.com/office/drawing/2014/main" id="{EB547690-64BF-437E-A7C0-03C8F764644F}"/>
                </a:ext>
              </a:extLst>
            </p:cNvPr>
            <p:cNvSpPr>
              <a:spLocks/>
            </p:cNvSpPr>
            <p:nvPr/>
          </p:nvSpPr>
          <p:spPr bwMode="auto">
            <a:xfrm>
              <a:off x="13296064" y="10607541"/>
              <a:ext cx="1265763" cy="1166060"/>
            </a:xfrm>
            <a:custGeom>
              <a:avLst/>
              <a:gdLst>
                <a:gd name="T0" fmla="*/ 1085 w 2206"/>
                <a:gd name="T1" fmla="*/ 2005 h 2035"/>
                <a:gd name="T2" fmla="*/ 1085 w 2206"/>
                <a:gd name="T3" fmla="*/ 2005 h 2035"/>
                <a:gd name="T4" fmla="*/ 383 w 2206"/>
                <a:gd name="T5" fmla="*/ 1714 h 2035"/>
                <a:gd name="T6" fmla="*/ 383 w 2206"/>
                <a:gd name="T7" fmla="*/ 314 h 2035"/>
                <a:gd name="T8" fmla="*/ 1085 w 2206"/>
                <a:gd name="T9" fmla="*/ 23 h 2035"/>
                <a:gd name="T10" fmla="*/ 1788 w 2206"/>
                <a:gd name="T11" fmla="*/ 314 h 2035"/>
                <a:gd name="T12" fmla="*/ 1788 w 2206"/>
                <a:gd name="T13" fmla="*/ 1714 h 2035"/>
                <a:gd name="T14" fmla="*/ 1085 w 2206"/>
                <a:gd name="T15" fmla="*/ 2005 h 2035"/>
                <a:gd name="T16" fmla="*/ 1085 w 2206"/>
                <a:gd name="T17" fmla="*/ 0 h 2035"/>
                <a:gd name="T18" fmla="*/ 1085 w 2206"/>
                <a:gd name="T19" fmla="*/ 0 h 2035"/>
                <a:gd name="T20" fmla="*/ 366 w 2206"/>
                <a:gd name="T21" fmla="*/ 297 h 2035"/>
                <a:gd name="T22" fmla="*/ 68 w 2206"/>
                <a:gd name="T23" fmla="*/ 1017 h 2035"/>
                <a:gd name="T24" fmla="*/ 366 w 2206"/>
                <a:gd name="T25" fmla="*/ 1737 h 2035"/>
                <a:gd name="T26" fmla="*/ 1085 w 2206"/>
                <a:gd name="T27" fmla="*/ 2034 h 2035"/>
                <a:gd name="T28" fmla="*/ 1085 w 2206"/>
                <a:gd name="T29" fmla="*/ 2034 h 2035"/>
                <a:gd name="T30" fmla="*/ 1805 w 2206"/>
                <a:gd name="T31" fmla="*/ 1737 h 2035"/>
                <a:gd name="T32" fmla="*/ 1805 w 2206"/>
                <a:gd name="T33" fmla="*/ 297 h 2035"/>
                <a:gd name="T34" fmla="*/ 1085 w 2206"/>
                <a:gd name="T35" fmla="*/ 0 h 2035"/>
                <a:gd name="T36" fmla="*/ 1085 w 2206"/>
                <a:gd name="T37" fmla="*/ 200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6" h="2035">
                  <a:moveTo>
                    <a:pt x="1085" y="2005"/>
                  </a:moveTo>
                  <a:lnTo>
                    <a:pt x="1085" y="2005"/>
                  </a:lnTo>
                  <a:cubicBezTo>
                    <a:pt x="823" y="2005"/>
                    <a:pt x="571" y="1902"/>
                    <a:pt x="383" y="1714"/>
                  </a:cubicBezTo>
                  <a:cubicBezTo>
                    <a:pt x="0" y="1331"/>
                    <a:pt x="0" y="703"/>
                    <a:pt x="383" y="314"/>
                  </a:cubicBezTo>
                  <a:cubicBezTo>
                    <a:pt x="571" y="126"/>
                    <a:pt x="823" y="23"/>
                    <a:pt x="1085" y="23"/>
                  </a:cubicBezTo>
                  <a:cubicBezTo>
                    <a:pt x="1354" y="23"/>
                    <a:pt x="1600" y="126"/>
                    <a:pt x="1788" y="314"/>
                  </a:cubicBezTo>
                  <a:cubicBezTo>
                    <a:pt x="2177" y="703"/>
                    <a:pt x="2177" y="1331"/>
                    <a:pt x="1788" y="1714"/>
                  </a:cubicBezTo>
                  <a:cubicBezTo>
                    <a:pt x="1600" y="1902"/>
                    <a:pt x="1354" y="2005"/>
                    <a:pt x="1085" y="2005"/>
                  </a:cubicBezTo>
                  <a:lnTo>
                    <a:pt x="1085" y="0"/>
                  </a:lnTo>
                  <a:lnTo>
                    <a:pt x="1085" y="0"/>
                  </a:lnTo>
                  <a:cubicBezTo>
                    <a:pt x="817" y="0"/>
                    <a:pt x="560" y="103"/>
                    <a:pt x="366" y="297"/>
                  </a:cubicBezTo>
                  <a:cubicBezTo>
                    <a:pt x="177" y="486"/>
                    <a:pt x="68" y="743"/>
                    <a:pt x="68" y="1017"/>
                  </a:cubicBezTo>
                  <a:cubicBezTo>
                    <a:pt x="68" y="1285"/>
                    <a:pt x="177" y="1542"/>
                    <a:pt x="366" y="1737"/>
                  </a:cubicBezTo>
                  <a:cubicBezTo>
                    <a:pt x="560" y="1925"/>
                    <a:pt x="817" y="2034"/>
                    <a:pt x="1085" y="2034"/>
                  </a:cubicBezTo>
                  <a:lnTo>
                    <a:pt x="1085" y="2034"/>
                  </a:lnTo>
                  <a:cubicBezTo>
                    <a:pt x="1360" y="2034"/>
                    <a:pt x="1611" y="1925"/>
                    <a:pt x="1805" y="1737"/>
                  </a:cubicBezTo>
                  <a:cubicBezTo>
                    <a:pt x="2205" y="1337"/>
                    <a:pt x="2205" y="691"/>
                    <a:pt x="1805" y="297"/>
                  </a:cubicBezTo>
                  <a:cubicBezTo>
                    <a:pt x="1611" y="103"/>
                    <a:pt x="1360" y="0"/>
                    <a:pt x="1085" y="0"/>
                  </a:cubicBezTo>
                  <a:lnTo>
                    <a:pt x="1085" y="2005"/>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sp>
        <p:nvSpPr>
          <p:cNvPr id="151" name="Freeform: Shape 135">
            <a:extLst>
              <a:ext uri="{FF2B5EF4-FFF2-40B4-BE49-F238E27FC236}">
                <a16:creationId xmlns:a16="http://schemas.microsoft.com/office/drawing/2014/main" id="{E8E36C27-7155-4EB9-8287-188AD762A39E}"/>
              </a:ext>
            </a:extLst>
          </p:cNvPr>
          <p:cNvSpPr>
            <a:spLocks/>
          </p:cNvSpPr>
          <p:nvPr/>
        </p:nvSpPr>
        <p:spPr bwMode="auto">
          <a:xfrm>
            <a:off x="3763329" y="5077830"/>
            <a:ext cx="288662" cy="291171"/>
          </a:xfrm>
          <a:custGeom>
            <a:avLst/>
            <a:gdLst>
              <a:gd name="T0" fmla="*/ 23 w 909"/>
              <a:gd name="T1" fmla="*/ 292 h 916"/>
              <a:gd name="T2" fmla="*/ 23 w 909"/>
              <a:gd name="T3" fmla="*/ 292 h 916"/>
              <a:gd name="T4" fmla="*/ 0 w 909"/>
              <a:gd name="T5" fmla="*/ 332 h 916"/>
              <a:gd name="T6" fmla="*/ 0 w 909"/>
              <a:gd name="T7" fmla="*/ 863 h 916"/>
              <a:gd name="T8" fmla="*/ 51 w 909"/>
              <a:gd name="T9" fmla="*/ 915 h 916"/>
              <a:gd name="T10" fmla="*/ 862 w 909"/>
              <a:gd name="T11" fmla="*/ 915 h 916"/>
              <a:gd name="T12" fmla="*/ 908 w 909"/>
              <a:gd name="T13" fmla="*/ 863 h 916"/>
              <a:gd name="T14" fmla="*/ 908 w 909"/>
              <a:gd name="T15" fmla="*/ 332 h 916"/>
              <a:gd name="T16" fmla="*/ 885 w 909"/>
              <a:gd name="T17" fmla="*/ 292 h 916"/>
              <a:gd name="T18" fmla="*/ 480 w 909"/>
              <a:gd name="T19" fmla="*/ 12 h 916"/>
              <a:gd name="T20" fmla="*/ 434 w 909"/>
              <a:gd name="T21" fmla="*/ 12 h 916"/>
              <a:gd name="T22" fmla="*/ 23 w 909"/>
              <a:gd name="T23" fmla="*/ 292 h 916"/>
              <a:gd name="T24" fmla="*/ 74 w 909"/>
              <a:gd name="T25" fmla="*/ 429 h 916"/>
              <a:gd name="T26" fmla="*/ 74 w 909"/>
              <a:gd name="T27" fmla="*/ 429 h 916"/>
              <a:gd name="T28" fmla="*/ 314 w 909"/>
              <a:gd name="T29" fmla="*/ 595 h 916"/>
              <a:gd name="T30" fmla="*/ 74 w 909"/>
              <a:gd name="T31" fmla="*/ 755 h 916"/>
              <a:gd name="T32" fmla="*/ 74 w 909"/>
              <a:gd name="T33" fmla="*/ 429 h 916"/>
              <a:gd name="T34" fmla="*/ 377 w 909"/>
              <a:gd name="T35" fmla="*/ 549 h 916"/>
              <a:gd name="T36" fmla="*/ 377 w 909"/>
              <a:gd name="T37" fmla="*/ 549 h 916"/>
              <a:gd name="T38" fmla="*/ 74 w 909"/>
              <a:gd name="T39" fmla="*/ 343 h 916"/>
              <a:gd name="T40" fmla="*/ 457 w 909"/>
              <a:gd name="T41" fmla="*/ 81 h 916"/>
              <a:gd name="T42" fmla="*/ 840 w 909"/>
              <a:gd name="T43" fmla="*/ 338 h 916"/>
              <a:gd name="T44" fmla="*/ 537 w 909"/>
              <a:gd name="T45" fmla="*/ 549 h 916"/>
              <a:gd name="T46" fmla="*/ 480 w 909"/>
              <a:gd name="T47" fmla="*/ 509 h 916"/>
              <a:gd name="T48" fmla="*/ 434 w 909"/>
              <a:gd name="T49" fmla="*/ 509 h 916"/>
              <a:gd name="T50" fmla="*/ 377 w 909"/>
              <a:gd name="T51" fmla="*/ 549 h 916"/>
              <a:gd name="T52" fmla="*/ 600 w 909"/>
              <a:gd name="T53" fmla="*/ 595 h 916"/>
              <a:gd name="T54" fmla="*/ 600 w 909"/>
              <a:gd name="T55" fmla="*/ 595 h 916"/>
              <a:gd name="T56" fmla="*/ 840 w 909"/>
              <a:gd name="T57" fmla="*/ 423 h 916"/>
              <a:gd name="T58" fmla="*/ 840 w 909"/>
              <a:gd name="T59" fmla="*/ 760 h 916"/>
              <a:gd name="T60" fmla="*/ 600 w 909"/>
              <a:gd name="T61" fmla="*/ 595 h 916"/>
              <a:gd name="T62" fmla="*/ 840 w 909"/>
              <a:gd name="T63" fmla="*/ 840 h 916"/>
              <a:gd name="T64" fmla="*/ 840 w 909"/>
              <a:gd name="T65" fmla="*/ 840 h 916"/>
              <a:gd name="T66" fmla="*/ 457 w 909"/>
              <a:gd name="T67" fmla="*/ 583 h 916"/>
              <a:gd name="T68" fmla="*/ 74 w 909"/>
              <a:gd name="T69" fmla="*/ 840 h 916"/>
              <a:gd name="T70" fmla="*/ 840 w 909"/>
              <a:gd name="T71" fmla="*/ 840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9" h="916">
                <a:moveTo>
                  <a:pt x="23" y="292"/>
                </a:moveTo>
                <a:lnTo>
                  <a:pt x="23" y="292"/>
                </a:lnTo>
                <a:cubicBezTo>
                  <a:pt x="11" y="303"/>
                  <a:pt x="0" y="315"/>
                  <a:pt x="0" y="332"/>
                </a:cubicBezTo>
                <a:cubicBezTo>
                  <a:pt x="0" y="509"/>
                  <a:pt x="0" y="686"/>
                  <a:pt x="0" y="863"/>
                </a:cubicBezTo>
                <a:cubicBezTo>
                  <a:pt x="0" y="892"/>
                  <a:pt x="23" y="915"/>
                  <a:pt x="51" y="915"/>
                </a:cubicBezTo>
                <a:cubicBezTo>
                  <a:pt x="862" y="915"/>
                  <a:pt x="862" y="915"/>
                  <a:pt x="862" y="915"/>
                </a:cubicBezTo>
                <a:cubicBezTo>
                  <a:pt x="891" y="915"/>
                  <a:pt x="908" y="892"/>
                  <a:pt x="908" y="863"/>
                </a:cubicBezTo>
                <a:cubicBezTo>
                  <a:pt x="908" y="686"/>
                  <a:pt x="908" y="509"/>
                  <a:pt x="908" y="332"/>
                </a:cubicBezTo>
                <a:cubicBezTo>
                  <a:pt x="908" y="315"/>
                  <a:pt x="902" y="298"/>
                  <a:pt x="885" y="292"/>
                </a:cubicBezTo>
                <a:cubicBezTo>
                  <a:pt x="480" y="12"/>
                  <a:pt x="480" y="12"/>
                  <a:pt x="480" y="12"/>
                </a:cubicBezTo>
                <a:cubicBezTo>
                  <a:pt x="463" y="0"/>
                  <a:pt x="445" y="0"/>
                  <a:pt x="434" y="12"/>
                </a:cubicBezTo>
                <a:lnTo>
                  <a:pt x="23" y="292"/>
                </a:lnTo>
                <a:close/>
                <a:moveTo>
                  <a:pt x="74" y="429"/>
                </a:moveTo>
                <a:lnTo>
                  <a:pt x="74" y="429"/>
                </a:lnTo>
                <a:cubicBezTo>
                  <a:pt x="314" y="595"/>
                  <a:pt x="314" y="595"/>
                  <a:pt x="314" y="595"/>
                </a:cubicBezTo>
                <a:cubicBezTo>
                  <a:pt x="74" y="755"/>
                  <a:pt x="74" y="755"/>
                  <a:pt x="74" y="755"/>
                </a:cubicBezTo>
                <a:lnTo>
                  <a:pt x="74" y="429"/>
                </a:lnTo>
                <a:close/>
                <a:moveTo>
                  <a:pt x="377" y="549"/>
                </a:moveTo>
                <a:lnTo>
                  <a:pt x="377" y="549"/>
                </a:lnTo>
                <a:cubicBezTo>
                  <a:pt x="74" y="343"/>
                  <a:pt x="74" y="343"/>
                  <a:pt x="74" y="343"/>
                </a:cubicBezTo>
                <a:cubicBezTo>
                  <a:pt x="457" y="81"/>
                  <a:pt x="457" y="81"/>
                  <a:pt x="457" y="81"/>
                </a:cubicBezTo>
                <a:cubicBezTo>
                  <a:pt x="840" y="338"/>
                  <a:pt x="840" y="338"/>
                  <a:pt x="840" y="338"/>
                </a:cubicBezTo>
                <a:cubicBezTo>
                  <a:pt x="537" y="549"/>
                  <a:pt x="537" y="549"/>
                  <a:pt x="537" y="549"/>
                </a:cubicBezTo>
                <a:cubicBezTo>
                  <a:pt x="480" y="509"/>
                  <a:pt x="480" y="509"/>
                  <a:pt x="480" y="509"/>
                </a:cubicBezTo>
                <a:cubicBezTo>
                  <a:pt x="463" y="503"/>
                  <a:pt x="445" y="503"/>
                  <a:pt x="434" y="509"/>
                </a:cubicBezTo>
                <a:lnTo>
                  <a:pt x="377" y="549"/>
                </a:lnTo>
                <a:close/>
                <a:moveTo>
                  <a:pt x="600" y="595"/>
                </a:moveTo>
                <a:lnTo>
                  <a:pt x="600" y="595"/>
                </a:lnTo>
                <a:cubicBezTo>
                  <a:pt x="840" y="423"/>
                  <a:pt x="840" y="423"/>
                  <a:pt x="840" y="423"/>
                </a:cubicBezTo>
                <a:cubicBezTo>
                  <a:pt x="840" y="760"/>
                  <a:pt x="840" y="760"/>
                  <a:pt x="840" y="760"/>
                </a:cubicBezTo>
                <a:lnTo>
                  <a:pt x="600" y="595"/>
                </a:lnTo>
                <a:close/>
                <a:moveTo>
                  <a:pt x="840" y="840"/>
                </a:moveTo>
                <a:lnTo>
                  <a:pt x="840" y="840"/>
                </a:lnTo>
                <a:cubicBezTo>
                  <a:pt x="457" y="583"/>
                  <a:pt x="457" y="583"/>
                  <a:pt x="457" y="583"/>
                </a:cubicBezTo>
                <a:cubicBezTo>
                  <a:pt x="74" y="840"/>
                  <a:pt x="74" y="840"/>
                  <a:pt x="74" y="840"/>
                </a:cubicBezTo>
                <a:lnTo>
                  <a:pt x="840" y="840"/>
                </a:lnTo>
                <a:close/>
              </a:path>
            </a:pathLst>
          </a:custGeom>
          <a:solidFill>
            <a:schemeClr val="bg1"/>
          </a:solidFill>
          <a:ln>
            <a:noFill/>
          </a:ln>
          <a:effectLst/>
        </p:spPr>
        <p:txBody>
          <a:bodyPr anchor="ctr"/>
          <a:lstStyle/>
          <a:p>
            <a:pPr algn="ctr"/>
            <a:endParaRPr/>
          </a:p>
        </p:txBody>
      </p:sp>
      <p:grpSp>
        <p:nvGrpSpPr>
          <p:cNvPr id="152" name="Group 137">
            <a:extLst>
              <a:ext uri="{FF2B5EF4-FFF2-40B4-BE49-F238E27FC236}">
                <a16:creationId xmlns:a16="http://schemas.microsoft.com/office/drawing/2014/main" id="{CAC44543-E115-4E6E-B146-86FB6DDD1815}"/>
              </a:ext>
            </a:extLst>
          </p:cNvPr>
          <p:cNvGrpSpPr/>
          <p:nvPr/>
        </p:nvGrpSpPr>
        <p:grpSpPr>
          <a:xfrm>
            <a:off x="3364957" y="5144494"/>
            <a:ext cx="152076" cy="151915"/>
            <a:chOff x="8571240" y="5550087"/>
            <a:chExt cx="304072" cy="303870"/>
          </a:xfrm>
        </p:grpSpPr>
        <p:sp>
          <p:nvSpPr>
            <p:cNvPr id="153" name="Freeform: Shape 138">
              <a:extLst>
                <a:ext uri="{FF2B5EF4-FFF2-40B4-BE49-F238E27FC236}">
                  <a16:creationId xmlns:a16="http://schemas.microsoft.com/office/drawing/2014/main" id="{E975B60B-7337-4FC7-8C00-7A953DEB78F9}"/>
                </a:ext>
              </a:extLst>
            </p:cNvPr>
            <p:cNvSpPr>
              <a:spLocks/>
            </p:cNvSpPr>
            <p:nvPr/>
          </p:nvSpPr>
          <p:spPr bwMode="auto">
            <a:xfrm>
              <a:off x="8571240" y="5550087"/>
              <a:ext cx="304072" cy="303870"/>
            </a:xfrm>
            <a:custGeom>
              <a:avLst/>
              <a:gdLst>
                <a:gd name="T0" fmla="*/ 480 w 481"/>
                <a:gd name="T1" fmla="*/ 240 h 481"/>
                <a:gd name="T2" fmla="*/ 480 w 481"/>
                <a:gd name="T3" fmla="*/ 240 h 481"/>
                <a:gd name="T4" fmla="*/ 240 w 481"/>
                <a:gd name="T5" fmla="*/ 0 h 481"/>
                <a:gd name="T6" fmla="*/ 0 w 481"/>
                <a:gd name="T7" fmla="*/ 240 h 481"/>
                <a:gd name="T8" fmla="*/ 240 w 481"/>
                <a:gd name="T9" fmla="*/ 480 h 481"/>
                <a:gd name="T10" fmla="*/ 480 w 481"/>
                <a:gd name="T11" fmla="*/ 240 h 481"/>
              </a:gdLst>
              <a:ahLst/>
              <a:cxnLst>
                <a:cxn ang="0">
                  <a:pos x="T0" y="T1"/>
                </a:cxn>
                <a:cxn ang="0">
                  <a:pos x="T2" y="T3"/>
                </a:cxn>
                <a:cxn ang="0">
                  <a:pos x="T4" y="T5"/>
                </a:cxn>
                <a:cxn ang="0">
                  <a:pos x="T6" y="T7"/>
                </a:cxn>
                <a:cxn ang="0">
                  <a:pos x="T8" y="T9"/>
                </a:cxn>
                <a:cxn ang="0">
                  <a:pos x="T10" y="T11"/>
                </a:cxn>
              </a:cxnLst>
              <a:rect l="0" t="0" r="r" b="b"/>
              <a:pathLst>
                <a:path w="481" h="481">
                  <a:moveTo>
                    <a:pt x="480" y="240"/>
                  </a:moveTo>
                  <a:lnTo>
                    <a:pt x="480" y="240"/>
                  </a:lnTo>
                  <a:cubicBezTo>
                    <a:pt x="480" y="109"/>
                    <a:pt x="371" y="0"/>
                    <a:pt x="240" y="0"/>
                  </a:cubicBezTo>
                  <a:cubicBezTo>
                    <a:pt x="103" y="0"/>
                    <a:pt x="0" y="109"/>
                    <a:pt x="0" y="240"/>
                  </a:cubicBezTo>
                  <a:cubicBezTo>
                    <a:pt x="0" y="372"/>
                    <a:pt x="103" y="480"/>
                    <a:pt x="240" y="480"/>
                  </a:cubicBezTo>
                  <a:cubicBezTo>
                    <a:pt x="371" y="480"/>
                    <a:pt x="480" y="372"/>
                    <a:pt x="480" y="24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nvGrpSpPr>
            <p:cNvPr id="154" name="Group 139">
              <a:extLst>
                <a:ext uri="{FF2B5EF4-FFF2-40B4-BE49-F238E27FC236}">
                  <a16:creationId xmlns:a16="http://schemas.microsoft.com/office/drawing/2014/main" id="{1561A125-DA2A-4603-9D34-681687C4C4F6}"/>
                </a:ext>
              </a:extLst>
            </p:cNvPr>
            <p:cNvGrpSpPr/>
            <p:nvPr/>
          </p:nvGrpSpPr>
          <p:grpSpPr>
            <a:xfrm>
              <a:off x="8633181" y="5620427"/>
              <a:ext cx="183006" cy="180070"/>
              <a:chOff x="8633181" y="5620427"/>
              <a:chExt cx="183006" cy="180070"/>
            </a:xfrm>
            <a:solidFill>
              <a:schemeClr val="bg1"/>
            </a:solidFill>
          </p:grpSpPr>
          <p:sp>
            <p:nvSpPr>
              <p:cNvPr id="155" name="Freeform: Shape 140">
                <a:extLst>
                  <a:ext uri="{FF2B5EF4-FFF2-40B4-BE49-F238E27FC236}">
                    <a16:creationId xmlns:a16="http://schemas.microsoft.com/office/drawing/2014/main" id="{5F8494A6-F49E-472E-8491-C045ABAAFDA7}"/>
                  </a:ext>
                </a:extLst>
              </p:cNvPr>
              <p:cNvSpPr>
                <a:spLocks/>
              </p:cNvSpPr>
              <p:nvPr/>
            </p:nvSpPr>
            <p:spPr bwMode="auto">
              <a:xfrm>
                <a:off x="8717645" y="5620427"/>
                <a:ext cx="16893" cy="180070"/>
              </a:xfrm>
              <a:custGeom>
                <a:avLst/>
                <a:gdLst>
                  <a:gd name="T0" fmla="*/ 28 w 29"/>
                  <a:gd name="T1" fmla="*/ 285 h 286"/>
                  <a:gd name="T2" fmla="*/ 0 w 29"/>
                  <a:gd name="T3" fmla="*/ 285 h 286"/>
                  <a:gd name="T4" fmla="*/ 0 w 29"/>
                  <a:gd name="T5" fmla="*/ 0 h 286"/>
                  <a:gd name="T6" fmla="*/ 28 w 29"/>
                  <a:gd name="T7" fmla="*/ 0 h 286"/>
                  <a:gd name="T8" fmla="*/ 28 w 29"/>
                  <a:gd name="T9" fmla="*/ 285 h 286"/>
                </a:gdLst>
                <a:ahLst/>
                <a:cxnLst>
                  <a:cxn ang="0">
                    <a:pos x="T0" y="T1"/>
                  </a:cxn>
                  <a:cxn ang="0">
                    <a:pos x="T2" y="T3"/>
                  </a:cxn>
                  <a:cxn ang="0">
                    <a:pos x="T4" y="T5"/>
                  </a:cxn>
                  <a:cxn ang="0">
                    <a:pos x="T6" y="T7"/>
                  </a:cxn>
                  <a:cxn ang="0">
                    <a:pos x="T8" y="T9"/>
                  </a:cxn>
                </a:cxnLst>
                <a:rect l="0" t="0" r="r" b="b"/>
                <a:pathLst>
                  <a:path w="29" h="286">
                    <a:moveTo>
                      <a:pt x="28" y="285"/>
                    </a:moveTo>
                    <a:lnTo>
                      <a:pt x="0" y="285"/>
                    </a:lnTo>
                    <a:lnTo>
                      <a:pt x="0" y="0"/>
                    </a:lnTo>
                    <a:lnTo>
                      <a:pt x="28" y="0"/>
                    </a:lnTo>
                    <a:lnTo>
                      <a:pt x="28" y="2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56" name="Freeform: Shape 141">
                <a:extLst>
                  <a:ext uri="{FF2B5EF4-FFF2-40B4-BE49-F238E27FC236}">
                    <a16:creationId xmlns:a16="http://schemas.microsoft.com/office/drawing/2014/main" id="{779C81B0-5DBA-4005-AD26-1AA649ABA68E}"/>
                  </a:ext>
                </a:extLst>
              </p:cNvPr>
              <p:cNvSpPr>
                <a:spLocks/>
              </p:cNvSpPr>
              <p:nvPr/>
            </p:nvSpPr>
            <p:spPr bwMode="auto">
              <a:xfrm>
                <a:off x="8633181" y="5699209"/>
                <a:ext cx="183006" cy="19695"/>
              </a:xfrm>
              <a:custGeom>
                <a:avLst/>
                <a:gdLst>
                  <a:gd name="T0" fmla="*/ 0 w 293"/>
                  <a:gd name="T1" fmla="*/ 35 h 36"/>
                  <a:gd name="T2" fmla="*/ 0 w 293"/>
                  <a:gd name="T3" fmla="*/ 0 h 36"/>
                  <a:gd name="T4" fmla="*/ 292 w 293"/>
                  <a:gd name="T5" fmla="*/ 0 h 36"/>
                  <a:gd name="T6" fmla="*/ 292 w 293"/>
                  <a:gd name="T7" fmla="*/ 35 h 36"/>
                  <a:gd name="T8" fmla="*/ 0 w 293"/>
                  <a:gd name="T9" fmla="*/ 35 h 36"/>
                </a:gdLst>
                <a:ahLst/>
                <a:cxnLst>
                  <a:cxn ang="0">
                    <a:pos x="T0" y="T1"/>
                  </a:cxn>
                  <a:cxn ang="0">
                    <a:pos x="T2" y="T3"/>
                  </a:cxn>
                  <a:cxn ang="0">
                    <a:pos x="T4" y="T5"/>
                  </a:cxn>
                  <a:cxn ang="0">
                    <a:pos x="T6" y="T7"/>
                  </a:cxn>
                  <a:cxn ang="0">
                    <a:pos x="T8" y="T9"/>
                  </a:cxn>
                </a:cxnLst>
                <a:rect l="0" t="0" r="r" b="b"/>
                <a:pathLst>
                  <a:path w="293" h="36">
                    <a:moveTo>
                      <a:pt x="0" y="35"/>
                    </a:moveTo>
                    <a:lnTo>
                      <a:pt x="0" y="0"/>
                    </a:lnTo>
                    <a:lnTo>
                      <a:pt x="292" y="0"/>
                    </a:lnTo>
                    <a:lnTo>
                      <a:pt x="292" y="35"/>
                    </a:lnTo>
                    <a:lnTo>
                      <a:pt x="0" y="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grpSp>
        <p:nvGrpSpPr>
          <p:cNvPr id="157" name="Group 142">
            <a:extLst>
              <a:ext uri="{FF2B5EF4-FFF2-40B4-BE49-F238E27FC236}">
                <a16:creationId xmlns:a16="http://schemas.microsoft.com/office/drawing/2014/main" id="{8318D3B0-F68C-4538-80AA-21D1417CD479}"/>
              </a:ext>
            </a:extLst>
          </p:cNvPr>
          <p:cNvGrpSpPr/>
          <p:nvPr/>
        </p:nvGrpSpPr>
        <p:grpSpPr>
          <a:xfrm>
            <a:off x="8008077" y="4918254"/>
            <a:ext cx="702644" cy="647044"/>
            <a:chOff x="13296064" y="10607541"/>
            <a:chExt cx="1265763" cy="1166060"/>
          </a:xfrm>
        </p:grpSpPr>
        <p:sp>
          <p:nvSpPr>
            <p:cNvPr id="158" name="Freeform: Shape 143">
              <a:extLst>
                <a:ext uri="{FF2B5EF4-FFF2-40B4-BE49-F238E27FC236}">
                  <a16:creationId xmlns:a16="http://schemas.microsoft.com/office/drawing/2014/main" id="{D83C9B96-1D90-4797-92BE-1ACD55F95C39}"/>
                </a:ext>
              </a:extLst>
            </p:cNvPr>
            <p:cNvSpPr>
              <a:spLocks/>
            </p:cNvSpPr>
            <p:nvPr/>
          </p:nvSpPr>
          <p:spPr bwMode="auto">
            <a:xfrm>
              <a:off x="13349333" y="10670914"/>
              <a:ext cx="1141470" cy="103931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59" name="Freeform: Shape 144">
              <a:extLst>
                <a:ext uri="{FF2B5EF4-FFF2-40B4-BE49-F238E27FC236}">
                  <a16:creationId xmlns:a16="http://schemas.microsoft.com/office/drawing/2014/main" id="{B911B1FB-0E04-4AB9-B982-7F1DF8E91145}"/>
                </a:ext>
              </a:extLst>
            </p:cNvPr>
            <p:cNvSpPr>
              <a:spLocks/>
            </p:cNvSpPr>
            <p:nvPr/>
          </p:nvSpPr>
          <p:spPr bwMode="auto">
            <a:xfrm>
              <a:off x="13296064" y="10607541"/>
              <a:ext cx="1265763" cy="1166060"/>
            </a:xfrm>
            <a:custGeom>
              <a:avLst/>
              <a:gdLst>
                <a:gd name="T0" fmla="*/ 1085 w 2206"/>
                <a:gd name="T1" fmla="*/ 2005 h 2035"/>
                <a:gd name="T2" fmla="*/ 1085 w 2206"/>
                <a:gd name="T3" fmla="*/ 2005 h 2035"/>
                <a:gd name="T4" fmla="*/ 383 w 2206"/>
                <a:gd name="T5" fmla="*/ 1714 h 2035"/>
                <a:gd name="T6" fmla="*/ 383 w 2206"/>
                <a:gd name="T7" fmla="*/ 314 h 2035"/>
                <a:gd name="T8" fmla="*/ 1085 w 2206"/>
                <a:gd name="T9" fmla="*/ 23 h 2035"/>
                <a:gd name="T10" fmla="*/ 1788 w 2206"/>
                <a:gd name="T11" fmla="*/ 314 h 2035"/>
                <a:gd name="T12" fmla="*/ 1788 w 2206"/>
                <a:gd name="T13" fmla="*/ 1714 h 2035"/>
                <a:gd name="T14" fmla="*/ 1085 w 2206"/>
                <a:gd name="T15" fmla="*/ 2005 h 2035"/>
                <a:gd name="T16" fmla="*/ 1085 w 2206"/>
                <a:gd name="T17" fmla="*/ 0 h 2035"/>
                <a:gd name="T18" fmla="*/ 1085 w 2206"/>
                <a:gd name="T19" fmla="*/ 0 h 2035"/>
                <a:gd name="T20" fmla="*/ 366 w 2206"/>
                <a:gd name="T21" fmla="*/ 297 h 2035"/>
                <a:gd name="T22" fmla="*/ 68 w 2206"/>
                <a:gd name="T23" fmla="*/ 1017 h 2035"/>
                <a:gd name="T24" fmla="*/ 366 w 2206"/>
                <a:gd name="T25" fmla="*/ 1737 h 2035"/>
                <a:gd name="T26" fmla="*/ 1085 w 2206"/>
                <a:gd name="T27" fmla="*/ 2034 h 2035"/>
                <a:gd name="T28" fmla="*/ 1085 w 2206"/>
                <a:gd name="T29" fmla="*/ 2034 h 2035"/>
                <a:gd name="T30" fmla="*/ 1805 w 2206"/>
                <a:gd name="T31" fmla="*/ 1737 h 2035"/>
                <a:gd name="T32" fmla="*/ 1805 w 2206"/>
                <a:gd name="T33" fmla="*/ 297 h 2035"/>
                <a:gd name="T34" fmla="*/ 1085 w 2206"/>
                <a:gd name="T35" fmla="*/ 0 h 2035"/>
                <a:gd name="T36" fmla="*/ 1085 w 2206"/>
                <a:gd name="T37" fmla="*/ 200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6" h="2035">
                  <a:moveTo>
                    <a:pt x="1085" y="2005"/>
                  </a:moveTo>
                  <a:lnTo>
                    <a:pt x="1085" y="2005"/>
                  </a:lnTo>
                  <a:cubicBezTo>
                    <a:pt x="823" y="2005"/>
                    <a:pt x="571" y="1902"/>
                    <a:pt x="383" y="1714"/>
                  </a:cubicBezTo>
                  <a:cubicBezTo>
                    <a:pt x="0" y="1331"/>
                    <a:pt x="0" y="703"/>
                    <a:pt x="383" y="314"/>
                  </a:cubicBezTo>
                  <a:cubicBezTo>
                    <a:pt x="571" y="126"/>
                    <a:pt x="823" y="23"/>
                    <a:pt x="1085" y="23"/>
                  </a:cubicBezTo>
                  <a:cubicBezTo>
                    <a:pt x="1354" y="23"/>
                    <a:pt x="1600" y="126"/>
                    <a:pt x="1788" y="314"/>
                  </a:cubicBezTo>
                  <a:cubicBezTo>
                    <a:pt x="2177" y="703"/>
                    <a:pt x="2177" y="1331"/>
                    <a:pt x="1788" y="1714"/>
                  </a:cubicBezTo>
                  <a:cubicBezTo>
                    <a:pt x="1600" y="1902"/>
                    <a:pt x="1354" y="2005"/>
                    <a:pt x="1085" y="2005"/>
                  </a:cubicBezTo>
                  <a:lnTo>
                    <a:pt x="1085" y="0"/>
                  </a:lnTo>
                  <a:lnTo>
                    <a:pt x="1085" y="0"/>
                  </a:lnTo>
                  <a:cubicBezTo>
                    <a:pt x="817" y="0"/>
                    <a:pt x="560" y="103"/>
                    <a:pt x="366" y="297"/>
                  </a:cubicBezTo>
                  <a:cubicBezTo>
                    <a:pt x="177" y="486"/>
                    <a:pt x="68" y="743"/>
                    <a:pt x="68" y="1017"/>
                  </a:cubicBezTo>
                  <a:cubicBezTo>
                    <a:pt x="68" y="1285"/>
                    <a:pt x="177" y="1542"/>
                    <a:pt x="366" y="1737"/>
                  </a:cubicBezTo>
                  <a:cubicBezTo>
                    <a:pt x="560" y="1925"/>
                    <a:pt x="817" y="2034"/>
                    <a:pt x="1085" y="2034"/>
                  </a:cubicBezTo>
                  <a:lnTo>
                    <a:pt x="1085" y="2034"/>
                  </a:lnTo>
                  <a:cubicBezTo>
                    <a:pt x="1360" y="2034"/>
                    <a:pt x="1611" y="1925"/>
                    <a:pt x="1805" y="1737"/>
                  </a:cubicBezTo>
                  <a:cubicBezTo>
                    <a:pt x="2205" y="1337"/>
                    <a:pt x="2205" y="691"/>
                    <a:pt x="1805" y="297"/>
                  </a:cubicBezTo>
                  <a:cubicBezTo>
                    <a:pt x="1611" y="103"/>
                    <a:pt x="1360" y="0"/>
                    <a:pt x="1085" y="0"/>
                  </a:cubicBezTo>
                  <a:lnTo>
                    <a:pt x="1085" y="2005"/>
                  </a:ln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nvGrpSpPr>
          <p:cNvPr id="160" name="Group 146">
            <a:extLst>
              <a:ext uri="{FF2B5EF4-FFF2-40B4-BE49-F238E27FC236}">
                <a16:creationId xmlns:a16="http://schemas.microsoft.com/office/drawing/2014/main" id="{2D05FFD3-4563-4F58-94D9-A1868D4D47B2}"/>
              </a:ext>
            </a:extLst>
          </p:cNvPr>
          <p:cNvGrpSpPr/>
          <p:nvPr/>
        </p:nvGrpSpPr>
        <p:grpSpPr>
          <a:xfrm>
            <a:off x="8738362" y="5155644"/>
            <a:ext cx="152076" cy="151915"/>
            <a:chOff x="8571240" y="5550087"/>
            <a:chExt cx="304072" cy="303870"/>
          </a:xfrm>
        </p:grpSpPr>
        <p:sp>
          <p:nvSpPr>
            <p:cNvPr id="161" name="Freeform: Shape 147">
              <a:extLst>
                <a:ext uri="{FF2B5EF4-FFF2-40B4-BE49-F238E27FC236}">
                  <a16:creationId xmlns:a16="http://schemas.microsoft.com/office/drawing/2014/main" id="{3BBDA32B-BD1F-4367-B294-848FAE565CC6}"/>
                </a:ext>
              </a:extLst>
            </p:cNvPr>
            <p:cNvSpPr>
              <a:spLocks/>
            </p:cNvSpPr>
            <p:nvPr/>
          </p:nvSpPr>
          <p:spPr bwMode="auto">
            <a:xfrm>
              <a:off x="8571240" y="5550087"/>
              <a:ext cx="304072" cy="303870"/>
            </a:xfrm>
            <a:custGeom>
              <a:avLst/>
              <a:gdLst>
                <a:gd name="T0" fmla="*/ 480 w 481"/>
                <a:gd name="T1" fmla="*/ 240 h 481"/>
                <a:gd name="T2" fmla="*/ 480 w 481"/>
                <a:gd name="T3" fmla="*/ 240 h 481"/>
                <a:gd name="T4" fmla="*/ 240 w 481"/>
                <a:gd name="T5" fmla="*/ 0 h 481"/>
                <a:gd name="T6" fmla="*/ 0 w 481"/>
                <a:gd name="T7" fmla="*/ 240 h 481"/>
                <a:gd name="T8" fmla="*/ 240 w 481"/>
                <a:gd name="T9" fmla="*/ 480 h 481"/>
                <a:gd name="T10" fmla="*/ 480 w 481"/>
                <a:gd name="T11" fmla="*/ 240 h 481"/>
              </a:gdLst>
              <a:ahLst/>
              <a:cxnLst>
                <a:cxn ang="0">
                  <a:pos x="T0" y="T1"/>
                </a:cxn>
                <a:cxn ang="0">
                  <a:pos x="T2" y="T3"/>
                </a:cxn>
                <a:cxn ang="0">
                  <a:pos x="T4" y="T5"/>
                </a:cxn>
                <a:cxn ang="0">
                  <a:pos x="T6" y="T7"/>
                </a:cxn>
                <a:cxn ang="0">
                  <a:pos x="T8" y="T9"/>
                </a:cxn>
                <a:cxn ang="0">
                  <a:pos x="T10" y="T11"/>
                </a:cxn>
              </a:cxnLst>
              <a:rect l="0" t="0" r="r" b="b"/>
              <a:pathLst>
                <a:path w="481" h="481">
                  <a:moveTo>
                    <a:pt x="480" y="240"/>
                  </a:moveTo>
                  <a:lnTo>
                    <a:pt x="480" y="240"/>
                  </a:lnTo>
                  <a:cubicBezTo>
                    <a:pt x="480" y="109"/>
                    <a:pt x="371" y="0"/>
                    <a:pt x="240" y="0"/>
                  </a:cubicBezTo>
                  <a:cubicBezTo>
                    <a:pt x="103" y="0"/>
                    <a:pt x="0" y="109"/>
                    <a:pt x="0" y="240"/>
                  </a:cubicBezTo>
                  <a:cubicBezTo>
                    <a:pt x="0" y="372"/>
                    <a:pt x="103" y="480"/>
                    <a:pt x="240" y="480"/>
                  </a:cubicBezTo>
                  <a:cubicBezTo>
                    <a:pt x="371" y="480"/>
                    <a:pt x="480" y="372"/>
                    <a:pt x="480" y="24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nvGrpSpPr>
            <p:cNvPr id="162" name="Group 148">
              <a:extLst>
                <a:ext uri="{FF2B5EF4-FFF2-40B4-BE49-F238E27FC236}">
                  <a16:creationId xmlns:a16="http://schemas.microsoft.com/office/drawing/2014/main" id="{565EC5BF-CE26-4D0D-B030-0FF94FAFE7D8}"/>
                </a:ext>
              </a:extLst>
            </p:cNvPr>
            <p:cNvGrpSpPr/>
            <p:nvPr/>
          </p:nvGrpSpPr>
          <p:grpSpPr>
            <a:xfrm>
              <a:off x="8633181" y="5620427"/>
              <a:ext cx="183006" cy="180070"/>
              <a:chOff x="8633181" y="5620427"/>
              <a:chExt cx="183006" cy="180070"/>
            </a:xfrm>
            <a:solidFill>
              <a:schemeClr val="bg1"/>
            </a:solidFill>
          </p:grpSpPr>
          <p:sp>
            <p:nvSpPr>
              <p:cNvPr id="163" name="Freeform: Shape 149">
                <a:extLst>
                  <a:ext uri="{FF2B5EF4-FFF2-40B4-BE49-F238E27FC236}">
                    <a16:creationId xmlns:a16="http://schemas.microsoft.com/office/drawing/2014/main" id="{22BAA450-871E-4209-9226-AEDC16CE7533}"/>
                  </a:ext>
                </a:extLst>
              </p:cNvPr>
              <p:cNvSpPr>
                <a:spLocks/>
              </p:cNvSpPr>
              <p:nvPr/>
            </p:nvSpPr>
            <p:spPr bwMode="auto">
              <a:xfrm>
                <a:off x="8717645" y="5620427"/>
                <a:ext cx="16893" cy="180070"/>
              </a:xfrm>
              <a:custGeom>
                <a:avLst/>
                <a:gdLst>
                  <a:gd name="T0" fmla="*/ 28 w 29"/>
                  <a:gd name="T1" fmla="*/ 285 h 286"/>
                  <a:gd name="T2" fmla="*/ 0 w 29"/>
                  <a:gd name="T3" fmla="*/ 285 h 286"/>
                  <a:gd name="T4" fmla="*/ 0 w 29"/>
                  <a:gd name="T5" fmla="*/ 0 h 286"/>
                  <a:gd name="T6" fmla="*/ 28 w 29"/>
                  <a:gd name="T7" fmla="*/ 0 h 286"/>
                  <a:gd name="T8" fmla="*/ 28 w 29"/>
                  <a:gd name="T9" fmla="*/ 285 h 286"/>
                </a:gdLst>
                <a:ahLst/>
                <a:cxnLst>
                  <a:cxn ang="0">
                    <a:pos x="T0" y="T1"/>
                  </a:cxn>
                  <a:cxn ang="0">
                    <a:pos x="T2" y="T3"/>
                  </a:cxn>
                  <a:cxn ang="0">
                    <a:pos x="T4" y="T5"/>
                  </a:cxn>
                  <a:cxn ang="0">
                    <a:pos x="T6" y="T7"/>
                  </a:cxn>
                  <a:cxn ang="0">
                    <a:pos x="T8" y="T9"/>
                  </a:cxn>
                </a:cxnLst>
                <a:rect l="0" t="0" r="r" b="b"/>
                <a:pathLst>
                  <a:path w="29" h="286">
                    <a:moveTo>
                      <a:pt x="28" y="285"/>
                    </a:moveTo>
                    <a:lnTo>
                      <a:pt x="0" y="285"/>
                    </a:lnTo>
                    <a:lnTo>
                      <a:pt x="0" y="0"/>
                    </a:lnTo>
                    <a:lnTo>
                      <a:pt x="28" y="0"/>
                    </a:lnTo>
                    <a:lnTo>
                      <a:pt x="28" y="2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64" name="Freeform: Shape 150">
                <a:extLst>
                  <a:ext uri="{FF2B5EF4-FFF2-40B4-BE49-F238E27FC236}">
                    <a16:creationId xmlns:a16="http://schemas.microsoft.com/office/drawing/2014/main" id="{F77FEB7E-1217-4CA2-9C15-DC5A8636AB04}"/>
                  </a:ext>
                </a:extLst>
              </p:cNvPr>
              <p:cNvSpPr>
                <a:spLocks/>
              </p:cNvSpPr>
              <p:nvPr/>
            </p:nvSpPr>
            <p:spPr bwMode="auto">
              <a:xfrm>
                <a:off x="8633181" y="5699209"/>
                <a:ext cx="183006" cy="19695"/>
              </a:xfrm>
              <a:custGeom>
                <a:avLst/>
                <a:gdLst>
                  <a:gd name="T0" fmla="*/ 0 w 293"/>
                  <a:gd name="T1" fmla="*/ 35 h 36"/>
                  <a:gd name="T2" fmla="*/ 0 w 293"/>
                  <a:gd name="T3" fmla="*/ 0 h 36"/>
                  <a:gd name="T4" fmla="*/ 292 w 293"/>
                  <a:gd name="T5" fmla="*/ 0 h 36"/>
                  <a:gd name="T6" fmla="*/ 292 w 293"/>
                  <a:gd name="T7" fmla="*/ 35 h 36"/>
                  <a:gd name="T8" fmla="*/ 0 w 293"/>
                  <a:gd name="T9" fmla="*/ 35 h 36"/>
                </a:gdLst>
                <a:ahLst/>
                <a:cxnLst>
                  <a:cxn ang="0">
                    <a:pos x="T0" y="T1"/>
                  </a:cxn>
                  <a:cxn ang="0">
                    <a:pos x="T2" y="T3"/>
                  </a:cxn>
                  <a:cxn ang="0">
                    <a:pos x="T4" y="T5"/>
                  </a:cxn>
                  <a:cxn ang="0">
                    <a:pos x="T6" y="T7"/>
                  </a:cxn>
                  <a:cxn ang="0">
                    <a:pos x="T8" y="T9"/>
                  </a:cxn>
                </a:cxnLst>
                <a:rect l="0" t="0" r="r" b="b"/>
                <a:pathLst>
                  <a:path w="293" h="36">
                    <a:moveTo>
                      <a:pt x="0" y="35"/>
                    </a:moveTo>
                    <a:lnTo>
                      <a:pt x="0" y="0"/>
                    </a:lnTo>
                    <a:lnTo>
                      <a:pt x="292" y="0"/>
                    </a:lnTo>
                    <a:lnTo>
                      <a:pt x="292" y="35"/>
                    </a:lnTo>
                    <a:lnTo>
                      <a:pt x="0" y="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grpSp>
        <p:nvGrpSpPr>
          <p:cNvPr id="165" name="Group 151">
            <a:extLst>
              <a:ext uri="{FF2B5EF4-FFF2-40B4-BE49-F238E27FC236}">
                <a16:creationId xmlns:a16="http://schemas.microsoft.com/office/drawing/2014/main" id="{ABADE610-9309-4EC6-A8E9-F2EEE3BB3982}"/>
              </a:ext>
            </a:extLst>
          </p:cNvPr>
          <p:cNvGrpSpPr/>
          <p:nvPr/>
        </p:nvGrpSpPr>
        <p:grpSpPr>
          <a:xfrm>
            <a:off x="7327719" y="3446385"/>
            <a:ext cx="702644" cy="647044"/>
            <a:chOff x="14726874" y="6750120"/>
            <a:chExt cx="1404923" cy="1294259"/>
          </a:xfrm>
        </p:grpSpPr>
        <p:grpSp>
          <p:nvGrpSpPr>
            <p:cNvPr id="166" name="Group 152">
              <a:extLst>
                <a:ext uri="{FF2B5EF4-FFF2-40B4-BE49-F238E27FC236}">
                  <a16:creationId xmlns:a16="http://schemas.microsoft.com/office/drawing/2014/main" id="{9C2B1DA0-D413-46AB-9497-D91E86D7F9B9}"/>
                </a:ext>
              </a:extLst>
            </p:cNvPr>
            <p:cNvGrpSpPr/>
            <p:nvPr/>
          </p:nvGrpSpPr>
          <p:grpSpPr>
            <a:xfrm>
              <a:off x="14726874" y="6750120"/>
              <a:ext cx="1404923" cy="1294259"/>
              <a:chOff x="13296063" y="10607541"/>
              <a:chExt cx="1265763" cy="1166060"/>
            </a:xfrm>
            <a:solidFill>
              <a:schemeClr val="accent2"/>
            </a:solidFill>
          </p:grpSpPr>
          <p:sp>
            <p:nvSpPr>
              <p:cNvPr id="168" name="Freeform: Shape 154">
                <a:extLst>
                  <a:ext uri="{FF2B5EF4-FFF2-40B4-BE49-F238E27FC236}">
                    <a16:creationId xmlns:a16="http://schemas.microsoft.com/office/drawing/2014/main" id="{2646BB4E-1FC8-4D64-8F77-F8AEC9556CA7}"/>
                  </a:ext>
                </a:extLst>
              </p:cNvPr>
              <p:cNvSpPr>
                <a:spLocks/>
              </p:cNvSpPr>
              <p:nvPr/>
            </p:nvSpPr>
            <p:spPr bwMode="auto">
              <a:xfrm>
                <a:off x="13349333" y="10670914"/>
                <a:ext cx="1141470" cy="103931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chemeClr val="accent3"/>
              </a:solidFill>
              <a:ln w="9525" cap="flat">
                <a:solidFill>
                  <a:schemeClr val="accent3"/>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69" name="Freeform: Shape 155">
                <a:extLst>
                  <a:ext uri="{FF2B5EF4-FFF2-40B4-BE49-F238E27FC236}">
                    <a16:creationId xmlns:a16="http://schemas.microsoft.com/office/drawing/2014/main" id="{0BFDE4E9-ABFA-44F4-9105-257FD0C37224}"/>
                  </a:ext>
                </a:extLst>
              </p:cNvPr>
              <p:cNvSpPr>
                <a:spLocks/>
              </p:cNvSpPr>
              <p:nvPr/>
            </p:nvSpPr>
            <p:spPr bwMode="auto">
              <a:xfrm>
                <a:off x="13296063" y="10607541"/>
                <a:ext cx="1265763" cy="1166060"/>
              </a:xfrm>
              <a:custGeom>
                <a:avLst/>
                <a:gdLst>
                  <a:gd name="T0" fmla="*/ 1085 w 2206"/>
                  <a:gd name="T1" fmla="*/ 2005 h 2035"/>
                  <a:gd name="T2" fmla="*/ 1085 w 2206"/>
                  <a:gd name="T3" fmla="*/ 2005 h 2035"/>
                  <a:gd name="T4" fmla="*/ 383 w 2206"/>
                  <a:gd name="T5" fmla="*/ 1714 h 2035"/>
                  <a:gd name="T6" fmla="*/ 383 w 2206"/>
                  <a:gd name="T7" fmla="*/ 314 h 2035"/>
                  <a:gd name="T8" fmla="*/ 1085 w 2206"/>
                  <a:gd name="T9" fmla="*/ 23 h 2035"/>
                  <a:gd name="T10" fmla="*/ 1788 w 2206"/>
                  <a:gd name="T11" fmla="*/ 314 h 2035"/>
                  <a:gd name="T12" fmla="*/ 1788 w 2206"/>
                  <a:gd name="T13" fmla="*/ 1714 h 2035"/>
                  <a:gd name="T14" fmla="*/ 1085 w 2206"/>
                  <a:gd name="T15" fmla="*/ 2005 h 2035"/>
                  <a:gd name="T16" fmla="*/ 1085 w 2206"/>
                  <a:gd name="T17" fmla="*/ 0 h 2035"/>
                  <a:gd name="T18" fmla="*/ 1085 w 2206"/>
                  <a:gd name="T19" fmla="*/ 0 h 2035"/>
                  <a:gd name="T20" fmla="*/ 366 w 2206"/>
                  <a:gd name="T21" fmla="*/ 297 h 2035"/>
                  <a:gd name="T22" fmla="*/ 68 w 2206"/>
                  <a:gd name="T23" fmla="*/ 1017 h 2035"/>
                  <a:gd name="T24" fmla="*/ 366 w 2206"/>
                  <a:gd name="T25" fmla="*/ 1737 h 2035"/>
                  <a:gd name="T26" fmla="*/ 1085 w 2206"/>
                  <a:gd name="T27" fmla="*/ 2034 h 2035"/>
                  <a:gd name="T28" fmla="*/ 1085 w 2206"/>
                  <a:gd name="T29" fmla="*/ 2034 h 2035"/>
                  <a:gd name="T30" fmla="*/ 1805 w 2206"/>
                  <a:gd name="T31" fmla="*/ 1737 h 2035"/>
                  <a:gd name="T32" fmla="*/ 1805 w 2206"/>
                  <a:gd name="T33" fmla="*/ 297 h 2035"/>
                  <a:gd name="T34" fmla="*/ 1085 w 2206"/>
                  <a:gd name="T35" fmla="*/ 0 h 2035"/>
                  <a:gd name="T36" fmla="*/ 1085 w 2206"/>
                  <a:gd name="T37" fmla="*/ 200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6" h="2035">
                    <a:moveTo>
                      <a:pt x="1085" y="2005"/>
                    </a:moveTo>
                    <a:lnTo>
                      <a:pt x="1085" y="2005"/>
                    </a:lnTo>
                    <a:cubicBezTo>
                      <a:pt x="823" y="2005"/>
                      <a:pt x="571" y="1902"/>
                      <a:pt x="383" y="1714"/>
                    </a:cubicBezTo>
                    <a:cubicBezTo>
                      <a:pt x="0" y="1331"/>
                      <a:pt x="0" y="703"/>
                      <a:pt x="383" y="314"/>
                    </a:cubicBezTo>
                    <a:cubicBezTo>
                      <a:pt x="571" y="126"/>
                      <a:pt x="823" y="23"/>
                      <a:pt x="1085" y="23"/>
                    </a:cubicBezTo>
                    <a:cubicBezTo>
                      <a:pt x="1354" y="23"/>
                      <a:pt x="1600" y="126"/>
                      <a:pt x="1788" y="314"/>
                    </a:cubicBezTo>
                    <a:cubicBezTo>
                      <a:pt x="2177" y="703"/>
                      <a:pt x="2177" y="1331"/>
                      <a:pt x="1788" y="1714"/>
                    </a:cubicBezTo>
                    <a:cubicBezTo>
                      <a:pt x="1600" y="1902"/>
                      <a:pt x="1354" y="2005"/>
                      <a:pt x="1085" y="2005"/>
                    </a:cubicBezTo>
                    <a:lnTo>
                      <a:pt x="1085" y="0"/>
                    </a:lnTo>
                    <a:lnTo>
                      <a:pt x="1085" y="0"/>
                    </a:lnTo>
                    <a:cubicBezTo>
                      <a:pt x="817" y="0"/>
                      <a:pt x="560" y="103"/>
                      <a:pt x="366" y="297"/>
                    </a:cubicBezTo>
                    <a:cubicBezTo>
                      <a:pt x="177" y="486"/>
                      <a:pt x="68" y="743"/>
                      <a:pt x="68" y="1017"/>
                    </a:cubicBezTo>
                    <a:cubicBezTo>
                      <a:pt x="68" y="1285"/>
                      <a:pt x="177" y="1542"/>
                      <a:pt x="366" y="1737"/>
                    </a:cubicBezTo>
                    <a:cubicBezTo>
                      <a:pt x="560" y="1925"/>
                      <a:pt x="817" y="2034"/>
                      <a:pt x="1085" y="2034"/>
                    </a:cubicBezTo>
                    <a:lnTo>
                      <a:pt x="1085" y="2034"/>
                    </a:lnTo>
                    <a:cubicBezTo>
                      <a:pt x="1360" y="2034"/>
                      <a:pt x="1611" y="1925"/>
                      <a:pt x="1805" y="1737"/>
                    </a:cubicBezTo>
                    <a:cubicBezTo>
                      <a:pt x="2205" y="1337"/>
                      <a:pt x="2205" y="691"/>
                      <a:pt x="1805" y="297"/>
                    </a:cubicBezTo>
                    <a:cubicBezTo>
                      <a:pt x="1611" y="103"/>
                      <a:pt x="1360" y="0"/>
                      <a:pt x="1085" y="0"/>
                    </a:cubicBezTo>
                    <a:lnTo>
                      <a:pt x="1085" y="2005"/>
                    </a:lnTo>
                  </a:path>
                </a:pathLst>
              </a:custGeom>
              <a:solidFill>
                <a:schemeClr val="accent3"/>
              </a:solid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sp>
          <p:nvSpPr>
            <p:cNvPr id="167" name="Freeform: Shape 153">
              <a:extLst>
                <a:ext uri="{FF2B5EF4-FFF2-40B4-BE49-F238E27FC236}">
                  <a16:creationId xmlns:a16="http://schemas.microsoft.com/office/drawing/2014/main" id="{4BDACF2A-C8CB-4D18-8825-6D55EC446658}"/>
                </a:ext>
              </a:extLst>
            </p:cNvPr>
            <p:cNvSpPr>
              <a:spLocks/>
            </p:cNvSpPr>
            <p:nvPr/>
          </p:nvSpPr>
          <p:spPr bwMode="auto">
            <a:xfrm>
              <a:off x="15167722" y="7085367"/>
              <a:ext cx="532736" cy="553830"/>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sp>
        <p:nvSpPr>
          <p:cNvPr id="170" name="Freeform: Shape 156">
            <a:extLst>
              <a:ext uri="{FF2B5EF4-FFF2-40B4-BE49-F238E27FC236}">
                <a16:creationId xmlns:a16="http://schemas.microsoft.com/office/drawing/2014/main" id="{C9BD221F-2748-4E8F-98F9-663A1A438C7F}"/>
              </a:ext>
            </a:extLst>
          </p:cNvPr>
          <p:cNvSpPr>
            <a:spLocks/>
          </p:cNvSpPr>
          <p:nvPr/>
        </p:nvSpPr>
        <p:spPr bwMode="auto">
          <a:xfrm>
            <a:off x="4453367" y="3635911"/>
            <a:ext cx="266435" cy="266333"/>
          </a:xfrm>
          <a:custGeom>
            <a:avLst/>
            <a:gdLst>
              <a:gd name="T0" fmla="*/ 399 w 444"/>
              <a:gd name="T1" fmla="*/ 53 h 444"/>
              <a:gd name="T2" fmla="*/ 399 w 444"/>
              <a:gd name="T3" fmla="*/ 53 h 444"/>
              <a:gd name="T4" fmla="*/ 372 w 444"/>
              <a:gd name="T5" fmla="*/ 53 h 444"/>
              <a:gd name="T6" fmla="*/ 372 w 444"/>
              <a:gd name="T7" fmla="*/ 98 h 444"/>
              <a:gd name="T8" fmla="*/ 293 w 444"/>
              <a:gd name="T9" fmla="*/ 98 h 444"/>
              <a:gd name="T10" fmla="*/ 293 w 444"/>
              <a:gd name="T11" fmla="*/ 53 h 444"/>
              <a:gd name="T12" fmla="*/ 151 w 444"/>
              <a:gd name="T13" fmla="*/ 53 h 444"/>
              <a:gd name="T14" fmla="*/ 151 w 444"/>
              <a:gd name="T15" fmla="*/ 98 h 444"/>
              <a:gd name="T16" fmla="*/ 71 w 444"/>
              <a:gd name="T17" fmla="*/ 98 h 444"/>
              <a:gd name="T18" fmla="*/ 71 w 444"/>
              <a:gd name="T19" fmla="*/ 53 h 444"/>
              <a:gd name="T20" fmla="*/ 45 w 444"/>
              <a:gd name="T21" fmla="*/ 53 h 444"/>
              <a:gd name="T22" fmla="*/ 0 w 444"/>
              <a:gd name="T23" fmla="*/ 98 h 444"/>
              <a:gd name="T24" fmla="*/ 0 w 444"/>
              <a:gd name="T25" fmla="*/ 399 h 444"/>
              <a:gd name="T26" fmla="*/ 45 w 444"/>
              <a:gd name="T27" fmla="*/ 443 h 444"/>
              <a:gd name="T28" fmla="*/ 399 w 444"/>
              <a:gd name="T29" fmla="*/ 443 h 444"/>
              <a:gd name="T30" fmla="*/ 443 w 444"/>
              <a:gd name="T31" fmla="*/ 399 h 444"/>
              <a:gd name="T32" fmla="*/ 443 w 444"/>
              <a:gd name="T33" fmla="*/ 98 h 444"/>
              <a:gd name="T34" fmla="*/ 399 w 444"/>
              <a:gd name="T35" fmla="*/ 53 h 444"/>
              <a:gd name="T36" fmla="*/ 399 w 444"/>
              <a:gd name="T37" fmla="*/ 399 h 444"/>
              <a:gd name="T38" fmla="*/ 399 w 444"/>
              <a:gd name="T39" fmla="*/ 399 h 444"/>
              <a:gd name="T40" fmla="*/ 45 w 444"/>
              <a:gd name="T41" fmla="*/ 399 h 444"/>
              <a:gd name="T42" fmla="*/ 45 w 444"/>
              <a:gd name="T43" fmla="*/ 196 h 444"/>
              <a:gd name="T44" fmla="*/ 399 w 444"/>
              <a:gd name="T45" fmla="*/ 196 h 444"/>
              <a:gd name="T46" fmla="*/ 399 w 444"/>
              <a:gd name="T47" fmla="*/ 399 h 444"/>
              <a:gd name="T48" fmla="*/ 124 w 444"/>
              <a:gd name="T49" fmla="*/ 0 h 444"/>
              <a:gd name="T50" fmla="*/ 124 w 444"/>
              <a:gd name="T51" fmla="*/ 0 h 444"/>
              <a:gd name="T52" fmla="*/ 89 w 444"/>
              <a:gd name="T53" fmla="*/ 0 h 444"/>
              <a:gd name="T54" fmla="*/ 89 w 444"/>
              <a:gd name="T55" fmla="*/ 89 h 444"/>
              <a:gd name="T56" fmla="*/ 124 w 444"/>
              <a:gd name="T57" fmla="*/ 89 h 444"/>
              <a:gd name="T58" fmla="*/ 124 w 444"/>
              <a:gd name="T59" fmla="*/ 0 h 444"/>
              <a:gd name="T60" fmla="*/ 354 w 444"/>
              <a:gd name="T61" fmla="*/ 0 h 444"/>
              <a:gd name="T62" fmla="*/ 354 w 444"/>
              <a:gd name="T63" fmla="*/ 0 h 444"/>
              <a:gd name="T64" fmla="*/ 319 w 444"/>
              <a:gd name="T65" fmla="*/ 0 h 444"/>
              <a:gd name="T66" fmla="*/ 319 w 444"/>
              <a:gd name="T67" fmla="*/ 89 h 444"/>
              <a:gd name="T68" fmla="*/ 354 w 444"/>
              <a:gd name="T69" fmla="*/ 89 h 444"/>
              <a:gd name="T70" fmla="*/ 354 w 444"/>
              <a:gd name="T7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71" name="Freeform: Shape 157">
            <a:extLst>
              <a:ext uri="{FF2B5EF4-FFF2-40B4-BE49-F238E27FC236}">
                <a16:creationId xmlns:a16="http://schemas.microsoft.com/office/drawing/2014/main" id="{969E30BE-A915-4517-B8D2-2F16CC0129C8}"/>
              </a:ext>
            </a:extLst>
          </p:cNvPr>
          <p:cNvSpPr>
            <a:spLocks/>
          </p:cNvSpPr>
          <p:nvPr/>
        </p:nvSpPr>
        <p:spPr bwMode="auto">
          <a:xfrm>
            <a:off x="8431666" y="5098930"/>
            <a:ext cx="67173" cy="67103"/>
          </a:xfrm>
          <a:custGeom>
            <a:avLst/>
            <a:gdLst>
              <a:gd name="T0" fmla="*/ 14 w 306"/>
              <a:gd name="T1" fmla="*/ 291 h 305"/>
              <a:gd name="T2" fmla="*/ 14 w 306"/>
              <a:gd name="T3" fmla="*/ 291 h 305"/>
              <a:gd name="T4" fmla="*/ 53 w 306"/>
              <a:gd name="T5" fmla="*/ 291 h 305"/>
              <a:gd name="T6" fmla="*/ 292 w 306"/>
              <a:gd name="T7" fmla="*/ 53 h 305"/>
              <a:gd name="T8" fmla="*/ 292 w 306"/>
              <a:gd name="T9" fmla="*/ 13 h 305"/>
              <a:gd name="T10" fmla="*/ 245 w 306"/>
              <a:gd name="T11" fmla="*/ 13 h 305"/>
              <a:gd name="T12" fmla="*/ 14 w 306"/>
              <a:gd name="T13" fmla="*/ 245 h 305"/>
              <a:gd name="T14" fmla="*/ 14 w 306"/>
              <a:gd name="T15" fmla="*/ 291 h 305"/>
              <a:gd name="T16" fmla="*/ 14 w 306"/>
              <a:gd name="T17" fmla="*/ 291 h 305"/>
              <a:gd name="T18" fmla="*/ 14 w 306"/>
              <a:gd name="T19" fmla="*/ 29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305">
                <a:moveTo>
                  <a:pt x="14" y="291"/>
                </a:moveTo>
                <a:lnTo>
                  <a:pt x="14" y="291"/>
                </a:lnTo>
                <a:cubicBezTo>
                  <a:pt x="27" y="304"/>
                  <a:pt x="40" y="304"/>
                  <a:pt x="53" y="291"/>
                </a:cubicBezTo>
                <a:cubicBezTo>
                  <a:pt x="292" y="53"/>
                  <a:pt x="292" y="53"/>
                  <a:pt x="292" y="53"/>
                </a:cubicBezTo>
                <a:cubicBezTo>
                  <a:pt x="305" y="39"/>
                  <a:pt x="305" y="19"/>
                  <a:pt x="292" y="13"/>
                </a:cubicBezTo>
                <a:cubicBezTo>
                  <a:pt x="279" y="0"/>
                  <a:pt x="259" y="0"/>
                  <a:pt x="245" y="13"/>
                </a:cubicBezTo>
                <a:cubicBezTo>
                  <a:pt x="14" y="245"/>
                  <a:pt x="14" y="245"/>
                  <a:pt x="14" y="245"/>
                </a:cubicBezTo>
                <a:cubicBezTo>
                  <a:pt x="0" y="258"/>
                  <a:pt x="0" y="278"/>
                  <a:pt x="14" y="291"/>
                </a:cubicBezTo>
                <a:close/>
                <a:moveTo>
                  <a:pt x="14" y="291"/>
                </a:moveTo>
                <a:lnTo>
                  <a:pt x="14" y="291"/>
                </a:lnTo>
                <a:close/>
              </a:path>
            </a:pathLst>
          </a:custGeom>
          <a:solidFill>
            <a:schemeClr val="bg1"/>
          </a:solidFill>
          <a:ln>
            <a:noFill/>
          </a:ln>
          <a:effectLst/>
        </p:spPr>
        <p:txBody>
          <a:bodyPr anchor="ctr"/>
          <a:lstStyle/>
          <a:p>
            <a:pPr algn="ctr"/>
            <a:endParaRPr/>
          </a:p>
        </p:txBody>
      </p:sp>
      <p:sp>
        <p:nvSpPr>
          <p:cNvPr id="172" name="Freeform: Shape 158">
            <a:extLst>
              <a:ext uri="{FF2B5EF4-FFF2-40B4-BE49-F238E27FC236}">
                <a16:creationId xmlns:a16="http://schemas.microsoft.com/office/drawing/2014/main" id="{086EA9BF-721F-410C-A007-BBA6CD00E2D9}"/>
              </a:ext>
            </a:extLst>
          </p:cNvPr>
          <p:cNvSpPr>
            <a:spLocks/>
          </p:cNvSpPr>
          <p:nvPr/>
        </p:nvSpPr>
        <p:spPr bwMode="auto">
          <a:xfrm>
            <a:off x="8363504" y="5188729"/>
            <a:ext cx="39514" cy="39472"/>
          </a:xfrm>
          <a:custGeom>
            <a:avLst/>
            <a:gdLst>
              <a:gd name="T0" fmla="*/ 145 w 180"/>
              <a:gd name="T1" fmla="*/ 33 h 179"/>
              <a:gd name="T2" fmla="*/ 145 w 180"/>
              <a:gd name="T3" fmla="*/ 33 h 179"/>
              <a:gd name="T4" fmla="*/ 99 w 180"/>
              <a:gd name="T5" fmla="*/ 6 h 179"/>
              <a:gd name="T6" fmla="*/ 53 w 180"/>
              <a:gd name="T7" fmla="*/ 0 h 179"/>
              <a:gd name="T8" fmla="*/ 20 w 180"/>
              <a:gd name="T9" fmla="*/ 19 h 179"/>
              <a:gd name="T10" fmla="*/ 0 w 180"/>
              <a:gd name="T11" fmla="*/ 46 h 179"/>
              <a:gd name="T12" fmla="*/ 0 w 180"/>
              <a:gd name="T13" fmla="*/ 79 h 179"/>
              <a:gd name="T14" fmla="*/ 6 w 180"/>
              <a:gd name="T15" fmla="*/ 112 h 179"/>
              <a:gd name="T16" fmla="*/ 33 w 180"/>
              <a:gd name="T17" fmla="*/ 145 h 179"/>
              <a:gd name="T18" fmla="*/ 66 w 180"/>
              <a:gd name="T19" fmla="*/ 172 h 179"/>
              <a:gd name="T20" fmla="*/ 99 w 180"/>
              <a:gd name="T21" fmla="*/ 178 h 179"/>
              <a:gd name="T22" fmla="*/ 132 w 180"/>
              <a:gd name="T23" fmla="*/ 178 h 179"/>
              <a:gd name="T24" fmla="*/ 159 w 180"/>
              <a:gd name="T25" fmla="*/ 158 h 179"/>
              <a:gd name="T26" fmla="*/ 179 w 180"/>
              <a:gd name="T27" fmla="*/ 125 h 179"/>
              <a:gd name="T28" fmla="*/ 172 w 180"/>
              <a:gd name="T29" fmla="*/ 79 h 179"/>
              <a:gd name="T30" fmla="*/ 145 w 180"/>
              <a:gd name="T31" fmla="*/ 33 h 179"/>
              <a:gd name="T32" fmla="*/ 145 w 180"/>
              <a:gd name="T33" fmla="*/ 33 h 179"/>
              <a:gd name="T34" fmla="*/ 145 w 180"/>
              <a:gd name="T35" fmla="*/ 3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0" h="179">
                <a:moveTo>
                  <a:pt x="145" y="33"/>
                </a:moveTo>
                <a:lnTo>
                  <a:pt x="145" y="33"/>
                </a:lnTo>
                <a:cubicBezTo>
                  <a:pt x="126" y="19"/>
                  <a:pt x="112" y="13"/>
                  <a:pt x="99" y="6"/>
                </a:cubicBezTo>
                <a:cubicBezTo>
                  <a:pt x="86" y="0"/>
                  <a:pt x="73" y="0"/>
                  <a:pt x="53" y="0"/>
                </a:cubicBezTo>
                <a:cubicBezTo>
                  <a:pt x="39" y="6"/>
                  <a:pt x="33" y="13"/>
                  <a:pt x="20" y="19"/>
                </a:cubicBezTo>
                <a:cubicBezTo>
                  <a:pt x="13" y="33"/>
                  <a:pt x="6" y="39"/>
                  <a:pt x="0" y="46"/>
                </a:cubicBezTo>
                <a:cubicBezTo>
                  <a:pt x="0" y="59"/>
                  <a:pt x="0" y="66"/>
                  <a:pt x="0" y="79"/>
                </a:cubicBezTo>
                <a:cubicBezTo>
                  <a:pt x="0" y="86"/>
                  <a:pt x="0" y="99"/>
                  <a:pt x="6" y="112"/>
                </a:cubicBezTo>
                <a:cubicBezTo>
                  <a:pt x="13" y="119"/>
                  <a:pt x="20" y="132"/>
                  <a:pt x="33" y="145"/>
                </a:cubicBezTo>
                <a:cubicBezTo>
                  <a:pt x="46" y="152"/>
                  <a:pt x="53" y="165"/>
                  <a:pt x="66" y="172"/>
                </a:cubicBezTo>
                <a:cubicBezTo>
                  <a:pt x="79" y="178"/>
                  <a:pt x="92" y="178"/>
                  <a:pt x="99" y="178"/>
                </a:cubicBezTo>
                <a:cubicBezTo>
                  <a:pt x="112" y="178"/>
                  <a:pt x="119" y="178"/>
                  <a:pt x="132" y="178"/>
                </a:cubicBezTo>
                <a:cubicBezTo>
                  <a:pt x="139" y="172"/>
                  <a:pt x="145" y="165"/>
                  <a:pt x="159" y="158"/>
                </a:cubicBezTo>
                <a:cubicBezTo>
                  <a:pt x="165" y="145"/>
                  <a:pt x="172" y="139"/>
                  <a:pt x="179" y="125"/>
                </a:cubicBezTo>
                <a:cubicBezTo>
                  <a:pt x="179" y="112"/>
                  <a:pt x="179" y="92"/>
                  <a:pt x="172" y="79"/>
                </a:cubicBezTo>
                <a:cubicBezTo>
                  <a:pt x="165" y="66"/>
                  <a:pt x="159" y="53"/>
                  <a:pt x="145" y="33"/>
                </a:cubicBezTo>
                <a:close/>
                <a:moveTo>
                  <a:pt x="145" y="33"/>
                </a:moveTo>
                <a:lnTo>
                  <a:pt x="145" y="33"/>
                </a:lnTo>
                <a:close/>
              </a:path>
            </a:pathLst>
          </a:custGeom>
          <a:solidFill>
            <a:schemeClr val="bg1"/>
          </a:solidFill>
          <a:ln>
            <a:noFill/>
          </a:ln>
          <a:effectLst/>
        </p:spPr>
        <p:txBody>
          <a:bodyPr anchor="ctr"/>
          <a:lstStyle/>
          <a:p>
            <a:pPr algn="ctr"/>
            <a:endParaRPr/>
          </a:p>
        </p:txBody>
      </p:sp>
      <p:sp>
        <p:nvSpPr>
          <p:cNvPr id="173" name="Freeform: Shape 159">
            <a:extLst>
              <a:ext uri="{FF2B5EF4-FFF2-40B4-BE49-F238E27FC236}">
                <a16:creationId xmlns:a16="http://schemas.microsoft.com/office/drawing/2014/main" id="{1E98A3FF-4613-4B12-8028-8CCB5DD8552B}"/>
              </a:ext>
            </a:extLst>
          </p:cNvPr>
          <p:cNvSpPr>
            <a:spLocks/>
          </p:cNvSpPr>
          <p:nvPr/>
        </p:nvSpPr>
        <p:spPr bwMode="auto">
          <a:xfrm>
            <a:off x="8213352" y="5107811"/>
            <a:ext cx="276597" cy="275318"/>
          </a:xfrm>
          <a:custGeom>
            <a:avLst/>
            <a:gdLst>
              <a:gd name="T0" fmla="*/ 1205 w 1239"/>
              <a:gd name="T1" fmla="*/ 206 h 1233"/>
              <a:gd name="T2" fmla="*/ 1106 w 1239"/>
              <a:gd name="T3" fmla="*/ 212 h 1233"/>
              <a:gd name="T4" fmla="*/ 914 w 1239"/>
              <a:gd name="T5" fmla="*/ 318 h 1233"/>
              <a:gd name="T6" fmla="*/ 1020 w 1239"/>
              <a:gd name="T7" fmla="*/ 126 h 1233"/>
              <a:gd name="T8" fmla="*/ 1033 w 1239"/>
              <a:gd name="T9" fmla="*/ 27 h 1233"/>
              <a:gd name="T10" fmla="*/ 26 w 1239"/>
              <a:gd name="T11" fmla="*/ 656 h 1233"/>
              <a:gd name="T12" fmla="*/ 470 w 1239"/>
              <a:gd name="T13" fmla="*/ 1206 h 1233"/>
              <a:gd name="T14" fmla="*/ 1205 w 1239"/>
              <a:gd name="T15" fmla="*/ 576 h 1233"/>
              <a:gd name="T16" fmla="*/ 516 w 1239"/>
              <a:gd name="T17" fmla="*/ 881 h 1233"/>
              <a:gd name="T18" fmla="*/ 483 w 1239"/>
              <a:gd name="T19" fmla="*/ 927 h 1233"/>
              <a:gd name="T20" fmla="*/ 384 w 1239"/>
              <a:gd name="T21" fmla="*/ 967 h 1233"/>
              <a:gd name="T22" fmla="*/ 344 w 1239"/>
              <a:gd name="T23" fmla="*/ 927 h 1233"/>
              <a:gd name="T24" fmla="*/ 364 w 1239"/>
              <a:gd name="T25" fmla="*/ 907 h 1233"/>
              <a:gd name="T26" fmla="*/ 404 w 1239"/>
              <a:gd name="T27" fmla="*/ 921 h 1233"/>
              <a:gd name="T28" fmla="*/ 450 w 1239"/>
              <a:gd name="T29" fmla="*/ 901 h 1233"/>
              <a:gd name="T30" fmla="*/ 463 w 1239"/>
              <a:gd name="T31" fmla="*/ 835 h 1233"/>
              <a:gd name="T32" fmla="*/ 417 w 1239"/>
              <a:gd name="T33" fmla="*/ 828 h 1233"/>
              <a:gd name="T34" fmla="*/ 338 w 1239"/>
              <a:gd name="T35" fmla="*/ 868 h 1233"/>
              <a:gd name="T36" fmla="*/ 265 w 1239"/>
              <a:gd name="T37" fmla="*/ 854 h 1233"/>
              <a:gd name="T38" fmla="*/ 251 w 1239"/>
              <a:gd name="T39" fmla="*/ 775 h 1233"/>
              <a:gd name="T40" fmla="*/ 318 w 1239"/>
              <a:gd name="T41" fmla="*/ 702 h 1233"/>
              <a:gd name="T42" fmla="*/ 377 w 1239"/>
              <a:gd name="T43" fmla="*/ 696 h 1233"/>
              <a:gd name="T44" fmla="*/ 404 w 1239"/>
              <a:gd name="T45" fmla="*/ 722 h 1233"/>
              <a:gd name="T46" fmla="*/ 384 w 1239"/>
              <a:gd name="T47" fmla="*/ 749 h 1233"/>
              <a:gd name="T48" fmla="*/ 338 w 1239"/>
              <a:gd name="T49" fmla="*/ 742 h 1233"/>
              <a:gd name="T50" fmla="*/ 291 w 1239"/>
              <a:gd name="T51" fmla="*/ 788 h 1233"/>
              <a:gd name="T52" fmla="*/ 311 w 1239"/>
              <a:gd name="T53" fmla="*/ 821 h 1233"/>
              <a:gd name="T54" fmla="*/ 344 w 1239"/>
              <a:gd name="T55" fmla="*/ 815 h 1233"/>
              <a:gd name="T56" fmla="*/ 404 w 1239"/>
              <a:gd name="T57" fmla="*/ 782 h 1233"/>
              <a:gd name="T58" fmla="*/ 470 w 1239"/>
              <a:gd name="T59" fmla="*/ 768 h 1233"/>
              <a:gd name="T60" fmla="*/ 523 w 1239"/>
              <a:gd name="T61" fmla="*/ 828 h 1233"/>
              <a:gd name="T62" fmla="*/ 722 w 1239"/>
              <a:gd name="T63" fmla="*/ 682 h 1233"/>
              <a:gd name="T64" fmla="*/ 616 w 1239"/>
              <a:gd name="T65" fmla="*/ 788 h 1233"/>
              <a:gd name="T66" fmla="*/ 563 w 1239"/>
              <a:gd name="T67" fmla="*/ 788 h 1233"/>
              <a:gd name="T68" fmla="*/ 410 w 1239"/>
              <a:gd name="T69" fmla="*/ 629 h 1233"/>
              <a:gd name="T70" fmla="*/ 424 w 1239"/>
              <a:gd name="T71" fmla="*/ 596 h 1233"/>
              <a:gd name="T72" fmla="*/ 543 w 1239"/>
              <a:gd name="T73" fmla="*/ 484 h 1233"/>
              <a:gd name="T74" fmla="*/ 563 w 1239"/>
              <a:gd name="T75" fmla="*/ 510 h 1233"/>
              <a:gd name="T76" fmla="*/ 463 w 1239"/>
              <a:gd name="T77" fmla="*/ 616 h 1233"/>
              <a:gd name="T78" fmla="*/ 596 w 1239"/>
              <a:gd name="T79" fmla="*/ 583 h 1233"/>
              <a:gd name="T80" fmla="*/ 629 w 1239"/>
              <a:gd name="T81" fmla="*/ 576 h 1233"/>
              <a:gd name="T82" fmla="*/ 622 w 1239"/>
              <a:gd name="T83" fmla="*/ 610 h 1233"/>
              <a:gd name="T84" fmla="*/ 596 w 1239"/>
              <a:gd name="T85" fmla="*/ 742 h 1233"/>
              <a:gd name="T86" fmla="*/ 708 w 1239"/>
              <a:gd name="T87" fmla="*/ 643 h 1233"/>
              <a:gd name="T88" fmla="*/ 728 w 1239"/>
              <a:gd name="T89" fmla="*/ 669 h 1233"/>
              <a:gd name="T90" fmla="*/ 887 w 1239"/>
              <a:gd name="T91" fmla="*/ 504 h 1233"/>
              <a:gd name="T92" fmla="*/ 854 w 1239"/>
              <a:gd name="T93" fmla="*/ 557 h 1233"/>
              <a:gd name="T94" fmla="*/ 761 w 1239"/>
              <a:gd name="T95" fmla="*/ 596 h 1233"/>
              <a:gd name="T96" fmla="*/ 662 w 1239"/>
              <a:gd name="T97" fmla="*/ 550 h 1233"/>
              <a:gd name="T98" fmla="*/ 616 w 1239"/>
              <a:gd name="T99" fmla="*/ 451 h 1233"/>
              <a:gd name="T100" fmla="*/ 655 w 1239"/>
              <a:gd name="T101" fmla="*/ 358 h 1233"/>
              <a:gd name="T102" fmla="*/ 788 w 1239"/>
              <a:gd name="T103" fmla="*/ 318 h 1233"/>
              <a:gd name="T104" fmla="*/ 887 w 1239"/>
              <a:gd name="T105" fmla="*/ 404 h 1233"/>
              <a:gd name="T106" fmla="*/ 887 w 1239"/>
              <a:gd name="T107" fmla="*/ 504 h 1233"/>
              <a:gd name="T108" fmla="*/ 887 w 1239"/>
              <a:gd name="T109" fmla="*/ 504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9" h="1233">
                <a:moveTo>
                  <a:pt x="1205" y="206"/>
                </a:moveTo>
                <a:lnTo>
                  <a:pt x="1205" y="206"/>
                </a:lnTo>
                <a:cubicBezTo>
                  <a:pt x="1166" y="159"/>
                  <a:pt x="1166" y="159"/>
                  <a:pt x="1166" y="159"/>
                </a:cubicBezTo>
                <a:cubicBezTo>
                  <a:pt x="1106" y="212"/>
                  <a:pt x="1106" y="212"/>
                  <a:pt x="1106" y="212"/>
                </a:cubicBezTo>
                <a:cubicBezTo>
                  <a:pt x="1113" y="252"/>
                  <a:pt x="1106" y="292"/>
                  <a:pt x="1079" y="318"/>
                </a:cubicBezTo>
                <a:cubicBezTo>
                  <a:pt x="1033" y="365"/>
                  <a:pt x="960" y="365"/>
                  <a:pt x="914" y="318"/>
                </a:cubicBezTo>
                <a:cubicBezTo>
                  <a:pt x="867" y="272"/>
                  <a:pt x="867" y="206"/>
                  <a:pt x="914" y="159"/>
                </a:cubicBezTo>
                <a:cubicBezTo>
                  <a:pt x="940" y="133"/>
                  <a:pt x="980" y="120"/>
                  <a:pt x="1020" y="126"/>
                </a:cubicBezTo>
                <a:cubicBezTo>
                  <a:pt x="1073" y="73"/>
                  <a:pt x="1073" y="73"/>
                  <a:pt x="1073" y="73"/>
                </a:cubicBezTo>
                <a:cubicBezTo>
                  <a:pt x="1033" y="27"/>
                  <a:pt x="1033" y="27"/>
                  <a:pt x="1033" y="27"/>
                </a:cubicBezTo>
                <a:cubicBezTo>
                  <a:pt x="1000" y="0"/>
                  <a:pt x="689" y="0"/>
                  <a:pt x="655" y="27"/>
                </a:cubicBezTo>
                <a:cubicBezTo>
                  <a:pt x="26" y="656"/>
                  <a:pt x="26" y="656"/>
                  <a:pt x="26" y="656"/>
                </a:cubicBezTo>
                <a:cubicBezTo>
                  <a:pt x="0" y="682"/>
                  <a:pt x="0" y="735"/>
                  <a:pt x="26" y="762"/>
                </a:cubicBezTo>
                <a:cubicBezTo>
                  <a:pt x="470" y="1206"/>
                  <a:pt x="470" y="1206"/>
                  <a:pt x="470" y="1206"/>
                </a:cubicBezTo>
                <a:cubicBezTo>
                  <a:pt x="503" y="1232"/>
                  <a:pt x="549" y="1232"/>
                  <a:pt x="583" y="1206"/>
                </a:cubicBezTo>
                <a:cubicBezTo>
                  <a:pt x="1205" y="576"/>
                  <a:pt x="1205" y="576"/>
                  <a:pt x="1205" y="576"/>
                </a:cubicBezTo>
                <a:cubicBezTo>
                  <a:pt x="1238" y="550"/>
                  <a:pt x="1238" y="232"/>
                  <a:pt x="1205" y="206"/>
                </a:cubicBezTo>
                <a:close/>
                <a:moveTo>
                  <a:pt x="516" y="881"/>
                </a:moveTo>
                <a:lnTo>
                  <a:pt x="516" y="881"/>
                </a:lnTo>
                <a:cubicBezTo>
                  <a:pt x="510" y="894"/>
                  <a:pt x="496" y="914"/>
                  <a:pt x="483" y="927"/>
                </a:cubicBezTo>
                <a:cubicBezTo>
                  <a:pt x="463" y="947"/>
                  <a:pt x="443" y="960"/>
                  <a:pt x="424" y="960"/>
                </a:cubicBezTo>
                <a:cubicBezTo>
                  <a:pt x="410" y="967"/>
                  <a:pt x="397" y="967"/>
                  <a:pt x="384" y="967"/>
                </a:cubicBezTo>
                <a:cubicBezTo>
                  <a:pt x="371" y="960"/>
                  <a:pt x="357" y="954"/>
                  <a:pt x="351" y="947"/>
                </a:cubicBezTo>
                <a:cubicBezTo>
                  <a:pt x="344" y="941"/>
                  <a:pt x="344" y="934"/>
                  <a:pt x="344" y="927"/>
                </a:cubicBezTo>
                <a:cubicBezTo>
                  <a:pt x="344" y="921"/>
                  <a:pt x="344" y="921"/>
                  <a:pt x="351" y="914"/>
                </a:cubicBezTo>
                <a:cubicBezTo>
                  <a:pt x="351" y="907"/>
                  <a:pt x="357" y="907"/>
                  <a:pt x="364" y="907"/>
                </a:cubicBezTo>
                <a:cubicBezTo>
                  <a:pt x="371" y="907"/>
                  <a:pt x="377" y="907"/>
                  <a:pt x="384" y="907"/>
                </a:cubicBezTo>
                <a:cubicBezTo>
                  <a:pt x="391" y="914"/>
                  <a:pt x="397" y="914"/>
                  <a:pt x="404" y="921"/>
                </a:cubicBezTo>
                <a:cubicBezTo>
                  <a:pt x="410" y="921"/>
                  <a:pt x="424" y="921"/>
                  <a:pt x="430" y="914"/>
                </a:cubicBezTo>
                <a:cubicBezTo>
                  <a:pt x="437" y="914"/>
                  <a:pt x="443" y="907"/>
                  <a:pt x="450" y="901"/>
                </a:cubicBezTo>
                <a:cubicBezTo>
                  <a:pt x="463" y="888"/>
                  <a:pt x="470" y="874"/>
                  <a:pt x="470" y="861"/>
                </a:cubicBezTo>
                <a:cubicBezTo>
                  <a:pt x="477" y="848"/>
                  <a:pt x="470" y="841"/>
                  <a:pt x="463" y="835"/>
                </a:cubicBezTo>
                <a:cubicBezTo>
                  <a:pt x="457" y="828"/>
                  <a:pt x="450" y="821"/>
                  <a:pt x="443" y="821"/>
                </a:cubicBezTo>
                <a:cubicBezTo>
                  <a:pt x="437" y="821"/>
                  <a:pt x="424" y="828"/>
                  <a:pt x="417" y="828"/>
                </a:cubicBezTo>
                <a:cubicBezTo>
                  <a:pt x="410" y="835"/>
                  <a:pt x="397" y="841"/>
                  <a:pt x="384" y="848"/>
                </a:cubicBezTo>
                <a:cubicBezTo>
                  <a:pt x="371" y="854"/>
                  <a:pt x="357" y="868"/>
                  <a:pt x="338" y="868"/>
                </a:cubicBezTo>
                <a:cubicBezTo>
                  <a:pt x="324" y="874"/>
                  <a:pt x="311" y="874"/>
                  <a:pt x="298" y="874"/>
                </a:cubicBezTo>
                <a:cubicBezTo>
                  <a:pt x="291" y="874"/>
                  <a:pt x="278" y="868"/>
                  <a:pt x="265" y="854"/>
                </a:cubicBezTo>
                <a:cubicBezTo>
                  <a:pt x="251" y="841"/>
                  <a:pt x="245" y="835"/>
                  <a:pt x="245" y="821"/>
                </a:cubicBezTo>
                <a:cubicBezTo>
                  <a:pt x="245" y="802"/>
                  <a:pt x="245" y="788"/>
                  <a:pt x="251" y="775"/>
                </a:cubicBezTo>
                <a:cubicBezTo>
                  <a:pt x="258" y="762"/>
                  <a:pt x="271" y="742"/>
                  <a:pt x="285" y="729"/>
                </a:cubicBezTo>
                <a:cubicBezTo>
                  <a:pt x="298" y="715"/>
                  <a:pt x="304" y="709"/>
                  <a:pt x="318" y="702"/>
                </a:cubicBezTo>
                <a:cubicBezTo>
                  <a:pt x="331" y="696"/>
                  <a:pt x="344" y="696"/>
                  <a:pt x="351" y="696"/>
                </a:cubicBezTo>
                <a:cubicBezTo>
                  <a:pt x="364" y="696"/>
                  <a:pt x="371" y="696"/>
                  <a:pt x="377" y="696"/>
                </a:cubicBezTo>
                <a:cubicBezTo>
                  <a:pt x="384" y="696"/>
                  <a:pt x="391" y="702"/>
                  <a:pt x="397" y="709"/>
                </a:cubicBezTo>
                <a:cubicBezTo>
                  <a:pt x="404" y="715"/>
                  <a:pt x="404" y="715"/>
                  <a:pt x="404" y="722"/>
                </a:cubicBezTo>
                <a:cubicBezTo>
                  <a:pt x="404" y="735"/>
                  <a:pt x="404" y="735"/>
                  <a:pt x="397" y="742"/>
                </a:cubicBezTo>
                <a:cubicBezTo>
                  <a:pt x="397" y="749"/>
                  <a:pt x="391" y="749"/>
                  <a:pt x="384" y="749"/>
                </a:cubicBezTo>
                <a:cubicBezTo>
                  <a:pt x="384" y="749"/>
                  <a:pt x="377" y="749"/>
                  <a:pt x="371" y="749"/>
                </a:cubicBezTo>
                <a:cubicBezTo>
                  <a:pt x="357" y="742"/>
                  <a:pt x="344" y="742"/>
                  <a:pt x="338" y="742"/>
                </a:cubicBezTo>
                <a:cubicBezTo>
                  <a:pt x="331" y="742"/>
                  <a:pt x="318" y="749"/>
                  <a:pt x="311" y="762"/>
                </a:cubicBezTo>
                <a:cubicBezTo>
                  <a:pt x="298" y="768"/>
                  <a:pt x="291" y="782"/>
                  <a:pt x="291" y="788"/>
                </a:cubicBezTo>
                <a:cubicBezTo>
                  <a:pt x="291" y="802"/>
                  <a:pt x="291" y="808"/>
                  <a:pt x="298" y="815"/>
                </a:cubicBezTo>
                <a:cubicBezTo>
                  <a:pt x="304" y="821"/>
                  <a:pt x="304" y="821"/>
                  <a:pt x="311" y="821"/>
                </a:cubicBezTo>
                <a:cubicBezTo>
                  <a:pt x="318" y="821"/>
                  <a:pt x="318" y="821"/>
                  <a:pt x="324" y="821"/>
                </a:cubicBezTo>
                <a:cubicBezTo>
                  <a:pt x="331" y="821"/>
                  <a:pt x="338" y="815"/>
                  <a:pt x="344" y="815"/>
                </a:cubicBezTo>
                <a:cubicBezTo>
                  <a:pt x="344" y="815"/>
                  <a:pt x="357" y="808"/>
                  <a:pt x="364" y="802"/>
                </a:cubicBezTo>
                <a:cubicBezTo>
                  <a:pt x="377" y="795"/>
                  <a:pt x="391" y="788"/>
                  <a:pt x="404" y="782"/>
                </a:cubicBezTo>
                <a:cubicBezTo>
                  <a:pt x="417" y="775"/>
                  <a:pt x="424" y="768"/>
                  <a:pt x="437" y="768"/>
                </a:cubicBezTo>
                <a:cubicBezTo>
                  <a:pt x="450" y="768"/>
                  <a:pt x="457" y="768"/>
                  <a:pt x="470" y="768"/>
                </a:cubicBezTo>
                <a:cubicBezTo>
                  <a:pt x="477" y="775"/>
                  <a:pt x="490" y="782"/>
                  <a:pt x="496" y="788"/>
                </a:cubicBezTo>
                <a:cubicBezTo>
                  <a:pt x="510" y="802"/>
                  <a:pt x="516" y="815"/>
                  <a:pt x="523" y="828"/>
                </a:cubicBezTo>
                <a:cubicBezTo>
                  <a:pt x="523" y="848"/>
                  <a:pt x="523" y="861"/>
                  <a:pt x="516" y="881"/>
                </a:cubicBezTo>
                <a:close/>
                <a:moveTo>
                  <a:pt x="722" y="682"/>
                </a:moveTo>
                <a:lnTo>
                  <a:pt x="722" y="682"/>
                </a:lnTo>
                <a:cubicBezTo>
                  <a:pt x="616" y="788"/>
                  <a:pt x="616" y="788"/>
                  <a:pt x="616" y="788"/>
                </a:cubicBezTo>
                <a:cubicBezTo>
                  <a:pt x="602" y="802"/>
                  <a:pt x="596" y="802"/>
                  <a:pt x="589" y="802"/>
                </a:cubicBezTo>
                <a:cubicBezTo>
                  <a:pt x="583" y="802"/>
                  <a:pt x="576" y="802"/>
                  <a:pt x="563" y="788"/>
                </a:cubicBezTo>
                <a:cubicBezTo>
                  <a:pt x="424" y="649"/>
                  <a:pt x="424" y="649"/>
                  <a:pt x="424" y="649"/>
                </a:cubicBezTo>
                <a:cubicBezTo>
                  <a:pt x="417" y="643"/>
                  <a:pt x="410" y="636"/>
                  <a:pt x="410" y="629"/>
                </a:cubicBezTo>
                <a:cubicBezTo>
                  <a:pt x="410" y="623"/>
                  <a:pt x="410" y="623"/>
                  <a:pt x="410" y="616"/>
                </a:cubicBezTo>
                <a:cubicBezTo>
                  <a:pt x="410" y="610"/>
                  <a:pt x="417" y="603"/>
                  <a:pt x="424" y="596"/>
                </a:cubicBezTo>
                <a:cubicBezTo>
                  <a:pt x="523" y="497"/>
                  <a:pt x="523" y="497"/>
                  <a:pt x="523" y="497"/>
                </a:cubicBezTo>
                <a:cubicBezTo>
                  <a:pt x="530" y="490"/>
                  <a:pt x="536" y="484"/>
                  <a:pt x="543" y="484"/>
                </a:cubicBezTo>
                <a:cubicBezTo>
                  <a:pt x="549" y="484"/>
                  <a:pt x="549" y="490"/>
                  <a:pt x="556" y="490"/>
                </a:cubicBezTo>
                <a:cubicBezTo>
                  <a:pt x="563" y="497"/>
                  <a:pt x="563" y="504"/>
                  <a:pt x="563" y="510"/>
                </a:cubicBezTo>
                <a:cubicBezTo>
                  <a:pt x="563" y="517"/>
                  <a:pt x="563" y="517"/>
                  <a:pt x="556" y="523"/>
                </a:cubicBezTo>
                <a:cubicBezTo>
                  <a:pt x="463" y="616"/>
                  <a:pt x="463" y="616"/>
                  <a:pt x="463" y="616"/>
                </a:cubicBezTo>
                <a:cubicBezTo>
                  <a:pt x="510" y="662"/>
                  <a:pt x="510" y="662"/>
                  <a:pt x="510" y="662"/>
                </a:cubicBezTo>
                <a:cubicBezTo>
                  <a:pt x="596" y="583"/>
                  <a:pt x="596" y="583"/>
                  <a:pt x="596" y="583"/>
                </a:cubicBezTo>
                <a:cubicBezTo>
                  <a:pt x="602" y="576"/>
                  <a:pt x="602" y="570"/>
                  <a:pt x="609" y="570"/>
                </a:cubicBezTo>
                <a:cubicBezTo>
                  <a:pt x="616" y="570"/>
                  <a:pt x="622" y="570"/>
                  <a:pt x="629" y="576"/>
                </a:cubicBezTo>
                <a:cubicBezTo>
                  <a:pt x="629" y="583"/>
                  <a:pt x="636" y="590"/>
                  <a:pt x="629" y="590"/>
                </a:cubicBezTo>
                <a:cubicBezTo>
                  <a:pt x="629" y="596"/>
                  <a:pt x="629" y="603"/>
                  <a:pt x="622" y="610"/>
                </a:cubicBezTo>
                <a:cubicBezTo>
                  <a:pt x="543" y="689"/>
                  <a:pt x="543" y="689"/>
                  <a:pt x="543" y="689"/>
                </a:cubicBezTo>
                <a:cubicBezTo>
                  <a:pt x="596" y="742"/>
                  <a:pt x="596" y="742"/>
                  <a:pt x="596" y="742"/>
                </a:cubicBezTo>
                <a:cubicBezTo>
                  <a:pt x="689" y="656"/>
                  <a:pt x="689" y="656"/>
                  <a:pt x="689" y="656"/>
                </a:cubicBezTo>
                <a:cubicBezTo>
                  <a:pt x="695" y="649"/>
                  <a:pt x="702" y="643"/>
                  <a:pt x="708" y="643"/>
                </a:cubicBezTo>
                <a:cubicBezTo>
                  <a:pt x="708" y="643"/>
                  <a:pt x="715" y="649"/>
                  <a:pt x="722" y="649"/>
                </a:cubicBezTo>
                <a:cubicBezTo>
                  <a:pt x="728" y="656"/>
                  <a:pt x="728" y="662"/>
                  <a:pt x="728" y="669"/>
                </a:cubicBezTo>
                <a:cubicBezTo>
                  <a:pt x="728" y="676"/>
                  <a:pt x="722" y="676"/>
                  <a:pt x="722" y="682"/>
                </a:cubicBezTo>
                <a:close/>
                <a:moveTo>
                  <a:pt x="887" y="504"/>
                </a:moveTo>
                <a:lnTo>
                  <a:pt x="887" y="504"/>
                </a:lnTo>
                <a:cubicBezTo>
                  <a:pt x="881" y="523"/>
                  <a:pt x="874" y="537"/>
                  <a:pt x="854" y="557"/>
                </a:cubicBezTo>
                <a:cubicBezTo>
                  <a:pt x="841" y="570"/>
                  <a:pt x="828" y="576"/>
                  <a:pt x="808" y="590"/>
                </a:cubicBezTo>
                <a:cubicBezTo>
                  <a:pt x="795" y="596"/>
                  <a:pt x="775" y="596"/>
                  <a:pt x="761" y="596"/>
                </a:cubicBezTo>
                <a:cubicBezTo>
                  <a:pt x="742" y="596"/>
                  <a:pt x="728" y="590"/>
                  <a:pt x="708" y="583"/>
                </a:cubicBezTo>
                <a:cubicBezTo>
                  <a:pt x="695" y="576"/>
                  <a:pt x="675" y="563"/>
                  <a:pt x="662" y="550"/>
                </a:cubicBezTo>
                <a:cubicBezTo>
                  <a:pt x="649" y="530"/>
                  <a:pt x="636" y="517"/>
                  <a:pt x="629" y="504"/>
                </a:cubicBezTo>
                <a:cubicBezTo>
                  <a:pt x="622" y="484"/>
                  <a:pt x="616" y="470"/>
                  <a:pt x="616" y="451"/>
                </a:cubicBezTo>
                <a:cubicBezTo>
                  <a:pt x="616" y="437"/>
                  <a:pt x="616" y="418"/>
                  <a:pt x="622" y="404"/>
                </a:cubicBezTo>
                <a:cubicBezTo>
                  <a:pt x="629" y="384"/>
                  <a:pt x="642" y="371"/>
                  <a:pt x="655" y="358"/>
                </a:cubicBezTo>
                <a:cubicBezTo>
                  <a:pt x="675" y="338"/>
                  <a:pt x="695" y="325"/>
                  <a:pt x="722" y="318"/>
                </a:cubicBezTo>
                <a:cubicBezTo>
                  <a:pt x="742" y="312"/>
                  <a:pt x="768" y="312"/>
                  <a:pt x="788" y="318"/>
                </a:cubicBezTo>
                <a:cubicBezTo>
                  <a:pt x="808" y="325"/>
                  <a:pt x="828" y="338"/>
                  <a:pt x="854" y="358"/>
                </a:cubicBezTo>
                <a:cubicBezTo>
                  <a:pt x="867" y="378"/>
                  <a:pt x="881" y="391"/>
                  <a:pt x="887" y="404"/>
                </a:cubicBezTo>
                <a:cubicBezTo>
                  <a:pt x="894" y="424"/>
                  <a:pt x="901" y="437"/>
                  <a:pt x="901" y="457"/>
                </a:cubicBezTo>
                <a:cubicBezTo>
                  <a:pt x="901" y="470"/>
                  <a:pt x="894" y="490"/>
                  <a:pt x="887" y="504"/>
                </a:cubicBezTo>
                <a:close/>
                <a:moveTo>
                  <a:pt x="887" y="504"/>
                </a:moveTo>
                <a:lnTo>
                  <a:pt x="887" y="504"/>
                </a:lnTo>
                <a:close/>
              </a:path>
            </a:pathLst>
          </a:custGeom>
          <a:solidFill>
            <a:schemeClr val="bg1"/>
          </a:solidFill>
          <a:ln>
            <a:noFill/>
          </a:ln>
          <a:effectLst/>
        </p:spPr>
        <p:txBody>
          <a:bodyPr anchor="ctr"/>
          <a:lstStyle/>
          <a:p>
            <a:pPr algn="ctr"/>
            <a:endParaRPr/>
          </a:p>
        </p:txBody>
      </p:sp>
      <p:grpSp>
        <p:nvGrpSpPr>
          <p:cNvPr id="174" name="Group 160">
            <a:extLst>
              <a:ext uri="{FF2B5EF4-FFF2-40B4-BE49-F238E27FC236}">
                <a16:creationId xmlns:a16="http://schemas.microsoft.com/office/drawing/2014/main" id="{293AB73D-F057-4F31-B4F2-1EAE1D31DA21}"/>
              </a:ext>
            </a:extLst>
          </p:cNvPr>
          <p:cNvGrpSpPr/>
          <p:nvPr/>
        </p:nvGrpSpPr>
        <p:grpSpPr>
          <a:xfrm>
            <a:off x="6350063" y="3700805"/>
            <a:ext cx="253026" cy="336197"/>
            <a:chOff x="9916767" y="11659096"/>
            <a:chExt cx="1032769" cy="1372771"/>
          </a:xfrm>
          <a:solidFill>
            <a:schemeClr val="accent1"/>
          </a:solidFill>
        </p:grpSpPr>
        <p:sp>
          <p:nvSpPr>
            <p:cNvPr id="175" name="Freeform: Shape 161">
              <a:extLst>
                <a:ext uri="{FF2B5EF4-FFF2-40B4-BE49-F238E27FC236}">
                  <a16:creationId xmlns:a16="http://schemas.microsoft.com/office/drawing/2014/main" id="{97013891-E89C-46CD-866A-380A3C9AA142}"/>
                </a:ext>
              </a:extLst>
            </p:cNvPr>
            <p:cNvSpPr>
              <a:spLocks/>
            </p:cNvSpPr>
            <p:nvPr/>
          </p:nvSpPr>
          <p:spPr bwMode="auto">
            <a:xfrm>
              <a:off x="9916767" y="12943702"/>
              <a:ext cx="75568" cy="88165"/>
            </a:xfrm>
            <a:custGeom>
              <a:avLst/>
              <a:gdLst>
                <a:gd name="T0" fmla="*/ 3 w 26"/>
                <a:gd name="T1" fmla="*/ 0 h 29"/>
                <a:gd name="T2" fmla="*/ 3 w 26"/>
                <a:gd name="T3" fmla="*/ 0 h 29"/>
                <a:gd name="T4" fmla="*/ 3 w 26"/>
                <a:gd name="T5" fmla="*/ 25 h 29"/>
                <a:gd name="T6" fmla="*/ 25 w 26"/>
                <a:gd name="T7" fmla="*/ 13 h 29"/>
                <a:gd name="T8" fmla="*/ 3 w 26"/>
                <a:gd name="T9" fmla="*/ 0 h 29"/>
              </a:gdLst>
              <a:ahLst/>
              <a:cxnLst>
                <a:cxn ang="0">
                  <a:pos x="T0" y="T1"/>
                </a:cxn>
                <a:cxn ang="0">
                  <a:pos x="T2" y="T3"/>
                </a:cxn>
                <a:cxn ang="0">
                  <a:pos x="T4" y="T5"/>
                </a:cxn>
                <a:cxn ang="0">
                  <a:pos x="T6" y="T7"/>
                </a:cxn>
                <a:cxn ang="0">
                  <a:pos x="T8" y="T9"/>
                </a:cxn>
              </a:cxnLst>
              <a:rect l="0" t="0" r="r" b="b"/>
              <a:pathLst>
                <a:path w="26" h="29">
                  <a:moveTo>
                    <a:pt x="3" y="0"/>
                  </a:moveTo>
                  <a:lnTo>
                    <a:pt x="3" y="0"/>
                  </a:lnTo>
                  <a:cubicBezTo>
                    <a:pt x="3" y="4"/>
                    <a:pt x="0" y="22"/>
                    <a:pt x="3" y="25"/>
                  </a:cubicBezTo>
                  <a:cubicBezTo>
                    <a:pt x="3" y="28"/>
                    <a:pt x="22" y="13"/>
                    <a:pt x="25" y="13"/>
                  </a:cubicBezTo>
                  <a:cubicBezTo>
                    <a:pt x="22" y="7"/>
                    <a:pt x="13" y="0"/>
                    <a:pt x="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76" name="Freeform: Shape 162">
              <a:extLst>
                <a:ext uri="{FF2B5EF4-FFF2-40B4-BE49-F238E27FC236}">
                  <a16:creationId xmlns:a16="http://schemas.microsoft.com/office/drawing/2014/main" id="{53AA034D-2DFD-4C82-AD5A-9BEFD44E4206}"/>
                </a:ext>
              </a:extLst>
            </p:cNvPr>
            <p:cNvSpPr>
              <a:spLocks/>
            </p:cNvSpPr>
            <p:nvPr/>
          </p:nvSpPr>
          <p:spPr bwMode="auto">
            <a:xfrm>
              <a:off x="9967144" y="11759852"/>
              <a:ext cx="692717" cy="944566"/>
            </a:xfrm>
            <a:custGeom>
              <a:avLst/>
              <a:gdLst>
                <a:gd name="T0" fmla="*/ 12 w 243"/>
                <a:gd name="T1" fmla="*/ 327 h 331"/>
                <a:gd name="T2" fmla="*/ 12 w 243"/>
                <a:gd name="T3" fmla="*/ 327 h 331"/>
                <a:gd name="T4" fmla="*/ 18 w 243"/>
                <a:gd name="T5" fmla="*/ 330 h 331"/>
                <a:gd name="T6" fmla="*/ 242 w 243"/>
                <a:gd name="T7" fmla="*/ 15 h 331"/>
                <a:gd name="T8" fmla="*/ 224 w 243"/>
                <a:gd name="T9" fmla="*/ 0 h 331"/>
                <a:gd name="T10" fmla="*/ 0 w 243"/>
                <a:gd name="T11" fmla="*/ 315 h 331"/>
                <a:gd name="T12" fmla="*/ 9 w 243"/>
                <a:gd name="T13" fmla="*/ 321 h 331"/>
                <a:gd name="T14" fmla="*/ 12 w 243"/>
                <a:gd name="T15" fmla="*/ 327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31">
                  <a:moveTo>
                    <a:pt x="12" y="327"/>
                  </a:moveTo>
                  <a:lnTo>
                    <a:pt x="12" y="327"/>
                  </a:lnTo>
                  <a:cubicBezTo>
                    <a:pt x="15" y="327"/>
                    <a:pt x="15" y="330"/>
                    <a:pt x="18" y="330"/>
                  </a:cubicBezTo>
                  <a:cubicBezTo>
                    <a:pt x="242" y="15"/>
                    <a:pt x="242" y="15"/>
                    <a:pt x="242" y="15"/>
                  </a:cubicBezTo>
                  <a:cubicBezTo>
                    <a:pt x="224" y="0"/>
                    <a:pt x="224" y="0"/>
                    <a:pt x="224" y="0"/>
                  </a:cubicBezTo>
                  <a:cubicBezTo>
                    <a:pt x="0" y="315"/>
                    <a:pt x="0" y="315"/>
                    <a:pt x="0" y="315"/>
                  </a:cubicBezTo>
                  <a:cubicBezTo>
                    <a:pt x="9" y="321"/>
                    <a:pt x="9" y="321"/>
                    <a:pt x="9" y="321"/>
                  </a:cubicBezTo>
                  <a:lnTo>
                    <a:pt x="12" y="32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77" name="Freeform: Shape 163">
              <a:extLst>
                <a:ext uri="{FF2B5EF4-FFF2-40B4-BE49-F238E27FC236}">
                  <a16:creationId xmlns:a16="http://schemas.microsoft.com/office/drawing/2014/main" id="{15EC4577-A1A3-49F7-9D62-23B7906C10CC}"/>
                </a:ext>
              </a:extLst>
            </p:cNvPr>
            <p:cNvSpPr>
              <a:spLocks/>
            </p:cNvSpPr>
            <p:nvPr/>
          </p:nvSpPr>
          <p:spPr bwMode="auto">
            <a:xfrm>
              <a:off x="10080497" y="11848010"/>
              <a:ext cx="705308" cy="944560"/>
            </a:xfrm>
            <a:custGeom>
              <a:avLst/>
              <a:gdLst>
                <a:gd name="T0" fmla="*/ 6 w 246"/>
                <a:gd name="T1" fmla="*/ 318 h 331"/>
                <a:gd name="T2" fmla="*/ 6 w 246"/>
                <a:gd name="T3" fmla="*/ 318 h 331"/>
                <a:gd name="T4" fmla="*/ 18 w 246"/>
                <a:gd name="T5" fmla="*/ 327 h 331"/>
                <a:gd name="T6" fmla="*/ 21 w 246"/>
                <a:gd name="T7" fmla="*/ 330 h 331"/>
                <a:gd name="T8" fmla="*/ 245 w 246"/>
                <a:gd name="T9" fmla="*/ 12 h 331"/>
                <a:gd name="T10" fmla="*/ 224 w 246"/>
                <a:gd name="T11" fmla="*/ 0 h 331"/>
                <a:gd name="T12" fmla="*/ 0 w 246"/>
                <a:gd name="T13" fmla="*/ 315 h 331"/>
                <a:gd name="T14" fmla="*/ 3 w 246"/>
                <a:gd name="T15" fmla="*/ 315 h 331"/>
                <a:gd name="T16" fmla="*/ 6 w 246"/>
                <a:gd name="T17" fmla="*/ 31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31">
                  <a:moveTo>
                    <a:pt x="6" y="318"/>
                  </a:moveTo>
                  <a:lnTo>
                    <a:pt x="6" y="318"/>
                  </a:lnTo>
                  <a:cubicBezTo>
                    <a:pt x="18" y="327"/>
                    <a:pt x="18" y="327"/>
                    <a:pt x="18" y="327"/>
                  </a:cubicBezTo>
                  <a:cubicBezTo>
                    <a:pt x="18" y="327"/>
                    <a:pt x="18" y="327"/>
                    <a:pt x="21" y="330"/>
                  </a:cubicBezTo>
                  <a:cubicBezTo>
                    <a:pt x="245" y="12"/>
                    <a:pt x="245" y="12"/>
                    <a:pt x="245" y="12"/>
                  </a:cubicBezTo>
                  <a:cubicBezTo>
                    <a:pt x="224" y="0"/>
                    <a:pt x="224" y="0"/>
                    <a:pt x="224" y="0"/>
                  </a:cubicBezTo>
                  <a:cubicBezTo>
                    <a:pt x="0" y="315"/>
                    <a:pt x="0" y="315"/>
                    <a:pt x="0" y="315"/>
                  </a:cubicBezTo>
                  <a:lnTo>
                    <a:pt x="3" y="315"/>
                  </a:lnTo>
                  <a:lnTo>
                    <a:pt x="6" y="31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78" name="Freeform: Shape 164">
              <a:extLst>
                <a:ext uri="{FF2B5EF4-FFF2-40B4-BE49-F238E27FC236}">
                  <a16:creationId xmlns:a16="http://schemas.microsoft.com/office/drawing/2014/main" id="{1C326F56-661F-440B-BAF8-46355920821F}"/>
                </a:ext>
              </a:extLst>
            </p:cNvPr>
            <p:cNvSpPr>
              <a:spLocks/>
            </p:cNvSpPr>
            <p:nvPr/>
          </p:nvSpPr>
          <p:spPr bwMode="auto">
            <a:xfrm>
              <a:off x="10672451" y="11659096"/>
              <a:ext cx="277085" cy="239294"/>
            </a:xfrm>
            <a:custGeom>
              <a:avLst/>
              <a:gdLst>
                <a:gd name="T0" fmla="*/ 88 w 95"/>
                <a:gd name="T1" fmla="*/ 36 h 82"/>
                <a:gd name="T2" fmla="*/ 88 w 95"/>
                <a:gd name="T3" fmla="*/ 36 h 82"/>
                <a:gd name="T4" fmla="*/ 39 w 95"/>
                <a:gd name="T5" fmla="*/ 2 h 82"/>
                <a:gd name="T6" fmla="*/ 30 w 95"/>
                <a:gd name="T7" fmla="*/ 0 h 82"/>
                <a:gd name="T8" fmla="*/ 21 w 95"/>
                <a:gd name="T9" fmla="*/ 0 h 82"/>
                <a:gd name="T10" fmla="*/ 0 w 95"/>
                <a:gd name="T11" fmla="*/ 27 h 82"/>
                <a:gd name="T12" fmla="*/ 78 w 95"/>
                <a:gd name="T13" fmla="*/ 81 h 82"/>
                <a:gd name="T14" fmla="*/ 94 w 95"/>
                <a:gd name="T15" fmla="*/ 54 h 82"/>
                <a:gd name="T16" fmla="*/ 88 w 95"/>
                <a:gd name="T17"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88" y="36"/>
                  </a:moveTo>
                  <a:lnTo>
                    <a:pt x="88" y="36"/>
                  </a:lnTo>
                  <a:cubicBezTo>
                    <a:pt x="39" y="2"/>
                    <a:pt x="39" y="2"/>
                    <a:pt x="39" y="2"/>
                  </a:cubicBezTo>
                  <a:cubicBezTo>
                    <a:pt x="36" y="0"/>
                    <a:pt x="33" y="0"/>
                    <a:pt x="30" y="0"/>
                  </a:cubicBezTo>
                  <a:cubicBezTo>
                    <a:pt x="27" y="0"/>
                    <a:pt x="24" y="0"/>
                    <a:pt x="21" y="0"/>
                  </a:cubicBezTo>
                  <a:cubicBezTo>
                    <a:pt x="0" y="27"/>
                    <a:pt x="0" y="27"/>
                    <a:pt x="0" y="27"/>
                  </a:cubicBezTo>
                  <a:cubicBezTo>
                    <a:pt x="78" y="81"/>
                    <a:pt x="78" y="81"/>
                    <a:pt x="78" y="81"/>
                  </a:cubicBezTo>
                  <a:cubicBezTo>
                    <a:pt x="94" y="54"/>
                    <a:pt x="94" y="54"/>
                    <a:pt x="94" y="54"/>
                  </a:cubicBezTo>
                  <a:cubicBezTo>
                    <a:pt x="94" y="48"/>
                    <a:pt x="94" y="39"/>
                    <a:pt x="88" y="3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79" name="Freeform: Shape 165">
              <a:extLst>
                <a:ext uri="{FF2B5EF4-FFF2-40B4-BE49-F238E27FC236}">
                  <a16:creationId xmlns:a16="http://schemas.microsoft.com/office/drawing/2014/main" id="{670202EC-8385-49EF-AD00-BA610A70F7B9}"/>
                </a:ext>
              </a:extLst>
            </p:cNvPr>
            <p:cNvSpPr>
              <a:spLocks/>
            </p:cNvSpPr>
            <p:nvPr/>
          </p:nvSpPr>
          <p:spPr bwMode="auto">
            <a:xfrm>
              <a:off x="10181258" y="11923578"/>
              <a:ext cx="692708" cy="931969"/>
            </a:xfrm>
            <a:custGeom>
              <a:avLst/>
              <a:gdLst>
                <a:gd name="T0" fmla="*/ 0 w 243"/>
                <a:gd name="T1" fmla="*/ 315 h 325"/>
                <a:gd name="T2" fmla="*/ 0 w 243"/>
                <a:gd name="T3" fmla="*/ 315 h 325"/>
                <a:gd name="T4" fmla="*/ 6 w 243"/>
                <a:gd name="T5" fmla="*/ 318 h 325"/>
                <a:gd name="T6" fmla="*/ 9 w 243"/>
                <a:gd name="T7" fmla="*/ 318 h 325"/>
                <a:gd name="T8" fmla="*/ 18 w 243"/>
                <a:gd name="T9" fmla="*/ 324 h 325"/>
                <a:gd name="T10" fmla="*/ 242 w 243"/>
                <a:gd name="T11" fmla="*/ 12 h 325"/>
                <a:gd name="T12" fmla="*/ 227 w 243"/>
                <a:gd name="T13" fmla="*/ 0 h 325"/>
                <a:gd name="T14" fmla="*/ 0 w 243"/>
                <a:gd name="T15" fmla="*/ 31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25">
                  <a:moveTo>
                    <a:pt x="0" y="315"/>
                  </a:moveTo>
                  <a:lnTo>
                    <a:pt x="0" y="315"/>
                  </a:lnTo>
                  <a:cubicBezTo>
                    <a:pt x="3" y="315"/>
                    <a:pt x="6" y="315"/>
                    <a:pt x="6" y="318"/>
                  </a:cubicBezTo>
                  <a:cubicBezTo>
                    <a:pt x="9" y="318"/>
                    <a:pt x="9" y="318"/>
                    <a:pt x="9" y="318"/>
                  </a:cubicBezTo>
                  <a:cubicBezTo>
                    <a:pt x="18" y="324"/>
                    <a:pt x="18" y="324"/>
                    <a:pt x="18" y="324"/>
                  </a:cubicBezTo>
                  <a:cubicBezTo>
                    <a:pt x="242" y="12"/>
                    <a:pt x="242" y="12"/>
                    <a:pt x="242" y="12"/>
                  </a:cubicBezTo>
                  <a:cubicBezTo>
                    <a:pt x="227" y="0"/>
                    <a:pt x="227" y="0"/>
                    <a:pt x="227" y="0"/>
                  </a:cubicBezTo>
                  <a:lnTo>
                    <a:pt x="0" y="31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80" name="Freeform: Shape 166">
              <a:extLst>
                <a:ext uri="{FF2B5EF4-FFF2-40B4-BE49-F238E27FC236}">
                  <a16:creationId xmlns:a16="http://schemas.microsoft.com/office/drawing/2014/main" id="{B7980D4C-C03E-4432-9CF9-CAF306022C50}"/>
                </a:ext>
              </a:extLst>
            </p:cNvPr>
            <p:cNvSpPr>
              <a:spLocks/>
            </p:cNvSpPr>
            <p:nvPr/>
          </p:nvSpPr>
          <p:spPr bwMode="auto">
            <a:xfrm>
              <a:off x="9941956" y="12729603"/>
              <a:ext cx="239306" cy="239285"/>
            </a:xfrm>
            <a:custGeom>
              <a:avLst/>
              <a:gdLst>
                <a:gd name="T0" fmla="*/ 78 w 85"/>
                <a:gd name="T1" fmla="*/ 48 h 83"/>
                <a:gd name="T2" fmla="*/ 78 w 85"/>
                <a:gd name="T3" fmla="*/ 48 h 83"/>
                <a:gd name="T4" fmla="*/ 51 w 85"/>
                <a:gd name="T5" fmla="*/ 27 h 83"/>
                <a:gd name="T6" fmla="*/ 42 w 85"/>
                <a:gd name="T7" fmla="*/ 21 h 83"/>
                <a:gd name="T8" fmla="*/ 15 w 85"/>
                <a:gd name="T9" fmla="*/ 3 h 83"/>
                <a:gd name="T10" fmla="*/ 15 w 85"/>
                <a:gd name="T11" fmla="*/ 0 h 83"/>
                <a:gd name="T12" fmla="*/ 12 w 85"/>
                <a:gd name="T13" fmla="*/ 0 h 83"/>
                <a:gd name="T14" fmla="*/ 6 w 85"/>
                <a:gd name="T15" fmla="*/ 15 h 83"/>
                <a:gd name="T16" fmla="*/ 3 w 85"/>
                <a:gd name="T17" fmla="*/ 21 h 83"/>
                <a:gd name="T18" fmla="*/ 0 w 85"/>
                <a:gd name="T19" fmla="*/ 57 h 83"/>
                <a:gd name="T20" fmla="*/ 33 w 85"/>
                <a:gd name="T21" fmla="*/ 82 h 83"/>
                <a:gd name="T22" fmla="*/ 63 w 85"/>
                <a:gd name="T23" fmla="*/ 63 h 83"/>
                <a:gd name="T24" fmla="*/ 69 w 85"/>
                <a:gd name="T25" fmla="*/ 60 h 83"/>
                <a:gd name="T26" fmla="*/ 84 w 85"/>
                <a:gd name="T27" fmla="*/ 51 h 83"/>
                <a:gd name="T28" fmla="*/ 81 w 85"/>
                <a:gd name="T29" fmla="*/ 48 h 83"/>
                <a:gd name="T30" fmla="*/ 78 w 85"/>
                <a:gd name="T31"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3">
                  <a:moveTo>
                    <a:pt x="78" y="48"/>
                  </a:moveTo>
                  <a:lnTo>
                    <a:pt x="78" y="48"/>
                  </a:lnTo>
                  <a:cubicBezTo>
                    <a:pt x="69" y="45"/>
                    <a:pt x="57" y="36"/>
                    <a:pt x="51" y="27"/>
                  </a:cubicBezTo>
                  <a:cubicBezTo>
                    <a:pt x="42" y="21"/>
                    <a:pt x="42" y="21"/>
                    <a:pt x="42" y="21"/>
                  </a:cubicBezTo>
                  <a:cubicBezTo>
                    <a:pt x="33" y="18"/>
                    <a:pt x="21" y="9"/>
                    <a:pt x="15" y="3"/>
                  </a:cubicBezTo>
                  <a:lnTo>
                    <a:pt x="15" y="0"/>
                  </a:lnTo>
                  <a:cubicBezTo>
                    <a:pt x="12" y="0"/>
                    <a:pt x="12" y="0"/>
                    <a:pt x="12" y="0"/>
                  </a:cubicBezTo>
                  <a:cubicBezTo>
                    <a:pt x="9" y="0"/>
                    <a:pt x="6" y="6"/>
                    <a:pt x="6" y="15"/>
                  </a:cubicBezTo>
                  <a:cubicBezTo>
                    <a:pt x="3" y="21"/>
                    <a:pt x="3" y="21"/>
                    <a:pt x="3" y="21"/>
                  </a:cubicBezTo>
                  <a:cubicBezTo>
                    <a:pt x="0" y="57"/>
                    <a:pt x="0" y="57"/>
                    <a:pt x="0" y="57"/>
                  </a:cubicBezTo>
                  <a:cubicBezTo>
                    <a:pt x="9" y="60"/>
                    <a:pt x="24" y="66"/>
                    <a:pt x="33" y="82"/>
                  </a:cubicBezTo>
                  <a:cubicBezTo>
                    <a:pt x="63" y="63"/>
                    <a:pt x="63" y="63"/>
                    <a:pt x="63" y="63"/>
                  </a:cubicBezTo>
                  <a:cubicBezTo>
                    <a:pt x="69" y="60"/>
                    <a:pt x="69" y="60"/>
                    <a:pt x="69" y="60"/>
                  </a:cubicBezTo>
                  <a:cubicBezTo>
                    <a:pt x="78" y="57"/>
                    <a:pt x="81" y="54"/>
                    <a:pt x="84" y="51"/>
                  </a:cubicBezTo>
                  <a:cubicBezTo>
                    <a:pt x="81" y="48"/>
                    <a:pt x="81" y="48"/>
                    <a:pt x="81" y="48"/>
                  </a:cubicBezTo>
                  <a:cubicBezTo>
                    <a:pt x="81" y="48"/>
                    <a:pt x="81" y="48"/>
                    <a:pt x="78" y="4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nvGrpSpPr>
          <p:cNvPr id="181" name="Group 167">
            <a:extLst>
              <a:ext uri="{FF2B5EF4-FFF2-40B4-BE49-F238E27FC236}">
                <a16:creationId xmlns:a16="http://schemas.microsoft.com/office/drawing/2014/main" id="{4DC90393-3611-46F4-93E9-BA30378A9408}"/>
              </a:ext>
            </a:extLst>
          </p:cNvPr>
          <p:cNvGrpSpPr/>
          <p:nvPr/>
        </p:nvGrpSpPr>
        <p:grpSpPr>
          <a:xfrm>
            <a:off x="4027865" y="3700914"/>
            <a:ext cx="152076" cy="151915"/>
            <a:chOff x="8571240" y="5550087"/>
            <a:chExt cx="304072" cy="303870"/>
          </a:xfrm>
        </p:grpSpPr>
        <p:sp>
          <p:nvSpPr>
            <p:cNvPr id="182" name="Freeform: Shape 168">
              <a:extLst>
                <a:ext uri="{FF2B5EF4-FFF2-40B4-BE49-F238E27FC236}">
                  <a16:creationId xmlns:a16="http://schemas.microsoft.com/office/drawing/2014/main" id="{40451F2B-A08A-43AD-BEE4-A0303FA93CE9}"/>
                </a:ext>
              </a:extLst>
            </p:cNvPr>
            <p:cNvSpPr>
              <a:spLocks/>
            </p:cNvSpPr>
            <p:nvPr/>
          </p:nvSpPr>
          <p:spPr bwMode="auto">
            <a:xfrm>
              <a:off x="8571240" y="5550087"/>
              <a:ext cx="304072" cy="303870"/>
            </a:xfrm>
            <a:custGeom>
              <a:avLst/>
              <a:gdLst>
                <a:gd name="T0" fmla="*/ 480 w 481"/>
                <a:gd name="T1" fmla="*/ 240 h 481"/>
                <a:gd name="T2" fmla="*/ 480 w 481"/>
                <a:gd name="T3" fmla="*/ 240 h 481"/>
                <a:gd name="T4" fmla="*/ 240 w 481"/>
                <a:gd name="T5" fmla="*/ 0 h 481"/>
                <a:gd name="T6" fmla="*/ 0 w 481"/>
                <a:gd name="T7" fmla="*/ 240 h 481"/>
                <a:gd name="T8" fmla="*/ 240 w 481"/>
                <a:gd name="T9" fmla="*/ 480 h 481"/>
                <a:gd name="T10" fmla="*/ 480 w 481"/>
                <a:gd name="T11" fmla="*/ 240 h 481"/>
              </a:gdLst>
              <a:ahLst/>
              <a:cxnLst>
                <a:cxn ang="0">
                  <a:pos x="T0" y="T1"/>
                </a:cxn>
                <a:cxn ang="0">
                  <a:pos x="T2" y="T3"/>
                </a:cxn>
                <a:cxn ang="0">
                  <a:pos x="T4" y="T5"/>
                </a:cxn>
                <a:cxn ang="0">
                  <a:pos x="T6" y="T7"/>
                </a:cxn>
                <a:cxn ang="0">
                  <a:pos x="T8" y="T9"/>
                </a:cxn>
                <a:cxn ang="0">
                  <a:pos x="T10" y="T11"/>
                </a:cxn>
              </a:cxnLst>
              <a:rect l="0" t="0" r="r" b="b"/>
              <a:pathLst>
                <a:path w="481" h="481">
                  <a:moveTo>
                    <a:pt x="480" y="240"/>
                  </a:moveTo>
                  <a:lnTo>
                    <a:pt x="480" y="240"/>
                  </a:lnTo>
                  <a:cubicBezTo>
                    <a:pt x="480" y="109"/>
                    <a:pt x="371" y="0"/>
                    <a:pt x="240" y="0"/>
                  </a:cubicBezTo>
                  <a:cubicBezTo>
                    <a:pt x="103" y="0"/>
                    <a:pt x="0" y="109"/>
                    <a:pt x="0" y="240"/>
                  </a:cubicBezTo>
                  <a:cubicBezTo>
                    <a:pt x="0" y="372"/>
                    <a:pt x="103" y="480"/>
                    <a:pt x="240" y="480"/>
                  </a:cubicBezTo>
                  <a:cubicBezTo>
                    <a:pt x="371" y="480"/>
                    <a:pt x="480" y="372"/>
                    <a:pt x="480" y="24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nvGrpSpPr>
            <p:cNvPr id="183" name="Group 169">
              <a:extLst>
                <a:ext uri="{FF2B5EF4-FFF2-40B4-BE49-F238E27FC236}">
                  <a16:creationId xmlns:a16="http://schemas.microsoft.com/office/drawing/2014/main" id="{7F16FC31-0C1F-441F-B0DD-B271EA51FD0B}"/>
                </a:ext>
              </a:extLst>
            </p:cNvPr>
            <p:cNvGrpSpPr/>
            <p:nvPr/>
          </p:nvGrpSpPr>
          <p:grpSpPr>
            <a:xfrm>
              <a:off x="8633181" y="5620427"/>
              <a:ext cx="183006" cy="180070"/>
              <a:chOff x="8633181" y="5620427"/>
              <a:chExt cx="183006" cy="180070"/>
            </a:xfrm>
            <a:solidFill>
              <a:schemeClr val="bg1"/>
            </a:solidFill>
          </p:grpSpPr>
          <p:sp>
            <p:nvSpPr>
              <p:cNvPr id="184" name="Freeform: Shape 170">
                <a:extLst>
                  <a:ext uri="{FF2B5EF4-FFF2-40B4-BE49-F238E27FC236}">
                    <a16:creationId xmlns:a16="http://schemas.microsoft.com/office/drawing/2014/main" id="{CA4EAEC8-AC65-41C6-BBB5-1056CF38EBE6}"/>
                  </a:ext>
                </a:extLst>
              </p:cNvPr>
              <p:cNvSpPr>
                <a:spLocks/>
              </p:cNvSpPr>
              <p:nvPr/>
            </p:nvSpPr>
            <p:spPr bwMode="auto">
              <a:xfrm>
                <a:off x="8717645" y="5620427"/>
                <a:ext cx="16893" cy="180070"/>
              </a:xfrm>
              <a:custGeom>
                <a:avLst/>
                <a:gdLst>
                  <a:gd name="T0" fmla="*/ 28 w 29"/>
                  <a:gd name="T1" fmla="*/ 285 h 286"/>
                  <a:gd name="T2" fmla="*/ 0 w 29"/>
                  <a:gd name="T3" fmla="*/ 285 h 286"/>
                  <a:gd name="T4" fmla="*/ 0 w 29"/>
                  <a:gd name="T5" fmla="*/ 0 h 286"/>
                  <a:gd name="T6" fmla="*/ 28 w 29"/>
                  <a:gd name="T7" fmla="*/ 0 h 286"/>
                  <a:gd name="T8" fmla="*/ 28 w 29"/>
                  <a:gd name="T9" fmla="*/ 285 h 286"/>
                </a:gdLst>
                <a:ahLst/>
                <a:cxnLst>
                  <a:cxn ang="0">
                    <a:pos x="T0" y="T1"/>
                  </a:cxn>
                  <a:cxn ang="0">
                    <a:pos x="T2" y="T3"/>
                  </a:cxn>
                  <a:cxn ang="0">
                    <a:pos x="T4" y="T5"/>
                  </a:cxn>
                  <a:cxn ang="0">
                    <a:pos x="T6" y="T7"/>
                  </a:cxn>
                  <a:cxn ang="0">
                    <a:pos x="T8" y="T9"/>
                  </a:cxn>
                </a:cxnLst>
                <a:rect l="0" t="0" r="r" b="b"/>
                <a:pathLst>
                  <a:path w="29" h="286">
                    <a:moveTo>
                      <a:pt x="28" y="285"/>
                    </a:moveTo>
                    <a:lnTo>
                      <a:pt x="0" y="285"/>
                    </a:lnTo>
                    <a:lnTo>
                      <a:pt x="0" y="0"/>
                    </a:lnTo>
                    <a:lnTo>
                      <a:pt x="28" y="0"/>
                    </a:lnTo>
                    <a:lnTo>
                      <a:pt x="28" y="2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85" name="Freeform: Shape 171">
                <a:extLst>
                  <a:ext uri="{FF2B5EF4-FFF2-40B4-BE49-F238E27FC236}">
                    <a16:creationId xmlns:a16="http://schemas.microsoft.com/office/drawing/2014/main" id="{221E0148-A3E8-4B95-A2C7-EECC8706B812}"/>
                  </a:ext>
                </a:extLst>
              </p:cNvPr>
              <p:cNvSpPr>
                <a:spLocks/>
              </p:cNvSpPr>
              <p:nvPr/>
            </p:nvSpPr>
            <p:spPr bwMode="auto">
              <a:xfrm>
                <a:off x="8633181" y="5699209"/>
                <a:ext cx="183006" cy="19695"/>
              </a:xfrm>
              <a:custGeom>
                <a:avLst/>
                <a:gdLst>
                  <a:gd name="T0" fmla="*/ 0 w 293"/>
                  <a:gd name="T1" fmla="*/ 35 h 36"/>
                  <a:gd name="T2" fmla="*/ 0 w 293"/>
                  <a:gd name="T3" fmla="*/ 0 h 36"/>
                  <a:gd name="T4" fmla="*/ 292 w 293"/>
                  <a:gd name="T5" fmla="*/ 0 h 36"/>
                  <a:gd name="T6" fmla="*/ 292 w 293"/>
                  <a:gd name="T7" fmla="*/ 35 h 36"/>
                  <a:gd name="T8" fmla="*/ 0 w 293"/>
                  <a:gd name="T9" fmla="*/ 35 h 36"/>
                </a:gdLst>
                <a:ahLst/>
                <a:cxnLst>
                  <a:cxn ang="0">
                    <a:pos x="T0" y="T1"/>
                  </a:cxn>
                  <a:cxn ang="0">
                    <a:pos x="T2" y="T3"/>
                  </a:cxn>
                  <a:cxn ang="0">
                    <a:pos x="T4" y="T5"/>
                  </a:cxn>
                  <a:cxn ang="0">
                    <a:pos x="T6" y="T7"/>
                  </a:cxn>
                  <a:cxn ang="0">
                    <a:pos x="T8" y="T9"/>
                  </a:cxn>
                </a:cxnLst>
                <a:rect l="0" t="0" r="r" b="b"/>
                <a:pathLst>
                  <a:path w="293" h="36">
                    <a:moveTo>
                      <a:pt x="0" y="35"/>
                    </a:moveTo>
                    <a:lnTo>
                      <a:pt x="0" y="0"/>
                    </a:lnTo>
                    <a:lnTo>
                      <a:pt x="292" y="0"/>
                    </a:lnTo>
                    <a:lnTo>
                      <a:pt x="292" y="35"/>
                    </a:lnTo>
                    <a:lnTo>
                      <a:pt x="0" y="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grpSp>
        <p:nvGrpSpPr>
          <p:cNvPr id="186" name="Group 174">
            <a:extLst>
              <a:ext uri="{FF2B5EF4-FFF2-40B4-BE49-F238E27FC236}">
                <a16:creationId xmlns:a16="http://schemas.microsoft.com/office/drawing/2014/main" id="{07916866-4962-43CE-90EB-13DEAB0A65F3}"/>
              </a:ext>
            </a:extLst>
          </p:cNvPr>
          <p:cNvGrpSpPr/>
          <p:nvPr/>
        </p:nvGrpSpPr>
        <p:grpSpPr>
          <a:xfrm>
            <a:off x="8086214" y="3690458"/>
            <a:ext cx="152076" cy="151915"/>
            <a:chOff x="8571240" y="5550087"/>
            <a:chExt cx="304072" cy="303870"/>
          </a:xfrm>
        </p:grpSpPr>
        <p:sp>
          <p:nvSpPr>
            <p:cNvPr id="187" name="Freeform: Shape 175">
              <a:extLst>
                <a:ext uri="{FF2B5EF4-FFF2-40B4-BE49-F238E27FC236}">
                  <a16:creationId xmlns:a16="http://schemas.microsoft.com/office/drawing/2014/main" id="{E04B1D43-8429-4DF0-9839-8B3B407980AE}"/>
                </a:ext>
              </a:extLst>
            </p:cNvPr>
            <p:cNvSpPr>
              <a:spLocks/>
            </p:cNvSpPr>
            <p:nvPr/>
          </p:nvSpPr>
          <p:spPr bwMode="auto">
            <a:xfrm>
              <a:off x="8571240" y="5550087"/>
              <a:ext cx="304072" cy="303870"/>
            </a:xfrm>
            <a:custGeom>
              <a:avLst/>
              <a:gdLst>
                <a:gd name="T0" fmla="*/ 480 w 481"/>
                <a:gd name="T1" fmla="*/ 240 h 481"/>
                <a:gd name="T2" fmla="*/ 480 w 481"/>
                <a:gd name="T3" fmla="*/ 240 h 481"/>
                <a:gd name="T4" fmla="*/ 240 w 481"/>
                <a:gd name="T5" fmla="*/ 0 h 481"/>
                <a:gd name="T6" fmla="*/ 0 w 481"/>
                <a:gd name="T7" fmla="*/ 240 h 481"/>
                <a:gd name="T8" fmla="*/ 240 w 481"/>
                <a:gd name="T9" fmla="*/ 480 h 481"/>
                <a:gd name="T10" fmla="*/ 480 w 481"/>
                <a:gd name="T11" fmla="*/ 240 h 481"/>
              </a:gdLst>
              <a:ahLst/>
              <a:cxnLst>
                <a:cxn ang="0">
                  <a:pos x="T0" y="T1"/>
                </a:cxn>
                <a:cxn ang="0">
                  <a:pos x="T2" y="T3"/>
                </a:cxn>
                <a:cxn ang="0">
                  <a:pos x="T4" y="T5"/>
                </a:cxn>
                <a:cxn ang="0">
                  <a:pos x="T6" y="T7"/>
                </a:cxn>
                <a:cxn ang="0">
                  <a:pos x="T8" y="T9"/>
                </a:cxn>
                <a:cxn ang="0">
                  <a:pos x="T10" y="T11"/>
                </a:cxn>
              </a:cxnLst>
              <a:rect l="0" t="0" r="r" b="b"/>
              <a:pathLst>
                <a:path w="481" h="481">
                  <a:moveTo>
                    <a:pt x="480" y="240"/>
                  </a:moveTo>
                  <a:lnTo>
                    <a:pt x="480" y="240"/>
                  </a:lnTo>
                  <a:cubicBezTo>
                    <a:pt x="480" y="109"/>
                    <a:pt x="371" y="0"/>
                    <a:pt x="240" y="0"/>
                  </a:cubicBezTo>
                  <a:cubicBezTo>
                    <a:pt x="103" y="0"/>
                    <a:pt x="0" y="109"/>
                    <a:pt x="0" y="240"/>
                  </a:cubicBezTo>
                  <a:cubicBezTo>
                    <a:pt x="0" y="372"/>
                    <a:pt x="103" y="480"/>
                    <a:pt x="240" y="480"/>
                  </a:cubicBezTo>
                  <a:cubicBezTo>
                    <a:pt x="371" y="480"/>
                    <a:pt x="480" y="372"/>
                    <a:pt x="480" y="24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nvGrpSpPr>
            <p:cNvPr id="188" name="Group 176">
              <a:extLst>
                <a:ext uri="{FF2B5EF4-FFF2-40B4-BE49-F238E27FC236}">
                  <a16:creationId xmlns:a16="http://schemas.microsoft.com/office/drawing/2014/main" id="{465FCE16-47FF-426E-A5ED-F7516CB187FC}"/>
                </a:ext>
              </a:extLst>
            </p:cNvPr>
            <p:cNvGrpSpPr/>
            <p:nvPr/>
          </p:nvGrpSpPr>
          <p:grpSpPr>
            <a:xfrm>
              <a:off x="8633181" y="5620427"/>
              <a:ext cx="183006" cy="180070"/>
              <a:chOff x="8633181" y="5620427"/>
              <a:chExt cx="183006" cy="180070"/>
            </a:xfrm>
            <a:solidFill>
              <a:schemeClr val="bg1"/>
            </a:solidFill>
          </p:grpSpPr>
          <p:sp>
            <p:nvSpPr>
              <p:cNvPr id="189" name="Freeform: Shape 177">
                <a:extLst>
                  <a:ext uri="{FF2B5EF4-FFF2-40B4-BE49-F238E27FC236}">
                    <a16:creationId xmlns:a16="http://schemas.microsoft.com/office/drawing/2014/main" id="{F3EBC114-C813-4E56-A1F4-A58136EA0761}"/>
                  </a:ext>
                </a:extLst>
              </p:cNvPr>
              <p:cNvSpPr>
                <a:spLocks/>
              </p:cNvSpPr>
              <p:nvPr/>
            </p:nvSpPr>
            <p:spPr bwMode="auto">
              <a:xfrm>
                <a:off x="8717645" y="5620427"/>
                <a:ext cx="16893" cy="180070"/>
              </a:xfrm>
              <a:custGeom>
                <a:avLst/>
                <a:gdLst>
                  <a:gd name="T0" fmla="*/ 28 w 29"/>
                  <a:gd name="T1" fmla="*/ 285 h 286"/>
                  <a:gd name="T2" fmla="*/ 0 w 29"/>
                  <a:gd name="T3" fmla="*/ 285 h 286"/>
                  <a:gd name="T4" fmla="*/ 0 w 29"/>
                  <a:gd name="T5" fmla="*/ 0 h 286"/>
                  <a:gd name="T6" fmla="*/ 28 w 29"/>
                  <a:gd name="T7" fmla="*/ 0 h 286"/>
                  <a:gd name="T8" fmla="*/ 28 w 29"/>
                  <a:gd name="T9" fmla="*/ 285 h 286"/>
                </a:gdLst>
                <a:ahLst/>
                <a:cxnLst>
                  <a:cxn ang="0">
                    <a:pos x="T0" y="T1"/>
                  </a:cxn>
                  <a:cxn ang="0">
                    <a:pos x="T2" y="T3"/>
                  </a:cxn>
                  <a:cxn ang="0">
                    <a:pos x="T4" y="T5"/>
                  </a:cxn>
                  <a:cxn ang="0">
                    <a:pos x="T6" y="T7"/>
                  </a:cxn>
                  <a:cxn ang="0">
                    <a:pos x="T8" y="T9"/>
                  </a:cxn>
                </a:cxnLst>
                <a:rect l="0" t="0" r="r" b="b"/>
                <a:pathLst>
                  <a:path w="29" h="286">
                    <a:moveTo>
                      <a:pt x="28" y="285"/>
                    </a:moveTo>
                    <a:lnTo>
                      <a:pt x="0" y="285"/>
                    </a:lnTo>
                    <a:lnTo>
                      <a:pt x="0" y="0"/>
                    </a:lnTo>
                    <a:lnTo>
                      <a:pt x="28" y="0"/>
                    </a:lnTo>
                    <a:lnTo>
                      <a:pt x="28" y="2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190" name="Freeform: Shape 178">
                <a:extLst>
                  <a:ext uri="{FF2B5EF4-FFF2-40B4-BE49-F238E27FC236}">
                    <a16:creationId xmlns:a16="http://schemas.microsoft.com/office/drawing/2014/main" id="{61510143-6619-46D1-8B6B-4A0928F2013B}"/>
                  </a:ext>
                </a:extLst>
              </p:cNvPr>
              <p:cNvSpPr>
                <a:spLocks/>
              </p:cNvSpPr>
              <p:nvPr/>
            </p:nvSpPr>
            <p:spPr bwMode="auto">
              <a:xfrm>
                <a:off x="8633181" y="5699209"/>
                <a:ext cx="183006" cy="19695"/>
              </a:xfrm>
              <a:custGeom>
                <a:avLst/>
                <a:gdLst>
                  <a:gd name="T0" fmla="*/ 0 w 293"/>
                  <a:gd name="T1" fmla="*/ 35 h 36"/>
                  <a:gd name="T2" fmla="*/ 0 w 293"/>
                  <a:gd name="T3" fmla="*/ 0 h 36"/>
                  <a:gd name="T4" fmla="*/ 292 w 293"/>
                  <a:gd name="T5" fmla="*/ 0 h 36"/>
                  <a:gd name="T6" fmla="*/ 292 w 293"/>
                  <a:gd name="T7" fmla="*/ 35 h 36"/>
                  <a:gd name="T8" fmla="*/ 0 w 293"/>
                  <a:gd name="T9" fmla="*/ 35 h 36"/>
                </a:gdLst>
                <a:ahLst/>
                <a:cxnLst>
                  <a:cxn ang="0">
                    <a:pos x="T0" y="T1"/>
                  </a:cxn>
                  <a:cxn ang="0">
                    <a:pos x="T2" y="T3"/>
                  </a:cxn>
                  <a:cxn ang="0">
                    <a:pos x="T4" y="T5"/>
                  </a:cxn>
                  <a:cxn ang="0">
                    <a:pos x="T6" y="T7"/>
                  </a:cxn>
                  <a:cxn ang="0">
                    <a:pos x="T8" y="T9"/>
                  </a:cxn>
                </a:cxnLst>
                <a:rect l="0" t="0" r="r" b="b"/>
                <a:pathLst>
                  <a:path w="293" h="36">
                    <a:moveTo>
                      <a:pt x="0" y="35"/>
                    </a:moveTo>
                    <a:lnTo>
                      <a:pt x="0" y="0"/>
                    </a:lnTo>
                    <a:lnTo>
                      <a:pt x="292" y="0"/>
                    </a:lnTo>
                    <a:lnTo>
                      <a:pt x="292" y="35"/>
                    </a:lnTo>
                    <a:lnTo>
                      <a:pt x="0" y="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sp>
        <p:nvSpPr>
          <p:cNvPr id="192" name="Text Box 9">
            <a:extLst>
              <a:ext uri="{FF2B5EF4-FFF2-40B4-BE49-F238E27FC236}">
                <a16:creationId xmlns:a16="http://schemas.microsoft.com/office/drawing/2014/main" id="{B9F05FBA-C61A-467D-8920-8973354F44D5}"/>
              </a:ext>
            </a:extLst>
          </p:cNvPr>
          <p:cNvSpPr txBox="1">
            <a:spLocks noChangeArrowheads="1"/>
          </p:cNvSpPr>
          <p:nvPr/>
        </p:nvSpPr>
        <p:spPr bwMode="auto">
          <a:xfrm>
            <a:off x="5496597" y="1604463"/>
            <a:ext cx="1826073"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n-US" sz="3200" b="1" dirty="0">
                <a:solidFill>
                  <a:schemeClr val="bg1"/>
                </a:solidFill>
                <a:latin typeface="Franklin Gothic Medium Cond" pitchFamily="34" charset="0"/>
                <a:cs typeface="Arial" pitchFamily="34" charset="0"/>
              </a:rPr>
              <a:t>SCOAP</a:t>
            </a:r>
            <a:r>
              <a:rPr lang="en-US" sz="3200" b="1" baseline="30000" dirty="0">
                <a:solidFill>
                  <a:schemeClr val="bg1"/>
                </a:solidFill>
                <a:latin typeface="Franklin Gothic Medium Cond" pitchFamily="34" charset="0"/>
                <a:cs typeface="Arial" pitchFamily="34" charset="0"/>
              </a:rPr>
              <a:t>3</a:t>
            </a:r>
          </a:p>
        </p:txBody>
      </p:sp>
      <p:sp>
        <p:nvSpPr>
          <p:cNvPr id="194" name="Text Box 9">
            <a:extLst>
              <a:ext uri="{FF2B5EF4-FFF2-40B4-BE49-F238E27FC236}">
                <a16:creationId xmlns:a16="http://schemas.microsoft.com/office/drawing/2014/main" id="{A688B142-F69D-4526-ACAF-52F286214619}"/>
              </a:ext>
            </a:extLst>
          </p:cNvPr>
          <p:cNvSpPr txBox="1">
            <a:spLocks noChangeArrowheads="1"/>
          </p:cNvSpPr>
          <p:nvPr/>
        </p:nvSpPr>
        <p:spPr bwMode="auto">
          <a:xfrm>
            <a:off x="8768460" y="3092144"/>
            <a:ext cx="2443270"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n-US" altLang="zh-CN" sz="3200" b="1" dirty="0">
                <a:solidFill>
                  <a:schemeClr val="bg1"/>
                </a:solidFill>
                <a:latin typeface="Franklin Gothic Medium Cond" pitchFamily="34" charset="0"/>
                <a:cs typeface="Arial" pitchFamily="34" charset="0"/>
              </a:rPr>
              <a:t>English polish</a:t>
            </a:r>
            <a:endParaRPr lang="en-US" sz="3200" b="1" baseline="30000" dirty="0">
              <a:solidFill>
                <a:schemeClr val="bg1"/>
              </a:solidFill>
              <a:latin typeface="Franklin Gothic Medium Cond" pitchFamily="34" charset="0"/>
              <a:cs typeface="Arial" pitchFamily="34" charset="0"/>
            </a:endParaRPr>
          </a:p>
        </p:txBody>
      </p:sp>
      <p:sp>
        <p:nvSpPr>
          <p:cNvPr id="196" name="Text Box 9">
            <a:extLst>
              <a:ext uri="{FF2B5EF4-FFF2-40B4-BE49-F238E27FC236}">
                <a16:creationId xmlns:a16="http://schemas.microsoft.com/office/drawing/2014/main" id="{6577ED57-C4C9-4CA0-9C6A-72072FA0685B}"/>
              </a:ext>
            </a:extLst>
          </p:cNvPr>
          <p:cNvSpPr txBox="1">
            <a:spLocks noChangeArrowheads="1"/>
          </p:cNvSpPr>
          <p:nvPr/>
        </p:nvSpPr>
        <p:spPr bwMode="auto">
          <a:xfrm>
            <a:off x="1789198" y="3069684"/>
            <a:ext cx="2340777"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US" altLang="zh-CN" sz="3200" b="1" dirty="0">
                <a:solidFill>
                  <a:schemeClr val="bg1"/>
                </a:solidFill>
                <a:latin typeface="Franklin Gothic Medium Cond" pitchFamily="34" charset="0"/>
                <a:cs typeface="Arial" pitchFamily="34" charset="0"/>
              </a:rPr>
              <a:t>Fast track</a:t>
            </a:r>
            <a:endParaRPr lang="zh-CN" altLang="en-US" sz="3200" b="1" dirty="0">
              <a:solidFill>
                <a:schemeClr val="bg1"/>
              </a:solidFill>
              <a:latin typeface="Franklin Gothic Medium Cond" pitchFamily="34" charset="0"/>
              <a:cs typeface="Arial" pitchFamily="34" charset="0"/>
            </a:endParaRPr>
          </a:p>
        </p:txBody>
      </p:sp>
      <p:sp>
        <p:nvSpPr>
          <p:cNvPr id="198" name="Text Box 9">
            <a:extLst>
              <a:ext uri="{FF2B5EF4-FFF2-40B4-BE49-F238E27FC236}">
                <a16:creationId xmlns:a16="http://schemas.microsoft.com/office/drawing/2014/main" id="{97B53EAB-96D1-4CE5-83E6-533B43EA48DE}"/>
              </a:ext>
            </a:extLst>
          </p:cNvPr>
          <p:cNvSpPr txBox="1">
            <a:spLocks noChangeArrowheads="1"/>
          </p:cNvSpPr>
          <p:nvPr/>
        </p:nvSpPr>
        <p:spPr bwMode="auto">
          <a:xfrm>
            <a:off x="955841" y="4926935"/>
            <a:ext cx="2183494"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n-US" altLang="zh-CN" sz="3200" b="1" dirty="0">
                <a:solidFill>
                  <a:schemeClr val="bg1"/>
                </a:solidFill>
                <a:latin typeface="Franklin Gothic Medium Cond" pitchFamily="34" charset="0"/>
                <a:cs typeface="Arial" pitchFamily="34" charset="0"/>
              </a:rPr>
              <a:t>High visibility</a:t>
            </a:r>
            <a:endParaRPr lang="en-US" sz="3200" b="1" baseline="30000" dirty="0">
              <a:solidFill>
                <a:schemeClr val="bg1"/>
              </a:solidFill>
              <a:latin typeface="Franklin Gothic Medium Cond" pitchFamily="34" charset="0"/>
              <a:cs typeface="Arial" pitchFamily="34" charset="0"/>
            </a:endParaRPr>
          </a:p>
        </p:txBody>
      </p:sp>
      <p:sp>
        <p:nvSpPr>
          <p:cNvPr id="200" name="Text Box 9">
            <a:extLst>
              <a:ext uri="{FF2B5EF4-FFF2-40B4-BE49-F238E27FC236}">
                <a16:creationId xmlns:a16="http://schemas.microsoft.com/office/drawing/2014/main" id="{E0BEE350-2C45-4994-80F8-253D907F6AD2}"/>
              </a:ext>
            </a:extLst>
          </p:cNvPr>
          <p:cNvSpPr txBox="1">
            <a:spLocks noChangeArrowheads="1"/>
          </p:cNvSpPr>
          <p:nvPr/>
        </p:nvSpPr>
        <p:spPr bwMode="auto">
          <a:xfrm>
            <a:off x="9304120" y="4841066"/>
            <a:ext cx="2791828"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n-US" altLang="zh-CN" sz="3200" b="1" dirty="0">
                <a:solidFill>
                  <a:schemeClr val="bg1"/>
                </a:solidFill>
                <a:latin typeface="Franklin Gothic Medium Cond" pitchFamily="34" charset="0"/>
                <a:cs typeface="Arial" pitchFamily="34" charset="0"/>
              </a:rPr>
              <a:t>Cover Story</a:t>
            </a:r>
            <a:endParaRPr lang="en-US" sz="3200" b="1" dirty="0">
              <a:solidFill>
                <a:schemeClr val="bg1"/>
              </a:solidFill>
              <a:latin typeface="Franklin Gothic Medium Cond" pitchFamily="34" charset="0"/>
              <a:cs typeface="Arial" pitchFamily="34" charset="0"/>
            </a:endParaRPr>
          </a:p>
        </p:txBody>
      </p:sp>
      <p:sp>
        <p:nvSpPr>
          <p:cNvPr id="208" name="矩形 207">
            <a:extLst>
              <a:ext uri="{FF2B5EF4-FFF2-40B4-BE49-F238E27FC236}">
                <a16:creationId xmlns:a16="http://schemas.microsoft.com/office/drawing/2014/main" id="{332C001B-FA53-4331-8016-1902AEEF07BB}"/>
              </a:ext>
            </a:extLst>
          </p:cNvPr>
          <p:cNvSpPr/>
          <p:nvPr/>
        </p:nvSpPr>
        <p:spPr>
          <a:xfrm>
            <a:off x="540515" y="5761753"/>
            <a:ext cx="3508957" cy="461665"/>
          </a:xfrm>
          <a:prstGeom prst="rect">
            <a:avLst/>
          </a:prstGeom>
        </p:spPr>
        <p:txBody>
          <a:bodyPr wrap="square">
            <a:spAutoFit/>
          </a:bodyPr>
          <a:lstStyle/>
          <a:p>
            <a:pPr marL="257175" indent="-257175">
              <a:buClr>
                <a:srgbClr val="C00000"/>
              </a:buClr>
              <a:buFont typeface="Wingdings" pitchFamily="2" charset="2"/>
              <a:buChar char="n"/>
            </a:pPr>
            <a:r>
              <a:rPr kumimoji="1" lang="en-US" altLang="zh-CN" sz="1200" dirty="0">
                <a:ln w="12700">
                  <a:noFill/>
                </a:ln>
                <a:solidFill>
                  <a:srgbClr val="262626">
                    <a:alpha val="100000"/>
                  </a:srgbClr>
                </a:solidFill>
                <a:latin typeface="Franklin Gothic Book" panose="020B0503020102020204" pitchFamily="34" charset="0"/>
                <a:ea typeface="Source Han Sans"/>
              </a:rPr>
              <a:t>Subscription at over 3000 institutes worldwide</a:t>
            </a:r>
          </a:p>
          <a:p>
            <a:pPr marL="257175" indent="-257175">
              <a:buClr>
                <a:srgbClr val="C00000"/>
              </a:buClr>
              <a:buFont typeface="Wingdings" pitchFamily="2" charset="2"/>
              <a:buChar char="n"/>
            </a:pPr>
            <a:r>
              <a:rPr kumimoji="1" lang="en-US" altLang="zh-CN" sz="1200" dirty="0">
                <a:ln w="12700">
                  <a:noFill/>
                </a:ln>
                <a:solidFill>
                  <a:srgbClr val="262626">
                    <a:alpha val="100000"/>
                  </a:srgbClr>
                </a:solidFill>
                <a:latin typeface="Franklin Gothic Book" panose="020B0503020102020204" pitchFamily="34" charset="0"/>
                <a:ea typeface="Source Han Sans"/>
              </a:rPr>
              <a:t>Annual downloads surpass 200,000</a:t>
            </a:r>
          </a:p>
        </p:txBody>
      </p:sp>
      <p:sp>
        <p:nvSpPr>
          <p:cNvPr id="209" name="矩形 208">
            <a:extLst>
              <a:ext uri="{FF2B5EF4-FFF2-40B4-BE49-F238E27FC236}">
                <a16:creationId xmlns:a16="http://schemas.microsoft.com/office/drawing/2014/main" id="{3CAEDF64-7C77-46A5-8A01-9A805E89B226}"/>
              </a:ext>
            </a:extLst>
          </p:cNvPr>
          <p:cNvSpPr/>
          <p:nvPr/>
        </p:nvSpPr>
        <p:spPr>
          <a:xfrm>
            <a:off x="337755" y="3867747"/>
            <a:ext cx="4217551" cy="646331"/>
          </a:xfrm>
          <a:prstGeom prst="rect">
            <a:avLst/>
          </a:prstGeom>
        </p:spPr>
        <p:txBody>
          <a:bodyPr wrap="square">
            <a:spAutoFit/>
          </a:bodyPr>
          <a:lstStyle/>
          <a:p>
            <a:pPr marL="257175" indent="-257175">
              <a:buClr>
                <a:srgbClr val="C00000"/>
              </a:buClr>
            </a:pPr>
            <a:r>
              <a:rPr kumimoji="1" lang="en-US" altLang="zh-CN" sz="1200" dirty="0">
                <a:ln w="12700">
                  <a:noFill/>
                </a:ln>
                <a:solidFill>
                  <a:srgbClr val="262626">
                    <a:alpha val="100000"/>
                  </a:srgbClr>
                </a:solidFill>
                <a:latin typeface="Franklin Gothic Book" panose="020B0503020102020204" pitchFamily="34" charset="0"/>
                <a:ea typeface="Source Han Sans"/>
              </a:rPr>
              <a:t>The journal tries to promptly publish :</a:t>
            </a:r>
          </a:p>
          <a:p>
            <a:pPr marL="257175" indent="-257175">
              <a:buClr>
                <a:srgbClr val="C00000"/>
              </a:buClr>
              <a:buFont typeface="Wingdings" pitchFamily="2" charset="2"/>
              <a:buChar char="n"/>
            </a:pPr>
            <a:r>
              <a:rPr kumimoji="1" lang="en-US" altLang="zh-CN" sz="1200" dirty="0">
                <a:ln w="12700">
                  <a:noFill/>
                </a:ln>
                <a:solidFill>
                  <a:srgbClr val="262626">
                    <a:alpha val="100000"/>
                  </a:srgbClr>
                </a:solidFill>
                <a:latin typeface="Franklin Gothic Book" panose="020B0503020102020204" pitchFamily="34" charset="0"/>
                <a:ea typeface="Source Han Sans"/>
              </a:rPr>
              <a:t>the progress and achievements of large science facilities</a:t>
            </a:r>
          </a:p>
          <a:p>
            <a:pPr marL="257175" indent="-257175">
              <a:buClr>
                <a:srgbClr val="C00000"/>
              </a:buClr>
              <a:buFont typeface="Wingdings" pitchFamily="2" charset="2"/>
              <a:buChar char="n"/>
            </a:pPr>
            <a:r>
              <a:rPr kumimoji="1" lang="en-US" altLang="zh-CN" sz="1200" dirty="0">
                <a:ln w="12700">
                  <a:noFill/>
                </a:ln>
                <a:solidFill>
                  <a:srgbClr val="262626">
                    <a:alpha val="100000"/>
                  </a:srgbClr>
                </a:solidFill>
                <a:latin typeface="Franklin Gothic Book" panose="020B0503020102020204" pitchFamily="34" charset="0"/>
                <a:ea typeface="Source Han Sans"/>
              </a:rPr>
              <a:t>Other influential and important articles</a:t>
            </a:r>
          </a:p>
        </p:txBody>
      </p:sp>
      <p:sp>
        <p:nvSpPr>
          <p:cNvPr id="210" name="矩形 209">
            <a:extLst>
              <a:ext uri="{FF2B5EF4-FFF2-40B4-BE49-F238E27FC236}">
                <a16:creationId xmlns:a16="http://schemas.microsoft.com/office/drawing/2014/main" id="{3481E3FE-D92A-4158-A4AA-151A989D1346}"/>
              </a:ext>
            </a:extLst>
          </p:cNvPr>
          <p:cNvSpPr/>
          <p:nvPr/>
        </p:nvSpPr>
        <p:spPr>
          <a:xfrm>
            <a:off x="8569545" y="3891635"/>
            <a:ext cx="3622455" cy="276999"/>
          </a:xfrm>
          <a:prstGeom prst="rect">
            <a:avLst/>
          </a:prstGeom>
        </p:spPr>
        <p:txBody>
          <a:bodyPr wrap="square">
            <a:spAutoFit/>
          </a:bodyPr>
          <a:lstStyle/>
          <a:p>
            <a:pPr marL="257175" indent="-257175">
              <a:buClr>
                <a:srgbClr val="C00000"/>
              </a:buClr>
              <a:buFont typeface="Wingdings" pitchFamily="2" charset="2"/>
              <a:buChar char="n"/>
            </a:pPr>
            <a:r>
              <a:rPr kumimoji="1" lang="en-US" altLang="zh-CN" sz="1200" dirty="0">
                <a:ln w="12700">
                  <a:noFill/>
                </a:ln>
                <a:solidFill>
                  <a:srgbClr val="262626">
                    <a:alpha val="100000"/>
                  </a:srgbClr>
                </a:solidFill>
                <a:latin typeface="Franklin Gothic Book" panose="020B0503020102020204" pitchFamily="34" charset="0"/>
                <a:ea typeface="Source Han Sans"/>
              </a:rPr>
              <a:t>Free English editing on all accepted articled</a:t>
            </a:r>
          </a:p>
        </p:txBody>
      </p:sp>
      <p:sp>
        <p:nvSpPr>
          <p:cNvPr id="211" name="矩形 210">
            <a:extLst>
              <a:ext uri="{FF2B5EF4-FFF2-40B4-BE49-F238E27FC236}">
                <a16:creationId xmlns:a16="http://schemas.microsoft.com/office/drawing/2014/main" id="{8D143884-FCAA-4822-96F2-E000843DA9B3}"/>
              </a:ext>
            </a:extLst>
          </p:cNvPr>
          <p:cNvSpPr/>
          <p:nvPr/>
        </p:nvSpPr>
        <p:spPr>
          <a:xfrm>
            <a:off x="4500712" y="2321470"/>
            <a:ext cx="5204762" cy="646331"/>
          </a:xfrm>
          <a:prstGeom prst="rect">
            <a:avLst/>
          </a:prstGeom>
        </p:spPr>
        <p:txBody>
          <a:bodyPr wrap="square">
            <a:spAutoFit/>
          </a:bodyPr>
          <a:lstStyle/>
          <a:p>
            <a:pPr marL="257175" indent="-257175">
              <a:buClr>
                <a:srgbClr val="C00000"/>
              </a:buClr>
              <a:buFont typeface="Wingdings" pitchFamily="2" charset="2"/>
              <a:buChar char="n"/>
            </a:pPr>
            <a:r>
              <a:rPr kumimoji="1" lang="en-US" altLang="zh-CN" sz="1200" dirty="0">
                <a:ln w="12700">
                  <a:noFill/>
                </a:ln>
                <a:solidFill>
                  <a:srgbClr val="262626">
                    <a:alpha val="100000"/>
                  </a:srgbClr>
                </a:solidFill>
                <a:latin typeface="Franklin Gothic Book" panose="020B0503020102020204" pitchFamily="34" charset="0"/>
                <a:ea typeface="Source Han Sans"/>
              </a:rPr>
              <a:t>Free Open Access publication for qualifying articles</a:t>
            </a:r>
          </a:p>
          <a:p>
            <a:pPr marL="257175" indent="-257175">
              <a:buClr>
                <a:srgbClr val="C00000"/>
              </a:buClr>
              <a:buFont typeface="Wingdings" pitchFamily="2" charset="2"/>
              <a:buChar char="n"/>
            </a:pPr>
            <a:r>
              <a:rPr kumimoji="1" lang="en-US" altLang="zh-CN" sz="1200" dirty="0">
                <a:ln w="12700">
                  <a:noFill/>
                </a:ln>
                <a:solidFill>
                  <a:srgbClr val="262626">
                    <a:alpha val="100000"/>
                  </a:srgbClr>
                </a:solidFill>
                <a:latin typeface="Franklin Gothic Book" panose="020B0503020102020204" pitchFamily="34" charset="0"/>
                <a:ea typeface="Source Han Sans"/>
              </a:rPr>
              <a:t>The only journal from China participating in SCOAP3</a:t>
            </a:r>
          </a:p>
          <a:p>
            <a:pPr>
              <a:buClr>
                <a:srgbClr val="C00000"/>
              </a:buClr>
            </a:pPr>
            <a:r>
              <a:rPr kumimoji="1" lang="zh-CN" altLang="en-US" sz="1200" dirty="0">
                <a:ln w="12700">
                  <a:noFill/>
                </a:ln>
                <a:solidFill>
                  <a:srgbClr val="262626">
                    <a:alpha val="100000"/>
                  </a:srgbClr>
                </a:solidFill>
                <a:latin typeface="Franklin Gothic Book" panose="020B0503020102020204" pitchFamily="34" charset="0"/>
                <a:ea typeface="Source Han Sans"/>
              </a:rPr>
              <a:t>（</a:t>
            </a:r>
            <a:r>
              <a:rPr kumimoji="1" lang="en-US" altLang="zh-CN" sz="1200" dirty="0">
                <a:ln w="12700">
                  <a:noFill/>
                </a:ln>
                <a:solidFill>
                  <a:srgbClr val="262626">
                    <a:alpha val="100000"/>
                  </a:srgbClr>
                </a:solidFill>
                <a:latin typeface="Franklin Gothic Book" panose="020B0503020102020204" pitchFamily="34" charset="0"/>
                <a:ea typeface="Source Han Sans"/>
              </a:rPr>
              <a:t>Sponsoring Consortium for Open Access Publishing in Particle Physics</a:t>
            </a:r>
            <a:r>
              <a:rPr kumimoji="1" lang="zh-CN" altLang="en-US" sz="1200" dirty="0">
                <a:ln w="12700">
                  <a:noFill/>
                </a:ln>
                <a:solidFill>
                  <a:srgbClr val="262626">
                    <a:alpha val="100000"/>
                  </a:srgbClr>
                </a:solidFill>
                <a:latin typeface="Franklin Gothic Book" panose="020B0503020102020204" pitchFamily="34" charset="0"/>
                <a:ea typeface="Source Han Sans"/>
              </a:rPr>
              <a:t>）</a:t>
            </a:r>
            <a:endParaRPr kumimoji="1" lang="en-US" altLang="zh-CN" sz="1200" dirty="0">
              <a:ln w="12700">
                <a:noFill/>
              </a:ln>
              <a:solidFill>
                <a:srgbClr val="262626">
                  <a:alpha val="100000"/>
                </a:srgbClr>
              </a:solidFill>
              <a:latin typeface="Franklin Gothic Book" panose="020B0503020102020204" pitchFamily="34" charset="0"/>
              <a:ea typeface="Source Han Sans"/>
            </a:endParaRPr>
          </a:p>
        </p:txBody>
      </p:sp>
      <p:sp>
        <p:nvSpPr>
          <p:cNvPr id="212" name="矩形 211">
            <a:extLst>
              <a:ext uri="{FF2B5EF4-FFF2-40B4-BE49-F238E27FC236}">
                <a16:creationId xmlns:a16="http://schemas.microsoft.com/office/drawing/2014/main" id="{3600CFA3-8780-4654-ACA9-7DA1A45F310F}"/>
              </a:ext>
            </a:extLst>
          </p:cNvPr>
          <p:cNvSpPr/>
          <p:nvPr/>
        </p:nvSpPr>
        <p:spPr>
          <a:xfrm>
            <a:off x="9136198" y="5644212"/>
            <a:ext cx="2947852" cy="646331"/>
          </a:xfrm>
          <a:prstGeom prst="rect">
            <a:avLst/>
          </a:prstGeom>
        </p:spPr>
        <p:txBody>
          <a:bodyPr wrap="square">
            <a:spAutoFit/>
          </a:bodyPr>
          <a:lstStyle/>
          <a:p>
            <a:pPr marL="257175" indent="-257175">
              <a:buClr>
                <a:srgbClr val="C00000"/>
              </a:buClr>
              <a:buFont typeface="Wingdings" pitchFamily="2" charset="2"/>
              <a:buChar char="n"/>
            </a:pPr>
            <a:r>
              <a:rPr lang="en-US" altLang="zh-CN" sz="1200" dirty="0">
                <a:solidFill>
                  <a:srgbClr val="333333"/>
                </a:solidFill>
                <a:latin typeface="OpenSans-Regular"/>
              </a:rPr>
              <a:t>Provide free cover design for featured articles, and promote them through multiple channels.</a:t>
            </a:r>
            <a:endParaRPr kumimoji="1" lang="en-US" altLang="zh-CN" sz="1200" dirty="0">
              <a:ln w="12700">
                <a:noFill/>
              </a:ln>
              <a:solidFill>
                <a:srgbClr val="262626">
                  <a:alpha val="100000"/>
                </a:srgbClr>
              </a:solidFill>
              <a:latin typeface="Franklin Gothic Book" panose="020B0503020102020204" pitchFamily="34" charset="0"/>
              <a:ea typeface="Source Han Sans"/>
            </a:endParaRPr>
          </a:p>
        </p:txBody>
      </p:sp>
    </p:spTree>
    <p:extLst>
      <p:ext uri="{BB962C8B-B14F-4D97-AF65-F5344CB8AC3E}">
        <p14:creationId xmlns:p14="http://schemas.microsoft.com/office/powerpoint/2010/main" val="3788392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37298" y="376278"/>
            <a:ext cx="7469250" cy="432000"/>
          </a:xfrm>
          <a:prstGeom prst="rect">
            <a:avLst/>
          </a:prstGeom>
          <a:noFill/>
          <a:ln cap="sq">
            <a:noFill/>
          </a:ln>
        </p:spPr>
        <p:txBody>
          <a:bodyPr vert="horz" wrap="square" lIns="0" tIns="0" rIns="0" bIns="0" rtlCol="0" anchor="ctr"/>
          <a:lstStyle/>
          <a:p>
            <a:pPr>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rPr>
              <a:t>Promotion</a:t>
            </a:r>
            <a:endParaRPr kumimoji="1" lang="zh-CN" altLang="en-US" sz="2800" dirty="0">
              <a:ln w="12700">
                <a:noFill/>
              </a:ln>
              <a:solidFill>
                <a:srgbClr val="000000">
                  <a:alpha val="100000"/>
                </a:srgbClr>
              </a:solidFill>
              <a:latin typeface="Franklin Gothic Demi" panose="020B0703020102020204" pitchFamily="34" charset="0"/>
              <a:ea typeface="Source Han Sans CN Bold"/>
            </a:endParaRPr>
          </a:p>
        </p:txBody>
      </p:sp>
      <p:sp>
        <p:nvSpPr>
          <p:cNvPr id="23"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Shape 2411">
            <a:extLst>
              <a:ext uri="{FF2B5EF4-FFF2-40B4-BE49-F238E27FC236}">
                <a16:creationId xmlns:a16="http://schemas.microsoft.com/office/drawing/2014/main" id="{12830F1D-D731-4BEB-8F09-2DF5B3E3BA9A}"/>
              </a:ext>
            </a:extLst>
          </p:cNvPr>
          <p:cNvSpPr/>
          <p:nvPr/>
        </p:nvSpPr>
        <p:spPr>
          <a:xfrm>
            <a:off x="8073435" y="1015269"/>
            <a:ext cx="3967814"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lvl="0" eaLnBrk="0" hangingPunct="0"/>
            <a:r>
              <a:rPr lang="en-US" altLang="zh-CN" sz="2000" b="1" dirty="0">
                <a:solidFill>
                  <a:schemeClr val="bg1"/>
                </a:solidFill>
                <a:highlight>
                  <a:srgbClr val="008080"/>
                </a:highlight>
                <a:latin typeface="Arial"/>
                <a:ea typeface="微软雅黑"/>
                <a:sym typeface="Arial"/>
              </a:rPr>
              <a:t>Physics World/《</a:t>
            </a:r>
            <a:r>
              <a:rPr lang="zh-CN" altLang="en-US" sz="2000" b="1" dirty="0">
                <a:solidFill>
                  <a:schemeClr val="bg1"/>
                </a:solidFill>
                <a:highlight>
                  <a:srgbClr val="008080"/>
                </a:highlight>
                <a:latin typeface="Arial"/>
                <a:ea typeface="微软雅黑"/>
                <a:sym typeface="Arial"/>
              </a:rPr>
              <a:t>现代物理知识</a:t>
            </a:r>
            <a:r>
              <a:rPr lang="en-US" altLang="zh-CN" sz="2000" b="1" dirty="0">
                <a:solidFill>
                  <a:schemeClr val="bg1"/>
                </a:solidFill>
                <a:highlight>
                  <a:srgbClr val="008080"/>
                </a:highlight>
                <a:latin typeface="Arial"/>
                <a:ea typeface="微软雅黑"/>
                <a:sym typeface="Arial"/>
              </a:rPr>
              <a:t>》</a:t>
            </a:r>
            <a:r>
              <a:rPr lang="zh-CN" altLang="en-US" sz="2000" b="1" dirty="0">
                <a:solidFill>
                  <a:schemeClr val="bg1"/>
                </a:solidFill>
                <a:highlight>
                  <a:srgbClr val="008080"/>
                </a:highlight>
                <a:latin typeface="Arial"/>
                <a:ea typeface="微软雅黑"/>
                <a:sym typeface="Arial"/>
              </a:rPr>
              <a:t>高能物理学会</a:t>
            </a:r>
            <a:r>
              <a:rPr lang="en-US" altLang="zh-CN" sz="2000" b="1" dirty="0">
                <a:solidFill>
                  <a:schemeClr val="bg1"/>
                </a:solidFill>
                <a:highlight>
                  <a:srgbClr val="008080"/>
                </a:highlight>
                <a:latin typeface="Arial"/>
                <a:ea typeface="微软雅黑"/>
                <a:sym typeface="Arial"/>
              </a:rPr>
              <a:t>/Researcher APP</a:t>
            </a:r>
            <a:endParaRPr lang="zh-CN" altLang="en-US" sz="2000" b="1" dirty="0">
              <a:solidFill>
                <a:schemeClr val="bg1"/>
              </a:solidFill>
              <a:highlight>
                <a:srgbClr val="008080"/>
              </a:highlight>
              <a:latin typeface="Arial"/>
              <a:ea typeface="微软雅黑"/>
              <a:sym typeface="Arial"/>
            </a:endParaRPr>
          </a:p>
        </p:txBody>
      </p:sp>
      <p:sp>
        <p:nvSpPr>
          <p:cNvPr id="8" name="Shape 2411">
            <a:extLst>
              <a:ext uri="{FF2B5EF4-FFF2-40B4-BE49-F238E27FC236}">
                <a16:creationId xmlns:a16="http://schemas.microsoft.com/office/drawing/2014/main" id="{F6735946-4953-4F82-952F-00781B642C71}"/>
              </a:ext>
            </a:extLst>
          </p:cNvPr>
          <p:cNvSpPr/>
          <p:nvPr/>
        </p:nvSpPr>
        <p:spPr>
          <a:xfrm>
            <a:off x="443660" y="1015268"/>
            <a:ext cx="3451110"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lvl="0" eaLnBrk="0" hangingPunct="0"/>
            <a:r>
              <a:rPr lang="en-US" altLang="zh-CN" sz="2400" b="1" dirty="0">
                <a:solidFill>
                  <a:schemeClr val="bg1"/>
                </a:solidFill>
                <a:highlight>
                  <a:srgbClr val="008080"/>
                </a:highlight>
                <a:latin typeface="Arial"/>
                <a:ea typeface="微软雅黑"/>
                <a:sym typeface="Arial"/>
              </a:rPr>
              <a:t>WeChat/Twitter/Email</a:t>
            </a:r>
            <a:endParaRPr lang="zh-CN" altLang="en-US" sz="3600" b="1" dirty="0">
              <a:solidFill>
                <a:schemeClr val="bg1"/>
              </a:solidFill>
              <a:highlight>
                <a:srgbClr val="008080"/>
              </a:highlight>
              <a:latin typeface="Arial"/>
              <a:ea typeface="微软雅黑"/>
              <a:sym typeface="Arial"/>
            </a:endParaRPr>
          </a:p>
        </p:txBody>
      </p:sp>
      <p:sp>
        <p:nvSpPr>
          <p:cNvPr id="9" name="Shape 2411">
            <a:extLst>
              <a:ext uri="{FF2B5EF4-FFF2-40B4-BE49-F238E27FC236}">
                <a16:creationId xmlns:a16="http://schemas.microsoft.com/office/drawing/2014/main" id="{E8AA8381-E170-4EC6-A435-2D9E8B860726}"/>
              </a:ext>
            </a:extLst>
          </p:cNvPr>
          <p:cNvSpPr/>
          <p:nvPr/>
        </p:nvSpPr>
        <p:spPr>
          <a:xfrm>
            <a:off x="1120395" y="4430884"/>
            <a:ext cx="2608438"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lvl="0" algn="r" eaLnBrk="0" hangingPunct="0"/>
            <a:r>
              <a:rPr lang="zh-CN" altLang="en-US" sz="2400" b="1" dirty="0">
                <a:solidFill>
                  <a:srgbClr val="314865"/>
                </a:solidFill>
                <a:latin typeface="Arial"/>
                <a:ea typeface="微软雅黑"/>
                <a:sym typeface="Arial"/>
              </a:rPr>
              <a:t>供应商的选择</a:t>
            </a:r>
            <a:r>
              <a:rPr lang="zh-CN" altLang="en-US" sz="1200" b="1" dirty="0">
                <a:solidFill>
                  <a:srgbClr val="314865"/>
                </a:solidFill>
                <a:latin typeface="Arial"/>
                <a:ea typeface="微软雅黑"/>
                <a:sym typeface="Arial"/>
              </a:rPr>
              <a:t> </a:t>
            </a:r>
            <a:endParaRPr lang="zh-CN" altLang="en-US" sz="3600" b="1" dirty="0">
              <a:solidFill>
                <a:srgbClr val="314865"/>
              </a:solidFill>
              <a:latin typeface="Arial"/>
              <a:ea typeface="微软雅黑"/>
              <a:sym typeface="Arial"/>
            </a:endParaRPr>
          </a:p>
        </p:txBody>
      </p:sp>
      <p:grpSp>
        <p:nvGrpSpPr>
          <p:cNvPr id="10" name="组合 9">
            <a:extLst>
              <a:ext uri="{FF2B5EF4-FFF2-40B4-BE49-F238E27FC236}">
                <a16:creationId xmlns:a16="http://schemas.microsoft.com/office/drawing/2014/main" id="{CC656140-975D-4B8C-87C3-E51D75F7C225}"/>
              </a:ext>
            </a:extLst>
          </p:cNvPr>
          <p:cNvGrpSpPr/>
          <p:nvPr/>
        </p:nvGrpSpPr>
        <p:grpSpPr>
          <a:xfrm>
            <a:off x="4096077" y="1642502"/>
            <a:ext cx="4161992" cy="4166314"/>
            <a:chOff x="827030" y="2100075"/>
            <a:chExt cx="4162220" cy="4166542"/>
          </a:xfrm>
          <a:solidFill>
            <a:schemeClr val="accent2"/>
          </a:solidFill>
        </p:grpSpPr>
        <p:sp>
          <p:nvSpPr>
            <p:cNvPr id="11" name="任意多边形 21">
              <a:extLst>
                <a:ext uri="{FF2B5EF4-FFF2-40B4-BE49-F238E27FC236}">
                  <a16:creationId xmlns:a16="http://schemas.microsoft.com/office/drawing/2014/main" id="{A6C2E31A-0CE2-451E-AC8B-CA8076E78F60}"/>
                </a:ext>
              </a:extLst>
            </p:cNvPr>
            <p:cNvSpPr/>
            <p:nvPr/>
          </p:nvSpPr>
          <p:spPr>
            <a:xfrm>
              <a:off x="837251" y="2100075"/>
              <a:ext cx="2083271" cy="2083271"/>
            </a:xfrm>
            <a:custGeom>
              <a:avLst/>
              <a:gdLst>
                <a:gd name="connsiteX0" fmla="*/ 2083271 w 2083271"/>
                <a:gd name="connsiteY0" fmla="*/ 0 h 2083271"/>
                <a:gd name="connsiteX1" fmla="*/ 2083271 w 2083271"/>
                <a:gd name="connsiteY1" fmla="*/ 969964 h 2083271"/>
                <a:gd name="connsiteX2" fmla="*/ 2083270 w 2083271"/>
                <a:gd name="connsiteY2" fmla="*/ 969964 h 2083271"/>
                <a:gd name="connsiteX3" fmla="*/ 969964 w 2083271"/>
                <a:gd name="connsiteY3" fmla="*/ 2083270 h 2083271"/>
                <a:gd name="connsiteX4" fmla="*/ 969964 w 2083271"/>
                <a:gd name="connsiteY4" fmla="*/ 2083271 h 2083271"/>
                <a:gd name="connsiteX5" fmla="*/ 0 w 2083271"/>
                <a:gd name="connsiteY5" fmla="*/ 2083271 h 2083271"/>
                <a:gd name="connsiteX6" fmla="*/ 251440 w 2083271"/>
                <a:gd name="connsiteY6" fmla="*/ 1090260 h 2083271"/>
                <a:gd name="connsiteX7" fmla="*/ 355611 w 2083271"/>
                <a:gd name="connsiteY7" fmla="*/ 918789 h 2083271"/>
                <a:gd name="connsiteX8" fmla="*/ 355611 w 2083271"/>
                <a:gd name="connsiteY8" fmla="*/ 447241 h 2083271"/>
                <a:gd name="connsiteX9" fmla="*/ 796199 w 2083271"/>
                <a:gd name="connsiteY9" fmla="*/ 447241 h 2083271"/>
                <a:gd name="connsiteX10" fmla="*/ 918494 w 2083271"/>
                <a:gd name="connsiteY10" fmla="*/ 355790 h 2083271"/>
                <a:gd name="connsiteX11" fmla="*/ 2083271 w 2083271"/>
                <a:gd name="connsiteY11" fmla="*/ 0 h 208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3271" h="2083271">
                  <a:moveTo>
                    <a:pt x="2083271" y="0"/>
                  </a:moveTo>
                  <a:lnTo>
                    <a:pt x="2083271" y="969964"/>
                  </a:lnTo>
                  <a:lnTo>
                    <a:pt x="2083270" y="969964"/>
                  </a:lnTo>
                  <a:cubicBezTo>
                    <a:pt x="1468408" y="969964"/>
                    <a:pt x="969964" y="1468408"/>
                    <a:pt x="969964" y="2083270"/>
                  </a:cubicBezTo>
                  <a:lnTo>
                    <a:pt x="969964" y="2083271"/>
                  </a:lnTo>
                  <a:lnTo>
                    <a:pt x="0" y="2083271"/>
                  </a:lnTo>
                  <a:cubicBezTo>
                    <a:pt x="0" y="1723721"/>
                    <a:pt x="91085" y="1385446"/>
                    <a:pt x="251440" y="1090260"/>
                  </a:cubicBezTo>
                  <a:lnTo>
                    <a:pt x="355611" y="918789"/>
                  </a:lnTo>
                  <a:lnTo>
                    <a:pt x="355611" y="447241"/>
                  </a:lnTo>
                  <a:lnTo>
                    <a:pt x="796199" y="447241"/>
                  </a:lnTo>
                  <a:lnTo>
                    <a:pt x="918494" y="355790"/>
                  </a:lnTo>
                  <a:cubicBezTo>
                    <a:pt x="1250987" y="131163"/>
                    <a:pt x="1651812" y="0"/>
                    <a:pt x="2083271"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dirty="0">
                <a:solidFill>
                  <a:srgbClr val="404040"/>
                </a:solidFill>
                <a:latin typeface="Arial"/>
                <a:ea typeface="微软雅黑"/>
                <a:sym typeface="Arial"/>
              </a:endParaRPr>
            </a:p>
          </p:txBody>
        </p:sp>
        <p:sp>
          <p:nvSpPr>
            <p:cNvPr id="12" name="任意多边形 36">
              <a:extLst>
                <a:ext uri="{FF2B5EF4-FFF2-40B4-BE49-F238E27FC236}">
                  <a16:creationId xmlns:a16="http://schemas.microsoft.com/office/drawing/2014/main" id="{BB933BAB-C0B5-460D-B063-052F48D3FBB1}"/>
                </a:ext>
              </a:extLst>
            </p:cNvPr>
            <p:cNvSpPr/>
            <p:nvPr/>
          </p:nvSpPr>
          <p:spPr>
            <a:xfrm flipH="1">
              <a:off x="2902345" y="2100075"/>
              <a:ext cx="2083271" cy="2083271"/>
            </a:xfrm>
            <a:custGeom>
              <a:avLst/>
              <a:gdLst>
                <a:gd name="connsiteX0" fmla="*/ 2083271 w 2083271"/>
                <a:gd name="connsiteY0" fmla="*/ 0 h 2083271"/>
                <a:gd name="connsiteX1" fmla="*/ 2083271 w 2083271"/>
                <a:gd name="connsiteY1" fmla="*/ 969964 h 2083271"/>
                <a:gd name="connsiteX2" fmla="*/ 2083270 w 2083271"/>
                <a:gd name="connsiteY2" fmla="*/ 969964 h 2083271"/>
                <a:gd name="connsiteX3" fmla="*/ 969964 w 2083271"/>
                <a:gd name="connsiteY3" fmla="*/ 2083270 h 2083271"/>
                <a:gd name="connsiteX4" fmla="*/ 969964 w 2083271"/>
                <a:gd name="connsiteY4" fmla="*/ 2083271 h 2083271"/>
                <a:gd name="connsiteX5" fmla="*/ 0 w 2083271"/>
                <a:gd name="connsiteY5" fmla="*/ 2083271 h 2083271"/>
                <a:gd name="connsiteX6" fmla="*/ 251440 w 2083271"/>
                <a:gd name="connsiteY6" fmla="*/ 1090260 h 2083271"/>
                <a:gd name="connsiteX7" fmla="*/ 355611 w 2083271"/>
                <a:gd name="connsiteY7" fmla="*/ 918789 h 2083271"/>
                <a:gd name="connsiteX8" fmla="*/ 355611 w 2083271"/>
                <a:gd name="connsiteY8" fmla="*/ 447241 h 2083271"/>
                <a:gd name="connsiteX9" fmla="*/ 796199 w 2083271"/>
                <a:gd name="connsiteY9" fmla="*/ 447241 h 2083271"/>
                <a:gd name="connsiteX10" fmla="*/ 918494 w 2083271"/>
                <a:gd name="connsiteY10" fmla="*/ 355790 h 2083271"/>
                <a:gd name="connsiteX11" fmla="*/ 2083271 w 2083271"/>
                <a:gd name="connsiteY11" fmla="*/ 0 h 208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3271" h="2083271">
                  <a:moveTo>
                    <a:pt x="2083271" y="0"/>
                  </a:moveTo>
                  <a:lnTo>
                    <a:pt x="2083271" y="969964"/>
                  </a:lnTo>
                  <a:lnTo>
                    <a:pt x="2083270" y="969964"/>
                  </a:lnTo>
                  <a:cubicBezTo>
                    <a:pt x="1468408" y="969964"/>
                    <a:pt x="969964" y="1468408"/>
                    <a:pt x="969964" y="2083270"/>
                  </a:cubicBezTo>
                  <a:lnTo>
                    <a:pt x="969964" y="2083271"/>
                  </a:lnTo>
                  <a:lnTo>
                    <a:pt x="0" y="2083271"/>
                  </a:lnTo>
                  <a:cubicBezTo>
                    <a:pt x="0" y="1723721"/>
                    <a:pt x="91085" y="1385446"/>
                    <a:pt x="251440" y="1090260"/>
                  </a:cubicBezTo>
                  <a:lnTo>
                    <a:pt x="355611" y="918789"/>
                  </a:lnTo>
                  <a:lnTo>
                    <a:pt x="355611" y="447241"/>
                  </a:lnTo>
                  <a:lnTo>
                    <a:pt x="796199" y="447241"/>
                  </a:lnTo>
                  <a:lnTo>
                    <a:pt x="918494" y="355790"/>
                  </a:lnTo>
                  <a:cubicBezTo>
                    <a:pt x="1250987" y="131163"/>
                    <a:pt x="1651812" y="0"/>
                    <a:pt x="208327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dirty="0">
                <a:solidFill>
                  <a:srgbClr val="404040"/>
                </a:solidFill>
                <a:latin typeface="Arial"/>
                <a:ea typeface="微软雅黑"/>
                <a:sym typeface="Arial"/>
              </a:endParaRPr>
            </a:p>
          </p:txBody>
        </p:sp>
        <p:sp>
          <p:nvSpPr>
            <p:cNvPr id="13" name="任意多边形 37">
              <a:extLst>
                <a:ext uri="{FF2B5EF4-FFF2-40B4-BE49-F238E27FC236}">
                  <a16:creationId xmlns:a16="http://schemas.microsoft.com/office/drawing/2014/main" id="{B57E16B7-6957-4730-AC18-3328BD360333}"/>
                </a:ext>
              </a:extLst>
            </p:cNvPr>
            <p:cNvSpPr/>
            <p:nvPr/>
          </p:nvSpPr>
          <p:spPr>
            <a:xfrm flipV="1">
              <a:off x="827030" y="4183346"/>
              <a:ext cx="2083271" cy="2083271"/>
            </a:xfrm>
            <a:custGeom>
              <a:avLst/>
              <a:gdLst>
                <a:gd name="connsiteX0" fmla="*/ 2083271 w 2083271"/>
                <a:gd name="connsiteY0" fmla="*/ 0 h 2083271"/>
                <a:gd name="connsiteX1" fmla="*/ 2083271 w 2083271"/>
                <a:gd name="connsiteY1" fmla="*/ 969964 h 2083271"/>
                <a:gd name="connsiteX2" fmla="*/ 2083270 w 2083271"/>
                <a:gd name="connsiteY2" fmla="*/ 969964 h 2083271"/>
                <a:gd name="connsiteX3" fmla="*/ 969964 w 2083271"/>
                <a:gd name="connsiteY3" fmla="*/ 2083270 h 2083271"/>
                <a:gd name="connsiteX4" fmla="*/ 969964 w 2083271"/>
                <a:gd name="connsiteY4" fmla="*/ 2083271 h 2083271"/>
                <a:gd name="connsiteX5" fmla="*/ 0 w 2083271"/>
                <a:gd name="connsiteY5" fmla="*/ 2083271 h 2083271"/>
                <a:gd name="connsiteX6" fmla="*/ 251440 w 2083271"/>
                <a:gd name="connsiteY6" fmla="*/ 1090260 h 2083271"/>
                <a:gd name="connsiteX7" fmla="*/ 355611 w 2083271"/>
                <a:gd name="connsiteY7" fmla="*/ 918789 h 2083271"/>
                <a:gd name="connsiteX8" fmla="*/ 355611 w 2083271"/>
                <a:gd name="connsiteY8" fmla="*/ 447241 h 2083271"/>
                <a:gd name="connsiteX9" fmla="*/ 796199 w 2083271"/>
                <a:gd name="connsiteY9" fmla="*/ 447241 h 2083271"/>
                <a:gd name="connsiteX10" fmla="*/ 918494 w 2083271"/>
                <a:gd name="connsiteY10" fmla="*/ 355790 h 2083271"/>
                <a:gd name="connsiteX11" fmla="*/ 2083271 w 2083271"/>
                <a:gd name="connsiteY11" fmla="*/ 0 h 208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3271" h="2083271">
                  <a:moveTo>
                    <a:pt x="2083271" y="0"/>
                  </a:moveTo>
                  <a:lnTo>
                    <a:pt x="2083271" y="969964"/>
                  </a:lnTo>
                  <a:lnTo>
                    <a:pt x="2083270" y="969964"/>
                  </a:lnTo>
                  <a:cubicBezTo>
                    <a:pt x="1468408" y="969964"/>
                    <a:pt x="969964" y="1468408"/>
                    <a:pt x="969964" y="2083270"/>
                  </a:cubicBezTo>
                  <a:lnTo>
                    <a:pt x="969964" y="2083271"/>
                  </a:lnTo>
                  <a:lnTo>
                    <a:pt x="0" y="2083271"/>
                  </a:lnTo>
                  <a:cubicBezTo>
                    <a:pt x="0" y="1723721"/>
                    <a:pt x="91085" y="1385446"/>
                    <a:pt x="251440" y="1090260"/>
                  </a:cubicBezTo>
                  <a:lnTo>
                    <a:pt x="355611" y="918789"/>
                  </a:lnTo>
                  <a:lnTo>
                    <a:pt x="355611" y="447241"/>
                  </a:lnTo>
                  <a:lnTo>
                    <a:pt x="796199" y="447241"/>
                  </a:lnTo>
                  <a:lnTo>
                    <a:pt x="918494" y="355790"/>
                  </a:lnTo>
                  <a:cubicBezTo>
                    <a:pt x="1250987" y="131163"/>
                    <a:pt x="1651812" y="0"/>
                    <a:pt x="208327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dirty="0">
                <a:solidFill>
                  <a:srgbClr val="404040"/>
                </a:solidFill>
                <a:latin typeface="Arial"/>
                <a:ea typeface="微软雅黑"/>
                <a:sym typeface="Arial"/>
              </a:endParaRPr>
            </a:p>
          </p:txBody>
        </p:sp>
        <p:sp>
          <p:nvSpPr>
            <p:cNvPr id="14" name="任意多边形 38">
              <a:extLst>
                <a:ext uri="{FF2B5EF4-FFF2-40B4-BE49-F238E27FC236}">
                  <a16:creationId xmlns:a16="http://schemas.microsoft.com/office/drawing/2014/main" id="{F36181A6-86F2-465B-B6BE-13D41D397510}"/>
                </a:ext>
              </a:extLst>
            </p:cNvPr>
            <p:cNvSpPr/>
            <p:nvPr/>
          </p:nvSpPr>
          <p:spPr>
            <a:xfrm flipH="1" flipV="1">
              <a:off x="2905979" y="4183346"/>
              <a:ext cx="2083271" cy="2083271"/>
            </a:xfrm>
            <a:custGeom>
              <a:avLst/>
              <a:gdLst>
                <a:gd name="connsiteX0" fmla="*/ 2083271 w 2083271"/>
                <a:gd name="connsiteY0" fmla="*/ 0 h 2083271"/>
                <a:gd name="connsiteX1" fmla="*/ 2083271 w 2083271"/>
                <a:gd name="connsiteY1" fmla="*/ 969964 h 2083271"/>
                <a:gd name="connsiteX2" fmla="*/ 2083270 w 2083271"/>
                <a:gd name="connsiteY2" fmla="*/ 969964 h 2083271"/>
                <a:gd name="connsiteX3" fmla="*/ 969964 w 2083271"/>
                <a:gd name="connsiteY3" fmla="*/ 2083270 h 2083271"/>
                <a:gd name="connsiteX4" fmla="*/ 969964 w 2083271"/>
                <a:gd name="connsiteY4" fmla="*/ 2083271 h 2083271"/>
                <a:gd name="connsiteX5" fmla="*/ 0 w 2083271"/>
                <a:gd name="connsiteY5" fmla="*/ 2083271 h 2083271"/>
                <a:gd name="connsiteX6" fmla="*/ 251440 w 2083271"/>
                <a:gd name="connsiteY6" fmla="*/ 1090260 h 2083271"/>
                <a:gd name="connsiteX7" fmla="*/ 355611 w 2083271"/>
                <a:gd name="connsiteY7" fmla="*/ 918789 h 2083271"/>
                <a:gd name="connsiteX8" fmla="*/ 355611 w 2083271"/>
                <a:gd name="connsiteY8" fmla="*/ 447241 h 2083271"/>
                <a:gd name="connsiteX9" fmla="*/ 796199 w 2083271"/>
                <a:gd name="connsiteY9" fmla="*/ 447241 h 2083271"/>
                <a:gd name="connsiteX10" fmla="*/ 918494 w 2083271"/>
                <a:gd name="connsiteY10" fmla="*/ 355790 h 2083271"/>
                <a:gd name="connsiteX11" fmla="*/ 2083271 w 2083271"/>
                <a:gd name="connsiteY11" fmla="*/ 0 h 208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3271" h="2083271">
                  <a:moveTo>
                    <a:pt x="2083271" y="0"/>
                  </a:moveTo>
                  <a:lnTo>
                    <a:pt x="2083271" y="969964"/>
                  </a:lnTo>
                  <a:lnTo>
                    <a:pt x="2083270" y="969964"/>
                  </a:lnTo>
                  <a:cubicBezTo>
                    <a:pt x="1468408" y="969964"/>
                    <a:pt x="969964" y="1468408"/>
                    <a:pt x="969964" y="2083270"/>
                  </a:cubicBezTo>
                  <a:lnTo>
                    <a:pt x="969964" y="2083271"/>
                  </a:lnTo>
                  <a:lnTo>
                    <a:pt x="0" y="2083271"/>
                  </a:lnTo>
                  <a:cubicBezTo>
                    <a:pt x="0" y="1723721"/>
                    <a:pt x="91085" y="1385446"/>
                    <a:pt x="251440" y="1090260"/>
                  </a:cubicBezTo>
                  <a:lnTo>
                    <a:pt x="355611" y="918789"/>
                  </a:lnTo>
                  <a:lnTo>
                    <a:pt x="355611" y="447241"/>
                  </a:lnTo>
                  <a:lnTo>
                    <a:pt x="796199" y="447241"/>
                  </a:lnTo>
                  <a:lnTo>
                    <a:pt x="918494" y="355790"/>
                  </a:lnTo>
                  <a:cubicBezTo>
                    <a:pt x="1250987" y="131163"/>
                    <a:pt x="1651812" y="0"/>
                    <a:pt x="2083271"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dirty="0">
                <a:solidFill>
                  <a:srgbClr val="404040"/>
                </a:solidFill>
                <a:latin typeface="Arial"/>
                <a:ea typeface="微软雅黑"/>
                <a:sym typeface="Arial"/>
              </a:endParaRPr>
            </a:p>
          </p:txBody>
        </p:sp>
      </p:grpSp>
      <p:pic>
        <p:nvPicPr>
          <p:cNvPr id="15" name="图片 14">
            <a:extLst>
              <a:ext uri="{FF2B5EF4-FFF2-40B4-BE49-F238E27FC236}">
                <a16:creationId xmlns:a16="http://schemas.microsoft.com/office/drawing/2014/main" id="{A2813C81-282A-4CB7-9FFF-82BFE93F7270}"/>
              </a:ext>
            </a:extLst>
          </p:cNvPr>
          <p:cNvPicPr>
            <a:picLocks noChangeAspect="1"/>
          </p:cNvPicPr>
          <p:nvPr/>
        </p:nvPicPr>
        <p:blipFill>
          <a:blip r:embed="rId3"/>
          <a:stretch>
            <a:fillRect/>
          </a:stretch>
        </p:blipFill>
        <p:spPr>
          <a:xfrm>
            <a:off x="333158" y="1544571"/>
            <a:ext cx="3710350" cy="2241320"/>
          </a:xfrm>
          <a:prstGeom prst="rect">
            <a:avLst/>
          </a:prstGeom>
        </p:spPr>
      </p:pic>
      <p:pic>
        <p:nvPicPr>
          <p:cNvPr id="16" name="图片 15">
            <a:extLst>
              <a:ext uri="{FF2B5EF4-FFF2-40B4-BE49-F238E27FC236}">
                <a16:creationId xmlns:a16="http://schemas.microsoft.com/office/drawing/2014/main" id="{69522218-AB18-4E38-A65A-81462AF988AE}"/>
              </a:ext>
            </a:extLst>
          </p:cNvPr>
          <p:cNvPicPr>
            <a:picLocks noChangeAspect="1"/>
          </p:cNvPicPr>
          <p:nvPr/>
        </p:nvPicPr>
        <p:blipFill>
          <a:blip r:embed="rId4"/>
          <a:stretch>
            <a:fillRect/>
          </a:stretch>
        </p:blipFill>
        <p:spPr>
          <a:xfrm>
            <a:off x="8268289" y="1841659"/>
            <a:ext cx="3697901" cy="2541626"/>
          </a:xfrm>
          <a:prstGeom prst="rect">
            <a:avLst/>
          </a:prstGeom>
        </p:spPr>
      </p:pic>
      <p:pic>
        <p:nvPicPr>
          <p:cNvPr id="17" name="图片 16">
            <a:extLst>
              <a:ext uri="{FF2B5EF4-FFF2-40B4-BE49-F238E27FC236}">
                <a16:creationId xmlns:a16="http://schemas.microsoft.com/office/drawing/2014/main" id="{3E8DBEE8-66A6-4F2B-A281-B4BB0F486EAB}"/>
              </a:ext>
            </a:extLst>
          </p:cNvPr>
          <p:cNvPicPr>
            <a:picLocks noChangeAspect="1"/>
          </p:cNvPicPr>
          <p:nvPr/>
        </p:nvPicPr>
        <p:blipFill>
          <a:blip r:embed="rId5"/>
          <a:stretch>
            <a:fillRect/>
          </a:stretch>
        </p:blipFill>
        <p:spPr>
          <a:xfrm>
            <a:off x="395834" y="3897477"/>
            <a:ext cx="3647674" cy="2776480"/>
          </a:xfrm>
          <a:prstGeom prst="rect">
            <a:avLst/>
          </a:prstGeom>
        </p:spPr>
      </p:pic>
      <p:sp>
        <p:nvSpPr>
          <p:cNvPr id="18" name="Shape 2411">
            <a:extLst>
              <a:ext uri="{FF2B5EF4-FFF2-40B4-BE49-F238E27FC236}">
                <a16:creationId xmlns:a16="http://schemas.microsoft.com/office/drawing/2014/main" id="{0CB05264-97F5-4EC5-931C-9932AD9209EB}"/>
              </a:ext>
            </a:extLst>
          </p:cNvPr>
          <p:cNvSpPr/>
          <p:nvPr/>
        </p:nvSpPr>
        <p:spPr>
          <a:xfrm>
            <a:off x="5586908" y="3277831"/>
            <a:ext cx="2657307" cy="83086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lvl="0" eaLnBrk="0" hangingPunct="0"/>
            <a:r>
              <a:rPr lang="en-US" altLang="zh-CN" sz="5399" b="1" dirty="0">
                <a:solidFill>
                  <a:srgbClr val="314865"/>
                </a:solidFill>
                <a:latin typeface="Berlin Sans FB Demi" panose="020E0802020502020306" pitchFamily="34" charset="0"/>
                <a:ea typeface="微软雅黑"/>
                <a:sym typeface="Arial"/>
              </a:rPr>
              <a:t>CPC</a:t>
            </a:r>
            <a:endParaRPr lang="zh-CN" altLang="en-US" sz="7199" b="1" dirty="0">
              <a:solidFill>
                <a:srgbClr val="314865"/>
              </a:solidFill>
              <a:latin typeface="Berlin Sans FB Demi" panose="020E0802020502020306" pitchFamily="34" charset="0"/>
              <a:ea typeface="微软雅黑"/>
              <a:sym typeface="Arial"/>
            </a:endParaRPr>
          </a:p>
        </p:txBody>
      </p:sp>
      <p:pic>
        <p:nvPicPr>
          <p:cNvPr id="19" name="图片 18">
            <a:extLst>
              <a:ext uri="{FF2B5EF4-FFF2-40B4-BE49-F238E27FC236}">
                <a16:creationId xmlns:a16="http://schemas.microsoft.com/office/drawing/2014/main" id="{1F5CF198-7B54-4003-92F4-39547E2B1462}"/>
              </a:ext>
            </a:extLst>
          </p:cNvPr>
          <p:cNvPicPr>
            <a:picLocks noChangeAspect="1"/>
          </p:cNvPicPr>
          <p:nvPr/>
        </p:nvPicPr>
        <p:blipFill>
          <a:blip r:embed="rId6"/>
          <a:stretch>
            <a:fillRect/>
          </a:stretch>
        </p:blipFill>
        <p:spPr>
          <a:xfrm>
            <a:off x="8148494" y="4284271"/>
            <a:ext cx="3817696" cy="2468686"/>
          </a:xfrm>
          <a:prstGeom prst="rect">
            <a:avLst/>
          </a:prstGeom>
        </p:spPr>
      </p:pic>
      <p:sp>
        <p:nvSpPr>
          <p:cNvPr id="26" name="文本框 25">
            <a:extLst>
              <a:ext uri="{FF2B5EF4-FFF2-40B4-BE49-F238E27FC236}">
                <a16:creationId xmlns:a16="http://schemas.microsoft.com/office/drawing/2014/main" id="{878444BE-1D06-4633-894B-CB78787184F1}"/>
              </a:ext>
            </a:extLst>
          </p:cNvPr>
          <p:cNvSpPr txBox="1"/>
          <p:nvPr/>
        </p:nvSpPr>
        <p:spPr>
          <a:xfrm>
            <a:off x="4227316" y="5995709"/>
            <a:ext cx="3737368" cy="461665"/>
          </a:xfrm>
          <a:prstGeom prst="rect">
            <a:avLst/>
          </a:prstGeom>
          <a:noFill/>
        </p:spPr>
        <p:txBody>
          <a:bodyPr wrap="square">
            <a:spAutoFit/>
          </a:bodyPr>
          <a:lstStyle/>
          <a:p>
            <a:pPr marL="257175" indent="-257175">
              <a:buClr>
                <a:srgbClr val="C00000"/>
              </a:buClr>
              <a:buFont typeface="Wingdings" panose="05000000000000000000" pitchFamily="2" charset="2"/>
              <a:buChar char="l"/>
            </a:pPr>
            <a:r>
              <a:rPr kumimoji="1" lang="en-US" altLang="zh-CN" sz="1200" dirty="0">
                <a:ln w="12700">
                  <a:noFill/>
                </a:ln>
                <a:solidFill>
                  <a:srgbClr val="262626">
                    <a:alpha val="100000"/>
                  </a:srgbClr>
                </a:solidFill>
                <a:latin typeface="Franklin Gothic Book" panose="020B0503020102020204" pitchFamily="34" charset="0"/>
                <a:ea typeface="Source Han Sans"/>
              </a:rPr>
              <a:t>The total number of full-text downloads for CPC was over 200,000 in 2024.</a:t>
            </a:r>
            <a:endParaRPr kumimoji="1" lang="zh-CN" altLang="en-US" sz="1200" dirty="0">
              <a:ln w="12700">
                <a:noFill/>
              </a:ln>
              <a:solidFill>
                <a:srgbClr val="262626">
                  <a:alpha val="100000"/>
                </a:srgbClr>
              </a:solidFill>
              <a:latin typeface="Franklin Gothic Book" panose="020B0503020102020204" pitchFamily="34" charset="0"/>
              <a:ea typeface="Source Han Sans"/>
            </a:endParaRPr>
          </a:p>
        </p:txBody>
      </p:sp>
      <p:pic>
        <p:nvPicPr>
          <p:cNvPr id="29" name="图片 28">
            <a:extLst>
              <a:ext uri="{FF2B5EF4-FFF2-40B4-BE49-F238E27FC236}">
                <a16:creationId xmlns:a16="http://schemas.microsoft.com/office/drawing/2014/main" id="{39D49E92-74E3-424E-9283-EA75C8897BFB}"/>
              </a:ext>
            </a:extLst>
          </p:cNvPr>
          <p:cNvPicPr>
            <a:picLocks noChangeAspect="1"/>
          </p:cNvPicPr>
          <p:nvPr/>
        </p:nvPicPr>
        <p:blipFill>
          <a:blip r:embed="rId7"/>
          <a:stretch>
            <a:fillRect/>
          </a:stretch>
        </p:blipFill>
        <p:spPr>
          <a:xfrm>
            <a:off x="4866136" y="2074835"/>
            <a:ext cx="2596431" cy="3301648"/>
          </a:xfrm>
          <a:prstGeom prst="rect">
            <a:avLst/>
          </a:prstGeom>
        </p:spPr>
      </p:pic>
    </p:spTree>
    <p:extLst>
      <p:ext uri="{BB962C8B-B14F-4D97-AF65-F5344CB8AC3E}">
        <p14:creationId xmlns:p14="http://schemas.microsoft.com/office/powerpoint/2010/main" val="142348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970154" y="1674393"/>
            <a:ext cx="4619964" cy="4140000"/>
          </a:xfrm>
          <a:prstGeom prst="roundRect">
            <a:avLst>
              <a:gd name="adj" fmla="val 6196"/>
            </a:avLst>
          </a:prstGeom>
          <a:solidFill>
            <a:schemeClr val="bg1"/>
          </a:solidFill>
          <a:ln cap="sq">
            <a:noFill/>
            <a:prstDash val="solid"/>
            <a:miter/>
          </a:ln>
          <a:effectLst>
            <a:outerShdw blurRad="175260" dist="73025" algn="l" rotWithShape="0">
              <a:schemeClr val="accent1">
                <a:alpha val="20000"/>
              </a:schemeClr>
            </a:outerShdw>
          </a:effectLst>
        </p:spPr>
        <p:txBody>
          <a:bodyPr vert="horz" wrap="square" lIns="105156" tIns="52578" rIns="105156" bIns="52578" rtlCol="0" anchor="ctr"/>
          <a:lstStyle/>
          <a:p>
            <a:pPr algn="ctr">
              <a:lnSpc>
                <a:spcPct val="110000"/>
              </a:lnSpc>
            </a:pPr>
            <a:endParaRPr kumimoji="1" lang="zh-CN" altLang="en-US"/>
          </a:p>
        </p:txBody>
      </p:sp>
      <p:sp>
        <p:nvSpPr>
          <p:cNvPr id="5" name="标题 1"/>
          <p:cNvSpPr txBox="1"/>
          <p:nvPr/>
        </p:nvSpPr>
        <p:spPr>
          <a:xfrm rot="5400000">
            <a:off x="2442986" y="3208288"/>
            <a:ext cx="159337" cy="216768"/>
          </a:xfrm>
          <a:prstGeom prst="chevron">
            <a:avLst>
              <a:gd name="adj" fmla="val 59091"/>
            </a:avLst>
          </a:prstGeom>
          <a:solidFill>
            <a:schemeClr val="bg1"/>
          </a:solidFill>
          <a:ln w="12700" cap="sq">
            <a:noFill/>
            <a:miter/>
          </a:ln>
          <a:effectLst/>
        </p:spPr>
        <p:txBody>
          <a:bodyPr vert="horz" wrap="square" lIns="105156" tIns="52578" rIns="105156" bIns="52578" rtlCol="0" anchor="ctr"/>
          <a:lstStyle/>
          <a:p>
            <a:pPr algn="ctr">
              <a:lnSpc>
                <a:spcPct val="110000"/>
              </a:lnSpc>
            </a:pPr>
            <a:endParaRPr kumimoji="1" lang="zh-CN" altLang="en-US"/>
          </a:p>
        </p:txBody>
      </p:sp>
      <p:sp>
        <p:nvSpPr>
          <p:cNvPr id="8" name="标题 1"/>
          <p:cNvSpPr txBox="1"/>
          <p:nvPr/>
        </p:nvSpPr>
        <p:spPr>
          <a:xfrm>
            <a:off x="2870264" y="1858974"/>
            <a:ext cx="1035001" cy="978693"/>
          </a:xfrm>
          <a:custGeom>
            <a:avLst/>
            <a:gdLst>
              <a:gd name="connsiteX0" fmla="*/ 0 w 907291"/>
              <a:gd name="connsiteY0" fmla="*/ 0 h 1133322"/>
              <a:gd name="connsiteX1" fmla="*/ 817189 w 907291"/>
              <a:gd name="connsiteY1" fmla="*/ 0 h 1133322"/>
              <a:gd name="connsiteX2" fmla="*/ 907291 w 907291"/>
              <a:gd name="connsiteY2" fmla="*/ 90102 h 1133322"/>
              <a:gd name="connsiteX3" fmla="*/ 907291 w 907291"/>
              <a:gd name="connsiteY3" fmla="*/ 1133322 h 1133322"/>
              <a:gd name="connsiteX4" fmla="*/ 887139 w 907291"/>
              <a:gd name="connsiteY4" fmla="*/ 1001282 h 1133322"/>
              <a:gd name="connsiteX5" fmla="*/ 94166 w 907291"/>
              <a:gd name="connsiteY5" fmla="*/ 34465 h 1133322"/>
              <a:gd name="connsiteX6" fmla="*/ 0 w 907291"/>
              <a:gd name="connsiteY6" fmla="*/ 0 h 1133322"/>
            </a:gdLst>
            <a:ahLst/>
            <a:cxnLst/>
            <a:rect l="l" t="t" r="r" b="b"/>
            <a:pathLst>
              <a:path w="907291" h="1133322">
                <a:moveTo>
                  <a:pt x="0" y="0"/>
                </a:moveTo>
                <a:lnTo>
                  <a:pt x="817189" y="0"/>
                </a:lnTo>
                <a:cubicBezTo>
                  <a:pt x="866951" y="0"/>
                  <a:pt x="907291" y="40340"/>
                  <a:pt x="907291" y="90102"/>
                </a:cubicBezTo>
                <a:lnTo>
                  <a:pt x="907291" y="1133322"/>
                </a:lnTo>
                <a:lnTo>
                  <a:pt x="887139" y="1001282"/>
                </a:lnTo>
                <a:cubicBezTo>
                  <a:pt x="797688" y="564143"/>
                  <a:pt x="495859" y="204367"/>
                  <a:pt x="94166" y="34465"/>
                </a:cubicBezTo>
                <a:lnTo>
                  <a:pt x="0" y="0"/>
                </a:lnTo>
                <a:close/>
              </a:path>
            </a:pathLst>
          </a:custGeom>
          <a:solidFill>
            <a:schemeClr val="bg1">
              <a:alpha val="10000"/>
            </a:schemeClr>
          </a:solidFill>
          <a:ln cap="sq">
            <a:noFill/>
            <a:prstDash val="solid"/>
            <a:miter/>
          </a:ln>
          <a:effectLst/>
        </p:spPr>
        <p:txBody>
          <a:bodyPr vert="horz" wrap="square" lIns="105156" tIns="52578" rIns="105156" bIns="52578" rtlCol="0" anchor="ctr"/>
          <a:lstStyle/>
          <a:p>
            <a:pPr algn="ctr">
              <a:lnSpc>
                <a:spcPct val="110000"/>
              </a:lnSpc>
            </a:pPr>
            <a:endParaRPr kumimoji="1" lang="zh-CN" altLang="en-US"/>
          </a:p>
        </p:txBody>
      </p:sp>
      <p:sp>
        <p:nvSpPr>
          <p:cNvPr id="9" name="标题 1"/>
          <p:cNvSpPr txBox="1"/>
          <p:nvPr/>
        </p:nvSpPr>
        <p:spPr>
          <a:xfrm>
            <a:off x="3367065" y="1887298"/>
            <a:ext cx="538200" cy="571850"/>
          </a:xfrm>
          <a:custGeom>
            <a:avLst/>
            <a:gdLst>
              <a:gd name="connsiteX0" fmla="*/ 0 w 907291"/>
              <a:gd name="connsiteY0" fmla="*/ 0 h 1133322"/>
              <a:gd name="connsiteX1" fmla="*/ 817189 w 907291"/>
              <a:gd name="connsiteY1" fmla="*/ 0 h 1133322"/>
              <a:gd name="connsiteX2" fmla="*/ 907291 w 907291"/>
              <a:gd name="connsiteY2" fmla="*/ 90102 h 1133322"/>
              <a:gd name="connsiteX3" fmla="*/ 907291 w 907291"/>
              <a:gd name="connsiteY3" fmla="*/ 1133322 h 1133322"/>
              <a:gd name="connsiteX4" fmla="*/ 887139 w 907291"/>
              <a:gd name="connsiteY4" fmla="*/ 1001282 h 1133322"/>
              <a:gd name="connsiteX5" fmla="*/ 94166 w 907291"/>
              <a:gd name="connsiteY5" fmla="*/ 34465 h 1133322"/>
              <a:gd name="connsiteX6" fmla="*/ 0 w 907291"/>
              <a:gd name="connsiteY6" fmla="*/ 0 h 1133322"/>
            </a:gdLst>
            <a:ahLst/>
            <a:cxnLst/>
            <a:rect l="l" t="t" r="r" b="b"/>
            <a:pathLst>
              <a:path w="907291" h="1133322">
                <a:moveTo>
                  <a:pt x="0" y="0"/>
                </a:moveTo>
                <a:lnTo>
                  <a:pt x="817189" y="0"/>
                </a:lnTo>
                <a:cubicBezTo>
                  <a:pt x="866951" y="0"/>
                  <a:pt x="907291" y="40340"/>
                  <a:pt x="907291" y="90102"/>
                </a:cubicBezTo>
                <a:lnTo>
                  <a:pt x="907291" y="1133322"/>
                </a:lnTo>
                <a:lnTo>
                  <a:pt x="887139" y="1001282"/>
                </a:lnTo>
                <a:cubicBezTo>
                  <a:pt x="797688" y="564143"/>
                  <a:pt x="495859" y="204367"/>
                  <a:pt x="94166" y="34465"/>
                </a:cubicBezTo>
                <a:lnTo>
                  <a:pt x="0" y="0"/>
                </a:lnTo>
                <a:close/>
              </a:path>
            </a:pathLst>
          </a:custGeom>
          <a:solidFill>
            <a:schemeClr val="bg1">
              <a:alpha val="10000"/>
            </a:schemeClr>
          </a:solidFill>
          <a:ln cap="sq">
            <a:noFill/>
            <a:prstDash val="solid"/>
            <a:miter/>
          </a:ln>
          <a:effectLst/>
        </p:spPr>
        <p:txBody>
          <a:bodyPr vert="horz" wrap="square" lIns="105156" tIns="52578" rIns="105156" bIns="52578" rtlCol="0" anchor="ctr"/>
          <a:lstStyle/>
          <a:p>
            <a:pPr algn="ctr">
              <a:lnSpc>
                <a:spcPct val="110000"/>
              </a:lnSpc>
            </a:pPr>
            <a:endParaRPr kumimoji="1" lang="zh-CN" altLang="en-US"/>
          </a:p>
        </p:txBody>
      </p:sp>
      <p:sp>
        <p:nvSpPr>
          <p:cNvPr id="12" name="标题 1"/>
          <p:cNvSpPr txBox="1"/>
          <p:nvPr/>
        </p:nvSpPr>
        <p:spPr>
          <a:xfrm>
            <a:off x="4826000" y="2102334"/>
            <a:ext cx="2550087" cy="860660"/>
          </a:xfrm>
          <a:prstGeom prst="rect">
            <a:avLst/>
          </a:prstGeom>
          <a:noFill/>
          <a:ln>
            <a:noFill/>
          </a:ln>
          <a:effectLst/>
        </p:spPr>
        <p:txBody>
          <a:bodyPr vert="horz" wrap="square" lIns="105156" tIns="52578" rIns="105156" bIns="52578" rtlCol="0" anchor="ctr"/>
          <a:lstStyle/>
          <a:p>
            <a:pPr algn="ctr">
              <a:lnSpc>
                <a:spcPct val="130000"/>
              </a:lnSpc>
            </a:pPr>
            <a:r>
              <a:rPr kumimoji="1" lang="en-US" altLang="zh-CN" sz="1600" dirty="0">
                <a:ln w="12700">
                  <a:noFill/>
                </a:ln>
                <a:solidFill>
                  <a:srgbClr val="FFFFFF">
                    <a:alpha val="100000"/>
                  </a:srgbClr>
                </a:solidFill>
                <a:latin typeface="Source Han Sans CN Bold"/>
                <a:ea typeface="Source Han Sans CN Bold"/>
                <a:cs typeface="Source Han Sans CN Bold"/>
              </a:rPr>
              <a:t>Neutron Magnetic Moment</a:t>
            </a:r>
            <a:endParaRPr kumimoji="1" lang="zh-CN" altLang="en-US" dirty="0"/>
          </a:p>
        </p:txBody>
      </p:sp>
      <p:sp>
        <p:nvSpPr>
          <p:cNvPr id="14" name="标题 1"/>
          <p:cNvSpPr txBox="1"/>
          <p:nvPr/>
        </p:nvSpPr>
        <p:spPr>
          <a:xfrm rot="5400000">
            <a:off x="5997467" y="3208288"/>
            <a:ext cx="159337" cy="216768"/>
          </a:xfrm>
          <a:prstGeom prst="chevron">
            <a:avLst>
              <a:gd name="adj" fmla="val 59091"/>
            </a:avLst>
          </a:prstGeom>
          <a:solidFill>
            <a:schemeClr val="bg1"/>
          </a:solidFill>
          <a:ln w="12700" cap="sq">
            <a:noFill/>
            <a:miter/>
          </a:ln>
          <a:effectLst/>
        </p:spPr>
        <p:txBody>
          <a:bodyPr vert="horz" wrap="square" lIns="105156" tIns="52578" rIns="105156" bIns="52578" rtlCol="0" anchor="ctr"/>
          <a:lstStyle/>
          <a:p>
            <a:pPr algn="ctr">
              <a:lnSpc>
                <a:spcPct val="110000"/>
              </a:lnSpc>
            </a:pPr>
            <a:endParaRPr kumimoji="1" lang="zh-CN" altLang="en-US"/>
          </a:p>
        </p:txBody>
      </p:sp>
      <p:sp>
        <p:nvSpPr>
          <p:cNvPr id="15" name="标题 1"/>
          <p:cNvSpPr txBox="1"/>
          <p:nvPr/>
        </p:nvSpPr>
        <p:spPr>
          <a:xfrm>
            <a:off x="5945398" y="1797861"/>
            <a:ext cx="1532365" cy="1628174"/>
          </a:xfrm>
          <a:custGeom>
            <a:avLst/>
            <a:gdLst>
              <a:gd name="connsiteX0" fmla="*/ 0 w 907291"/>
              <a:gd name="connsiteY0" fmla="*/ 0 h 1133322"/>
              <a:gd name="connsiteX1" fmla="*/ 817189 w 907291"/>
              <a:gd name="connsiteY1" fmla="*/ 0 h 1133322"/>
              <a:gd name="connsiteX2" fmla="*/ 907291 w 907291"/>
              <a:gd name="connsiteY2" fmla="*/ 90102 h 1133322"/>
              <a:gd name="connsiteX3" fmla="*/ 907291 w 907291"/>
              <a:gd name="connsiteY3" fmla="*/ 1133322 h 1133322"/>
              <a:gd name="connsiteX4" fmla="*/ 887139 w 907291"/>
              <a:gd name="connsiteY4" fmla="*/ 1001282 h 1133322"/>
              <a:gd name="connsiteX5" fmla="*/ 94166 w 907291"/>
              <a:gd name="connsiteY5" fmla="*/ 34465 h 1133322"/>
              <a:gd name="connsiteX6" fmla="*/ 0 w 907291"/>
              <a:gd name="connsiteY6" fmla="*/ 0 h 1133322"/>
            </a:gdLst>
            <a:ahLst/>
            <a:cxnLst/>
            <a:rect l="l" t="t" r="r" b="b"/>
            <a:pathLst>
              <a:path w="907291" h="1133322">
                <a:moveTo>
                  <a:pt x="0" y="0"/>
                </a:moveTo>
                <a:lnTo>
                  <a:pt x="817189" y="0"/>
                </a:lnTo>
                <a:cubicBezTo>
                  <a:pt x="866951" y="0"/>
                  <a:pt x="907291" y="40340"/>
                  <a:pt x="907291" y="90102"/>
                </a:cubicBezTo>
                <a:lnTo>
                  <a:pt x="907291" y="1133322"/>
                </a:lnTo>
                <a:lnTo>
                  <a:pt x="887139" y="1001282"/>
                </a:lnTo>
                <a:cubicBezTo>
                  <a:pt x="797688" y="564143"/>
                  <a:pt x="495859" y="204367"/>
                  <a:pt x="94166" y="34465"/>
                </a:cubicBezTo>
                <a:lnTo>
                  <a:pt x="0" y="0"/>
                </a:lnTo>
                <a:close/>
              </a:path>
            </a:pathLst>
          </a:custGeom>
          <a:solidFill>
            <a:schemeClr val="bg1">
              <a:alpha val="20000"/>
            </a:schemeClr>
          </a:solidFill>
          <a:ln cap="sq">
            <a:noFill/>
            <a:prstDash val="solid"/>
            <a:miter/>
          </a:ln>
          <a:effectLst/>
        </p:spPr>
        <p:txBody>
          <a:bodyPr vert="horz" wrap="square" lIns="105156" tIns="52578" rIns="105156" bIns="52578" rtlCol="0" anchor="ctr"/>
          <a:lstStyle/>
          <a:p>
            <a:pPr algn="ctr">
              <a:lnSpc>
                <a:spcPct val="110000"/>
              </a:lnSpc>
            </a:pPr>
            <a:endParaRPr kumimoji="1" lang="zh-CN" altLang="en-US"/>
          </a:p>
        </p:txBody>
      </p:sp>
      <p:sp>
        <p:nvSpPr>
          <p:cNvPr id="16" name="标题 1"/>
          <p:cNvSpPr txBox="1"/>
          <p:nvPr/>
        </p:nvSpPr>
        <p:spPr>
          <a:xfrm>
            <a:off x="6410923" y="1858974"/>
            <a:ext cx="1035001" cy="978693"/>
          </a:xfrm>
          <a:custGeom>
            <a:avLst/>
            <a:gdLst>
              <a:gd name="connsiteX0" fmla="*/ 0 w 907291"/>
              <a:gd name="connsiteY0" fmla="*/ 0 h 1133322"/>
              <a:gd name="connsiteX1" fmla="*/ 817189 w 907291"/>
              <a:gd name="connsiteY1" fmla="*/ 0 h 1133322"/>
              <a:gd name="connsiteX2" fmla="*/ 907291 w 907291"/>
              <a:gd name="connsiteY2" fmla="*/ 90102 h 1133322"/>
              <a:gd name="connsiteX3" fmla="*/ 907291 w 907291"/>
              <a:gd name="connsiteY3" fmla="*/ 1133322 h 1133322"/>
              <a:gd name="connsiteX4" fmla="*/ 887139 w 907291"/>
              <a:gd name="connsiteY4" fmla="*/ 1001282 h 1133322"/>
              <a:gd name="connsiteX5" fmla="*/ 94166 w 907291"/>
              <a:gd name="connsiteY5" fmla="*/ 34465 h 1133322"/>
              <a:gd name="connsiteX6" fmla="*/ 0 w 907291"/>
              <a:gd name="connsiteY6" fmla="*/ 0 h 1133322"/>
            </a:gdLst>
            <a:ahLst/>
            <a:cxnLst/>
            <a:rect l="l" t="t" r="r" b="b"/>
            <a:pathLst>
              <a:path w="907291" h="1133322">
                <a:moveTo>
                  <a:pt x="0" y="0"/>
                </a:moveTo>
                <a:lnTo>
                  <a:pt x="817189" y="0"/>
                </a:lnTo>
                <a:cubicBezTo>
                  <a:pt x="866951" y="0"/>
                  <a:pt x="907291" y="40340"/>
                  <a:pt x="907291" y="90102"/>
                </a:cubicBezTo>
                <a:lnTo>
                  <a:pt x="907291" y="1133322"/>
                </a:lnTo>
                <a:lnTo>
                  <a:pt x="887139" y="1001282"/>
                </a:lnTo>
                <a:cubicBezTo>
                  <a:pt x="797688" y="564143"/>
                  <a:pt x="495859" y="204367"/>
                  <a:pt x="94166" y="34465"/>
                </a:cubicBezTo>
                <a:lnTo>
                  <a:pt x="0" y="0"/>
                </a:lnTo>
                <a:close/>
              </a:path>
            </a:pathLst>
          </a:custGeom>
          <a:solidFill>
            <a:schemeClr val="bg1">
              <a:alpha val="10000"/>
            </a:schemeClr>
          </a:solidFill>
          <a:ln cap="sq">
            <a:noFill/>
            <a:prstDash val="solid"/>
            <a:miter/>
          </a:ln>
          <a:effectLst/>
        </p:spPr>
        <p:txBody>
          <a:bodyPr vert="horz" wrap="square" lIns="105156" tIns="52578" rIns="105156" bIns="52578" rtlCol="0" anchor="ctr"/>
          <a:lstStyle/>
          <a:p>
            <a:pPr algn="ctr">
              <a:lnSpc>
                <a:spcPct val="110000"/>
              </a:lnSpc>
            </a:pPr>
            <a:endParaRPr kumimoji="1" lang="zh-CN" altLang="en-US"/>
          </a:p>
        </p:txBody>
      </p:sp>
      <p:sp>
        <p:nvSpPr>
          <p:cNvPr id="17" name="标题 1"/>
          <p:cNvSpPr txBox="1"/>
          <p:nvPr/>
        </p:nvSpPr>
        <p:spPr>
          <a:xfrm>
            <a:off x="6907722" y="1887298"/>
            <a:ext cx="538200" cy="571850"/>
          </a:xfrm>
          <a:custGeom>
            <a:avLst/>
            <a:gdLst>
              <a:gd name="connsiteX0" fmla="*/ 0 w 907291"/>
              <a:gd name="connsiteY0" fmla="*/ 0 h 1133322"/>
              <a:gd name="connsiteX1" fmla="*/ 817189 w 907291"/>
              <a:gd name="connsiteY1" fmla="*/ 0 h 1133322"/>
              <a:gd name="connsiteX2" fmla="*/ 907291 w 907291"/>
              <a:gd name="connsiteY2" fmla="*/ 90102 h 1133322"/>
              <a:gd name="connsiteX3" fmla="*/ 907291 w 907291"/>
              <a:gd name="connsiteY3" fmla="*/ 1133322 h 1133322"/>
              <a:gd name="connsiteX4" fmla="*/ 887139 w 907291"/>
              <a:gd name="connsiteY4" fmla="*/ 1001282 h 1133322"/>
              <a:gd name="connsiteX5" fmla="*/ 94166 w 907291"/>
              <a:gd name="connsiteY5" fmla="*/ 34465 h 1133322"/>
              <a:gd name="connsiteX6" fmla="*/ 0 w 907291"/>
              <a:gd name="connsiteY6" fmla="*/ 0 h 1133322"/>
            </a:gdLst>
            <a:ahLst/>
            <a:cxnLst/>
            <a:rect l="l" t="t" r="r" b="b"/>
            <a:pathLst>
              <a:path w="907291" h="1133322">
                <a:moveTo>
                  <a:pt x="0" y="0"/>
                </a:moveTo>
                <a:lnTo>
                  <a:pt x="817189" y="0"/>
                </a:lnTo>
                <a:cubicBezTo>
                  <a:pt x="866951" y="0"/>
                  <a:pt x="907291" y="40340"/>
                  <a:pt x="907291" y="90102"/>
                </a:cubicBezTo>
                <a:lnTo>
                  <a:pt x="907291" y="1133322"/>
                </a:lnTo>
                <a:lnTo>
                  <a:pt x="887139" y="1001282"/>
                </a:lnTo>
                <a:cubicBezTo>
                  <a:pt x="797688" y="564143"/>
                  <a:pt x="495859" y="204367"/>
                  <a:pt x="94166" y="34465"/>
                </a:cubicBezTo>
                <a:lnTo>
                  <a:pt x="0" y="0"/>
                </a:lnTo>
                <a:close/>
              </a:path>
            </a:pathLst>
          </a:custGeom>
          <a:solidFill>
            <a:schemeClr val="bg1">
              <a:alpha val="10000"/>
            </a:schemeClr>
          </a:solidFill>
          <a:ln w="12700" cap="sq">
            <a:noFill/>
            <a:miter/>
          </a:ln>
          <a:effectLst/>
        </p:spPr>
        <p:txBody>
          <a:bodyPr vert="horz" wrap="square" lIns="105156" tIns="52578" rIns="105156" bIns="52578" rtlCol="0" anchor="ctr"/>
          <a:lstStyle/>
          <a:p>
            <a:pPr algn="ctr">
              <a:lnSpc>
                <a:spcPct val="110000"/>
              </a:lnSpc>
            </a:pPr>
            <a:endParaRPr kumimoji="1" lang="zh-CN" altLang="en-US"/>
          </a:p>
        </p:txBody>
      </p:sp>
      <p:sp>
        <p:nvSpPr>
          <p:cNvPr id="18" name="标题 1"/>
          <p:cNvSpPr txBox="1"/>
          <p:nvPr/>
        </p:nvSpPr>
        <p:spPr>
          <a:xfrm>
            <a:off x="6510853" y="1674393"/>
            <a:ext cx="4690009" cy="4140000"/>
          </a:xfrm>
          <a:prstGeom prst="roundRect">
            <a:avLst>
              <a:gd name="adj" fmla="val 6196"/>
            </a:avLst>
          </a:prstGeom>
          <a:solidFill>
            <a:schemeClr val="bg1"/>
          </a:solidFill>
          <a:ln cap="sq">
            <a:noFill/>
            <a:prstDash val="solid"/>
            <a:miter/>
          </a:ln>
          <a:effectLst>
            <a:outerShdw blurRad="175260" dist="73025" algn="l" rotWithShape="0">
              <a:schemeClr val="accent1">
                <a:alpha val="20000"/>
              </a:schemeClr>
            </a:outerShdw>
          </a:effectLst>
        </p:spPr>
        <p:txBody>
          <a:bodyPr vert="horz" wrap="square" lIns="105156" tIns="52578" rIns="105156" bIns="52578" rtlCol="0" anchor="ctr"/>
          <a:lstStyle/>
          <a:p>
            <a:pPr algn="ctr">
              <a:lnSpc>
                <a:spcPct val="110000"/>
              </a:lnSpc>
            </a:pPr>
            <a:endParaRPr kumimoji="1" lang="zh-CN" altLang="en-US"/>
          </a:p>
        </p:txBody>
      </p:sp>
      <p:sp>
        <p:nvSpPr>
          <p:cNvPr id="19" name="标题 1"/>
          <p:cNvSpPr txBox="1"/>
          <p:nvPr/>
        </p:nvSpPr>
        <p:spPr>
          <a:xfrm>
            <a:off x="6750975" y="1797862"/>
            <a:ext cx="4256644" cy="2350288"/>
          </a:xfrm>
          <a:prstGeom prst="roundRect">
            <a:avLst>
              <a:gd name="adj" fmla="val 16667"/>
            </a:avLst>
          </a:prstGeom>
          <a:solidFill>
            <a:schemeClr val="accent1"/>
          </a:solidFill>
          <a:ln cap="sq">
            <a:noFill/>
            <a:prstDash val="solid"/>
            <a:miter/>
          </a:ln>
          <a:effectLst/>
        </p:spPr>
        <p:txBody>
          <a:bodyPr vert="horz" wrap="square" lIns="105156" tIns="52578" rIns="105156" bIns="52578" rtlCol="0" anchor="ctr"/>
          <a:lstStyle/>
          <a:p>
            <a:pPr algn="ctr">
              <a:lnSpc>
                <a:spcPct val="110000"/>
              </a:lnSpc>
            </a:pPr>
            <a:endParaRPr kumimoji="1" lang="zh-CN" altLang="en-US"/>
          </a:p>
        </p:txBody>
      </p:sp>
      <p:sp>
        <p:nvSpPr>
          <p:cNvPr id="20" name="标题 1"/>
          <p:cNvSpPr txBox="1"/>
          <p:nvPr/>
        </p:nvSpPr>
        <p:spPr>
          <a:xfrm>
            <a:off x="6745181" y="2464747"/>
            <a:ext cx="4348755" cy="860660"/>
          </a:xfrm>
          <a:prstGeom prst="rect">
            <a:avLst/>
          </a:prstGeom>
          <a:noFill/>
          <a:ln>
            <a:noFill/>
          </a:ln>
          <a:effectLst/>
        </p:spPr>
        <p:txBody>
          <a:bodyPr vert="horz" wrap="square" lIns="105156" tIns="52578" rIns="105156" bIns="52578" rtlCol="0" anchor="ctr"/>
          <a:lstStyle/>
          <a:p>
            <a:pPr fontAlgn="b">
              <a:lnSpc>
                <a:spcPct val="150000"/>
              </a:lnSpc>
              <a:spcBef>
                <a:spcPts val="1138"/>
              </a:spcBef>
            </a:pPr>
            <a:r>
              <a:rPr lang="en-US" altLang="zh-CN" sz="1400" dirty="0">
                <a:solidFill>
                  <a:schemeClr val="bg1"/>
                </a:solidFill>
                <a:latin typeface="Franklin Gothic Medium Cond" panose="020B0606030402020204" pitchFamily="34" charset="0"/>
              </a:rPr>
              <a:t>Excluding China, the top five countries citing CPC are the United States, Germany, India, Italy, and the United Kingdom.</a:t>
            </a:r>
          </a:p>
          <a:p>
            <a:pPr fontAlgn="b">
              <a:lnSpc>
                <a:spcPct val="150000"/>
              </a:lnSpc>
              <a:spcBef>
                <a:spcPts val="1138"/>
              </a:spcBef>
            </a:pPr>
            <a:r>
              <a:rPr lang="en-US" altLang="zh-CN" sz="1400" dirty="0">
                <a:solidFill>
                  <a:schemeClr val="bg1"/>
                </a:solidFill>
                <a:latin typeface="Franklin Gothic Medium Cond" panose="020B0606030402020204" pitchFamily="34" charset="0"/>
              </a:rPr>
              <a:t>The top five journals citing CPC are Physical Review D</a:t>
            </a:r>
            <a:r>
              <a:rPr lang="zh-CN" altLang="en-US" sz="1400" dirty="0">
                <a:solidFill>
                  <a:schemeClr val="bg1"/>
                </a:solidFill>
                <a:latin typeface="Franklin Gothic Medium Cond" panose="020B0606030402020204" pitchFamily="34" charset="0"/>
              </a:rPr>
              <a:t>， </a:t>
            </a:r>
            <a:r>
              <a:rPr lang="en-US" altLang="zh-CN" sz="1400" dirty="0">
                <a:solidFill>
                  <a:schemeClr val="bg1"/>
                </a:solidFill>
                <a:latin typeface="Franklin Gothic Medium Cond" panose="020B0606030402020204" pitchFamily="34" charset="0"/>
              </a:rPr>
              <a:t>European Physics Journal C</a:t>
            </a:r>
            <a:r>
              <a:rPr lang="zh-CN" altLang="en-US" sz="1400" dirty="0">
                <a:solidFill>
                  <a:schemeClr val="bg1"/>
                </a:solidFill>
                <a:latin typeface="Franklin Gothic Medium Cond" panose="020B0606030402020204" pitchFamily="34" charset="0"/>
              </a:rPr>
              <a:t>，</a:t>
            </a:r>
            <a:r>
              <a:rPr lang="en-US" altLang="zh-CN" sz="1400" dirty="0">
                <a:solidFill>
                  <a:schemeClr val="bg1"/>
                </a:solidFill>
                <a:latin typeface="Franklin Gothic Medium Cond" panose="020B0606030402020204" pitchFamily="34" charset="0"/>
              </a:rPr>
              <a:t>Physical Review C</a:t>
            </a:r>
            <a:r>
              <a:rPr lang="zh-CN" altLang="en-US" sz="1400" dirty="0">
                <a:solidFill>
                  <a:schemeClr val="bg1"/>
                </a:solidFill>
                <a:latin typeface="Franklin Gothic Medium Cond" panose="020B0606030402020204" pitchFamily="34" charset="0"/>
              </a:rPr>
              <a:t>，</a:t>
            </a:r>
            <a:r>
              <a:rPr lang="en-US" altLang="zh-CN" sz="1400" dirty="0">
                <a:solidFill>
                  <a:schemeClr val="bg1"/>
                </a:solidFill>
                <a:latin typeface="Franklin Gothic Medium Cond" panose="020B0606030402020204" pitchFamily="34" charset="0"/>
              </a:rPr>
              <a:t>CPC</a:t>
            </a:r>
            <a:r>
              <a:rPr lang="zh-CN" altLang="en-US" sz="1400" dirty="0">
                <a:solidFill>
                  <a:schemeClr val="bg1"/>
                </a:solidFill>
                <a:latin typeface="Franklin Gothic Medium Cond" panose="020B0606030402020204" pitchFamily="34" charset="0"/>
              </a:rPr>
              <a:t>，</a:t>
            </a:r>
            <a:r>
              <a:rPr lang="en-US" altLang="zh-CN" sz="1400" dirty="0">
                <a:solidFill>
                  <a:schemeClr val="bg1"/>
                </a:solidFill>
                <a:latin typeface="Franklin Gothic Medium Cond" panose="020B0606030402020204" pitchFamily="34" charset="0"/>
              </a:rPr>
              <a:t>and Journal of High Energy Physics.</a:t>
            </a:r>
            <a:endParaRPr lang="zh-CN" altLang="en-US" sz="1400" dirty="0">
              <a:solidFill>
                <a:schemeClr val="bg1"/>
              </a:solidFill>
              <a:latin typeface="Franklin Gothic Medium Cond" panose="020B0606030402020204" pitchFamily="34" charset="0"/>
            </a:endParaRPr>
          </a:p>
        </p:txBody>
      </p:sp>
      <p:sp>
        <p:nvSpPr>
          <p:cNvPr id="21" name="标题 1"/>
          <p:cNvSpPr txBox="1"/>
          <p:nvPr/>
        </p:nvSpPr>
        <p:spPr>
          <a:xfrm>
            <a:off x="6810432" y="4239317"/>
            <a:ext cx="4112672" cy="1339158"/>
          </a:xfrm>
          <a:prstGeom prst="rect">
            <a:avLst/>
          </a:prstGeom>
          <a:noFill/>
          <a:ln>
            <a:noFill/>
          </a:ln>
          <a:effectLst/>
        </p:spPr>
        <p:txBody>
          <a:bodyPr vert="horz" wrap="square" lIns="0" tIns="52578" rIns="0" bIns="52578" rtlCol="0" anchor="t"/>
          <a:lstStyle/>
          <a:p>
            <a:pPr fontAlgn="b">
              <a:lnSpc>
                <a:spcPct val="200000"/>
              </a:lnSpc>
              <a:spcBef>
                <a:spcPts val="1138"/>
              </a:spcBef>
            </a:pPr>
            <a:r>
              <a:rPr kumimoji="1" lang="en-US" altLang="zh-CN" sz="1126" dirty="0">
                <a:ln w="12700">
                  <a:noFill/>
                </a:ln>
                <a:latin typeface="Franklin Gothic Book" panose="020B0503020102020204" pitchFamily="34" charset="0"/>
                <a:ea typeface="Source Han Sans"/>
              </a:rPr>
              <a:t>The top four international research institutions downloading CPC papers are: CERN</a:t>
            </a:r>
            <a:r>
              <a:rPr kumimoji="1" lang="zh-CN" altLang="en-US" sz="1126" dirty="0">
                <a:ln w="12700">
                  <a:noFill/>
                </a:ln>
                <a:latin typeface="Franklin Gothic Book" panose="020B0503020102020204" pitchFamily="34" charset="0"/>
                <a:ea typeface="Source Han Sans"/>
              </a:rPr>
              <a:t>、</a:t>
            </a:r>
            <a:r>
              <a:rPr kumimoji="1" lang="en-US" altLang="zh-CN" sz="1126" dirty="0" err="1">
                <a:ln w="12700">
                  <a:noFill/>
                </a:ln>
                <a:latin typeface="Franklin Gothic Book" panose="020B0503020102020204" pitchFamily="34" charset="0"/>
                <a:ea typeface="Source Han Sans"/>
              </a:rPr>
              <a:t>TelAviv</a:t>
            </a:r>
            <a:r>
              <a:rPr kumimoji="1" lang="en-US" altLang="zh-CN" sz="1126" dirty="0">
                <a:ln w="12700">
                  <a:noFill/>
                </a:ln>
                <a:latin typeface="Franklin Gothic Book" panose="020B0503020102020204" pitchFamily="34" charset="0"/>
                <a:ea typeface="Source Han Sans"/>
              </a:rPr>
              <a:t> University</a:t>
            </a:r>
            <a:r>
              <a:rPr kumimoji="1" lang="zh-CN" altLang="en-US" sz="1126" dirty="0">
                <a:ln w="12700">
                  <a:noFill/>
                </a:ln>
                <a:latin typeface="Franklin Gothic Book" panose="020B0503020102020204" pitchFamily="34" charset="0"/>
                <a:ea typeface="Source Han Sans"/>
              </a:rPr>
              <a:t>，</a:t>
            </a:r>
            <a:r>
              <a:rPr kumimoji="1" lang="en-US" altLang="zh-CN" sz="1126" dirty="0">
                <a:ln w="12700">
                  <a:noFill/>
                </a:ln>
                <a:latin typeface="Franklin Gothic Book" panose="020B0503020102020204" pitchFamily="34" charset="0"/>
                <a:ea typeface="Source Han Sans"/>
              </a:rPr>
              <a:t>Brookhaven National Laboratory</a:t>
            </a:r>
            <a:r>
              <a:rPr kumimoji="1" lang="zh-CN" altLang="en-US" sz="1126" dirty="0">
                <a:ln w="12700">
                  <a:noFill/>
                </a:ln>
                <a:latin typeface="Franklin Gothic Book" panose="020B0503020102020204" pitchFamily="34" charset="0"/>
                <a:ea typeface="Source Han Sans"/>
              </a:rPr>
              <a:t> </a:t>
            </a:r>
            <a:r>
              <a:rPr kumimoji="1" lang="en-US" altLang="zh-CN" sz="1126" dirty="0">
                <a:ln w="12700">
                  <a:noFill/>
                </a:ln>
                <a:latin typeface="Franklin Gothic Book" panose="020B0503020102020204" pitchFamily="34" charset="0"/>
                <a:ea typeface="Source Han Sans"/>
              </a:rPr>
              <a:t>and Michigan State University</a:t>
            </a:r>
            <a:endParaRPr kumimoji="1" lang="zh-CN" altLang="en-US" sz="1126" dirty="0">
              <a:ln w="12700">
                <a:noFill/>
              </a:ln>
              <a:latin typeface="Franklin Gothic Book" panose="020B0503020102020204" pitchFamily="34" charset="0"/>
              <a:ea typeface="Source Han Sans"/>
            </a:endParaRPr>
          </a:p>
        </p:txBody>
      </p:sp>
      <p:sp>
        <p:nvSpPr>
          <p:cNvPr id="23" name="标题 1"/>
          <p:cNvSpPr txBox="1"/>
          <p:nvPr/>
        </p:nvSpPr>
        <p:spPr>
          <a:xfrm>
            <a:off x="9512888" y="1797861"/>
            <a:ext cx="1532365" cy="1628174"/>
          </a:xfrm>
          <a:custGeom>
            <a:avLst/>
            <a:gdLst>
              <a:gd name="connsiteX0" fmla="*/ 0 w 907291"/>
              <a:gd name="connsiteY0" fmla="*/ 0 h 1133322"/>
              <a:gd name="connsiteX1" fmla="*/ 817189 w 907291"/>
              <a:gd name="connsiteY1" fmla="*/ 0 h 1133322"/>
              <a:gd name="connsiteX2" fmla="*/ 907291 w 907291"/>
              <a:gd name="connsiteY2" fmla="*/ 90102 h 1133322"/>
              <a:gd name="connsiteX3" fmla="*/ 907291 w 907291"/>
              <a:gd name="connsiteY3" fmla="*/ 1133322 h 1133322"/>
              <a:gd name="connsiteX4" fmla="*/ 887139 w 907291"/>
              <a:gd name="connsiteY4" fmla="*/ 1001282 h 1133322"/>
              <a:gd name="connsiteX5" fmla="*/ 94166 w 907291"/>
              <a:gd name="connsiteY5" fmla="*/ 34465 h 1133322"/>
              <a:gd name="connsiteX6" fmla="*/ 0 w 907291"/>
              <a:gd name="connsiteY6" fmla="*/ 0 h 1133322"/>
            </a:gdLst>
            <a:ahLst/>
            <a:cxnLst/>
            <a:rect l="l" t="t" r="r" b="b"/>
            <a:pathLst>
              <a:path w="907291" h="1133322">
                <a:moveTo>
                  <a:pt x="0" y="0"/>
                </a:moveTo>
                <a:lnTo>
                  <a:pt x="817189" y="0"/>
                </a:lnTo>
                <a:cubicBezTo>
                  <a:pt x="866951" y="0"/>
                  <a:pt x="907291" y="40340"/>
                  <a:pt x="907291" y="90102"/>
                </a:cubicBezTo>
                <a:lnTo>
                  <a:pt x="907291" y="1133322"/>
                </a:lnTo>
                <a:lnTo>
                  <a:pt x="887139" y="1001282"/>
                </a:lnTo>
                <a:cubicBezTo>
                  <a:pt x="797688" y="564143"/>
                  <a:pt x="495859" y="204367"/>
                  <a:pt x="94166" y="34465"/>
                </a:cubicBezTo>
                <a:lnTo>
                  <a:pt x="0" y="0"/>
                </a:lnTo>
                <a:close/>
              </a:path>
            </a:pathLst>
          </a:custGeom>
          <a:solidFill>
            <a:schemeClr val="bg1">
              <a:alpha val="20000"/>
            </a:schemeClr>
          </a:solidFill>
          <a:ln cap="sq">
            <a:noFill/>
            <a:prstDash val="solid"/>
            <a:miter/>
          </a:ln>
          <a:effectLst/>
        </p:spPr>
        <p:txBody>
          <a:bodyPr vert="horz" wrap="square" lIns="105156" tIns="52578" rIns="105156" bIns="52578" rtlCol="0" anchor="ctr"/>
          <a:lstStyle/>
          <a:p>
            <a:pPr algn="ctr">
              <a:lnSpc>
                <a:spcPct val="110000"/>
              </a:lnSpc>
            </a:pPr>
            <a:endParaRPr kumimoji="1" lang="zh-CN" altLang="en-US"/>
          </a:p>
        </p:txBody>
      </p:sp>
      <p:sp>
        <p:nvSpPr>
          <p:cNvPr id="24" name="标题 1"/>
          <p:cNvSpPr txBox="1"/>
          <p:nvPr/>
        </p:nvSpPr>
        <p:spPr>
          <a:xfrm>
            <a:off x="9978412" y="1858974"/>
            <a:ext cx="1035001" cy="978693"/>
          </a:xfrm>
          <a:custGeom>
            <a:avLst/>
            <a:gdLst>
              <a:gd name="connsiteX0" fmla="*/ 0 w 907291"/>
              <a:gd name="connsiteY0" fmla="*/ 0 h 1133322"/>
              <a:gd name="connsiteX1" fmla="*/ 817189 w 907291"/>
              <a:gd name="connsiteY1" fmla="*/ 0 h 1133322"/>
              <a:gd name="connsiteX2" fmla="*/ 907291 w 907291"/>
              <a:gd name="connsiteY2" fmla="*/ 90102 h 1133322"/>
              <a:gd name="connsiteX3" fmla="*/ 907291 w 907291"/>
              <a:gd name="connsiteY3" fmla="*/ 1133322 h 1133322"/>
              <a:gd name="connsiteX4" fmla="*/ 887139 w 907291"/>
              <a:gd name="connsiteY4" fmla="*/ 1001282 h 1133322"/>
              <a:gd name="connsiteX5" fmla="*/ 94166 w 907291"/>
              <a:gd name="connsiteY5" fmla="*/ 34465 h 1133322"/>
              <a:gd name="connsiteX6" fmla="*/ 0 w 907291"/>
              <a:gd name="connsiteY6" fmla="*/ 0 h 1133322"/>
            </a:gdLst>
            <a:ahLst/>
            <a:cxnLst/>
            <a:rect l="l" t="t" r="r" b="b"/>
            <a:pathLst>
              <a:path w="907291" h="1133322">
                <a:moveTo>
                  <a:pt x="0" y="0"/>
                </a:moveTo>
                <a:lnTo>
                  <a:pt x="817189" y="0"/>
                </a:lnTo>
                <a:cubicBezTo>
                  <a:pt x="866951" y="0"/>
                  <a:pt x="907291" y="40340"/>
                  <a:pt x="907291" y="90102"/>
                </a:cubicBezTo>
                <a:lnTo>
                  <a:pt x="907291" y="1133322"/>
                </a:lnTo>
                <a:lnTo>
                  <a:pt x="887139" y="1001282"/>
                </a:lnTo>
                <a:cubicBezTo>
                  <a:pt x="797688" y="564143"/>
                  <a:pt x="495859" y="204367"/>
                  <a:pt x="94166" y="34465"/>
                </a:cubicBezTo>
                <a:lnTo>
                  <a:pt x="0" y="0"/>
                </a:lnTo>
                <a:close/>
              </a:path>
            </a:pathLst>
          </a:custGeom>
          <a:solidFill>
            <a:schemeClr val="bg1">
              <a:alpha val="10000"/>
            </a:schemeClr>
          </a:solidFill>
          <a:ln cap="sq">
            <a:noFill/>
            <a:prstDash val="solid"/>
            <a:miter/>
          </a:ln>
          <a:effectLst/>
        </p:spPr>
        <p:txBody>
          <a:bodyPr vert="horz" wrap="square" lIns="105156" tIns="52578" rIns="105156" bIns="52578" rtlCol="0" anchor="ctr"/>
          <a:lstStyle/>
          <a:p>
            <a:pPr algn="ctr">
              <a:lnSpc>
                <a:spcPct val="110000"/>
              </a:lnSpc>
            </a:pPr>
            <a:endParaRPr kumimoji="1" lang="zh-CN" altLang="en-US"/>
          </a:p>
        </p:txBody>
      </p:sp>
      <p:sp>
        <p:nvSpPr>
          <p:cNvPr id="25" name="标题 1"/>
          <p:cNvSpPr txBox="1"/>
          <p:nvPr/>
        </p:nvSpPr>
        <p:spPr>
          <a:xfrm>
            <a:off x="10475213" y="1887298"/>
            <a:ext cx="538200" cy="571850"/>
          </a:xfrm>
          <a:custGeom>
            <a:avLst/>
            <a:gdLst>
              <a:gd name="connsiteX0" fmla="*/ 0 w 907291"/>
              <a:gd name="connsiteY0" fmla="*/ 0 h 1133322"/>
              <a:gd name="connsiteX1" fmla="*/ 817189 w 907291"/>
              <a:gd name="connsiteY1" fmla="*/ 0 h 1133322"/>
              <a:gd name="connsiteX2" fmla="*/ 907291 w 907291"/>
              <a:gd name="connsiteY2" fmla="*/ 90102 h 1133322"/>
              <a:gd name="connsiteX3" fmla="*/ 907291 w 907291"/>
              <a:gd name="connsiteY3" fmla="*/ 1133322 h 1133322"/>
              <a:gd name="connsiteX4" fmla="*/ 887139 w 907291"/>
              <a:gd name="connsiteY4" fmla="*/ 1001282 h 1133322"/>
              <a:gd name="connsiteX5" fmla="*/ 94166 w 907291"/>
              <a:gd name="connsiteY5" fmla="*/ 34465 h 1133322"/>
              <a:gd name="connsiteX6" fmla="*/ 0 w 907291"/>
              <a:gd name="connsiteY6" fmla="*/ 0 h 1133322"/>
            </a:gdLst>
            <a:ahLst/>
            <a:cxnLst/>
            <a:rect l="l" t="t" r="r" b="b"/>
            <a:pathLst>
              <a:path w="907291" h="1133322">
                <a:moveTo>
                  <a:pt x="0" y="0"/>
                </a:moveTo>
                <a:lnTo>
                  <a:pt x="817189" y="0"/>
                </a:lnTo>
                <a:cubicBezTo>
                  <a:pt x="866951" y="0"/>
                  <a:pt x="907291" y="40340"/>
                  <a:pt x="907291" y="90102"/>
                </a:cubicBezTo>
                <a:lnTo>
                  <a:pt x="907291" y="1133322"/>
                </a:lnTo>
                <a:lnTo>
                  <a:pt x="887139" y="1001282"/>
                </a:lnTo>
                <a:cubicBezTo>
                  <a:pt x="797688" y="564143"/>
                  <a:pt x="495859" y="204367"/>
                  <a:pt x="94166" y="34465"/>
                </a:cubicBezTo>
                <a:lnTo>
                  <a:pt x="0" y="0"/>
                </a:lnTo>
                <a:close/>
              </a:path>
            </a:pathLst>
          </a:custGeom>
          <a:solidFill>
            <a:schemeClr val="bg1">
              <a:alpha val="10000"/>
            </a:schemeClr>
          </a:solidFill>
          <a:ln w="12700" cap="sq">
            <a:noFill/>
            <a:miter/>
          </a:ln>
          <a:effectLst/>
        </p:spPr>
        <p:txBody>
          <a:bodyPr vert="horz" wrap="square" lIns="105156" tIns="52578" rIns="105156" bIns="52578" rtlCol="0" anchor="ctr"/>
          <a:lstStyle/>
          <a:p>
            <a:pPr algn="ctr">
              <a:lnSpc>
                <a:spcPct val="110000"/>
              </a:lnSpc>
            </a:pPr>
            <a:endParaRPr kumimoji="1" lang="zh-CN" altLang="en-US"/>
          </a:p>
        </p:txBody>
      </p:sp>
      <p:sp>
        <p:nvSpPr>
          <p:cNvPr id="26" name="标题 1"/>
          <p:cNvSpPr txBox="1"/>
          <p:nvPr/>
        </p:nvSpPr>
        <p:spPr>
          <a:xfrm>
            <a:off x="1231900" y="2102334"/>
            <a:ext cx="2594033" cy="866526"/>
          </a:xfrm>
          <a:prstGeom prst="rect">
            <a:avLst/>
          </a:prstGeom>
          <a:noFill/>
          <a:ln>
            <a:noFill/>
          </a:ln>
          <a:effectLst/>
        </p:spPr>
        <p:txBody>
          <a:bodyPr vert="horz" wrap="square" lIns="105156" tIns="52578" rIns="105156" bIns="52578"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Neutron Mass and Spin</a:t>
            </a:r>
            <a:endParaRPr kumimoji="1" lang="zh-CN" altLang="en-US"/>
          </a:p>
        </p:txBody>
      </p:sp>
      <p:sp>
        <p:nvSpPr>
          <p:cNvPr id="28" name="标题 1"/>
          <p:cNvSpPr txBox="1"/>
          <p:nvPr/>
        </p:nvSpPr>
        <p:spPr>
          <a:xfrm>
            <a:off x="9978412" y="3874079"/>
            <a:ext cx="445663" cy="447120"/>
          </a:xfrm>
          <a:prstGeom prst="ellipse">
            <a:avLst/>
          </a:prstGeom>
          <a:solidFill>
            <a:schemeClr val="accent1"/>
          </a:solidFill>
          <a:ln w="25400" cap="sq">
            <a:solidFill>
              <a:schemeClr val="bg1"/>
            </a:solidFill>
            <a:miter/>
          </a:ln>
          <a:effectLst>
            <a:outerShdw blurRad="146050" algn="ctr" rotWithShape="0">
              <a:schemeClr val="accent1">
                <a:alpha val="15000"/>
              </a:schemeClr>
            </a:outerShdw>
          </a:effectLst>
        </p:spPr>
        <p:txBody>
          <a:bodyPr vert="horz" wrap="square" lIns="105156" tIns="52578" rIns="105156" bIns="52578" rtlCol="0" anchor="ctr"/>
          <a:lstStyle/>
          <a:p>
            <a:pPr algn="ctr">
              <a:lnSpc>
                <a:spcPct val="110000"/>
              </a:lnSpc>
            </a:pPr>
            <a:endParaRPr kumimoji="1" lang="zh-CN" altLang="en-US"/>
          </a:p>
        </p:txBody>
      </p:sp>
      <p:sp>
        <p:nvSpPr>
          <p:cNvPr id="29" name="标题 1"/>
          <p:cNvSpPr txBox="1"/>
          <p:nvPr/>
        </p:nvSpPr>
        <p:spPr>
          <a:xfrm rot="5400000">
            <a:off x="10121574" y="3984536"/>
            <a:ext cx="159337" cy="216768"/>
          </a:xfrm>
          <a:prstGeom prst="chevron">
            <a:avLst>
              <a:gd name="adj" fmla="val 59091"/>
            </a:avLst>
          </a:prstGeom>
          <a:solidFill>
            <a:schemeClr val="bg1"/>
          </a:solidFill>
          <a:ln w="12700" cap="sq">
            <a:noFill/>
            <a:miter/>
          </a:ln>
          <a:effectLst/>
        </p:spPr>
        <p:txBody>
          <a:bodyPr vert="horz" wrap="square" lIns="105156" tIns="52578" rIns="105156" bIns="52578" rtlCol="0" anchor="ctr"/>
          <a:lstStyle/>
          <a:p>
            <a:pPr algn="ctr">
              <a:lnSpc>
                <a:spcPct val="110000"/>
              </a:lnSpc>
            </a:pPr>
            <a:endParaRPr kumimoji="1" lang="zh-CN" altLang="en-US"/>
          </a:p>
        </p:txBody>
      </p:sp>
      <p:sp>
        <p:nvSpPr>
          <p:cNvPr id="30"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a:off x="737298" y="376278"/>
            <a:ext cx="7469250" cy="432000"/>
          </a:xfrm>
          <a:prstGeom prst="rect">
            <a:avLst/>
          </a:prstGeom>
          <a:noFill/>
          <a:ln cap="sq">
            <a:noFill/>
          </a:ln>
        </p:spPr>
        <p:txBody>
          <a:bodyPr vert="horz" wrap="square" lIns="0" tIns="0" rIns="0" bIns="0" rtlCol="0" anchor="ctr"/>
          <a:lstStyle/>
          <a:p>
            <a:r>
              <a:rPr kumimoji="1" lang="en-US" altLang="zh-CN" sz="2800" dirty="0">
                <a:ln w="12700">
                  <a:noFill/>
                </a:ln>
                <a:solidFill>
                  <a:srgbClr val="000000">
                    <a:alpha val="100000"/>
                  </a:srgbClr>
                </a:solidFill>
                <a:latin typeface="Franklin Gothic Demi" panose="020B0703020102020204" pitchFamily="34" charset="0"/>
                <a:ea typeface="Source Han Sans CN Bold"/>
              </a:rPr>
              <a:t>Citation &amp; Usage</a:t>
            </a:r>
          </a:p>
        </p:txBody>
      </p:sp>
      <p:sp>
        <p:nvSpPr>
          <p:cNvPr id="33"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4"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5" name="chart">
            <a:extLst>
              <a:ext uri="{FF2B5EF4-FFF2-40B4-BE49-F238E27FC236}">
                <a16:creationId xmlns:a16="http://schemas.microsoft.com/office/drawing/2014/main" id="{5DC21F4F-7487-4EC3-94D8-BA05F182CADA}"/>
              </a:ext>
            </a:extLst>
          </p:cNvPr>
          <p:cNvPicPr>
            <a:picLocks noChangeAspect="1"/>
          </p:cNvPicPr>
          <p:nvPr/>
        </p:nvPicPr>
        <p:blipFill>
          <a:blip r:embed="rId3"/>
          <a:stretch>
            <a:fillRect/>
          </a:stretch>
        </p:blipFill>
        <p:spPr>
          <a:xfrm>
            <a:off x="608827" y="1898525"/>
            <a:ext cx="4757489" cy="36917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0845800" y="1130300"/>
            <a:ext cx="970280" cy="681454"/>
          </a:xfrm>
          <a:prstGeom prst="rect">
            <a:avLst/>
          </a:prstGeom>
          <a:noFill/>
          <a:ln>
            <a:noFill/>
          </a:ln>
        </p:spPr>
        <p:txBody>
          <a:bodyPr vert="horz" wrap="square" lIns="0" tIns="0" rIns="0" bIns="0" rtlCol="0" anchor="t"/>
          <a:lstStyle/>
          <a:p>
            <a:pPr algn="r">
              <a:lnSpc>
                <a:spcPct val="100000"/>
              </a:lnSpc>
            </a:pPr>
            <a:r>
              <a:rPr kumimoji="1" lang="en-US" altLang="zh-CN" sz="9600">
                <a:ln w="15875">
                  <a:solidFill>
                    <a:srgbClr val="3860F4">
                      <a:alpha val="100000"/>
                    </a:srgbClr>
                  </a:solidFill>
                </a:ln>
                <a:noFill/>
                <a:latin typeface="Source Han Sans"/>
                <a:ea typeface="Source Han Sans"/>
                <a:cs typeface="Source Han Sans"/>
              </a:rPr>
              <a:t>”</a:t>
            </a:r>
            <a:endParaRPr kumimoji="1" lang="zh-CN" altLang="en-US"/>
          </a:p>
        </p:txBody>
      </p:sp>
      <p:sp>
        <p:nvSpPr>
          <p:cNvPr id="3" name="标题 1"/>
          <p:cNvSpPr txBox="1"/>
          <p:nvPr/>
        </p:nvSpPr>
        <p:spPr>
          <a:xfrm>
            <a:off x="6197600" y="1549720"/>
            <a:ext cx="5321300" cy="1978340"/>
          </a:xfrm>
          <a:prstGeom prst="roundRect">
            <a:avLst>
              <a:gd name="adj" fmla="val 5422"/>
            </a:avLst>
          </a:prstGeom>
          <a:solidFill>
            <a:schemeClr val="bg1"/>
          </a:solidFill>
          <a:ln w="12700" cap="sq">
            <a:noFill/>
            <a:miter/>
          </a:ln>
          <a:effectLst>
            <a:outerShdw blurRad="241300" sx="102000" sy="102000" algn="ctr" rotWithShape="0">
              <a:schemeClr val="accent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376670" y="2080260"/>
            <a:ext cx="4963160" cy="1134068"/>
          </a:xfrm>
          <a:prstGeom prst="rect">
            <a:avLst/>
          </a:prstGeom>
          <a:noFill/>
          <a:ln>
            <a:noFill/>
          </a:ln>
        </p:spPr>
        <p:txBody>
          <a:bodyPr vert="horz" wrap="square" lIns="0" tIns="0" rIns="0" bIns="0" rtlCol="0" anchor="t"/>
          <a:lstStyle/>
          <a:p>
            <a:pPr>
              <a:lnSpc>
                <a:spcPct val="150000"/>
              </a:lnSpc>
            </a:pPr>
            <a:r>
              <a:rPr kumimoji="1" lang="en-US" altLang="zh-CN" sz="1400" dirty="0">
                <a:ln w="12700">
                  <a:noFill/>
                </a:ln>
                <a:solidFill>
                  <a:srgbClr val="000000">
                    <a:alpha val="100000"/>
                  </a:srgbClr>
                </a:solidFill>
                <a:latin typeface="Franklin Gothic Book" panose="020B0503020102020204" pitchFamily="34" charset="0"/>
                <a:ea typeface="Source Han Sans"/>
              </a:rPr>
              <a:t>Opportunities are available to join the Editorial Board, contributing to the journal’s direction and quality.
Board members play a crucial role in shaping the journal’s future and supporting authors.</a:t>
            </a:r>
            <a:endParaRPr kumimoji="1" lang="zh-CN" altLang="en-US" sz="1400" dirty="0">
              <a:ln w="12700">
                <a:noFill/>
              </a:ln>
              <a:solidFill>
                <a:srgbClr val="000000">
                  <a:alpha val="100000"/>
                </a:srgbClr>
              </a:solidFill>
              <a:latin typeface="Franklin Gothic Book" panose="020B0503020102020204" pitchFamily="34" charset="0"/>
              <a:ea typeface="Source Han Sans"/>
            </a:endParaRPr>
          </a:p>
        </p:txBody>
      </p:sp>
      <p:sp>
        <p:nvSpPr>
          <p:cNvPr id="5" name="标题 1"/>
          <p:cNvSpPr txBox="1"/>
          <p:nvPr/>
        </p:nvSpPr>
        <p:spPr>
          <a:xfrm>
            <a:off x="6197600" y="1556674"/>
            <a:ext cx="73660" cy="1961502"/>
          </a:xfrm>
          <a:prstGeom prst="roundRect">
            <a:avLst>
              <a:gd name="adj" fmla="val 5422"/>
            </a:avLst>
          </a:prstGeom>
          <a:solidFill>
            <a:schemeClr val="accent2"/>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60400" y="3835720"/>
            <a:ext cx="5321300" cy="1978340"/>
          </a:xfrm>
          <a:prstGeom prst="roundRect">
            <a:avLst>
              <a:gd name="adj" fmla="val 5422"/>
            </a:avLst>
          </a:prstGeom>
          <a:solidFill>
            <a:schemeClr val="bg1"/>
          </a:solidFill>
          <a:ln w="12700" cap="sq">
            <a:noFill/>
            <a:miter/>
          </a:ln>
          <a:effectLst>
            <a:outerShdw blurRad="241300" sx="102000" sy="102000" algn="ctr" rotWithShape="0">
              <a:schemeClr val="accent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39470" y="4366260"/>
            <a:ext cx="4963160" cy="1134068"/>
          </a:xfrm>
          <a:prstGeom prst="rect">
            <a:avLst/>
          </a:prstGeom>
          <a:noFill/>
          <a:ln>
            <a:noFill/>
          </a:ln>
        </p:spPr>
        <p:txBody>
          <a:bodyPr vert="horz" wrap="square" lIns="0" tIns="0" rIns="0" bIns="0" rtlCol="0" anchor="t"/>
          <a:lstStyle/>
          <a:p>
            <a:pPr>
              <a:lnSpc>
                <a:spcPct val="150000"/>
              </a:lnSpc>
            </a:pPr>
            <a:r>
              <a:rPr kumimoji="1" lang="en-US" altLang="zh-CN" sz="1400" dirty="0">
                <a:ln w="12700">
                  <a:noFill/>
                </a:ln>
                <a:solidFill>
                  <a:srgbClr val="000000">
                    <a:alpha val="100000"/>
                  </a:srgbClr>
                </a:solidFill>
                <a:latin typeface="Franklin Gothic Book" panose="020B0503020102020204" pitchFamily="34" charset="0"/>
                <a:ea typeface="Source Han Sans"/>
              </a:rPr>
              <a:t>Researchers can also serve as reviewers, helping maintain the journal’s high standards.
Reviewers provide valuable feedback and contribute to the scientific integrity of published research.</a:t>
            </a:r>
            <a:endParaRPr kumimoji="1" lang="zh-CN" altLang="en-US" sz="1400" dirty="0">
              <a:ln w="12700">
                <a:noFill/>
              </a:ln>
              <a:solidFill>
                <a:srgbClr val="000000">
                  <a:alpha val="100000"/>
                </a:srgbClr>
              </a:solidFill>
              <a:latin typeface="Franklin Gothic Book" panose="020B0503020102020204" pitchFamily="34" charset="0"/>
              <a:ea typeface="Source Han Sans"/>
            </a:endParaRPr>
          </a:p>
        </p:txBody>
      </p:sp>
      <p:sp>
        <p:nvSpPr>
          <p:cNvPr id="8" name="标题 1"/>
          <p:cNvSpPr txBox="1"/>
          <p:nvPr/>
        </p:nvSpPr>
        <p:spPr>
          <a:xfrm>
            <a:off x="660400" y="3842674"/>
            <a:ext cx="73660" cy="1961502"/>
          </a:xfrm>
          <a:prstGeom prst="roundRect">
            <a:avLst>
              <a:gd name="adj" fmla="val 5422"/>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60400" y="1549720"/>
            <a:ext cx="5321300" cy="1978340"/>
          </a:xfrm>
          <a:prstGeom prst="roundRect">
            <a:avLst>
              <a:gd name="adj" fmla="val 5422"/>
            </a:avLst>
          </a:prstGeom>
          <a:solidFill>
            <a:schemeClr val="bg1"/>
          </a:solidFill>
          <a:ln w="12700" cap="sq">
            <a:noFill/>
            <a:miter/>
          </a:ln>
          <a:effectLst>
            <a:outerShdw blurRad="241300" sx="102000" sy="102000" algn="ctr" rotWithShape="0">
              <a:schemeClr val="accent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39470" y="2080260"/>
            <a:ext cx="4963160" cy="1134068"/>
          </a:xfrm>
          <a:prstGeom prst="rect">
            <a:avLst/>
          </a:prstGeom>
          <a:noFill/>
          <a:ln>
            <a:noFill/>
          </a:ln>
        </p:spPr>
        <p:txBody>
          <a:bodyPr vert="horz" wrap="square" lIns="0" tIns="0" rIns="0" bIns="0" rtlCol="0" anchor="t"/>
          <a:lstStyle/>
          <a:p>
            <a:pPr algn="l">
              <a:lnSpc>
                <a:spcPct val="150000"/>
              </a:lnSpc>
            </a:pPr>
            <a:r>
              <a:rPr kumimoji="1" lang="en-US" altLang="zh-CN" sz="1400" dirty="0">
                <a:ln w="12700">
                  <a:noFill/>
                </a:ln>
                <a:solidFill>
                  <a:srgbClr val="000000">
                    <a:alpha val="100000"/>
                  </a:srgbClr>
                </a:solidFill>
                <a:latin typeface="Franklin Gothic Book" panose="020B0503020102020204" pitchFamily="34" charset="0"/>
                <a:ea typeface="Source Han Sans"/>
              </a:rPr>
              <a:t>We invite researchers to submit their work to Chinese Physics C for publication.</a:t>
            </a:r>
          </a:p>
          <a:p>
            <a:pPr algn="l">
              <a:lnSpc>
                <a:spcPct val="150000"/>
              </a:lnSpc>
            </a:pPr>
            <a:r>
              <a:rPr kumimoji="1" lang="en-US" altLang="zh-CN" sz="1400" dirty="0">
                <a:ln w="12700">
                  <a:noFill/>
                </a:ln>
                <a:solidFill>
                  <a:srgbClr val="000000">
                    <a:alpha val="100000"/>
                  </a:srgbClr>
                </a:solidFill>
                <a:latin typeface="Franklin Gothic Book" panose="020B0503020102020204" pitchFamily="34" charset="0"/>
                <a:ea typeface="Source Han Sans"/>
              </a:rPr>
              <a:t>Authors can submit their manuscripts through the journal’s online submission system.
</a:t>
            </a:r>
            <a:endParaRPr kumimoji="1" lang="zh-CN" altLang="en-US" sz="1400" dirty="0">
              <a:ln w="12700">
                <a:noFill/>
              </a:ln>
              <a:solidFill>
                <a:srgbClr val="000000">
                  <a:alpha val="100000"/>
                </a:srgbClr>
              </a:solidFill>
              <a:latin typeface="Franklin Gothic Book" panose="020B0503020102020204" pitchFamily="34" charset="0"/>
              <a:ea typeface="Source Han Sans"/>
            </a:endParaRPr>
          </a:p>
        </p:txBody>
      </p:sp>
      <p:sp>
        <p:nvSpPr>
          <p:cNvPr id="11" name="标题 1"/>
          <p:cNvSpPr txBox="1"/>
          <p:nvPr/>
        </p:nvSpPr>
        <p:spPr>
          <a:xfrm>
            <a:off x="660400" y="1556674"/>
            <a:ext cx="73660" cy="1961502"/>
          </a:xfrm>
          <a:prstGeom prst="roundRect">
            <a:avLst>
              <a:gd name="adj" fmla="val 5422"/>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839469" y="1690093"/>
            <a:ext cx="4964400" cy="294555"/>
          </a:xfrm>
          <a:prstGeom prst="rect">
            <a:avLst/>
          </a:prstGeom>
          <a:noFill/>
          <a:ln>
            <a:noFill/>
          </a:ln>
        </p:spPr>
        <p:txBody>
          <a:bodyPr vert="horz" wrap="square" lIns="0" tIns="0" rIns="0" bIns="0" rtlCol="0" anchor="ctr"/>
          <a:lstStyle/>
          <a:p>
            <a:pPr>
              <a:lnSpc>
                <a:spcPct val="130000"/>
              </a:lnSpc>
            </a:pPr>
            <a:r>
              <a:rPr kumimoji="1" lang="en-US" altLang="zh-CN" dirty="0">
                <a:ln w="12700">
                  <a:noFill/>
                </a:ln>
                <a:solidFill>
                  <a:schemeClr val="accent1"/>
                </a:solidFill>
                <a:latin typeface="Franklin Gothic Heavy" panose="020B0903020102020204" pitchFamily="34" charset="0"/>
                <a:ea typeface="Source Han Sans CN Bold"/>
              </a:rPr>
              <a:t>Submit Your Research</a:t>
            </a:r>
            <a:endParaRPr kumimoji="1" lang="zh-CN" altLang="en-US" dirty="0">
              <a:ln w="12700">
                <a:noFill/>
              </a:ln>
              <a:solidFill>
                <a:schemeClr val="accent1"/>
              </a:solidFill>
              <a:latin typeface="Franklin Gothic Heavy" panose="020B0903020102020204" pitchFamily="34" charset="0"/>
              <a:ea typeface="Source Han Sans CN Bold"/>
            </a:endParaRPr>
          </a:p>
        </p:txBody>
      </p:sp>
      <p:sp>
        <p:nvSpPr>
          <p:cNvPr id="13" name="标题 1"/>
          <p:cNvSpPr txBox="1"/>
          <p:nvPr/>
        </p:nvSpPr>
        <p:spPr>
          <a:xfrm>
            <a:off x="839469" y="4021813"/>
            <a:ext cx="4964400" cy="294555"/>
          </a:xfrm>
          <a:prstGeom prst="rect">
            <a:avLst/>
          </a:prstGeom>
          <a:noFill/>
          <a:ln>
            <a:noFill/>
          </a:ln>
        </p:spPr>
        <p:txBody>
          <a:bodyPr vert="horz" wrap="square" lIns="0" tIns="0" rIns="0" bIns="0" rtlCol="0" anchor="ctr"/>
          <a:lstStyle/>
          <a:p>
            <a:pPr>
              <a:lnSpc>
                <a:spcPct val="130000"/>
              </a:lnSpc>
            </a:pPr>
            <a:r>
              <a:rPr kumimoji="1" lang="en-US" altLang="zh-CN" dirty="0">
                <a:ln w="12700">
                  <a:noFill/>
                </a:ln>
                <a:solidFill>
                  <a:schemeClr val="accent1"/>
                </a:solidFill>
                <a:latin typeface="Franklin Gothic Heavy" panose="020B0903020102020204" pitchFamily="34" charset="0"/>
                <a:ea typeface="Source Han Sans CN Bold"/>
              </a:rPr>
              <a:t>Serve as a Reviewer</a:t>
            </a:r>
            <a:endParaRPr kumimoji="1" lang="zh-CN" altLang="en-US" dirty="0">
              <a:ln w="12700">
                <a:noFill/>
              </a:ln>
              <a:solidFill>
                <a:schemeClr val="accent1"/>
              </a:solidFill>
              <a:latin typeface="Franklin Gothic Heavy" panose="020B0903020102020204" pitchFamily="34" charset="0"/>
              <a:ea typeface="Source Han Sans CN Bold"/>
            </a:endParaRPr>
          </a:p>
        </p:txBody>
      </p:sp>
      <p:sp>
        <p:nvSpPr>
          <p:cNvPr id="14" name="标题 1"/>
          <p:cNvSpPr txBox="1"/>
          <p:nvPr/>
        </p:nvSpPr>
        <p:spPr>
          <a:xfrm>
            <a:off x="6376670" y="1690093"/>
            <a:ext cx="4964400" cy="294555"/>
          </a:xfrm>
          <a:prstGeom prst="rect">
            <a:avLst/>
          </a:prstGeom>
          <a:noFill/>
          <a:ln>
            <a:noFill/>
          </a:ln>
        </p:spPr>
        <p:txBody>
          <a:bodyPr vert="horz" wrap="square" lIns="0" tIns="0" rIns="0" bIns="0" rtlCol="0" anchor="ctr"/>
          <a:lstStyle/>
          <a:p>
            <a:pPr>
              <a:lnSpc>
                <a:spcPct val="130000"/>
              </a:lnSpc>
            </a:pPr>
            <a:r>
              <a:rPr kumimoji="1" lang="en-US" altLang="zh-CN" dirty="0">
                <a:ln w="12700">
                  <a:noFill/>
                </a:ln>
                <a:solidFill>
                  <a:schemeClr val="accent2">
                    <a:lumMod val="75000"/>
                  </a:schemeClr>
                </a:solidFill>
                <a:latin typeface="Franklin Gothic Heavy" panose="020B0903020102020204" pitchFamily="34" charset="0"/>
                <a:ea typeface="Source Han Sans CN Bold"/>
              </a:rPr>
              <a:t>Join the Editorial Board</a:t>
            </a:r>
            <a:endParaRPr kumimoji="1" lang="zh-CN" altLang="en-US" dirty="0">
              <a:ln w="12700">
                <a:noFill/>
              </a:ln>
              <a:solidFill>
                <a:schemeClr val="accent2">
                  <a:lumMod val="75000"/>
                </a:schemeClr>
              </a:solidFill>
              <a:latin typeface="Franklin Gothic Heavy" panose="020B0903020102020204" pitchFamily="34" charset="0"/>
              <a:ea typeface="Source Han Sans CN Bold"/>
            </a:endParaRPr>
          </a:p>
        </p:txBody>
      </p:sp>
      <p:sp>
        <p:nvSpPr>
          <p:cNvPr id="15"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37298" y="376278"/>
            <a:ext cx="7469250" cy="432000"/>
          </a:xfrm>
          <a:prstGeom prst="rect">
            <a:avLst/>
          </a:prstGeom>
          <a:noFill/>
          <a:ln cap="sq">
            <a:noFill/>
          </a:ln>
        </p:spPr>
        <p:txBody>
          <a:bodyPr vert="horz" wrap="square" lIns="0" tIns="0" rIns="0" bIns="0" rtlCol="0" anchor="ctr"/>
          <a:lstStyle/>
          <a:p>
            <a:pPr>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rPr>
              <a:t>Ways to Get Involved</a:t>
            </a:r>
            <a:endParaRPr kumimoji="1" lang="zh-CN" altLang="en-US" sz="2800" dirty="0">
              <a:ln w="12700">
                <a:noFill/>
              </a:ln>
              <a:solidFill>
                <a:srgbClr val="000000">
                  <a:alpha val="100000"/>
                </a:srgbClr>
              </a:solidFill>
              <a:latin typeface="Franklin Gothic Demi" panose="020B0703020102020204" pitchFamily="34" charset="0"/>
              <a:ea typeface="Source Han Sans CN Bold"/>
            </a:endParaRPr>
          </a:p>
        </p:txBody>
      </p:sp>
      <p:sp>
        <p:nvSpPr>
          <p:cNvPr id="18"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0" name="Picture 3" descr="D:\CPC\期刊资料\CPC二维码\cli_300px.png">
            <a:extLst>
              <a:ext uri="{FF2B5EF4-FFF2-40B4-BE49-F238E27FC236}">
                <a16:creationId xmlns:a16="http://schemas.microsoft.com/office/drawing/2014/main" id="{132AA81B-9FAE-4D00-B2FE-27BA7F1B5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977" y="4125502"/>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4">
            <a:extLst>
              <a:ext uri="{FF2B5EF4-FFF2-40B4-BE49-F238E27FC236}">
                <a16:creationId xmlns:a16="http://schemas.microsoft.com/office/drawing/2014/main" id="{A22F3100-8A6D-46B2-BB88-0E5ACAF3E146}"/>
              </a:ext>
            </a:extLst>
          </p:cNvPr>
          <p:cNvSpPr txBox="1"/>
          <p:nvPr/>
        </p:nvSpPr>
        <p:spPr>
          <a:xfrm>
            <a:off x="8386572" y="4380620"/>
            <a:ext cx="2808880" cy="830997"/>
          </a:xfrm>
          <a:prstGeom prst="rect">
            <a:avLst/>
          </a:prstGeom>
          <a:noFill/>
        </p:spPr>
        <p:txBody>
          <a:bodyPr wrap="square" rtlCol="0">
            <a:spAutoFit/>
          </a:bodyPr>
          <a:lstStyle/>
          <a:p>
            <a:r>
              <a:rPr lang="en-US" altLang="zh-CN" sz="2400" b="1" dirty="0">
                <a:solidFill>
                  <a:schemeClr val="accent1">
                    <a:lumMod val="50000"/>
                  </a:schemeClr>
                </a:solidFill>
              </a:rPr>
              <a:t>cpc.ihep.ac.cn</a:t>
            </a:r>
          </a:p>
          <a:p>
            <a:r>
              <a:rPr lang="en-US" altLang="zh-CN" sz="2400" b="1" dirty="0">
                <a:solidFill>
                  <a:schemeClr val="accent1">
                    <a:lumMod val="50000"/>
                  </a:schemeClr>
                </a:solidFill>
              </a:rPr>
              <a:t>cpc@ihep.ac.cn</a:t>
            </a:r>
            <a:endParaRPr lang="zh-CN" altLang="en-US" sz="2400" b="1" dirty="0">
              <a:solidFill>
                <a:schemeClr val="accent1">
                  <a:lumMod val="50000"/>
                </a:schemeClr>
              </a:solidFill>
            </a:endParaRPr>
          </a:p>
        </p:txBody>
      </p:sp>
      <p:sp>
        <p:nvSpPr>
          <p:cNvPr id="23" name="文本框 22">
            <a:extLst>
              <a:ext uri="{FF2B5EF4-FFF2-40B4-BE49-F238E27FC236}">
                <a16:creationId xmlns:a16="http://schemas.microsoft.com/office/drawing/2014/main" id="{5BFA7C4E-5DC3-4715-A09A-0553490822C4}"/>
              </a:ext>
            </a:extLst>
          </p:cNvPr>
          <p:cNvSpPr txBox="1"/>
          <p:nvPr/>
        </p:nvSpPr>
        <p:spPr>
          <a:xfrm>
            <a:off x="6219190" y="5804176"/>
            <a:ext cx="5549900" cy="338554"/>
          </a:xfrm>
          <a:prstGeom prst="rect">
            <a:avLst/>
          </a:prstGeom>
          <a:noFill/>
        </p:spPr>
        <p:txBody>
          <a:bodyPr wrap="square">
            <a:spAutoFit/>
          </a:bodyPr>
          <a:lstStyle/>
          <a:p>
            <a:r>
              <a:rPr lang="en-US" altLang="zh-CN" sz="1600" b="1" dirty="0">
                <a:solidFill>
                  <a:schemeClr val="accent1">
                    <a:lumMod val="50000"/>
                  </a:schemeClr>
                </a:solidFill>
              </a:rPr>
              <a:t>Please visit our booth or website to learn more about CPC</a:t>
            </a:r>
            <a:endParaRPr lang="zh-CN" altLang="en-US" sz="1600" b="1" dirty="0">
              <a:solidFill>
                <a:schemeClr val="accent1">
                  <a:lumMod val="5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alphaModFix/>
          </a:blip>
          <a:srcRect/>
          <a:stretch>
            <a:fillRect/>
          </a:stretch>
        </p:blipFill>
        <p:spPr>
          <a:xfrm>
            <a:off x="2" y="0"/>
            <a:ext cx="12191999" cy="6858000"/>
          </a:xfrm>
          <a:custGeom>
            <a:avLst/>
            <a:gdLst/>
            <a:ahLst/>
            <a:cxnLst/>
            <a:rect l="l" t="t" r="r" b="b"/>
            <a:pathLst>
              <a:path w="12192000" h="6858000">
                <a:moveTo>
                  <a:pt x="0" y="0"/>
                </a:moveTo>
                <a:lnTo>
                  <a:pt x="12192005" y="0"/>
                </a:lnTo>
                <a:lnTo>
                  <a:pt x="12192005" y="6858000"/>
                </a:lnTo>
                <a:lnTo>
                  <a:pt x="0" y="6858000"/>
                </a:lnTo>
                <a:close/>
              </a:path>
            </a:pathLst>
          </a:custGeom>
          <a:noFill/>
          <a:ln>
            <a:noFill/>
          </a:ln>
        </p:spPr>
      </p:pic>
      <p:pic>
        <p:nvPicPr>
          <p:cNvPr id="4" name="图片 3"/>
          <p:cNvPicPr>
            <a:picLocks noChangeAspect="1"/>
          </p:cNvPicPr>
          <p:nvPr/>
        </p:nvPicPr>
        <p:blipFill>
          <a:blip r:embed="rId4">
            <a:alphaModFix/>
          </a:blip>
          <a:srcRect t="8972" r="42140"/>
          <a:stretch>
            <a:fillRect/>
          </a:stretch>
        </p:blipFill>
        <p:spPr>
          <a:xfrm>
            <a:off x="8153767" y="0"/>
            <a:ext cx="4038233" cy="4927273"/>
          </a:xfrm>
          <a:custGeom>
            <a:avLst/>
            <a:gdLst/>
            <a:ahLst/>
            <a:cxnLst/>
            <a:rect l="l" t="t" r="r" b="b"/>
            <a:pathLst>
              <a:path w="4038600" h="4927600">
                <a:moveTo>
                  <a:pt x="0" y="0"/>
                </a:moveTo>
                <a:lnTo>
                  <a:pt x="4038235" y="0"/>
                </a:lnTo>
                <a:lnTo>
                  <a:pt x="4038235" y="4927273"/>
                </a:lnTo>
                <a:lnTo>
                  <a:pt x="0" y="4927273"/>
                </a:lnTo>
                <a:close/>
              </a:path>
            </a:pathLst>
          </a:custGeom>
          <a:noFill/>
          <a:ln>
            <a:noFill/>
          </a:ln>
        </p:spPr>
      </p:pic>
      <p:sp>
        <p:nvSpPr>
          <p:cNvPr id="8" name="标题 1"/>
          <p:cNvSpPr txBox="1"/>
          <p:nvPr/>
        </p:nvSpPr>
        <p:spPr>
          <a:xfrm>
            <a:off x="660400" y="6066053"/>
            <a:ext cx="220440" cy="220439"/>
          </a:xfrm>
          <a:prstGeom prst="ellipse">
            <a:avLst/>
          </a:prstGeom>
          <a:solidFill>
            <a:schemeClr val="accent1">
              <a:lumMod val="50000"/>
            </a:schemeClr>
          </a:solidFill>
          <a:ln w="6350" cap="flat">
            <a:solidFill>
              <a:schemeClr val="bg1"/>
            </a:solidFill>
            <a:miter/>
          </a:ln>
          <a:effectLst/>
        </p:spPr>
        <p:txBody>
          <a:bodyPr vert="horz" wrap="square" lIns="91440" tIns="45720" rIns="91440" bIns="45720" rtlCol="0" anchor="ctr"/>
          <a:lstStyle/>
          <a:p>
            <a:pPr algn="ctr">
              <a:lnSpc>
                <a:spcPct val="100000"/>
              </a:lnSpc>
            </a:pPr>
            <a:endParaRPr kumimoji="1" lang="zh-CN" altLang="en-US"/>
          </a:p>
        </p:txBody>
      </p:sp>
      <p:sp>
        <p:nvSpPr>
          <p:cNvPr id="9" name="标题 1"/>
          <p:cNvSpPr txBox="1"/>
          <p:nvPr/>
        </p:nvSpPr>
        <p:spPr>
          <a:xfrm>
            <a:off x="720420" y="6109343"/>
            <a:ext cx="100399" cy="133856"/>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985256" y="6066053"/>
            <a:ext cx="220440" cy="220439"/>
          </a:xfrm>
          <a:prstGeom prst="ellipse">
            <a:avLst/>
          </a:prstGeom>
          <a:solidFill>
            <a:schemeClr val="accent1">
              <a:lumMod val="50000"/>
            </a:schemeClr>
          </a:solidFill>
          <a:ln w="6350" cap="flat">
            <a:solidFill>
              <a:schemeClr val="bg1"/>
            </a:solid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1028539" y="6109420"/>
            <a:ext cx="133858" cy="133704"/>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1310113" y="6066061"/>
            <a:ext cx="220440" cy="220439"/>
          </a:xfrm>
          <a:prstGeom prst="ellipse">
            <a:avLst/>
          </a:prstGeom>
          <a:solidFill>
            <a:schemeClr val="accent1">
              <a:lumMod val="50000"/>
            </a:schemeClr>
          </a:solidFill>
          <a:ln w="6350" cap="flat">
            <a:solidFill>
              <a:schemeClr val="bg1"/>
            </a:solid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1353407" y="6121094"/>
            <a:ext cx="133858" cy="110373"/>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634970" y="6066052"/>
            <a:ext cx="220440" cy="220439"/>
          </a:xfrm>
          <a:prstGeom prst="ellipse">
            <a:avLst/>
          </a:prstGeom>
          <a:solidFill>
            <a:schemeClr val="accent1">
              <a:lumMod val="50000"/>
            </a:schemeClr>
          </a:solidFill>
          <a:ln w="6350" cap="flat">
            <a:solidFill>
              <a:schemeClr val="bg1"/>
            </a:solid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692441" y="6109352"/>
            <a:ext cx="105503" cy="133856"/>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pic>
        <p:nvPicPr>
          <p:cNvPr id="16" name="图片 15"/>
          <p:cNvPicPr>
            <a:picLocks noChangeAspect="1"/>
          </p:cNvPicPr>
          <p:nvPr/>
        </p:nvPicPr>
        <p:blipFill>
          <a:blip r:embed="rId5">
            <a:alphaModFix/>
          </a:blip>
          <a:srcRect l="49161"/>
          <a:stretch>
            <a:fillRect/>
          </a:stretch>
        </p:blipFill>
        <p:spPr>
          <a:xfrm>
            <a:off x="0" y="3959003"/>
            <a:ext cx="1434638" cy="2499972"/>
          </a:xfrm>
          <a:custGeom>
            <a:avLst/>
            <a:gdLst/>
            <a:ahLst/>
            <a:cxnLst/>
            <a:rect l="l" t="t" r="r" b="b"/>
            <a:pathLst>
              <a:path w="1435100" h="2501900">
                <a:moveTo>
                  <a:pt x="0" y="0"/>
                </a:moveTo>
                <a:lnTo>
                  <a:pt x="1434639" y="0"/>
                </a:lnTo>
                <a:lnTo>
                  <a:pt x="1434639" y="2499972"/>
                </a:lnTo>
                <a:lnTo>
                  <a:pt x="0" y="2499972"/>
                </a:lnTo>
                <a:close/>
              </a:path>
            </a:pathLst>
          </a:custGeom>
          <a:noFill/>
          <a:ln>
            <a:noFill/>
          </a:ln>
        </p:spPr>
      </p:pic>
      <p:sp>
        <p:nvSpPr>
          <p:cNvPr id="19" name="标题 1"/>
          <p:cNvSpPr txBox="1"/>
          <p:nvPr/>
        </p:nvSpPr>
        <p:spPr>
          <a:xfrm>
            <a:off x="660400" y="4160520"/>
            <a:ext cx="1670065" cy="361306"/>
          </a:xfrm>
          <a:prstGeom prst="roundRect">
            <a:avLst>
              <a:gd name="adj" fmla="val 50000"/>
            </a:avLst>
          </a:prstGeom>
          <a:solidFill>
            <a:schemeClr val="accent1"/>
          </a:solidFill>
          <a:ln w="12700" cap="flat">
            <a:solidFill>
              <a:schemeClr val="bg1"/>
            </a:solidFill>
            <a:miter/>
          </a:ln>
          <a:effectLst/>
        </p:spPr>
        <p:txBody>
          <a:bodyPr vert="horz" wrap="square" lIns="91440" tIns="45720" rIns="91440" bIns="45720" rtlCol="0" anchor="ctr"/>
          <a:lstStyle/>
          <a:p>
            <a:pPr algn="ctr">
              <a:lnSpc>
                <a:spcPct val="100000"/>
              </a:lnSpc>
            </a:pPr>
            <a:endParaRPr kumimoji="1" lang="zh-CN" altLang="en-US"/>
          </a:p>
        </p:txBody>
      </p:sp>
      <p:sp>
        <p:nvSpPr>
          <p:cNvPr id="20" name="标题 1"/>
          <p:cNvSpPr txBox="1"/>
          <p:nvPr/>
        </p:nvSpPr>
        <p:spPr>
          <a:xfrm>
            <a:off x="660399" y="1407160"/>
            <a:ext cx="7663793" cy="2562860"/>
          </a:xfrm>
          <a:prstGeom prst="rect">
            <a:avLst/>
          </a:prstGeom>
          <a:noFill/>
          <a:ln>
            <a:noFill/>
          </a:ln>
        </p:spPr>
        <p:txBody>
          <a:bodyPr vert="horz" wrap="square" lIns="0" tIns="0" rIns="0" bIns="0" rtlCol="0" anchor="ctr"/>
          <a:lstStyle/>
          <a:p>
            <a:pPr algn="l">
              <a:lnSpc>
                <a:spcPct val="130000"/>
              </a:lnSpc>
            </a:pPr>
            <a:r>
              <a:rPr lang="en-US" altLang="zh-CN" sz="4400" b="1" i="0" dirty="0">
                <a:solidFill>
                  <a:schemeClr val="bg1"/>
                </a:solidFill>
                <a:effectLst/>
                <a:latin typeface="-apple-system"/>
              </a:rPr>
              <a:t>Join CPC and contribute to advancing scientific excellence!</a:t>
            </a:r>
            <a:endParaRPr kumimoji="1" lang="zh-CN" altLang="en-US" sz="1400" dirty="0">
              <a:solidFill>
                <a:schemeClr val="bg1"/>
              </a:solidFill>
            </a:endParaRPr>
          </a:p>
        </p:txBody>
      </p:sp>
      <p:sp>
        <p:nvSpPr>
          <p:cNvPr id="21" name="标题 1"/>
          <p:cNvSpPr txBox="1"/>
          <p:nvPr/>
        </p:nvSpPr>
        <p:spPr>
          <a:xfrm>
            <a:off x="2527300" y="4160520"/>
            <a:ext cx="4125748" cy="361306"/>
          </a:xfrm>
          <a:prstGeom prst="roundRect">
            <a:avLst>
              <a:gd name="adj" fmla="val 50000"/>
            </a:avLst>
          </a:prstGeom>
          <a:solidFill>
            <a:schemeClr val="accent1"/>
          </a:solidFill>
          <a:ln w="12700" cap="flat">
            <a:solidFill>
              <a:schemeClr val="bg1"/>
            </a:solidFill>
            <a:miter/>
          </a:ln>
          <a:effectLst/>
        </p:spPr>
        <p:txBody>
          <a:bodyPr vert="horz" wrap="square" lIns="91440" tIns="45720" rIns="91440" bIns="45720" rtlCol="0" anchor="ctr"/>
          <a:lstStyle/>
          <a:p>
            <a:pPr algn="ctr">
              <a:lnSpc>
                <a:spcPct val="100000"/>
              </a:lnSpc>
            </a:pPr>
            <a:endParaRPr kumimoji="1" lang="zh-CN" altLang="en-US"/>
          </a:p>
        </p:txBody>
      </p:sp>
      <p:sp>
        <p:nvSpPr>
          <p:cNvPr id="22" name="标题 1"/>
          <p:cNvSpPr txBox="1"/>
          <p:nvPr/>
        </p:nvSpPr>
        <p:spPr>
          <a:xfrm>
            <a:off x="820270" y="4199661"/>
            <a:ext cx="810451" cy="280759"/>
          </a:xfrm>
          <a:prstGeom prst="rect">
            <a:avLst/>
          </a:prstGeom>
          <a:noFill/>
          <a:ln cap="sq">
            <a:noFill/>
          </a:ln>
        </p:spPr>
        <p:txBody>
          <a:bodyPr vert="horz" wrap="square" lIns="0" tIns="0" rIns="0" bIns="0" rtlCol="0" anchor="ctr"/>
          <a:lstStyle/>
          <a:p>
            <a:pPr algn="r">
              <a:lnSpc>
                <a:spcPct val="110000"/>
              </a:lnSpc>
            </a:pPr>
            <a:endParaRPr kumimoji="1" lang="zh-CN" altLang="en-US" dirty="0"/>
          </a:p>
        </p:txBody>
      </p:sp>
      <p:sp>
        <p:nvSpPr>
          <p:cNvPr id="27" name="文本框 26">
            <a:extLst>
              <a:ext uri="{FF2B5EF4-FFF2-40B4-BE49-F238E27FC236}">
                <a16:creationId xmlns:a16="http://schemas.microsoft.com/office/drawing/2014/main" id="{1E675383-6A66-4D5E-A88F-62696D92AD7C}"/>
              </a:ext>
            </a:extLst>
          </p:cNvPr>
          <p:cNvSpPr txBox="1"/>
          <p:nvPr/>
        </p:nvSpPr>
        <p:spPr>
          <a:xfrm>
            <a:off x="660399" y="1253497"/>
            <a:ext cx="6094948" cy="369332"/>
          </a:xfrm>
          <a:prstGeom prst="rect">
            <a:avLst/>
          </a:prstGeom>
          <a:noFill/>
        </p:spPr>
        <p:txBody>
          <a:bodyPr wrap="square">
            <a:spAutoFit/>
          </a:bodyPr>
          <a:lstStyle/>
          <a:p>
            <a:r>
              <a:rPr kumimoji="1" lang="en-US" altLang="zh-CN" sz="1800" dirty="0">
                <a:ln w="12700">
                  <a:noFill/>
                </a:ln>
                <a:latin typeface="Bodoni MT Black" panose="02070A03080606020203" pitchFamily="18" charset="0"/>
                <a:ea typeface="Source Han Sans"/>
              </a:rPr>
              <a:t>Chinese Physics C</a:t>
            </a:r>
            <a:endParaRPr lang="zh-CN" altLang="en-US" dirty="0">
              <a:latin typeface="Bodoni MT Black" panose="02070A03080606020203" pitchFamily="18" charset="0"/>
            </a:endParaRPr>
          </a:p>
        </p:txBody>
      </p:sp>
      <p:sp>
        <p:nvSpPr>
          <p:cNvPr id="28" name="文本框 27">
            <a:extLst>
              <a:ext uri="{FF2B5EF4-FFF2-40B4-BE49-F238E27FC236}">
                <a16:creationId xmlns:a16="http://schemas.microsoft.com/office/drawing/2014/main" id="{BE81F59D-B5E5-4450-AF52-B3E9339C76E7}"/>
              </a:ext>
            </a:extLst>
          </p:cNvPr>
          <p:cNvSpPr txBox="1"/>
          <p:nvPr/>
        </p:nvSpPr>
        <p:spPr>
          <a:xfrm>
            <a:off x="660399" y="4140737"/>
            <a:ext cx="1670065" cy="369332"/>
          </a:xfrm>
          <a:prstGeom prst="rect">
            <a:avLst/>
          </a:prstGeom>
          <a:noFill/>
        </p:spPr>
        <p:txBody>
          <a:bodyPr wrap="square">
            <a:spAutoFit/>
          </a:bodyPr>
          <a:lstStyle/>
          <a:p>
            <a:r>
              <a:rPr kumimoji="1" lang="en-US" altLang="zh-CN" sz="1800" dirty="0">
                <a:ln w="12700">
                  <a:noFill/>
                </a:ln>
                <a:latin typeface="Franklin Gothic Book" panose="020B0503020102020204" pitchFamily="34" charset="0"/>
                <a:ea typeface="Source Han Sans"/>
              </a:rPr>
              <a:t>Cpc.ihep.ac.cn</a:t>
            </a:r>
            <a:endParaRPr lang="zh-CN" altLang="en-US" dirty="0"/>
          </a:p>
        </p:txBody>
      </p:sp>
      <p:sp>
        <p:nvSpPr>
          <p:cNvPr id="30" name="文本框 29">
            <a:extLst>
              <a:ext uri="{FF2B5EF4-FFF2-40B4-BE49-F238E27FC236}">
                <a16:creationId xmlns:a16="http://schemas.microsoft.com/office/drawing/2014/main" id="{3AFE6661-21B4-4BAC-8A09-E09A77989577}"/>
              </a:ext>
            </a:extLst>
          </p:cNvPr>
          <p:cNvSpPr txBox="1"/>
          <p:nvPr/>
        </p:nvSpPr>
        <p:spPr>
          <a:xfrm>
            <a:off x="2647031" y="4160520"/>
            <a:ext cx="3911424" cy="369332"/>
          </a:xfrm>
          <a:prstGeom prst="rect">
            <a:avLst/>
          </a:prstGeom>
          <a:noFill/>
        </p:spPr>
        <p:txBody>
          <a:bodyPr wrap="square">
            <a:spAutoFit/>
          </a:bodyPr>
          <a:lstStyle/>
          <a:p>
            <a:r>
              <a:rPr kumimoji="1" lang="zh-CN" altLang="en-US" dirty="0">
                <a:ln w="12700">
                  <a:noFill/>
                </a:ln>
                <a:latin typeface="Franklin Gothic Book" panose="020B0503020102020204" pitchFamily="34" charset="0"/>
                <a:ea typeface="Source Han Sans"/>
              </a:rPr>
              <a:t>iopscience.iop.org/journal/1674-1137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3624856"/>
            <a:ext cx="12192000" cy="3233144"/>
          </a:xfrm>
          <a:custGeom>
            <a:avLst/>
            <a:gdLst>
              <a:gd name="connsiteX0" fmla="*/ 9375494 w 12192000"/>
              <a:gd name="connsiteY0" fmla="*/ 209 h 3233144"/>
              <a:gd name="connsiteX1" fmla="*/ 12192000 w 12192000"/>
              <a:gd name="connsiteY1" fmla="*/ 327194 h 3233144"/>
              <a:gd name="connsiteX2" fmla="*/ 12192000 w 12192000"/>
              <a:gd name="connsiteY2" fmla="*/ 3233144 h 3233144"/>
              <a:gd name="connsiteX3" fmla="*/ 0 w 12192000"/>
              <a:gd name="connsiteY3" fmla="*/ 3233144 h 3233144"/>
              <a:gd name="connsiteX4" fmla="*/ 0 w 12192000"/>
              <a:gd name="connsiteY4" fmla="*/ 327194 h 3233144"/>
              <a:gd name="connsiteX5" fmla="*/ 2731625 w 12192000"/>
              <a:gd name="connsiteY5" fmla="*/ 486346 h 3233144"/>
              <a:gd name="connsiteX6" fmla="*/ 9375494 w 12192000"/>
              <a:gd name="connsiteY6" fmla="*/ 209 h 3233144"/>
            </a:gdLst>
            <a:ahLst/>
            <a:cxnLst/>
            <a:rect l="l" t="t" r="r" b="b"/>
            <a:pathLst>
              <a:path w="12192000" h="3233144">
                <a:moveTo>
                  <a:pt x="9375494" y="209"/>
                </a:moveTo>
                <a:cubicBezTo>
                  <a:pt x="10349053" y="12748"/>
                  <a:pt x="11484659" y="71586"/>
                  <a:pt x="12192000" y="327194"/>
                </a:cubicBezTo>
                <a:lnTo>
                  <a:pt x="12192000" y="3233144"/>
                </a:lnTo>
                <a:lnTo>
                  <a:pt x="0" y="3233144"/>
                </a:lnTo>
                <a:lnTo>
                  <a:pt x="0" y="327194"/>
                </a:lnTo>
                <a:cubicBezTo>
                  <a:pt x="910542" y="418826"/>
                  <a:pt x="740779" y="428473"/>
                  <a:pt x="2731625" y="486346"/>
                </a:cubicBezTo>
                <a:cubicBezTo>
                  <a:pt x="4722471" y="544219"/>
                  <a:pt x="8401935" y="-12330"/>
                  <a:pt x="9375494" y="209"/>
                </a:cubicBezTo>
                <a:close/>
              </a:path>
            </a:pathLst>
          </a:custGeom>
          <a:gradFill>
            <a:gsLst>
              <a:gs pos="1000">
                <a:schemeClr val="accent1"/>
              </a:gs>
              <a:gs pos="100000">
                <a:schemeClr val="accent1">
                  <a:lumMod val="60000"/>
                  <a:lumOff val="40000"/>
                </a:schemeClr>
              </a:gs>
            </a:gsLst>
            <a:lin ang="2700000" scaled="0"/>
          </a:gradFill>
          <a:ln cap="sq">
            <a:noFill/>
            <a:prstDash val="solid"/>
            <a:miter/>
          </a:ln>
          <a:effectLst>
            <a:outerShdw blurRad="330200" dist="1905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sp>
        <p:nvSpPr>
          <p:cNvPr id="3" name="标题 1"/>
          <p:cNvSpPr txBox="1"/>
          <p:nvPr/>
        </p:nvSpPr>
        <p:spPr>
          <a:xfrm>
            <a:off x="0" y="3416393"/>
            <a:ext cx="12192000" cy="617887"/>
          </a:xfrm>
          <a:custGeom>
            <a:avLst/>
            <a:gdLst>
              <a:gd name="connsiteX0" fmla="*/ 9375494 w 12192000"/>
              <a:gd name="connsiteY0" fmla="*/ 209 h 617887"/>
              <a:gd name="connsiteX1" fmla="*/ 12192000 w 12192000"/>
              <a:gd name="connsiteY1" fmla="*/ 454514 h 617887"/>
              <a:gd name="connsiteX2" fmla="*/ 9375494 w 12192000"/>
              <a:gd name="connsiteY2" fmla="*/ 127529 h 617887"/>
              <a:gd name="connsiteX3" fmla="*/ 2731625 w 12192000"/>
              <a:gd name="connsiteY3" fmla="*/ 613666 h 617887"/>
              <a:gd name="connsiteX4" fmla="*/ 0 w 12192000"/>
              <a:gd name="connsiteY4" fmla="*/ 454514 h 617887"/>
              <a:gd name="connsiteX5" fmla="*/ 2731625 w 12192000"/>
              <a:gd name="connsiteY5" fmla="*/ 486346 h 617887"/>
              <a:gd name="connsiteX6" fmla="*/ 9375494 w 12192000"/>
              <a:gd name="connsiteY6" fmla="*/ 209 h 617887"/>
              <a:gd name="connsiteX7" fmla="*/ 9375494 w 12192000"/>
              <a:gd name="connsiteY7" fmla="*/ 209 h 617887"/>
              <a:gd name="connsiteX8" fmla="*/ 9375494 w 12192000"/>
              <a:gd name="connsiteY8" fmla="*/ 209 h 617887"/>
            </a:gdLst>
            <a:ahLst/>
            <a:cxnLst/>
            <a:rect l="l" t="t" r="r" b="b"/>
            <a:pathLst>
              <a:path w="12192000" h="617887">
                <a:moveTo>
                  <a:pt x="9375494" y="209"/>
                </a:moveTo>
                <a:cubicBezTo>
                  <a:pt x="10952223" y="-5096"/>
                  <a:pt x="12192000" y="433294"/>
                  <a:pt x="12192000" y="454514"/>
                </a:cubicBezTo>
                <a:cubicBezTo>
                  <a:pt x="10888980" y="165854"/>
                  <a:pt x="10349053" y="140068"/>
                  <a:pt x="9375494" y="127529"/>
                </a:cubicBezTo>
                <a:cubicBezTo>
                  <a:pt x="8401935" y="114990"/>
                  <a:pt x="4722471" y="671539"/>
                  <a:pt x="2731625" y="613666"/>
                </a:cubicBezTo>
                <a:cubicBezTo>
                  <a:pt x="740779" y="555793"/>
                  <a:pt x="910542" y="546146"/>
                  <a:pt x="0" y="454514"/>
                </a:cubicBezTo>
                <a:cubicBezTo>
                  <a:pt x="910542" y="487985"/>
                  <a:pt x="1821083" y="475735"/>
                  <a:pt x="2731625" y="486346"/>
                </a:cubicBezTo>
                <a:cubicBezTo>
                  <a:pt x="4722471" y="544219"/>
                  <a:pt x="8401935" y="-12330"/>
                  <a:pt x="9375494" y="209"/>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960030" y="1721887"/>
            <a:ext cx="4648136" cy="590087"/>
          </a:xfrm>
          <a:prstGeom prst="rect">
            <a:avLst/>
          </a:prstGeom>
          <a:noFill/>
          <a:ln>
            <a:noFill/>
          </a:ln>
        </p:spPr>
        <p:txBody>
          <a:bodyPr vert="horz" wrap="square" lIns="0" tIns="0" rIns="0" bIns="0" rtlCol="0" anchor="b"/>
          <a:lstStyle/>
          <a:p>
            <a:pPr algn="l">
              <a:lnSpc>
                <a:spcPct val="130000"/>
              </a:lnSpc>
            </a:pPr>
            <a:r>
              <a:rPr kumimoji="1" lang="en-US" altLang="zh-CN" sz="1600" dirty="0">
                <a:ln w="12700">
                  <a:noFill/>
                </a:ln>
                <a:solidFill>
                  <a:srgbClr val="000000">
                    <a:alpha val="100000"/>
                  </a:srgbClr>
                </a:solidFill>
                <a:latin typeface="Franklin Gothic Demi" panose="020B0703020102020204" pitchFamily="34" charset="0"/>
                <a:ea typeface="Source Han Sans CN Bold"/>
                <a:cs typeface="Source Han Sans CN Bold"/>
              </a:rPr>
              <a:t>Sponsor and Publisher</a:t>
            </a:r>
            <a:endParaRPr kumimoji="1" lang="zh-CN" altLang="en-US" dirty="0">
              <a:latin typeface="Franklin Gothic Demi" panose="020B0703020102020204" pitchFamily="34" charset="0"/>
            </a:endParaRPr>
          </a:p>
        </p:txBody>
      </p:sp>
      <p:sp>
        <p:nvSpPr>
          <p:cNvPr id="5" name="标题 1"/>
          <p:cNvSpPr txBox="1"/>
          <p:nvPr/>
        </p:nvSpPr>
        <p:spPr>
          <a:xfrm>
            <a:off x="960031" y="2414557"/>
            <a:ext cx="4648136" cy="1153756"/>
          </a:xfrm>
          <a:prstGeom prst="rect">
            <a:avLst/>
          </a:prstGeom>
          <a:noFill/>
          <a:ln>
            <a:noFill/>
          </a:ln>
        </p:spPr>
        <p:txBody>
          <a:bodyPr vert="horz" wrap="square" lIns="0" tIns="0" rIns="0" bIns="0" rtlCol="0" anchor="t"/>
          <a:lstStyle/>
          <a:p>
            <a:pPr algn="l">
              <a:lnSpc>
                <a:spcPct val="150000"/>
              </a:lnSpc>
            </a:pPr>
            <a:r>
              <a:rPr kumimoji="1" lang="en-US" altLang="zh-CN" sz="1126" dirty="0">
                <a:ln w="12700">
                  <a:noFill/>
                </a:ln>
                <a:solidFill>
                  <a:srgbClr val="000000">
                    <a:alpha val="100000"/>
                  </a:srgbClr>
                </a:solidFill>
                <a:latin typeface="Source Han Sans"/>
                <a:ea typeface="Source Han Sans"/>
              </a:rPr>
              <a:t> </a:t>
            </a:r>
            <a:r>
              <a:rPr kumimoji="1" lang="en-US" altLang="zh-CN" sz="1126" dirty="0">
                <a:ln w="12700">
                  <a:noFill/>
                </a:ln>
                <a:solidFill>
                  <a:srgbClr val="000000">
                    <a:alpha val="100000"/>
                  </a:srgbClr>
                </a:solidFill>
                <a:latin typeface="Franklin Gothic Book" panose="020B0503020102020204" pitchFamily="34" charset="0"/>
                <a:ea typeface="Source Han Sans"/>
              </a:rPr>
              <a:t>It is sponsored by the Chinese Physical Society, and supported by the Institute of high Energy Physics and the Institute of Modern Physics of the Chinese Academy of Sciences. Internationally, it is published in partnership with </a:t>
            </a:r>
            <a:r>
              <a:rPr kumimoji="1" lang="en-US" altLang="zh-CN" sz="1126" dirty="0">
                <a:ln w="12700">
                  <a:noFill/>
                </a:ln>
                <a:solidFill>
                  <a:srgbClr val="000000">
                    <a:alpha val="100000"/>
                  </a:srgbClr>
                </a:solidFill>
                <a:latin typeface="Franklin Gothic Book" panose="020B0503020102020204" pitchFamily="34" charset="0"/>
                <a:ea typeface="Source Han Sans"/>
                <a:hlinkClick r:id="rId3">
                  <a:extLst>
                    <a:ext uri="{A12FA001-AC4F-418D-AE19-62706E023703}">
                      <ahyp:hlinkClr xmlns:ahyp="http://schemas.microsoft.com/office/drawing/2018/hyperlinkcolor" val="tx"/>
                    </a:ext>
                  </a:extLst>
                </a:hlinkClick>
              </a:rPr>
              <a:t>IOP Publishing</a:t>
            </a:r>
            <a:r>
              <a:rPr lang="en-US" altLang="zh-CN" sz="1200" b="0" i="0" dirty="0">
                <a:solidFill>
                  <a:srgbClr val="333333"/>
                </a:solidFill>
                <a:effectLst/>
                <a:latin typeface="Franklin Gothic Book" panose="020B0503020102020204" pitchFamily="34" charset="0"/>
              </a:rPr>
              <a:t> </a:t>
            </a:r>
            <a:r>
              <a:rPr kumimoji="1" lang="en-US" altLang="zh-CN" sz="1126" dirty="0">
                <a:ln w="12700">
                  <a:noFill/>
                </a:ln>
                <a:solidFill>
                  <a:srgbClr val="000000">
                    <a:alpha val="100000"/>
                  </a:srgbClr>
                </a:solidFill>
                <a:latin typeface="Franklin Gothic Book" panose="020B0503020102020204" pitchFamily="34" charset="0"/>
                <a:ea typeface="Source Han Sans"/>
                <a:cs typeface="Source Han Sans"/>
              </a:rPr>
              <a:t>.</a:t>
            </a:r>
            <a:endParaRPr kumimoji="1" lang="zh-CN" altLang="en-US" dirty="0">
              <a:latin typeface="Franklin Gothic Book" panose="020B0503020102020204" pitchFamily="34" charset="0"/>
            </a:endParaRPr>
          </a:p>
        </p:txBody>
      </p:sp>
      <p:sp>
        <p:nvSpPr>
          <p:cNvPr id="6" name="标题 1"/>
          <p:cNvSpPr txBox="1"/>
          <p:nvPr/>
        </p:nvSpPr>
        <p:spPr>
          <a:xfrm>
            <a:off x="6432239" y="1483540"/>
            <a:ext cx="4648136" cy="590087"/>
          </a:xfrm>
          <a:prstGeom prst="rect">
            <a:avLst/>
          </a:prstGeom>
          <a:noFill/>
          <a:ln>
            <a:noFill/>
          </a:ln>
        </p:spPr>
        <p:txBody>
          <a:bodyPr vert="horz" wrap="square" lIns="0" tIns="0" rIns="0" bIns="0" rtlCol="0" anchor="b"/>
          <a:lstStyle/>
          <a:p>
            <a:pPr>
              <a:lnSpc>
                <a:spcPct val="130000"/>
              </a:lnSpc>
            </a:pPr>
            <a:r>
              <a:rPr kumimoji="1" lang="en-US" altLang="zh-CN" sz="1600" dirty="0">
                <a:ln w="12700">
                  <a:noFill/>
                </a:ln>
                <a:solidFill>
                  <a:srgbClr val="000000">
                    <a:alpha val="100000"/>
                  </a:srgbClr>
                </a:solidFill>
                <a:latin typeface="Franklin Gothic Demi" panose="020B0703020102020204" pitchFamily="34" charset="0"/>
                <a:ea typeface="Source Han Sans CN Bold"/>
              </a:rPr>
              <a:t>Impact on the Field</a:t>
            </a:r>
            <a:endParaRPr kumimoji="1" lang="zh-CN" altLang="en-US" sz="1600" dirty="0">
              <a:ln w="12700">
                <a:noFill/>
              </a:ln>
              <a:solidFill>
                <a:srgbClr val="000000">
                  <a:alpha val="100000"/>
                </a:srgbClr>
              </a:solidFill>
              <a:latin typeface="Franklin Gothic Demi" panose="020B0703020102020204" pitchFamily="34" charset="0"/>
              <a:ea typeface="Source Han Sans CN Bold"/>
            </a:endParaRPr>
          </a:p>
        </p:txBody>
      </p:sp>
      <p:sp>
        <p:nvSpPr>
          <p:cNvPr id="7" name="标题 1"/>
          <p:cNvSpPr txBox="1"/>
          <p:nvPr/>
        </p:nvSpPr>
        <p:spPr>
          <a:xfrm>
            <a:off x="6432240" y="2176211"/>
            <a:ext cx="4648136" cy="1153756"/>
          </a:xfrm>
          <a:prstGeom prst="rect">
            <a:avLst/>
          </a:prstGeom>
          <a:noFill/>
          <a:ln>
            <a:noFill/>
          </a:ln>
        </p:spPr>
        <p:txBody>
          <a:bodyPr vert="horz" wrap="square" lIns="0" tIns="0" rIns="0" bIns="0" rtlCol="0" anchor="t"/>
          <a:lstStyle/>
          <a:p>
            <a:pPr algn="l">
              <a:lnSpc>
                <a:spcPct val="150000"/>
              </a:lnSpc>
            </a:pPr>
            <a:r>
              <a:rPr kumimoji="1" lang="en-US" altLang="zh-CN" sz="1126" dirty="0">
                <a:ln w="12700">
                  <a:noFill/>
                </a:ln>
                <a:solidFill>
                  <a:srgbClr val="000000">
                    <a:alpha val="100000"/>
                  </a:srgbClr>
                </a:solidFill>
                <a:latin typeface="Franklin Gothic Book" panose="020B0503020102020204" pitchFamily="34" charset="0"/>
                <a:ea typeface="Source Han Sans"/>
              </a:rPr>
              <a:t>Since publication of its first issue in 1977, it has been one of China’s leading journals in high energy and nuclear physics, and continues to grow in international impact and recognition</a:t>
            </a:r>
            <a:r>
              <a:rPr kumimoji="1" lang="en-US" altLang="zh-CN" sz="1126" dirty="0">
                <a:ln w="12700">
                  <a:noFill/>
                </a:ln>
                <a:solidFill>
                  <a:srgbClr val="000000">
                    <a:alpha val="100000"/>
                  </a:srgbClr>
                </a:solidFill>
                <a:latin typeface="Source Han Sans"/>
                <a:ea typeface="Source Han Sans"/>
              </a:rPr>
              <a:t>.</a:t>
            </a:r>
            <a:endParaRPr kumimoji="1" lang="zh-CN" altLang="en-US" sz="1126" dirty="0">
              <a:ln w="12700">
                <a:noFill/>
              </a:ln>
              <a:solidFill>
                <a:srgbClr val="000000">
                  <a:alpha val="100000"/>
                </a:srgbClr>
              </a:solidFill>
              <a:latin typeface="Source Han Sans"/>
              <a:ea typeface="Source Han Sans"/>
            </a:endParaRPr>
          </a:p>
        </p:txBody>
      </p:sp>
      <p:sp>
        <p:nvSpPr>
          <p:cNvPr id="10" name="标题 1"/>
          <p:cNvSpPr txBox="1"/>
          <p:nvPr/>
        </p:nvSpPr>
        <p:spPr>
          <a:xfrm>
            <a:off x="6432241" y="3586979"/>
            <a:ext cx="242395" cy="242395"/>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518332" y="3673070"/>
            <a:ext cx="70213" cy="70213"/>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3771934" y="3806322"/>
            <a:ext cx="242395" cy="242395"/>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858025" y="3892413"/>
            <a:ext cx="70213" cy="70213"/>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960032" y="3786791"/>
            <a:ext cx="242395" cy="242395"/>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046123" y="3872882"/>
            <a:ext cx="70213" cy="70213"/>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737298" y="376278"/>
            <a:ext cx="7469250" cy="432000"/>
          </a:xfrm>
          <a:prstGeom prst="rect">
            <a:avLst/>
          </a:prstGeom>
          <a:noFill/>
          <a:ln cap="sq">
            <a:noFill/>
          </a:ln>
        </p:spPr>
        <p:txBody>
          <a:bodyPr vert="horz" wrap="square" lIns="0" tIns="0" rIns="0" bIns="0" rtlCol="0" anchor="ctr"/>
          <a:lstStyle/>
          <a:p>
            <a:pPr algn="l">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cs typeface="Source Han Sans CN Bold"/>
              </a:rPr>
              <a:t>About CPC</a:t>
            </a:r>
            <a:endParaRPr kumimoji="1" lang="zh-CN" altLang="en-US" dirty="0">
              <a:latin typeface="Franklin Gothic Demi" panose="020B0703020102020204" pitchFamily="34" charset="0"/>
            </a:endParaRPr>
          </a:p>
        </p:txBody>
      </p:sp>
      <p:sp>
        <p:nvSpPr>
          <p:cNvPr id="19"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1" name="Picture 3" descr="C:\Users\dongh\Desktop\CPC资料\report\IOP报告\2017-0042、中国物理c插图\郑老师文章插图\图2. 创刊号.jpg">
            <a:extLst>
              <a:ext uri="{FF2B5EF4-FFF2-40B4-BE49-F238E27FC236}">
                <a16:creationId xmlns:a16="http://schemas.microsoft.com/office/drawing/2014/main" id="{67836A38-1286-452A-A79B-BD27BDCCCBFA}"/>
              </a:ext>
            </a:extLst>
          </p:cNvPr>
          <p:cNvPicPr>
            <a:picLocks noChangeAspect="1" noChangeArrowheads="1"/>
          </p:cNvPicPr>
          <p:nvPr/>
        </p:nvPicPr>
        <p:blipFill>
          <a:blip r:embed="rId4" cstate="print"/>
          <a:srcRect/>
          <a:stretch>
            <a:fillRect/>
          </a:stretch>
        </p:blipFill>
        <p:spPr bwMode="auto">
          <a:xfrm>
            <a:off x="1012553" y="4348044"/>
            <a:ext cx="1287066" cy="1786767"/>
          </a:xfrm>
          <a:prstGeom prst="rect">
            <a:avLst/>
          </a:prstGeom>
          <a:noFill/>
        </p:spPr>
      </p:pic>
      <p:pic>
        <p:nvPicPr>
          <p:cNvPr id="22" name="Picture 5" descr="C:\Users\dongh\Desktop\CPC资料\report\IOP报告\2017-0042、中国物理c插图\郑老师文章插图\图3b. 从中文刊过渡到英文刊.jpg">
            <a:extLst>
              <a:ext uri="{FF2B5EF4-FFF2-40B4-BE49-F238E27FC236}">
                <a16:creationId xmlns:a16="http://schemas.microsoft.com/office/drawing/2014/main" id="{E3F9EF3F-FD19-4224-AF45-C849F9C846B8}"/>
              </a:ext>
            </a:extLst>
          </p:cNvPr>
          <p:cNvPicPr>
            <a:picLocks noChangeAspect="1" noChangeArrowheads="1"/>
          </p:cNvPicPr>
          <p:nvPr/>
        </p:nvPicPr>
        <p:blipFill>
          <a:blip r:embed="rId5" cstate="print"/>
          <a:srcRect/>
          <a:stretch>
            <a:fillRect/>
          </a:stretch>
        </p:blipFill>
        <p:spPr bwMode="auto">
          <a:xfrm>
            <a:off x="3810433" y="4351679"/>
            <a:ext cx="1319931" cy="1789670"/>
          </a:xfrm>
          <a:prstGeom prst="rect">
            <a:avLst/>
          </a:prstGeom>
          <a:noFill/>
        </p:spPr>
      </p:pic>
      <p:pic>
        <p:nvPicPr>
          <p:cNvPr id="24" name="图片 23">
            <a:extLst>
              <a:ext uri="{FF2B5EF4-FFF2-40B4-BE49-F238E27FC236}">
                <a16:creationId xmlns:a16="http://schemas.microsoft.com/office/drawing/2014/main" id="{A454007F-91A7-491B-8918-0D10A45C8183}"/>
              </a:ext>
            </a:extLst>
          </p:cNvPr>
          <p:cNvPicPr>
            <a:picLocks noChangeAspect="1"/>
          </p:cNvPicPr>
          <p:nvPr/>
        </p:nvPicPr>
        <p:blipFill>
          <a:blip r:embed="rId6"/>
          <a:stretch>
            <a:fillRect/>
          </a:stretch>
        </p:blipFill>
        <p:spPr>
          <a:xfrm>
            <a:off x="6635750" y="4331803"/>
            <a:ext cx="1319931" cy="1783131"/>
          </a:xfrm>
          <a:prstGeom prst="rect">
            <a:avLst/>
          </a:prstGeom>
        </p:spPr>
      </p:pic>
      <p:sp>
        <p:nvSpPr>
          <p:cNvPr id="25" name="文本框 24">
            <a:extLst>
              <a:ext uri="{FF2B5EF4-FFF2-40B4-BE49-F238E27FC236}">
                <a16:creationId xmlns:a16="http://schemas.microsoft.com/office/drawing/2014/main" id="{FD458043-2A0B-47A9-9A5C-3ADDEAE2FBA0}"/>
              </a:ext>
            </a:extLst>
          </p:cNvPr>
          <p:cNvSpPr txBox="1"/>
          <p:nvPr/>
        </p:nvSpPr>
        <p:spPr>
          <a:xfrm>
            <a:off x="1255044" y="3742853"/>
            <a:ext cx="1009650" cy="369332"/>
          </a:xfrm>
          <a:prstGeom prst="rect">
            <a:avLst/>
          </a:prstGeom>
          <a:noFill/>
        </p:spPr>
        <p:txBody>
          <a:bodyPr wrap="square" rtlCol="0">
            <a:spAutoFit/>
          </a:bodyPr>
          <a:lstStyle/>
          <a:p>
            <a:r>
              <a:rPr lang="en-US" altLang="zh-CN" dirty="0">
                <a:latin typeface="Algerian" panose="04020705040A02060702" pitchFamily="82" charset="0"/>
              </a:rPr>
              <a:t>1977</a:t>
            </a:r>
            <a:endParaRPr lang="zh-CN" altLang="en-US" dirty="0">
              <a:latin typeface="Algerian" panose="04020705040A02060702" pitchFamily="82" charset="0"/>
            </a:endParaRPr>
          </a:p>
        </p:txBody>
      </p:sp>
      <p:sp>
        <p:nvSpPr>
          <p:cNvPr id="26" name="文本框 25">
            <a:extLst>
              <a:ext uri="{FF2B5EF4-FFF2-40B4-BE49-F238E27FC236}">
                <a16:creationId xmlns:a16="http://schemas.microsoft.com/office/drawing/2014/main" id="{F3B2B663-C27D-4CA3-8D22-1B8B0EF18254}"/>
              </a:ext>
            </a:extLst>
          </p:cNvPr>
          <p:cNvSpPr txBox="1"/>
          <p:nvPr/>
        </p:nvSpPr>
        <p:spPr>
          <a:xfrm>
            <a:off x="3967098" y="3714712"/>
            <a:ext cx="1009650" cy="369332"/>
          </a:xfrm>
          <a:prstGeom prst="rect">
            <a:avLst/>
          </a:prstGeom>
          <a:noFill/>
        </p:spPr>
        <p:txBody>
          <a:bodyPr wrap="square" rtlCol="0">
            <a:spAutoFit/>
          </a:bodyPr>
          <a:lstStyle/>
          <a:p>
            <a:r>
              <a:rPr lang="en-US" altLang="zh-CN" dirty="0">
                <a:latin typeface="Algerian" panose="04020705040A02060702" pitchFamily="82" charset="0"/>
              </a:rPr>
              <a:t>2008</a:t>
            </a:r>
            <a:endParaRPr lang="zh-CN" altLang="en-US" dirty="0">
              <a:latin typeface="Algerian" panose="04020705040A02060702" pitchFamily="82" charset="0"/>
            </a:endParaRPr>
          </a:p>
        </p:txBody>
      </p:sp>
      <p:sp>
        <p:nvSpPr>
          <p:cNvPr id="27" name="文本框 26">
            <a:extLst>
              <a:ext uri="{FF2B5EF4-FFF2-40B4-BE49-F238E27FC236}">
                <a16:creationId xmlns:a16="http://schemas.microsoft.com/office/drawing/2014/main" id="{BB66F804-6B5E-47D5-B993-9AC8F0C10AE3}"/>
              </a:ext>
            </a:extLst>
          </p:cNvPr>
          <p:cNvSpPr txBox="1"/>
          <p:nvPr/>
        </p:nvSpPr>
        <p:spPr>
          <a:xfrm>
            <a:off x="6665395" y="3459424"/>
            <a:ext cx="1009650" cy="369332"/>
          </a:xfrm>
          <a:prstGeom prst="rect">
            <a:avLst/>
          </a:prstGeom>
          <a:noFill/>
        </p:spPr>
        <p:txBody>
          <a:bodyPr wrap="square" rtlCol="0">
            <a:spAutoFit/>
          </a:bodyPr>
          <a:lstStyle/>
          <a:p>
            <a:r>
              <a:rPr lang="en-US" altLang="zh-CN" dirty="0">
                <a:latin typeface="Algerian" panose="04020705040A02060702" pitchFamily="82" charset="0"/>
              </a:rPr>
              <a:t>2026</a:t>
            </a:r>
            <a:endParaRPr lang="zh-CN" altLang="en-US" dirty="0">
              <a:latin typeface="Algerian" panose="04020705040A02060702" pitchFamily="8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1632904" y="1500852"/>
            <a:ext cx="1029767" cy="1029767"/>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915324" y="1790772"/>
            <a:ext cx="464926" cy="449927"/>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1632904" y="2766719"/>
            <a:ext cx="1029767" cy="1029767"/>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915324" y="3068189"/>
            <a:ext cx="464926" cy="464926"/>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1632904" y="5297887"/>
            <a:ext cx="1029767" cy="1029767"/>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915324" y="5597725"/>
            <a:ext cx="464926" cy="430089"/>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2803840" y="1798241"/>
            <a:ext cx="7755257" cy="581627"/>
          </a:xfrm>
          <a:prstGeom prst="rect">
            <a:avLst/>
          </a:prstGeom>
          <a:noFill/>
          <a:ln>
            <a:noFill/>
          </a:ln>
        </p:spPr>
        <p:txBody>
          <a:bodyPr vert="horz" wrap="square" lIns="0" tIns="0" rIns="0" bIns="0" rtlCol="0" anchor="t"/>
          <a:lstStyle/>
          <a:p>
            <a:pPr>
              <a:lnSpc>
                <a:spcPct val="150000"/>
              </a:lnSpc>
            </a:pPr>
            <a:r>
              <a:rPr kumimoji="1" lang="en-US" altLang="zh-CN" sz="1126" dirty="0">
                <a:ln w="12700">
                  <a:noFill/>
                </a:ln>
                <a:solidFill>
                  <a:srgbClr val="000000">
                    <a:alpha val="100000"/>
                  </a:srgbClr>
                </a:solidFill>
                <a:latin typeface="Franklin Gothic Book" panose="020B0503020102020204" pitchFamily="34" charset="0"/>
                <a:ea typeface="Source Han Sans"/>
              </a:rPr>
              <a:t>Lepton/neutrino</a:t>
            </a:r>
            <a:r>
              <a:rPr kumimoji="1" lang="zh-CN" altLang="en-US" sz="1126" dirty="0">
                <a:ln w="12700">
                  <a:noFill/>
                </a:ln>
                <a:solidFill>
                  <a:srgbClr val="000000">
                    <a:alpha val="100000"/>
                  </a:srgbClr>
                </a:solidFill>
                <a:latin typeface="Franklin Gothic Book" panose="020B0503020102020204" pitchFamily="34" charset="0"/>
                <a:ea typeface="Source Han Sans"/>
              </a:rPr>
              <a:t> </a:t>
            </a:r>
            <a:r>
              <a:rPr kumimoji="1" lang="en-US" altLang="zh-CN" sz="1126" dirty="0">
                <a:ln w="12700">
                  <a:noFill/>
                </a:ln>
                <a:solidFill>
                  <a:srgbClr val="000000">
                    <a:alpha val="100000"/>
                  </a:srgbClr>
                </a:solidFill>
                <a:latin typeface="Franklin Gothic Book" panose="020B0503020102020204" pitchFamily="34" charset="0"/>
                <a:ea typeface="Source Han Sans"/>
              </a:rPr>
              <a:t>physics,</a:t>
            </a:r>
            <a:r>
              <a:rPr kumimoji="1" lang="zh-CN" altLang="en-US" sz="1126" dirty="0">
                <a:ln w="12700">
                  <a:noFill/>
                </a:ln>
                <a:solidFill>
                  <a:srgbClr val="000000">
                    <a:alpha val="100000"/>
                  </a:srgbClr>
                </a:solidFill>
                <a:latin typeface="Franklin Gothic Book" panose="020B0503020102020204" pitchFamily="34" charset="0"/>
                <a:ea typeface="Source Han Sans"/>
              </a:rPr>
              <a:t>  </a:t>
            </a:r>
            <a:r>
              <a:rPr kumimoji="1" lang="en-US" altLang="zh-CN" sz="1126" dirty="0">
                <a:ln w="12700">
                  <a:noFill/>
                </a:ln>
                <a:solidFill>
                  <a:srgbClr val="000000">
                    <a:alpha val="100000"/>
                  </a:srgbClr>
                </a:solidFill>
                <a:latin typeface="Franklin Gothic Book" panose="020B0503020102020204" pitchFamily="34" charset="0"/>
                <a:ea typeface="Source Han Sans"/>
              </a:rPr>
              <a:t>heavy</a:t>
            </a:r>
            <a:r>
              <a:rPr kumimoji="1" lang="zh-CN" altLang="en-US" sz="1126" dirty="0">
                <a:ln w="12700">
                  <a:noFill/>
                </a:ln>
                <a:solidFill>
                  <a:srgbClr val="000000">
                    <a:alpha val="100000"/>
                  </a:srgbClr>
                </a:solidFill>
                <a:latin typeface="Franklin Gothic Book" panose="020B0503020102020204" pitchFamily="34" charset="0"/>
                <a:ea typeface="Source Han Sans"/>
              </a:rPr>
              <a:t> </a:t>
            </a:r>
            <a:r>
              <a:rPr kumimoji="1" lang="en-US" altLang="zh-CN" sz="1126" dirty="0">
                <a:ln w="12700">
                  <a:noFill/>
                </a:ln>
                <a:solidFill>
                  <a:srgbClr val="000000">
                    <a:alpha val="100000"/>
                  </a:srgbClr>
                </a:solidFill>
                <a:latin typeface="Franklin Gothic Book" panose="020B0503020102020204" pitchFamily="34" charset="0"/>
                <a:ea typeface="Source Han Sans"/>
              </a:rPr>
              <a:t>flavor</a:t>
            </a:r>
            <a:r>
              <a:rPr kumimoji="1" lang="zh-CN" altLang="en-US" sz="1126" dirty="0">
                <a:ln w="12700">
                  <a:noFill/>
                </a:ln>
                <a:solidFill>
                  <a:srgbClr val="000000">
                    <a:alpha val="100000"/>
                  </a:srgbClr>
                </a:solidFill>
                <a:latin typeface="Franklin Gothic Book" panose="020B0503020102020204" pitchFamily="34" charset="0"/>
                <a:ea typeface="Source Han Sans"/>
              </a:rPr>
              <a:t> </a:t>
            </a:r>
            <a:r>
              <a:rPr kumimoji="1" lang="en-US" altLang="zh-CN" sz="1126" dirty="0">
                <a:ln w="12700">
                  <a:noFill/>
                </a:ln>
                <a:solidFill>
                  <a:srgbClr val="000000">
                    <a:alpha val="100000"/>
                  </a:srgbClr>
                </a:solidFill>
                <a:latin typeface="Franklin Gothic Book" panose="020B0503020102020204" pitchFamily="34" charset="0"/>
                <a:ea typeface="Source Han Sans"/>
              </a:rPr>
              <a:t>physics,  QCD/Lattice,  </a:t>
            </a:r>
            <a:r>
              <a:rPr kumimoji="1" lang="en-US" altLang="zh-CN" sz="1126" dirty="0" err="1">
                <a:ln w="12700">
                  <a:noFill/>
                </a:ln>
                <a:solidFill>
                  <a:srgbClr val="000000">
                    <a:alpha val="100000"/>
                  </a:srgbClr>
                </a:solidFill>
                <a:latin typeface="Franklin Gothic Book" panose="020B0503020102020204" pitchFamily="34" charset="0"/>
                <a:ea typeface="Source Han Sans"/>
              </a:rPr>
              <a:t>TeV</a:t>
            </a:r>
            <a:r>
              <a:rPr kumimoji="1" lang="en-US" altLang="zh-CN" sz="1126" dirty="0">
                <a:ln w="12700">
                  <a:noFill/>
                </a:ln>
                <a:solidFill>
                  <a:srgbClr val="000000">
                    <a:alpha val="100000"/>
                  </a:srgbClr>
                </a:solidFill>
                <a:latin typeface="Franklin Gothic Book" panose="020B0503020102020204" pitchFamily="34" charset="0"/>
                <a:ea typeface="Source Han Sans"/>
              </a:rPr>
              <a:t> physics/new physics
</a:t>
            </a:r>
            <a:endParaRPr kumimoji="1" lang="zh-CN" altLang="en-US" sz="1126" dirty="0">
              <a:ln w="12700">
                <a:noFill/>
              </a:ln>
              <a:solidFill>
                <a:srgbClr val="000000">
                  <a:alpha val="100000"/>
                </a:srgbClr>
              </a:solidFill>
              <a:latin typeface="Franklin Gothic Book" panose="020B0503020102020204" pitchFamily="34" charset="0"/>
              <a:ea typeface="Source Han Sans"/>
            </a:endParaRPr>
          </a:p>
        </p:txBody>
      </p:sp>
      <p:cxnSp>
        <p:nvCxnSpPr>
          <p:cNvPr id="9" name="标题 1"/>
          <p:cNvCxnSpPr/>
          <p:nvPr/>
        </p:nvCxnSpPr>
        <p:spPr>
          <a:xfrm flipV="1">
            <a:off x="2534604" y="2500963"/>
            <a:ext cx="7135634" cy="22859"/>
          </a:xfrm>
          <a:prstGeom prst="line">
            <a:avLst/>
          </a:prstGeom>
          <a:noFill/>
          <a:ln w="12700" cap="sq">
            <a:solidFill>
              <a:schemeClr val="accent1"/>
            </a:solidFill>
            <a:miter/>
          </a:ln>
        </p:spPr>
      </p:cxnSp>
      <p:sp>
        <p:nvSpPr>
          <p:cNvPr id="10" name="标题 1"/>
          <p:cNvSpPr txBox="1"/>
          <p:nvPr/>
        </p:nvSpPr>
        <p:spPr>
          <a:xfrm>
            <a:off x="9657538" y="2478103"/>
            <a:ext cx="899652" cy="45719"/>
          </a:xfrm>
          <a:prstGeom prst="rect">
            <a:avLst/>
          </a:prstGeom>
          <a:solidFill>
            <a:schemeClr val="accent2">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803840" y="1476497"/>
            <a:ext cx="7755257" cy="287814"/>
          </a:xfrm>
          <a:prstGeom prst="rect">
            <a:avLst/>
          </a:prstGeom>
          <a:noFill/>
          <a:ln>
            <a:noFill/>
          </a:ln>
        </p:spPr>
        <p:txBody>
          <a:bodyPr vert="horz" wrap="square" lIns="0" tIns="0" rIns="0" bIns="0" rtlCol="0" anchor="b"/>
          <a:lstStyle/>
          <a:p>
            <a:pPr algn="l">
              <a:lnSpc>
                <a:spcPct val="130000"/>
              </a:lnSpc>
            </a:pPr>
            <a:r>
              <a:rPr kumimoji="1" lang="en-US" altLang="zh-CN" sz="1600" dirty="0">
                <a:ln w="12700">
                  <a:noFill/>
                </a:ln>
                <a:solidFill>
                  <a:srgbClr val="262626">
                    <a:alpha val="100000"/>
                  </a:srgbClr>
                </a:solidFill>
                <a:latin typeface="Franklin Gothic Heavy" panose="020B0903020102020204" pitchFamily="34" charset="0"/>
                <a:ea typeface="Source Han Sans CN Bold"/>
                <a:cs typeface="Source Han Sans CN Bold"/>
              </a:rPr>
              <a:t>Particle Physics </a:t>
            </a:r>
            <a:endParaRPr kumimoji="1" lang="zh-CN" altLang="en-US" dirty="0">
              <a:latin typeface="Franklin Gothic Heavy" panose="020B0903020102020204" pitchFamily="34" charset="0"/>
            </a:endParaRPr>
          </a:p>
        </p:txBody>
      </p:sp>
      <p:sp>
        <p:nvSpPr>
          <p:cNvPr id="12" name="标题 1"/>
          <p:cNvSpPr txBox="1"/>
          <p:nvPr/>
        </p:nvSpPr>
        <p:spPr>
          <a:xfrm>
            <a:off x="2803840" y="3064109"/>
            <a:ext cx="7755257" cy="581627"/>
          </a:xfrm>
          <a:prstGeom prst="rect">
            <a:avLst/>
          </a:prstGeom>
          <a:noFill/>
          <a:ln>
            <a:noFill/>
          </a:ln>
        </p:spPr>
        <p:txBody>
          <a:bodyPr vert="horz" wrap="square" lIns="0" tIns="0" rIns="0" bIns="0" rtlCol="0" anchor="t"/>
          <a:lstStyle/>
          <a:p>
            <a:pPr algn="l">
              <a:lnSpc>
                <a:spcPct val="150000"/>
              </a:lnSpc>
            </a:pPr>
            <a:r>
              <a:rPr kumimoji="1" lang="en-US" altLang="zh-CN" sz="1126" dirty="0">
                <a:ln w="12700">
                  <a:noFill/>
                </a:ln>
                <a:solidFill>
                  <a:srgbClr val="000000">
                    <a:alpha val="100000"/>
                  </a:srgbClr>
                </a:solidFill>
                <a:latin typeface="Franklin Gothic Book" panose="020B0503020102020204" pitchFamily="34" charset="0"/>
                <a:ea typeface="Source Han Sans"/>
              </a:rPr>
              <a:t>Nuclear structure, Hadron physics, Heavy ion, Nuclear force/light nuclear structure, Nuclear reaction </a:t>
            </a:r>
            <a:endParaRPr kumimoji="1" lang="zh-CN" altLang="en-US" sz="1126" dirty="0">
              <a:ln w="12700">
                <a:noFill/>
              </a:ln>
              <a:solidFill>
                <a:srgbClr val="000000">
                  <a:alpha val="100000"/>
                </a:srgbClr>
              </a:solidFill>
              <a:latin typeface="Franklin Gothic Book" panose="020B0503020102020204" pitchFamily="34" charset="0"/>
              <a:ea typeface="Source Han Sans"/>
            </a:endParaRPr>
          </a:p>
        </p:txBody>
      </p:sp>
      <p:cxnSp>
        <p:nvCxnSpPr>
          <p:cNvPr id="13" name="标题 1"/>
          <p:cNvCxnSpPr/>
          <p:nvPr/>
        </p:nvCxnSpPr>
        <p:spPr>
          <a:xfrm flipV="1">
            <a:off x="2534604" y="3766831"/>
            <a:ext cx="7135634" cy="22859"/>
          </a:xfrm>
          <a:prstGeom prst="line">
            <a:avLst/>
          </a:prstGeom>
          <a:noFill/>
          <a:ln w="12700" cap="sq">
            <a:solidFill>
              <a:schemeClr val="accent1"/>
            </a:solidFill>
            <a:miter/>
          </a:ln>
        </p:spPr>
      </p:cxnSp>
      <p:sp>
        <p:nvSpPr>
          <p:cNvPr id="14" name="标题 1"/>
          <p:cNvSpPr txBox="1"/>
          <p:nvPr/>
        </p:nvSpPr>
        <p:spPr>
          <a:xfrm>
            <a:off x="9657538" y="3743971"/>
            <a:ext cx="899652" cy="45719"/>
          </a:xfrm>
          <a:prstGeom prst="rect">
            <a:avLst/>
          </a:prstGeom>
          <a:solidFill>
            <a:schemeClr val="accent2">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2803840" y="2742364"/>
            <a:ext cx="7755257" cy="287814"/>
          </a:xfrm>
          <a:prstGeom prst="rect">
            <a:avLst/>
          </a:prstGeom>
          <a:noFill/>
          <a:ln>
            <a:noFill/>
          </a:ln>
        </p:spPr>
        <p:txBody>
          <a:bodyPr vert="horz" wrap="square" lIns="0" tIns="0" rIns="0" bIns="0" rtlCol="0" anchor="b"/>
          <a:lstStyle/>
          <a:p>
            <a:pPr>
              <a:lnSpc>
                <a:spcPct val="130000"/>
              </a:lnSpc>
            </a:pPr>
            <a:r>
              <a:rPr kumimoji="1" lang="en-US" altLang="zh-CN" sz="1600" dirty="0">
                <a:ln w="12700">
                  <a:noFill/>
                </a:ln>
                <a:solidFill>
                  <a:srgbClr val="262626">
                    <a:alpha val="100000"/>
                  </a:srgbClr>
                </a:solidFill>
                <a:latin typeface="Franklin Gothic Heavy" panose="020B0903020102020204" pitchFamily="34" charset="0"/>
                <a:ea typeface="Source Han Sans CN Bold"/>
              </a:rPr>
              <a:t>Nuclear Physics </a:t>
            </a:r>
            <a:endParaRPr kumimoji="1" lang="zh-CN" altLang="en-US" sz="1600" dirty="0">
              <a:ln w="12700">
                <a:noFill/>
              </a:ln>
              <a:solidFill>
                <a:srgbClr val="262626">
                  <a:alpha val="100000"/>
                </a:srgbClr>
              </a:solidFill>
              <a:latin typeface="Franklin Gothic Heavy" panose="020B0903020102020204" pitchFamily="34" charset="0"/>
              <a:ea typeface="Source Han Sans CN Bold"/>
            </a:endParaRPr>
          </a:p>
        </p:txBody>
      </p:sp>
      <p:sp>
        <p:nvSpPr>
          <p:cNvPr id="16" name="标题 1"/>
          <p:cNvSpPr txBox="1"/>
          <p:nvPr/>
        </p:nvSpPr>
        <p:spPr>
          <a:xfrm>
            <a:off x="2803840" y="5595276"/>
            <a:ext cx="7755257" cy="581627"/>
          </a:xfrm>
          <a:prstGeom prst="rect">
            <a:avLst/>
          </a:prstGeom>
          <a:noFill/>
          <a:ln>
            <a:noFill/>
          </a:ln>
        </p:spPr>
        <p:txBody>
          <a:bodyPr vert="horz" wrap="square" lIns="0" tIns="0" rIns="0" bIns="0" rtlCol="0" anchor="t"/>
          <a:lstStyle/>
          <a:p>
            <a:pPr algn="l">
              <a:lnSpc>
                <a:spcPct val="150000"/>
              </a:lnSpc>
            </a:pPr>
            <a:r>
              <a:rPr kumimoji="1" lang="en-US" altLang="zh-CN" sz="1126" dirty="0">
                <a:ln w="12700">
                  <a:noFill/>
                </a:ln>
                <a:solidFill>
                  <a:srgbClr val="000000">
                    <a:alpha val="100000"/>
                  </a:srgbClr>
                </a:solidFill>
                <a:latin typeface="Franklin Gothic Book" panose="020B0503020102020204" pitchFamily="34" charset="0"/>
                <a:ea typeface="Source Han Sans"/>
              </a:rPr>
              <a:t>Cosmology,  cosmic ray, dark matter</a:t>
            </a:r>
            <a:endParaRPr kumimoji="1" lang="zh-CN" altLang="en-US" sz="1126" dirty="0">
              <a:ln w="12700">
                <a:noFill/>
              </a:ln>
              <a:solidFill>
                <a:srgbClr val="000000">
                  <a:alpha val="100000"/>
                </a:srgbClr>
              </a:solidFill>
              <a:latin typeface="Franklin Gothic Book" panose="020B0503020102020204" pitchFamily="34" charset="0"/>
              <a:ea typeface="Source Han Sans"/>
            </a:endParaRPr>
          </a:p>
        </p:txBody>
      </p:sp>
      <p:cxnSp>
        <p:nvCxnSpPr>
          <p:cNvPr id="17" name="标题 1"/>
          <p:cNvCxnSpPr/>
          <p:nvPr/>
        </p:nvCxnSpPr>
        <p:spPr>
          <a:xfrm flipV="1">
            <a:off x="2534604" y="6297999"/>
            <a:ext cx="7135634" cy="22859"/>
          </a:xfrm>
          <a:prstGeom prst="line">
            <a:avLst/>
          </a:prstGeom>
          <a:noFill/>
          <a:ln w="12700" cap="sq">
            <a:solidFill>
              <a:schemeClr val="accent1"/>
            </a:solidFill>
            <a:miter/>
          </a:ln>
        </p:spPr>
      </p:cxnSp>
      <p:sp>
        <p:nvSpPr>
          <p:cNvPr id="18" name="标题 1"/>
          <p:cNvSpPr txBox="1"/>
          <p:nvPr/>
        </p:nvSpPr>
        <p:spPr>
          <a:xfrm>
            <a:off x="9657538" y="6275139"/>
            <a:ext cx="899652" cy="45719"/>
          </a:xfrm>
          <a:prstGeom prst="rect">
            <a:avLst/>
          </a:prstGeom>
          <a:solidFill>
            <a:schemeClr val="accent2">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2803840" y="5273532"/>
            <a:ext cx="7755257" cy="287814"/>
          </a:xfrm>
          <a:prstGeom prst="rect">
            <a:avLst/>
          </a:prstGeom>
          <a:noFill/>
          <a:ln>
            <a:noFill/>
          </a:ln>
        </p:spPr>
        <p:txBody>
          <a:bodyPr vert="horz" wrap="square" lIns="0" tIns="0" rIns="0" bIns="0" rtlCol="0" anchor="b"/>
          <a:lstStyle/>
          <a:p>
            <a:pPr>
              <a:lnSpc>
                <a:spcPct val="130000"/>
              </a:lnSpc>
            </a:pPr>
            <a:r>
              <a:rPr kumimoji="1" lang="en-US" altLang="zh-CN" sz="1600" dirty="0">
                <a:ln w="12700">
                  <a:noFill/>
                </a:ln>
                <a:solidFill>
                  <a:srgbClr val="262626">
                    <a:alpha val="100000"/>
                  </a:srgbClr>
                </a:solidFill>
                <a:latin typeface="Franklin Gothic Heavy" panose="020B0903020102020204" pitchFamily="34" charset="0"/>
                <a:ea typeface="Source Han Sans CN Bold"/>
              </a:rPr>
              <a:t>Cosmology</a:t>
            </a:r>
            <a:endParaRPr kumimoji="1" lang="zh-CN" altLang="en-US" sz="1600" dirty="0">
              <a:ln w="12700">
                <a:noFill/>
              </a:ln>
              <a:solidFill>
                <a:srgbClr val="262626">
                  <a:alpha val="100000"/>
                </a:srgbClr>
              </a:solidFill>
              <a:latin typeface="Franklin Gothic Heavy" panose="020B0903020102020204" pitchFamily="34" charset="0"/>
              <a:ea typeface="Source Han Sans CN Bold"/>
            </a:endParaRPr>
          </a:p>
        </p:txBody>
      </p:sp>
      <p:sp>
        <p:nvSpPr>
          <p:cNvPr id="20"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37298" y="376278"/>
            <a:ext cx="7469250" cy="432000"/>
          </a:xfrm>
          <a:prstGeom prst="rect">
            <a:avLst/>
          </a:prstGeom>
          <a:noFill/>
          <a:ln cap="sq">
            <a:noFill/>
          </a:ln>
        </p:spPr>
        <p:txBody>
          <a:bodyPr vert="horz" wrap="square" lIns="0" tIns="0" rIns="0" bIns="0" rtlCol="0" anchor="ctr"/>
          <a:lstStyle/>
          <a:p>
            <a:pPr>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rPr>
              <a:t>Scope &amp; Topics</a:t>
            </a:r>
            <a:endParaRPr kumimoji="1" lang="zh-CN" altLang="en-US" sz="2800" dirty="0">
              <a:ln w="12700">
                <a:noFill/>
              </a:ln>
              <a:solidFill>
                <a:srgbClr val="000000">
                  <a:alpha val="100000"/>
                </a:srgbClr>
              </a:solidFill>
              <a:latin typeface="Franklin Gothic Demi" panose="020B0703020102020204" pitchFamily="34" charset="0"/>
              <a:ea typeface="Source Han Sans CN Bold"/>
            </a:endParaRPr>
          </a:p>
        </p:txBody>
      </p:sp>
      <p:sp>
        <p:nvSpPr>
          <p:cNvPr id="23"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a:extLst>
              <a:ext uri="{FF2B5EF4-FFF2-40B4-BE49-F238E27FC236}">
                <a16:creationId xmlns:a16="http://schemas.microsoft.com/office/drawing/2014/main" id="{C9CC9685-A2AA-4599-A368-28AFDF1A148C}"/>
              </a:ext>
            </a:extLst>
          </p:cNvPr>
          <p:cNvSpPr txBox="1"/>
          <p:nvPr/>
        </p:nvSpPr>
        <p:spPr>
          <a:xfrm>
            <a:off x="1629997" y="4053275"/>
            <a:ext cx="1029767" cy="1029767"/>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a:extLst>
              <a:ext uri="{FF2B5EF4-FFF2-40B4-BE49-F238E27FC236}">
                <a16:creationId xmlns:a16="http://schemas.microsoft.com/office/drawing/2014/main" id="{72F4BA12-C198-4DFD-A42D-7CB4ED3572D1}"/>
              </a:ext>
            </a:extLst>
          </p:cNvPr>
          <p:cNvSpPr txBox="1"/>
          <p:nvPr/>
        </p:nvSpPr>
        <p:spPr>
          <a:xfrm>
            <a:off x="2800933" y="4350664"/>
            <a:ext cx="7755257" cy="581627"/>
          </a:xfrm>
          <a:prstGeom prst="rect">
            <a:avLst/>
          </a:prstGeom>
          <a:noFill/>
          <a:ln>
            <a:noFill/>
          </a:ln>
        </p:spPr>
        <p:txBody>
          <a:bodyPr vert="horz" wrap="square" lIns="0" tIns="0" rIns="0" bIns="0" rtlCol="0" anchor="t"/>
          <a:lstStyle/>
          <a:p>
            <a:pPr algn="l">
              <a:lnSpc>
                <a:spcPct val="150000"/>
              </a:lnSpc>
            </a:pPr>
            <a:r>
              <a:rPr kumimoji="1" lang="en-US" altLang="zh-CN" sz="1126" dirty="0" err="1">
                <a:ln w="12700">
                  <a:noFill/>
                </a:ln>
                <a:solidFill>
                  <a:srgbClr val="000000">
                    <a:alpha val="100000"/>
                  </a:srgbClr>
                </a:solidFill>
                <a:latin typeface="Franklin Gothic Book" panose="020B0503020102020204" pitchFamily="34" charset="0"/>
                <a:ea typeface="Source Han Sans"/>
              </a:rPr>
              <a:t>Astroparticle</a:t>
            </a:r>
            <a:r>
              <a:rPr kumimoji="1" lang="en-US" altLang="zh-CN" sz="1126" dirty="0">
                <a:ln w="12700">
                  <a:noFill/>
                </a:ln>
                <a:solidFill>
                  <a:srgbClr val="000000">
                    <a:alpha val="100000"/>
                  </a:srgbClr>
                </a:solidFill>
                <a:latin typeface="Franklin Gothic Book" panose="020B0503020102020204" pitchFamily="34" charset="0"/>
                <a:ea typeface="Source Han Sans"/>
              </a:rPr>
              <a:t>,  Gravity, Nuclear astrophysics</a:t>
            </a:r>
            <a:endParaRPr kumimoji="1" lang="zh-CN" altLang="en-US" sz="1126" dirty="0">
              <a:ln w="12700">
                <a:noFill/>
              </a:ln>
              <a:solidFill>
                <a:srgbClr val="000000">
                  <a:alpha val="100000"/>
                </a:srgbClr>
              </a:solidFill>
              <a:latin typeface="Franklin Gothic Book" panose="020B0503020102020204" pitchFamily="34" charset="0"/>
              <a:ea typeface="Source Han Sans"/>
            </a:endParaRPr>
          </a:p>
        </p:txBody>
      </p:sp>
      <p:cxnSp>
        <p:nvCxnSpPr>
          <p:cNvPr id="28" name="标题 1">
            <a:extLst>
              <a:ext uri="{FF2B5EF4-FFF2-40B4-BE49-F238E27FC236}">
                <a16:creationId xmlns:a16="http://schemas.microsoft.com/office/drawing/2014/main" id="{EA7A94DF-CEC8-4F02-8366-D2E2971C2447}"/>
              </a:ext>
            </a:extLst>
          </p:cNvPr>
          <p:cNvCxnSpPr/>
          <p:nvPr/>
        </p:nvCxnSpPr>
        <p:spPr>
          <a:xfrm flipV="1">
            <a:off x="2531697" y="5053387"/>
            <a:ext cx="7135634" cy="22859"/>
          </a:xfrm>
          <a:prstGeom prst="line">
            <a:avLst/>
          </a:prstGeom>
          <a:noFill/>
          <a:ln w="12700" cap="sq">
            <a:solidFill>
              <a:schemeClr val="accent1"/>
            </a:solidFill>
            <a:miter/>
          </a:ln>
        </p:spPr>
      </p:cxnSp>
      <p:sp>
        <p:nvSpPr>
          <p:cNvPr id="29" name="标题 1">
            <a:extLst>
              <a:ext uri="{FF2B5EF4-FFF2-40B4-BE49-F238E27FC236}">
                <a16:creationId xmlns:a16="http://schemas.microsoft.com/office/drawing/2014/main" id="{E33CA6C3-3A9A-4E0A-A0C4-E4C0A35E62CE}"/>
              </a:ext>
            </a:extLst>
          </p:cNvPr>
          <p:cNvSpPr txBox="1"/>
          <p:nvPr/>
        </p:nvSpPr>
        <p:spPr>
          <a:xfrm>
            <a:off x="9654631" y="5030527"/>
            <a:ext cx="899652" cy="45719"/>
          </a:xfrm>
          <a:prstGeom prst="rect">
            <a:avLst/>
          </a:prstGeom>
          <a:solidFill>
            <a:schemeClr val="accent2">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0" name="标题 1">
            <a:extLst>
              <a:ext uri="{FF2B5EF4-FFF2-40B4-BE49-F238E27FC236}">
                <a16:creationId xmlns:a16="http://schemas.microsoft.com/office/drawing/2014/main" id="{7C0DC852-1C22-4A06-BC99-97B5961CCE96}"/>
              </a:ext>
            </a:extLst>
          </p:cNvPr>
          <p:cNvSpPr txBox="1"/>
          <p:nvPr/>
        </p:nvSpPr>
        <p:spPr>
          <a:xfrm>
            <a:off x="2800933" y="4028920"/>
            <a:ext cx="7755257" cy="287814"/>
          </a:xfrm>
          <a:prstGeom prst="rect">
            <a:avLst/>
          </a:prstGeom>
          <a:noFill/>
          <a:ln>
            <a:noFill/>
          </a:ln>
        </p:spPr>
        <p:txBody>
          <a:bodyPr vert="horz" wrap="square" lIns="0" tIns="0" rIns="0" bIns="0" rtlCol="0" anchor="b"/>
          <a:lstStyle/>
          <a:p>
            <a:pPr>
              <a:lnSpc>
                <a:spcPct val="130000"/>
              </a:lnSpc>
            </a:pPr>
            <a:r>
              <a:rPr kumimoji="1" lang="en-US" altLang="zh-CN" sz="1600" dirty="0">
                <a:ln w="12700">
                  <a:noFill/>
                </a:ln>
                <a:solidFill>
                  <a:srgbClr val="262626">
                    <a:alpha val="100000"/>
                  </a:srgbClr>
                </a:solidFill>
                <a:latin typeface="Franklin Gothic Heavy" panose="020B0903020102020204" pitchFamily="34" charset="0"/>
                <a:ea typeface="Source Han Sans CN Bold"/>
              </a:rPr>
              <a:t>Particle and nuclear astrophysics</a:t>
            </a:r>
            <a:endParaRPr kumimoji="1" lang="zh-CN" altLang="en-US" sz="1600" dirty="0">
              <a:ln w="12700">
                <a:noFill/>
              </a:ln>
              <a:solidFill>
                <a:srgbClr val="262626">
                  <a:alpha val="100000"/>
                </a:srgbClr>
              </a:solidFill>
              <a:latin typeface="Franklin Gothic Heavy" panose="020B0903020102020204" pitchFamily="34" charset="0"/>
              <a:ea typeface="Source Han Sans CN Bold"/>
            </a:endParaRPr>
          </a:p>
        </p:txBody>
      </p:sp>
      <p:sp>
        <p:nvSpPr>
          <p:cNvPr id="31" name="标题 1">
            <a:extLst>
              <a:ext uri="{FF2B5EF4-FFF2-40B4-BE49-F238E27FC236}">
                <a16:creationId xmlns:a16="http://schemas.microsoft.com/office/drawing/2014/main" id="{166964E0-ECC7-44B9-BFB1-428E35112B0B}"/>
              </a:ext>
            </a:extLst>
          </p:cNvPr>
          <p:cNvSpPr txBox="1"/>
          <p:nvPr/>
        </p:nvSpPr>
        <p:spPr>
          <a:xfrm>
            <a:off x="1961209" y="4350664"/>
            <a:ext cx="419041" cy="379909"/>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Tree>
    <p:extLst>
      <p:ext uri="{BB962C8B-B14F-4D97-AF65-F5344CB8AC3E}">
        <p14:creationId xmlns:p14="http://schemas.microsoft.com/office/powerpoint/2010/main" val="1563118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737298" y="376278"/>
            <a:ext cx="7469250" cy="432000"/>
          </a:xfrm>
          <a:prstGeom prst="rect">
            <a:avLst/>
          </a:prstGeom>
          <a:noFill/>
          <a:ln cap="sq">
            <a:noFill/>
          </a:ln>
        </p:spPr>
        <p:txBody>
          <a:bodyPr vert="horz" wrap="square" lIns="0" tIns="0" rIns="0" bIns="0" rtlCol="0" anchor="ctr"/>
          <a:lstStyle/>
          <a:p>
            <a:pPr>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rPr>
              <a:t>Indexing &amp; Journal Metric</a:t>
            </a:r>
            <a:endParaRPr kumimoji="1" lang="zh-CN" altLang="en-US" sz="2800" dirty="0">
              <a:ln w="12700">
                <a:noFill/>
              </a:ln>
              <a:solidFill>
                <a:srgbClr val="000000">
                  <a:alpha val="100000"/>
                </a:srgbClr>
              </a:solidFill>
              <a:latin typeface="Franklin Gothic Demi" panose="020B0703020102020204" pitchFamily="34" charset="0"/>
              <a:ea typeface="Source Han Sans CN Bold"/>
            </a:endParaRPr>
          </a:p>
        </p:txBody>
      </p:sp>
      <p:sp>
        <p:nvSpPr>
          <p:cNvPr id="24"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文本框 28">
            <a:extLst>
              <a:ext uri="{FF2B5EF4-FFF2-40B4-BE49-F238E27FC236}">
                <a16:creationId xmlns:a16="http://schemas.microsoft.com/office/drawing/2014/main" id="{868AECD1-5C6E-453A-84D7-BA2F9942B83F}"/>
              </a:ext>
            </a:extLst>
          </p:cNvPr>
          <p:cNvSpPr txBox="1"/>
          <p:nvPr/>
        </p:nvSpPr>
        <p:spPr>
          <a:xfrm>
            <a:off x="10678848" y="-825507"/>
            <a:ext cx="914400" cy="523220"/>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SCIE</a:t>
            </a:r>
            <a:endParaRPr lang="zh-CN" altLang="en-US" sz="2800" dirty="0">
              <a:solidFill>
                <a:schemeClr val="bg1"/>
              </a:solidFill>
              <a:latin typeface="Impact" panose="020B0806030902050204" pitchFamily="34" charset="0"/>
            </a:endParaRPr>
          </a:p>
        </p:txBody>
      </p:sp>
      <p:sp>
        <p:nvSpPr>
          <p:cNvPr id="34" name="矩形 33">
            <a:extLst>
              <a:ext uri="{FF2B5EF4-FFF2-40B4-BE49-F238E27FC236}">
                <a16:creationId xmlns:a16="http://schemas.microsoft.com/office/drawing/2014/main" id="{88E5439B-94BC-4D79-8546-DB022E90E8D4}"/>
              </a:ext>
            </a:extLst>
          </p:cNvPr>
          <p:cNvSpPr/>
          <p:nvPr/>
        </p:nvSpPr>
        <p:spPr>
          <a:xfrm>
            <a:off x="151858" y="2004908"/>
            <a:ext cx="5268587" cy="4216539"/>
          </a:xfrm>
          <a:prstGeom prst="rect">
            <a:avLst/>
          </a:prstGeom>
        </p:spPr>
        <p:txBody>
          <a:bodyPr wrap="square">
            <a:spAutoFit/>
          </a:bodyPr>
          <a:lstStyle/>
          <a:p>
            <a:pPr marL="457200" indent="-457200">
              <a:buFont typeface="Arial" panose="020B0604020202020204" pitchFamily="34" charset="0"/>
              <a:buChar char="•"/>
            </a:pPr>
            <a:r>
              <a:rPr lang="en-US" altLang="zh-CN" sz="20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WOS-JCR Impact Factor</a:t>
            </a:r>
            <a:r>
              <a:rPr lang="zh-CN" altLang="en-US" sz="20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a:t>
            </a:r>
            <a:r>
              <a:rPr lang="en-US" altLang="zh-CN" sz="20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 3.1</a:t>
            </a:r>
          </a:p>
          <a:p>
            <a:pPr marL="361622" indent="-361622">
              <a:buFont typeface="Arial" panose="020B0604020202020204" pitchFamily="34" charset="0"/>
              <a:buChar char="•"/>
            </a:pPr>
            <a:r>
              <a:rPr lang="en-US" altLang="zh-CN" sz="1600" dirty="0">
                <a:solidFill>
                  <a:schemeClr val="tx1">
                    <a:lumMod val="75000"/>
                    <a:lumOff val="25000"/>
                  </a:schemeClr>
                </a:solidFill>
                <a:latin typeface="Franklin Gothic Medium Cond" panose="020B0606030402020204" pitchFamily="34" charset="0"/>
              </a:rPr>
              <a:t>Physics </a:t>
            </a:r>
          </a:p>
          <a:p>
            <a:r>
              <a:rPr lang="en-US" altLang="zh-CN" sz="1600" dirty="0">
                <a:solidFill>
                  <a:schemeClr val="tx1">
                    <a:lumMod val="75000"/>
                    <a:lumOff val="25000"/>
                  </a:schemeClr>
                </a:solidFill>
                <a:latin typeface="Franklin Gothic Medium Cond" panose="020B0606030402020204" pitchFamily="34" charset="0"/>
              </a:rPr>
              <a:t>                          - Particles &amp; Fields: Q2 </a:t>
            </a:r>
          </a:p>
          <a:p>
            <a:r>
              <a:rPr lang="en-US" altLang="zh-CN" sz="1600" dirty="0">
                <a:solidFill>
                  <a:schemeClr val="tx1">
                    <a:lumMod val="75000"/>
                    <a:lumOff val="25000"/>
                  </a:schemeClr>
                </a:solidFill>
                <a:latin typeface="Franklin Gothic Medium Cond" panose="020B0606030402020204" pitchFamily="34" charset="0"/>
              </a:rPr>
              <a:t>                          - Nuclear: Q2</a:t>
            </a:r>
            <a:endParaRPr lang="en-US" altLang="zh-CN" sz="1600" b="1" dirty="0">
              <a:solidFill>
                <a:schemeClr val="tx1">
                  <a:lumMod val="75000"/>
                  <a:lumOff val="25000"/>
                </a:schemeClr>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endParaRPr>
          </a:p>
          <a:p>
            <a:pPr marL="457200" indent="-457200">
              <a:buFont typeface="Arial" panose="020B0604020202020204" pitchFamily="34" charset="0"/>
              <a:buChar char="•"/>
            </a:pPr>
            <a:r>
              <a:rPr lang="en-US" altLang="zh-CN" sz="20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Scopus-</a:t>
            </a:r>
            <a:r>
              <a:rPr lang="en-US" altLang="zh-CN" sz="2000" b="1" dirty="0" err="1">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CiteScore</a:t>
            </a:r>
            <a:r>
              <a:rPr lang="en-US" altLang="zh-CN" sz="20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  6.9</a:t>
            </a:r>
          </a:p>
          <a:p>
            <a:pPr marL="361622" indent="-361622">
              <a:buFont typeface="Arial" panose="020B0604020202020204" pitchFamily="34" charset="0"/>
              <a:buChar char="•"/>
            </a:pPr>
            <a:r>
              <a:rPr lang="en-US" altLang="zh-CN" sz="1600" dirty="0">
                <a:solidFill>
                  <a:schemeClr val="tx1">
                    <a:lumMod val="75000"/>
                    <a:lumOff val="25000"/>
                  </a:schemeClr>
                </a:solidFill>
                <a:latin typeface="Franklin Gothic Medium Cond" panose="020B0606030402020204" pitchFamily="34" charset="0"/>
              </a:rPr>
              <a:t>Physics and Astronomy</a:t>
            </a:r>
          </a:p>
          <a:p>
            <a:r>
              <a:rPr lang="en-US" altLang="zh-CN" sz="1600" dirty="0">
                <a:solidFill>
                  <a:schemeClr val="tx1">
                    <a:lumMod val="75000"/>
                    <a:lumOff val="25000"/>
                  </a:schemeClr>
                </a:solidFill>
                <a:latin typeface="Franklin Gothic Medium Cond" panose="020B0606030402020204" pitchFamily="34" charset="0"/>
              </a:rPr>
              <a:t>                          - Nuclear and High Energy Physics: Q1</a:t>
            </a:r>
          </a:p>
          <a:p>
            <a:r>
              <a:rPr lang="en-US" altLang="zh-CN" sz="1600" dirty="0">
                <a:solidFill>
                  <a:schemeClr val="tx1">
                    <a:lumMod val="75000"/>
                    <a:lumOff val="25000"/>
                  </a:schemeClr>
                </a:solidFill>
                <a:latin typeface="Franklin Gothic Medium Cond" panose="020B0606030402020204" pitchFamily="34" charset="0"/>
              </a:rPr>
              <a:t>                          - Astronomy and Astrophysics:</a:t>
            </a:r>
            <a:r>
              <a:rPr lang="zh-CN" altLang="en-US" sz="1600" dirty="0">
                <a:solidFill>
                  <a:schemeClr val="tx1">
                    <a:lumMod val="75000"/>
                    <a:lumOff val="25000"/>
                  </a:schemeClr>
                </a:solidFill>
                <a:latin typeface="Franklin Gothic Medium Cond" panose="020B0606030402020204" pitchFamily="34" charset="0"/>
              </a:rPr>
              <a:t> </a:t>
            </a:r>
            <a:r>
              <a:rPr lang="en-US" altLang="zh-CN" sz="1600" dirty="0">
                <a:solidFill>
                  <a:schemeClr val="tx1">
                    <a:lumMod val="75000"/>
                    <a:lumOff val="25000"/>
                  </a:schemeClr>
                </a:solidFill>
                <a:latin typeface="Franklin Gothic Medium Cond" panose="020B0606030402020204" pitchFamily="34" charset="0"/>
              </a:rPr>
              <a:t>Q1</a:t>
            </a:r>
          </a:p>
          <a:p>
            <a:r>
              <a:rPr lang="en-US" altLang="zh-CN" sz="1600" dirty="0">
                <a:solidFill>
                  <a:schemeClr val="tx1">
                    <a:lumMod val="75000"/>
                    <a:lumOff val="25000"/>
                  </a:schemeClr>
                </a:solidFill>
                <a:latin typeface="Franklin Gothic Medium Cond" panose="020B0606030402020204" pitchFamily="34" charset="0"/>
              </a:rPr>
              <a:t>                          - Instrumentation: Q1</a:t>
            </a:r>
          </a:p>
          <a:p>
            <a:endParaRPr lang="en-US" altLang="zh-CN" sz="1600" b="1" dirty="0">
              <a:solidFill>
                <a:schemeClr val="tx1">
                  <a:lumMod val="75000"/>
                  <a:lumOff val="25000"/>
                </a:schemeClr>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endParaRPr>
          </a:p>
          <a:p>
            <a:pPr marL="361622" indent="-361622">
              <a:lnSpc>
                <a:spcPct val="200000"/>
              </a:lnSpc>
              <a:buFont typeface="Arial" panose="020B0604020202020204" pitchFamily="34" charset="0"/>
              <a:buChar char="•"/>
            </a:pPr>
            <a:r>
              <a:rPr lang="zh-CN" altLang="en-US" sz="1600" b="1" dirty="0">
                <a:solidFill>
                  <a:srgbClr val="FF0000"/>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中国科技期刊卓越行动</a:t>
            </a:r>
            <a:r>
              <a:rPr lang="zh-CN" altLang="en-US" sz="16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计划一期、二期入选期刊</a:t>
            </a:r>
            <a:endParaRPr lang="en-US" altLang="zh-CN" sz="16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endParaRPr>
          </a:p>
          <a:p>
            <a:pPr marL="361622" indent="-361622">
              <a:lnSpc>
                <a:spcPct val="200000"/>
              </a:lnSpc>
              <a:buFont typeface="Arial" panose="020B0604020202020204" pitchFamily="34" charset="0"/>
              <a:buChar char="•"/>
            </a:pPr>
            <a:r>
              <a:rPr lang="zh-CN" altLang="en-US" sz="16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中国科协高质量科技期刊分级</a:t>
            </a:r>
            <a:r>
              <a:rPr lang="en-US" altLang="zh-CN" sz="16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a:t>
            </a:r>
            <a:r>
              <a:rPr lang="zh-CN" altLang="en-US" sz="16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核物理领域</a:t>
            </a:r>
            <a:r>
              <a:rPr lang="en-US" altLang="zh-CN" sz="16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rPr>
              <a:t>-T1</a:t>
            </a:r>
          </a:p>
          <a:p>
            <a:endParaRPr lang="zh-CN" altLang="en-US" sz="1800" b="1" dirty="0">
              <a:solidFill>
                <a:schemeClr val="accent4"/>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endParaRPr>
          </a:p>
          <a:p>
            <a:endParaRPr lang="en-US" altLang="zh-CN" b="1" dirty="0">
              <a:solidFill>
                <a:schemeClr val="tx1">
                  <a:lumMod val="75000"/>
                  <a:lumOff val="25000"/>
                </a:schemeClr>
              </a:solidFill>
              <a:effectLst>
                <a:innerShdw blurRad="63500" dist="50800" dir="13500000">
                  <a:prstClr val="black">
                    <a:alpha val="35000"/>
                  </a:prstClr>
                </a:innerShdw>
              </a:effectLst>
              <a:latin typeface="Franklin Gothic Medium Cond" panose="020B0606030402020204" pitchFamily="34" charset="0"/>
              <a:ea typeface="微软雅黑" panose="020B0503020204020204" pitchFamily="34" charset="-122"/>
            </a:endParaRPr>
          </a:p>
        </p:txBody>
      </p:sp>
      <p:pic>
        <p:nvPicPr>
          <p:cNvPr id="35" name="图片 34">
            <a:extLst>
              <a:ext uri="{FF2B5EF4-FFF2-40B4-BE49-F238E27FC236}">
                <a16:creationId xmlns:a16="http://schemas.microsoft.com/office/drawing/2014/main" id="{FFFC3F68-9BDB-4CD4-895E-50D8C0ED4C20}"/>
              </a:ext>
            </a:extLst>
          </p:cNvPr>
          <p:cNvPicPr>
            <a:picLocks noChangeAspect="1"/>
          </p:cNvPicPr>
          <p:nvPr/>
        </p:nvPicPr>
        <p:blipFill rotWithShape="1">
          <a:blip r:embed="rId3"/>
          <a:srcRect r="12724"/>
          <a:stretch/>
        </p:blipFill>
        <p:spPr>
          <a:xfrm>
            <a:off x="5238009" y="901736"/>
            <a:ext cx="6803106" cy="5536646"/>
          </a:xfrm>
          <a:prstGeom prst="rect">
            <a:avLst/>
          </a:prstGeom>
        </p:spPr>
      </p:pic>
      <p:sp>
        <p:nvSpPr>
          <p:cNvPr id="2" name="Rectangle 1">
            <a:extLst>
              <a:ext uri="{FF2B5EF4-FFF2-40B4-BE49-F238E27FC236}">
                <a16:creationId xmlns:a16="http://schemas.microsoft.com/office/drawing/2014/main" id="{EE399BED-C432-4C82-DFDF-2F5FFDD1B1A2}"/>
              </a:ext>
            </a:extLst>
          </p:cNvPr>
          <p:cNvSpPr/>
          <p:nvPr/>
        </p:nvSpPr>
        <p:spPr>
          <a:xfrm>
            <a:off x="8243370" y="952278"/>
            <a:ext cx="593785" cy="54792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125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737298" y="376278"/>
            <a:ext cx="7469250" cy="432000"/>
          </a:xfrm>
          <a:prstGeom prst="rect">
            <a:avLst/>
          </a:prstGeom>
          <a:noFill/>
          <a:ln cap="sq">
            <a:noFill/>
          </a:ln>
        </p:spPr>
        <p:txBody>
          <a:bodyPr vert="horz" wrap="square" lIns="0" tIns="0" rIns="0" bIns="0" rtlCol="0" anchor="ctr"/>
          <a:lstStyle/>
          <a:p>
            <a:pPr algn="l">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cs typeface="Source Han Sans CN Bold"/>
              </a:rPr>
              <a:t>Editorial Board</a:t>
            </a:r>
            <a:endParaRPr kumimoji="1" lang="zh-CN" altLang="en-US" dirty="0">
              <a:latin typeface="Franklin Gothic Demi" panose="020B0703020102020204" pitchFamily="34" charset="0"/>
            </a:endParaRPr>
          </a:p>
        </p:txBody>
      </p:sp>
      <p:sp>
        <p:nvSpPr>
          <p:cNvPr id="19"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Rectangle 32">
            <a:extLst>
              <a:ext uri="{FF2B5EF4-FFF2-40B4-BE49-F238E27FC236}">
                <a16:creationId xmlns:a16="http://schemas.microsoft.com/office/drawing/2014/main" id="{47AC0844-C8A5-4428-BC31-F469369B288C}"/>
              </a:ext>
            </a:extLst>
          </p:cNvPr>
          <p:cNvSpPr/>
          <p:nvPr/>
        </p:nvSpPr>
        <p:spPr>
          <a:xfrm>
            <a:off x="1614975" y="1110649"/>
            <a:ext cx="342882" cy="205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707"/>
          </a:p>
        </p:txBody>
      </p:sp>
      <p:sp>
        <p:nvSpPr>
          <p:cNvPr id="30" name="Rectangle 38">
            <a:extLst>
              <a:ext uri="{FF2B5EF4-FFF2-40B4-BE49-F238E27FC236}">
                <a16:creationId xmlns:a16="http://schemas.microsoft.com/office/drawing/2014/main" id="{0141ACBA-81B5-443C-AE9F-38DD21862652}"/>
              </a:ext>
            </a:extLst>
          </p:cNvPr>
          <p:cNvSpPr/>
          <p:nvPr/>
        </p:nvSpPr>
        <p:spPr>
          <a:xfrm>
            <a:off x="5120198" y="1614938"/>
            <a:ext cx="34287" cy="2743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7"/>
          </a:p>
        </p:txBody>
      </p:sp>
      <p:sp>
        <p:nvSpPr>
          <p:cNvPr id="32" name="圆角矩形 12">
            <a:extLst>
              <a:ext uri="{FF2B5EF4-FFF2-40B4-BE49-F238E27FC236}">
                <a16:creationId xmlns:a16="http://schemas.microsoft.com/office/drawing/2014/main" id="{BDD86F0E-F259-47DE-B6CB-9F05090536FC}"/>
              </a:ext>
            </a:extLst>
          </p:cNvPr>
          <p:cNvSpPr/>
          <p:nvPr/>
        </p:nvSpPr>
        <p:spPr>
          <a:xfrm>
            <a:off x="5495671" y="2652647"/>
            <a:ext cx="6932830" cy="879432"/>
          </a:xfrm>
          <a:prstGeom prst="roundRect">
            <a:avLst>
              <a:gd name="adj" fmla="val 10000"/>
            </a:avLst>
          </a:prstGeom>
          <a:noFill/>
          <a:ln>
            <a:noFill/>
          </a:ln>
          <a:effectLst/>
        </p:spPr>
        <p:style>
          <a:lnRef idx="0">
            <a:scrgbClr r="0" g="0" b="0"/>
          </a:lnRef>
          <a:fillRef idx="3">
            <a:scrgbClr r="0" g="0" b="0"/>
          </a:fillRef>
          <a:effectRef idx="3">
            <a:scrgbClr r="0" g="0" b="0"/>
          </a:effectRef>
          <a:fontRef idx="minor">
            <a:schemeClr val="lt1"/>
          </a:fontRef>
        </p:style>
      </p:sp>
      <p:grpSp>
        <p:nvGrpSpPr>
          <p:cNvPr id="33" name="组 116" descr="顶部个人资料，含照片">
            <a:extLst>
              <a:ext uri="{FF2B5EF4-FFF2-40B4-BE49-F238E27FC236}">
                <a16:creationId xmlns:a16="http://schemas.microsoft.com/office/drawing/2014/main" id="{8B6F6F44-1E20-424C-B470-43C32BD77734}"/>
              </a:ext>
            </a:extLst>
          </p:cNvPr>
          <p:cNvGrpSpPr/>
          <p:nvPr/>
        </p:nvGrpSpPr>
        <p:grpSpPr>
          <a:xfrm>
            <a:off x="1516971" y="1530068"/>
            <a:ext cx="2773148" cy="1466631"/>
            <a:chOff x="4393810" y="2038326"/>
            <a:chExt cx="3404380" cy="990644"/>
          </a:xfrm>
        </p:grpSpPr>
        <p:pic>
          <p:nvPicPr>
            <p:cNvPr id="34" name="图片 33" descr="阴影">
              <a:extLst>
                <a:ext uri="{FF2B5EF4-FFF2-40B4-BE49-F238E27FC236}">
                  <a16:creationId xmlns:a16="http://schemas.microsoft.com/office/drawing/2014/main" id="{E453E175-2B6C-4C48-AD1D-B9C8A09EC3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67" t="62187" r="9778" b="8282"/>
            <a:stretch/>
          </p:blipFill>
          <p:spPr>
            <a:xfrm>
              <a:off x="4393810" y="2327786"/>
              <a:ext cx="3404380" cy="701184"/>
            </a:xfrm>
            <a:prstGeom prst="rect">
              <a:avLst/>
            </a:prstGeom>
          </p:spPr>
        </p:pic>
        <p:sp>
          <p:nvSpPr>
            <p:cNvPr id="35" name="矩形 34">
              <a:extLst>
                <a:ext uri="{FF2B5EF4-FFF2-40B4-BE49-F238E27FC236}">
                  <a16:creationId xmlns:a16="http://schemas.microsoft.com/office/drawing/2014/main" id="{8B6BA920-5112-4DDB-BD34-80FB2C0C43E9}"/>
                </a:ext>
              </a:extLst>
            </p:cNvPr>
            <p:cNvSpPr/>
            <p:nvPr/>
          </p:nvSpPr>
          <p:spPr>
            <a:xfrm>
              <a:off x="4770470" y="2038326"/>
              <a:ext cx="2880000" cy="684000"/>
            </a:xfrm>
            <a:prstGeom prst="rect">
              <a:avLst/>
            </a:prstGeom>
            <a:solidFill>
              <a:srgbClr val="00939F"/>
            </a:solidFill>
            <a:ln>
              <a:solidFill>
                <a:srgbClr val="00939F"/>
              </a:solid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719960" tIns="5080" rIns="5080" bIns="5080" numCol="1" spcCol="1270" rtlCol="0" anchor="ctr" anchorCtr="0">
              <a:noAutofit/>
            </a:bodyPr>
            <a:lstStyle/>
            <a:p>
              <a:pPr defTabSz="298623">
                <a:lnSpc>
                  <a:spcPct val="90000"/>
                </a:lnSpc>
                <a:spcAft>
                  <a:spcPct val="35000"/>
                </a:spcAft>
              </a:pPr>
              <a:r>
                <a:rPr lang="zh-CN" altLang="en-US" sz="900" dirty="0">
                  <a:solidFill>
                    <a:schemeClr val="bg1"/>
                  </a:solidFill>
                  <a:latin typeface="Microsoft YaHei UI" panose="020B0503020204020204" pitchFamily="34" charset="-122"/>
                  <a:ea typeface="Microsoft YaHei UI" panose="020B0503020204020204" pitchFamily="34" charset="-122"/>
                </a:rPr>
                <a:t>         </a:t>
              </a:r>
              <a:r>
                <a:rPr lang="zh-CN" altLang="en-US" sz="1050" b="1" dirty="0">
                  <a:solidFill>
                    <a:schemeClr val="bg1"/>
                  </a:solidFill>
                  <a:latin typeface="微软雅黑" panose="020B0503020204020204" pitchFamily="34" charset="-122"/>
                  <a:ea typeface="微软雅黑" panose="020B0503020204020204" pitchFamily="34" charset="-122"/>
                </a:rPr>
                <a:t>王贻芳</a:t>
              </a:r>
              <a:r>
                <a:rPr lang="en-US" altLang="zh-CN" sz="900" b="1" dirty="0">
                  <a:solidFill>
                    <a:schemeClr val="bg1"/>
                  </a:solidFill>
                  <a:latin typeface="微软雅黑" panose="020B0503020204020204" pitchFamily="34" charset="-122"/>
                  <a:ea typeface="微软雅黑" panose="020B0503020204020204" pitchFamily="34" charset="-122"/>
                </a:rPr>
                <a:t>   </a:t>
              </a:r>
              <a:r>
                <a:rPr lang="en-US" altLang="zh-CN" sz="900" dirty="0">
                  <a:solidFill>
                    <a:schemeClr val="bg1"/>
                  </a:solidFill>
                  <a:latin typeface="Microsoft YaHei UI" panose="020B0503020204020204" pitchFamily="34" charset="-122"/>
                  <a:ea typeface="Microsoft YaHei UI" panose="020B0503020204020204" pitchFamily="34" charset="-122"/>
                </a:rPr>
                <a:t>                     </a:t>
              </a:r>
            </a:p>
            <a:p>
              <a:pPr defTabSz="298623">
                <a:lnSpc>
                  <a:spcPct val="90000"/>
                </a:lnSpc>
                <a:spcAft>
                  <a:spcPct val="35000"/>
                </a:spcAft>
              </a:pPr>
              <a:r>
                <a:rPr lang="en-US" altLang="zh-CN" sz="1300" b="1" dirty="0">
                  <a:solidFill>
                    <a:schemeClr val="bg1"/>
                  </a:solidFill>
                  <a:latin typeface="Microsoft YaHei UI" panose="020B0503020204020204" pitchFamily="34" charset="-122"/>
                  <a:ea typeface="Microsoft YaHei UI" panose="020B0503020204020204" pitchFamily="34" charset="-122"/>
                </a:rPr>
                <a:t>      </a:t>
              </a:r>
              <a:r>
                <a:rPr lang="en-US" altLang="zh-CN" sz="1300" b="1" dirty="0" err="1">
                  <a:solidFill>
                    <a:schemeClr val="bg1"/>
                  </a:solidFill>
                  <a:latin typeface="Microsoft YaHei UI" panose="020B0503020204020204" pitchFamily="34" charset="-122"/>
                  <a:ea typeface="Microsoft YaHei UI" panose="020B0503020204020204" pitchFamily="34" charset="-122"/>
                </a:rPr>
                <a:t>Yifang</a:t>
              </a:r>
              <a:r>
                <a:rPr lang="en-US" altLang="zh-CN" sz="1300" b="1" dirty="0">
                  <a:solidFill>
                    <a:schemeClr val="bg1"/>
                  </a:solidFill>
                  <a:latin typeface="Microsoft YaHei UI" panose="020B0503020204020204" pitchFamily="34" charset="-122"/>
                  <a:ea typeface="Microsoft YaHei UI" panose="020B0503020204020204" pitchFamily="34" charset="-122"/>
                </a:rPr>
                <a:t> Wang</a:t>
              </a:r>
              <a:br>
                <a:rPr lang="zh-CN" altLang="en-US" sz="1300" b="1" dirty="0">
                  <a:solidFill>
                    <a:schemeClr val="bg1"/>
                  </a:solidFill>
                  <a:latin typeface="Microsoft YaHei UI" panose="020B0503020204020204" pitchFamily="34" charset="-122"/>
                  <a:ea typeface="Microsoft YaHei UI" panose="020B0503020204020204" pitchFamily="34" charset="-122"/>
                </a:rPr>
              </a:br>
              <a:r>
                <a:rPr lang="zh-CN" altLang="en-US" sz="900" dirty="0">
                  <a:solidFill>
                    <a:schemeClr val="bg1"/>
                  </a:solidFill>
                  <a:latin typeface="Microsoft YaHei UI" panose="020B0503020204020204" pitchFamily="34" charset="-122"/>
                  <a:ea typeface="Microsoft YaHei UI" panose="020B0503020204020204" pitchFamily="34" charset="-122"/>
                </a:rPr>
                <a:t>         </a:t>
              </a:r>
              <a:r>
                <a:rPr lang="en-US" altLang="zh-CN" sz="900" dirty="0">
                  <a:solidFill>
                    <a:schemeClr val="bg1"/>
                  </a:solidFill>
                  <a:latin typeface="Microsoft YaHei UI" panose="020B0503020204020204" pitchFamily="34" charset="-122"/>
                  <a:ea typeface="Microsoft YaHei UI" panose="020B0503020204020204" pitchFamily="34" charset="-122"/>
                </a:rPr>
                <a:t>Editor-in-Chief</a:t>
              </a:r>
              <a:endParaRPr lang="en-US" altLang="zh-CN" sz="700" dirty="0">
                <a:solidFill>
                  <a:schemeClr val="bg1"/>
                </a:solidFill>
                <a:latin typeface="Microsoft YaHei UI" panose="020B0503020204020204" pitchFamily="34" charset="-122"/>
                <a:ea typeface="Microsoft YaHei UI" panose="020B0503020204020204" pitchFamily="34" charset="-122"/>
              </a:endParaRPr>
            </a:p>
            <a:p>
              <a:pPr defTabSz="298623">
                <a:lnSpc>
                  <a:spcPct val="90000"/>
                </a:lnSpc>
                <a:spcAft>
                  <a:spcPct val="35000"/>
                </a:spcAft>
              </a:pPr>
              <a:r>
                <a:rPr lang="en-US" altLang="zh-CN" sz="700" dirty="0">
                  <a:solidFill>
                    <a:schemeClr val="bg1"/>
                  </a:solidFill>
                  <a:latin typeface="Microsoft YaHei UI" panose="020B0503020204020204" pitchFamily="34" charset="-122"/>
                  <a:ea typeface="Microsoft YaHei UI" panose="020B0503020204020204" pitchFamily="34" charset="-122"/>
                </a:rPr>
                <a:t>           IHEP</a:t>
              </a:r>
              <a:endParaRPr lang="zh-CN" altLang="en-US" sz="700" dirty="0">
                <a:solidFill>
                  <a:schemeClr val="bg1"/>
                </a:solidFill>
                <a:latin typeface="Microsoft YaHei UI" panose="020B0503020204020204" pitchFamily="34" charset="-122"/>
                <a:ea typeface="Microsoft YaHei UI" panose="020B0503020204020204" pitchFamily="34" charset="-122"/>
              </a:endParaRPr>
            </a:p>
          </p:txBody>
        </p:sp>
      </p:grpSp>
      <p:grpSp>
        <p:nvGrpSpPr>
          <p:cNvPr id="36" name="组 131" descr="层次结构级别 3 项目 1">
            <a:extLst>
              <a:ext uri="{FF2B5EF4-FFF2-40B4-BE49-F238E27FC236}">
                <a16:creationId xmlns:a16="http://schemas.microsoft.com/office/drawing/2014/main" id="{06EFBBE8-68DE-421E-B437-228C482B8F41}"/>
              </a:ext>
            </a:extLst>
          </p:cNvPr>
          <p:cNvGrpSpPr/>
          <p:nvPr/>
        </p:nvGrpSpPr>
        <p:grpSpPr>
          <a:xfrm>
            <a:off x="593571" y="2690730"/>
            <a:ext cx="2196194" cy="2191466"/>
            <a:chOff x="477836" y="3827857"/>
            <a:chExt cx="1625659" cy="1471936"/>
          </a:xfrm>
        </p:grpSpPr>
        <p:cxnSp>
          <p:nvCxnSpPr>
            <p:cNvPr id="37" name="连接符：肘形 5">
              <a:extLst>
                <a:ext uri="{FF2B5EF4-FFF2-40B4-BE49-F238E27FC236}">
                  <a16:creationId xmlns:a16="http://schemas.microsoft.com/office/drawing/2014/main" id="{D8E2678B-EEBA-4ACE-B238-324C86224AF6}"/>
                </a:ext>
              </a:extLst>
            </p:cNvPr>
            <p:cNvCxnSpPr>
              <a:cxnSpLocks/>
              <a:stCxn id="40" idx="4"/>
              <a:endCxn id="42" idx="1"/>
            </p:cNvCxnSpPr>
            <p:nvPr/>
          </p:nvCxnSpPr>
          <p:spPr>
            <a:xfrm rot="16200000" flipH="1">
              <a:off x="644254" y="4535371"/>
              <a:ext cx="304631" cy="155553"/>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8" name="组 118" descr="个人资料，含照片">
              <a:extLst>
                <a:ext uri="{FF2B5EF4-FFF2-40B4-BE49-F238E27FC236}">
                  <a16:creationId xmlns:a16="http://schemas.microsoft.com/office/drawing/2014/main" id="{BC860927-4F4C-42A6-AF3E-85DFBA3B8A43}"/>
                </a:ext>
              </a:extLst>
            </p:cNvPr>
            <p:cNvGrpSpPr/>
            <p:nvPr/>
          </p:nvGrpSpPr>
          <p:grpSpPr>
            <a:xfrm>
              <a:off x="477836" y="3827857"/>
              <a:ext cx="1625659" cy="880374"/>
              <a:chOff x="477836" y="3827857"/>
              <a:chExt cx="1625659" cy="880374"/>
            </a:xfrm>
          </p:grpSpPr>
          <p:pic>
            <p:nvPicPr>
              <p:cNvPr id="43" name="图片 42" descr="阴影">
                <a:extLst>
                  <a:ext uri="{FF2B5EF4-FFF2-40B4-BE49-F238E27FC236}">
                    <a16:creationId xmlns:a16="http://schemas.microsoft.com/office/drawing/2014/main" id="{52AAF7DB-18A4-42E5-8CAB-621B9E714D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67" t="62187" r="9778" b="8282"/>
              <a:stretch/>
            </p:blipFill>
            <p:spPr>
              <a:xfrm>
                <a:off x="477836" y="4007047"/>
                <a:ext cx="1625659" cy="701184"/>
              </a:xfrm>
              <a:prstGeom prst="rect">
                <a:avLst/>
              </a:prstGeom>
            </p:spPr>
          </p:pic>
          <p:sp>
            <p:nvSpPr>
              <p:cNvPr id="44" name="矩形 43">
                <a:extLst>
                  <a:ext uri="{FF2B5EF4-FFF2-40B4-BE49-F238E27FC236}">
                    <a16:creationId xmlns:a16="http://schemas.microsoft.com/office/drawing/2014/main" id="{44E17349-D82F-433B-A4F4-326BDA47C15B}"/>
                  </a:ext>
                </a:extLst>
              </p:cNvPr>
              <p:cNvSpPr/>
              <p:nvPr/>
            </p:nvSpPr>
            <p:spPr>
              <a:xfrm>
                <a:off x="612001" y="3827857"/>
                <a:ext cx="1332000" cy="574060"/>
              </a:xfrm>
              <a:prstGeom prst="rect">
                <a:avLst/>
              </a:prstGeom>
              <a:solidFill>
                <a:schemeClr val="bg2">
                  <a:lumMod val="20000"/>
                  <a:lumOff val="80000"/>
                </a:schemeClr>
              </a:solidFill>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719960" tIns="5080" rIns="5080" bIns="5080" numCol="1" spcCol="1270" rtlCol="0" anchor="ctr" anchorCtr="0">
                <a:noAutofit/>
              </a:bodyPr>
              <a:lstStyle/>
              <a:p>
                <a:pPr defTabSz="298623">
                  <a:lnSpc>
                    <a:spcPct val="90000"/>
                  </a:lnSpc>
                  <a:spcAft>
                    <a:spcPct val="35000"/>
                  </a:spcAft>
                </a:pPr>
                <a:r>
                  <a:rPr lang="zh-CN" altLang="en-US" sz="1000" b="1" dirty="0">
                    <a:solidFill>
                      <a:schemeClr val="tx1"/>
                    </a:solidFill>
                    <a:latin typeface="微软雅黑" panose="020B0503020204020204" pitchFamily="34" charset="-122"/>
                    <a:ea typeface="微软雅黑" panose="020B0503020204020204" pitchFamily="34" charset="-122"/>
                  </a:rPr>
                  <a:t>   </a:t>
                </a:r>
                <a:endParaRPr lang="en-US" altLang="zh-CN" sz="1000" b="1" dirty="0">
                  <a:solidFill>
                    <a:schemeClr val="tx1"/>
                  </a:solidFill>
                  <a:latin typeface="微软雅黑" panose="020B0503020204020204" pitchFamily="34" charset="-122"/>
                  <a:ea typeface="微软雅黑" panose="020B0503020204020204" pitchFamily="34" charset="-122"/>
                </a:endParaRPr>
              </a:p>
              <a:p>
                <a:pPr defTabSz="298623">
                  <a:lnSpc>
                    <a:spcPct val="90000"/>
                  </a:lnSpc>
                  <a:spcAft>
                    <a:spcPct val="35000"/>
                  </a:spcAft>
                </a:pPr>
                <a:r>
                  <a:rPr lang="en-US" altLang="zh-CN" sz="1000" b="1" dirty="0">
                    <a:solidFill>
                      <a:schemeClr val="tx1"/>
                    </a:solidFill>
                    <a:latin typeface="微软雅黑" panose="020B0503020204020204" pitchFamily="34" charset="-122"/>
                    <a:ea typeface="微软雅黑" panose="020B0503020204020204" pitchFamily="34" charset="-122"/>
                  </a:rPr>
                  <a:t>    </a:t>
                </a:r>
                <a:r>
                  <a:rPr lang="zh-CN" altLang="en-US" sz="1000" b="1" dirty="0">
                    <a:solidFill>
                      <a:schemeClr val="tx1"/>
                    </a:solidFill>
                    <a:latin typeface="微软雅黑" panose="020B0503020204020204" pitchFamily="34" charset="-122"/>
                    <a:ea typeface="微软雅黑" panose="020B0503020204020204" pitchFamily="34" charset="-122"/>
                  </a:rPr>
                  <a:t>吕才典</a:t>
                </a:r>
                <a:r>
                  <a:rPr lang="en-US" altLang="zh-CN" sz="900" dirty="0">
                    <a:solidFill>
                      <a:schemeClr val="tx1"/>
                    </a:solidFill>
                    <a:latin typeface="Microsoft YaHei UI" panose="020B0503020204020204" pitchFamily="34" charset="-122"/>
                    <a:ea typeface="Microsoft YaHei UI" panose="020B0503020204020204" pitchFamily="34" charset="-122"/>
                  </a:rPr>
                  <a:t>            </a:t>
                </a:r>
              </a:p>
              <a:p>
                <a:pPr defTabSz="298623">
                  <a:lnSpc>
                    <a:spcPct val="90000"/>
                  </a:lnSpc>
                  <a:spcAft>
                    <a:spcPct val="35000"/>
                  </a:spcAft>
                </a:pPr>
                <a:r>
                  <a:rPr lang="en-US" altLang="zh-CN" sz="1200" b="1" dirty="0">
                    <a:solidFill>
                      <a:schemeClr val="tx1"/>
                    </a:solidFill>
                    <a:latin typeface="Microsoft YaHei UI" panose="020B0503020204020204" pitchFamily="34" charset="-122"/>
                    <a:ea typeface="Microsoft YaHei UI" panose="020B0503020204020204" pitchFamily="34" charset="-122"/>
                  </a:rPr>
                  <a:t>    </a:t>
                </a:r>
                <a:r>
                  <a:rPr lang="en-US" altLang="zh-CN" sz="1200" b="1" dirty="0" err="1">
                    <a:solidFill>
                      <a:schemeClr val="tx1"/>
                    </a:solidFill>
                    <a:latin typeface="Microsoft YaHei UI" panose="020B0503020204020204" pitchFamily="34" charset="-122"/>
                    <a:ea typeface="Microsoft YaHei UI" panose="020B0503020204020204" pitchFamily="34" charset="-122"/>
                  </a:rPr>
                  <a:t>Caidian</a:t>
                </a:r>
                <a:r>
                  <a:rPr lang="en-US" altLang="zh-CN" sz="1200" b="1" dirty="0">
                    <a:solidFill>
                      <a:schemeClr val="tx1"/>
                    </a:solidFill>
                    <a:latin typeface="Microsoft YaHei UI" panose="020B0503020204020204" pitchFamily="34" charset="-122"/>
                    <a:ea typeface="Microsoft YaHei UI" panose="020B0503020204020204" pitchFamily="34" charset="-122"/>
                  </a:rPr>
                  <a:t> </a:t>
                </a:r>
                <a:r>
                  <a:rPr lang="en-US" altLang="zh-CN" sz="1200" b="1" dirty="0" err="1">
                    <a:solidFill>
                      <a:schemeClr val="tx1"/>
                    </a:solidFill>
                    <a:latin typeface="Microsoft YaHei UI" panose="020B0503020204020204" pitchFamily="34" charset="-122"/>
                    <a:ea typeface="Microsoft YaHei UI" panose="020B0503020204020204" pitchFamily="34" charset="-122"/>
                  </a:rPr>
                  <a:t>Lv</a:t>
                </a:r>
                <a:endParaRPr lang="en-US" altLang="zh-CN" sz="1200" b="1" dirty="0">
                  <a:solidFill>
                    <a:schemeClr val="tx1"/>
                  </a:solidFill>
                  <a:latin typeface="Microsoft YaHei UI" panose="020B0503020204020204" pitchFamily="34" charset="-122"/>
                  <a:ea typeface="Microsoft YaHei UI" panose="020B0503020204020204" pitchFamily="34" charset="-122"/>
                </a:endParaRPr>
              </a:p>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Associate EIC</a:t>
                </a:r>
              </a:p>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t>
                </a:r>
                <a:r>
                  <a:rPr lang="en-US" altLang="zh-CN" sz="700" dirty="0">
                    <a:solidFill>
                      <a:schemeClr val="tx1"/>
                    </a:solidFill>
                    <a:latin typeface="Microsoft YaHei UI" panose="020B0503020204020204" pitchFamily="34" charset="-122"/>
                    <a:ea typeface="Microsoft YaHei UI" panose="020B0503020204020204" pitchFamily="34" charset="-122"/>
                  </a:rPr>
                  <a:t>IHEP</a:t>
                </a:r>
                <a:br>
                  <a:rPr lang="zh-CN" altLang="en-US" sz="900" dirty="0">
                    <a:solidFill>
                      <a:schemeClr val="tx1"/>
                    </a:solidFill>
                    <a:latin typeface="Microsoft YaHei UI" panose="020B0503020204020204" pitchFamily="34" charset="-122"/>
                    <a:ea typeface="Microsoft YaHei UI" panose="020B0503020204020204" pitchFamily="34" charset="-122"/>
                  </a:rPr>
                </a:br>
                <a:endParaRPr lang="zh-CN" altLang="en-US" sz="700" dirty="0">
                  <a:solidFill>
                    <a:schemeClr val="tx1"/>
                  </a:solidFill>
                  <a:latin typeface="Microsoft YaHei UI" panose="020B0503020204020204" pitchFamily="34" charset="-122"/>
                  <a:ea typeface="Microsoft YaHei UI" panose="020B0503020204020204" pitchFamily="34" charset="-122"/>
                </a:endParaRPr>
              </a:p>
            </p:txBody>
          </p:sp>
        </p:grpSp>
        <p:grpSp>
          <p:nvGrpSpPr>
            <p:cNvPr id="39" name="组 119" descr="个人资料，不含照片">
              <a:extLst>
                <a:ext uri="{FF2B5EF4-FFF2-40B4-BE49-F238E27FC236}">
                  <a16:creationId xmlns:a16="http://schemas.microsoft.com/office/drawing/2014/main" id="{75381CF2-F0EE-4F17-89CD-24246394CC9F}"/>
                </a:ext>
              </a:extLst>
            </p:cNvPr>
            <p:cNvGrpSpPr/>
            <p:nvPr/>
          </p:nvGrpSpPr>
          <p:grpSpPr>
            <a:xfrm>
              <a:off x="743102" y="4531463"/>
              <a:ext cx="1200900" cy="768330"/>
              <a:chOff x="743102" y="4531463"/>
              <a:chExt cx="1200900" cy="768330"/>
            </a:xfrm>
          </p:grpSpPr>
          <p:pic>
            <p:nvPicPr>
              <p:cNvPr id="41" name="图片 40" descr="阴影">
                <a:extLst>
                  <a:ext uri="{FF2B5EF4-FFF2-40B4-BE49-F238E27FC236}">
                    <a16:creationId xmlns:a16="http://schemas.microsoft.com/office/drawing/2014/main" id="{312E0C0A-0C19-4A1C-865C-0563A68D32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67" t="62187" r="9778" b="8282"/>
              <a:stretch/>
            </p:blipFill>
            <p:spPr>
              <a:xfrm>
                <a:off x="743102" y="4598609"/>
                <a:ext cx="1200899" cy="701184"/>
              </a:xfrm>
              <a:prstGeom prst="rect">
                <a:avLst/>
              </a:prstGeom>
            </p:spPr>
          </p:pic>
          <p:sp>
            <p:nvSpPr>
              <p:cNvPr id="42" name="矩形 41">
                <a:extLst>
                  <a:ext uri="{FF2B5EF4-FFF2-40B4-BE49-F238E27FC236}">
                    <a16:creationId xmlns:a16="http://schemas.microsoft.com/office/drawing/2014/main" id="{C1C725F9-A6BC-4AA0-8C95-2D3A2311E00C}"/>
                  </a:ext>
                </a:extLst>
              </p:cNvPr>
              <p:cNvSpPr/>
              <p:nvPr/>
            </p:nvSpPr>
            <p:spPr>
              <a:xfrm>
                <a:off x="874346" y="4531463"/>
                <a:ext cx="1069656" cy="468000"/>
              </a:xfrm>
              <a:prstGeom prst="rect">
                <a:avLst/>
              </a:prstGeom>
              <a:solidFill>
                <a:schemeClr val="bg1"/>
              </a:solidFill>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43992" tIns="5080" rIns="5080" bIns="5080" numCol="1" spcCol="1270" rtlCol="0" anchor="ctr" anchorCtr="0">
                <a:noAutofit/>
              </a:bodyPr>
              <a:lstStyle/>
              <a:p>
                <a:pPr defTabSz="298623">
                  <a:lnSpc>
                    <a:spcPct val="90000"/>
                  </a:lnSpc>
                  <a:spcAft>
                    <a:spcPct val="35000"/>
                  </a:spcAft>
                </a:pPr>
                <a:r>
                  <a:rPr lang="en-US" altLang="zh-CN" sz="1000" b="1" spc="-76" dirty="0">
                    <a:solidFill>
                      <a:schemeClr val="tx1"/>
                    </a:solidFill>
                    <a:latin typeface="Microsoft YaHei UI" panose="020B0503020204020204" pitchFamily="34" charset="-122"/>
                    <a:ea typeface="Microsoft YaHei UI" panose="020B0503020204020204" pitchFamily="34" charset="-122"/>
                  </a:rPr>
                  <a:t>   </a:t>
                </a:r>
                <a:r>
                  <a:rPr lang="en-US" altLang="zh-CN" sz="1200" b="1" spc="-76" dirty="0">
                    <a:solidFill>
                      <a:schemeClr val="tx1"/>
                    </a:solidFill>
                    <a:latin typeface="Microsoft YaHei UI" panose="020B0503020204020204" pitchFamily="34" charset="-122"/>
                    <a:ea typeface="Microsoft YaHei UI" panose="020B0503020204020204" pitchFamily="34" charset="-122"/>
                  </a:rPr>
                  <a:t>Particles Theory</a:t>
                </a:r>
                <a:endParaRPr lang="zh-CN" altLang="en-US" sz="1399" b="1" spc="-76" dirty="0">
                  <a:solidFill>
                    <a:schemeClr val="tx1"/>
                  </a:solidFill>
                  <a:latin typeface="Microsoft YaHei UI" panose="020B0503020204020204" pitchFamily="34" charset="-122"/>
                  <a:ea typeface="Microsoft YaHei UI" panose="020B0503020204020204" pitchFamily="34" charset="-122"/>
                </a:endParaRPr>
              </a:p>
            </p:txBody>
          </p:sp>
        </p:grpSp>
        <p:sp>
          <p:nvSpPr>
            <p:cNvPr id="40" name="椭圆形 1">
              <a:extLst>
                <a:ext uri="{FF2B5EF4-FFF2-40B4-BE49-F238E27FC236}">
                  <a16:creationId xmlns:a16="http://schemas.microsoft.com/office/drawing/2014/main" id="{D2748375-CBA0-40DA-A53E-B54DD97F3477}"/>
                </a:ext>
              </a:extLst>
            </p:cNvPr>
            <p:cNvSpPr/>
            <p:nvPr/>
          </p:nvSpPr>
          <p:spPr>
            <a:xfrm>
              <a:off x="682793" y="4388832"/>
              <a:ext cx="72000" cy="72000"/>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707">
                <a:latin typeface="Microsoft YaHei UI" panose="020B0503020204020204" pitchFamily="34" charset="-122"/>
                <a:ea typeface="Microsoft YaHei UI" panose="020B0503020204020204" pitchFamily="34" charset="-122"/>
              </a:endParaRPr>
            </a:p>
          </p:txBody>
        </p:sp>
      </p:grpSp>
      <p:pic>
        <p:nvPicPr>
          <p:cNvPr id="45" name="图片 44" descr="_DSC6459.jpg">
            <a:extLst>
              <a:ext uri="{FF2B5EF4-FFF2-40B4-BE49-F238E27FC236}">
                <a16:creationId xmlns:a16="http://schemas.microsoft.com/office/drawing/2014/main" id="{38D23D55-1451-4381-BF12-FF333E06E0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26" b="3486"/>
          <a:stretch/>
        </p:blipFill>
        <p:spPr>
          <a:xfrm>
            <a:off x="891720" y="2765684"/>
            <a:ext cx="563232" cy="732080"/>
          </a:xfrm>
          <a:prstGeom prst="rect">
            <a:avLst/>
          </a:prstGeom>
          <a:noFill/>
          <a:ln>
            <a:noFill/>
          </a:ln>
          <a:effectLst>
            <a:outerShdw blurRad="50800" dist="38100" dir="2700000" algn="tl" rotWithShape="0">
              <a:prstClr val="black">
                <a:alpha val="40000"/>
              </a:prstClr>
            </a:outerShdw>
          </a:effectLst>
        </p:spPr>
      </p:pic>
      <p:grpSp>
        <p:nvGrpSpPr>
          <p:cNvPr id="46" name="组 131" descr="层次结构级别 3 项目 1">
            <a:extLst>
              <a:ext uri="{FF2B5EF4-FFF2-40B4-BE49-F238E27FC236}">
                <a16:creationId xmlns:a16="http://schemas.microsoft.com/office/drawing/2014/main" id="{45DA185D-7AE9-4A0A-87CF-AADC0EB7E845}"/>
              </a:ext>
            </a:extLst>
          </p:cNvPr>
          <p:cNvGrpSpPr/>
          <p:nvPr/>
        </p:nvGrpSpPr>
        <p:grpSpPr>
          <a:xfrm>
            <a:off x="593571" y="4527445"/>
            <a:ext cx="2196194" cy="2191466"/>
            <a:chOff x="477836" y="3827857"/>
            <a:chExt cx="1625659" cy="1471936"/>
          </a:xfrm>
        </p:grpSpPr>
        <p:cxnSp>
          <p:nvCxnSpPr>
            <p:cNvPr id="47" name="连接符：肘形 5">
              <a:extLst>
                <a:ext uri="{FF2B5EF4-FFF2-40B4-BE49-F238E27FC236}">
                  <a16:creationId xmlns:a16="http://schemas.microsoft.com/office/drawing/2014/main" id="{F9FBAEDF-FA91-4CFD-96AE-748ACB9AFFE2}"/>
                </a:ext>
              </a:extLst>
            </p:cNvPr>
            <p:cNvCxnSpPr>
              <a:cxnSpLocks/>
              <a:stCxn id="50" idx="4"/>
              <a:endCxn id="52" idx="1"/>
            </p:cNvCxnSpPr>
            <p:nvPr/>
          </p:nvCxnSpPr>
          <p:spPr>
            <a:xfrm rot="16200000" flipH="1">
              <a:off x="644254" y="4535371"/>
              <a:ext cx="304631" cy="155553"/>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8" name="组 118" descr="个人资料，含照片">
              <a:extLst>
                <a:ext uri="{FF2B5EF4-FFF2-40B4-BE49-F238E27FC236}">
                  <a16:creationId xmlns:a16="http://schemas.microsoft.com/office/drawing/2014/main" id="{C8B6334C-9E10-475B-82D2-115E881C2370}"/>
                </a:ext>
              </a:extLst>
            </p:cNvPr>
            <p:cNvGrpSpPr/>
            <p:nvPr/>
          </p:nvGrpSpPr>
          <p:grpSpPr>
            <a:xfrm>
              <a:off x="477836" y="3827857"/>
              <a:ext cx="1625659" cy="880374"/>
              <a:chOff x="477836" y="3827857"/>
              <a:chExt cx="1625659" cy="880374"/>
            </a:xfrm>
          </p:grpSpPr>
          <p:pic>
            <p:nvPicPr>
              <p:cNvPr id="53" name="图片 52" descr="阴影">
                <a:extLst>
                  <a:ext uri="{FF2B5EF4-FFF2-40B4-BE49-F238E27FC236}">
                    <a16:creationId xmlns:a16="http://schemas.microsoft.com/office/drawing/2014/main" id="{64E5ECDF-5D87-45D7-AB43-3782302289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67" t="62187" r="9778" b="8282"/>
              <a:stretch/>
            </p:blipFill>
            <p:spPr>
              <a:xfrm>
                <a:off x="477836" y="4007047"/>
                <a:ext cx="1625659" cy="701184"/>
              </a:xfrm>
              <a:prstGeom prst="rect">
                <a:avLst/>
              </a:prstGeom>
            </p:spPr>
          </p:pic>
          <p:sp>
            <p:nvSpPr>
              <p:cNvPr id="54" name="矩形 53">
                <a:extLst>
                  <a:ext uri="{FF2B5EF4-FFF2-40B4-BE49-F238E27FC236}">
                    <a16:creationId xmlns:a16="http://schemas.microsoft.com/office/drawing/2014/main" id="{4D0F8314-CE68-4AA0-B536-949816A7195A}"/>
                  </a:ext>
                </a:extLst>
              </p:cNvPr>
              <p:cNvSpPr/>
              <p:nvPr/>
            </p:nvSpPr>
            <p:spPr>
              <a:xfrm>
                <a:off x="612001" y="3827857"/>
                <a:ext cx="1332000" cy="574060"/>
              </a:xfrm>
              <a:prstGeom prst="rect">
                <a:avLst/>
              </a:prstGeom>
              <a:solidFill>
                <a:schemeClr val="bg2">
                  <a:lumMod val="20000"/>
                  <a:lumOff val="80000"/>
                </a:schemeClr>
              </a:solidFill>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719960" tIns="5080" rIns="5080" bIns="5080" numCol="1" spcCol="1270" rtlCol="0" anchor="ctr" anchorCtr="0">
                <a:noAutofit/>
              </a:bodyPr>
              <a:lstStyle/>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t>
                </a:r>
              </a:p>
              <a:p>
                <a:pPr defTabSz="298623">
                  <a:lnSpc>
                    <a:spcPct val="90000"/>
                  </a:lnSpc>
                  <a:spcAft>
                    <a:spcPct val="35000"/>
                  </a:spcAft>
                </a:pPr>
                <a:r>
                  <a:rPr lang="en-US" altLang="zh-CN" sz="900" b="1" dirty="0">
                    <a:solidFill>
                      <a:schemeClr val="tx1"/>
                    </a:solidFill>
                    <a:latin typeface="微软雅黑" panose="020B0503020204020204" pitchFamily="34" charset="-122"/>
                    <a:ea typeface="Microsoft YaHei UI" panose="020B0503020204020204" pitchFamily="34" charset="-122"/>
                  </a:rPr>
                  <a:t>    </a:t>
                </a:r>
                <a:r>
                  <a:rPr lang="zh-CN" altLang="en-US" sz="1000" b="1" dirty="0">
                    <a:solidFill>
                      <a:schemeClr val="tx1"/>
                    </a:solidFill>
                    <a:latin typeface="微软雅黑" panose="020B0503020204020204" pitchFamily="34" charset="-122"/>
                    <a:ea typeface="微软雅黑" panose="020B0503020204020204" pitchFamily="34" charset="-122"/>
                  </a:rPr>
                  <a:t>李海波</a:t>
                </a:r>
                <a:r>
                  <a:rPr lang="en-US" altLang="zh-CN" sz="1000" b="1" dirty="0">
                    <a:solidFill>
                      <a:schemeClr val="tx1"/>
                    </a:solidFill>
                    <a:latin typeface="微软雅黑" panose="020B0503020204020204" pitchFamily="34" charset="-122"/>
                    <a:ea typeface="微软雅黑" panose="020B0503020204020204" pitchFamily="34" charset="-122"/>
                  </a:rPr>
                  <a:t>             </a:t>
                </a:r>
              </a:p>
              <a:p>
                <a:pPr defTabSz="298623">
                  <a:lnSpc>
                    <a:spcPct val="90000"/>
                  </a:lnSpc>
                  <a:spcAft>
                    <a:spcPct val="35000"/>
                  </a:spcAft>
                </a:pPr>
                <a:r>
                  <a:rPr lang="en-US" altLang="zh-CN" sz="1000" b="1" dirty="0">
                    <a:solidFill>
                      <a:schemeClr val="tx1"/>
                    </a:solidFill>
                    <a:latin typeface="微软雅黑" panose="020B0503020204020204" pitchFamily="34" charset="-122"/>
                    <a:ea typeface="微软雅黑" panose="020B0503020204020204" pitchFamily="34" charset="-122"/>
                  </a:rPr>
                  <a:t>   </a:t>
                </a:r>
                <a:r>
                  <a:rPr lang="en-US" altLang="zh-CN" sz="1000" b="1" dirty="0" err="1">
                    <a:solidFill>
                      <a:schemeClr val="tx1"/>
                    </a:solidFill>
                    <a:latin typeface="微软雅黑" panose="020B0503020204020204" pitchFamily="34" charset="-122"/>
                    <a:ea typeface="微软雅黑" panose="020B0503020204020204" pitchFamily="34" charset="-122"/>
                  </a:rPr>
                  <a:t>Haibo</a:t>
                </a:r>
                <a:r>
                  <a:rPr lang="en-US" altLang="zh-CN" sz="1000" b="1" dirty="0">
                    <a:solidFill>
                      <a:schemeClr val="tx1"/>
                    </a:solidFill>
                    <a:latin typeface="微软雅黑" panose="020B0503020204020204" pitchFamily="34" charset="-122"/>
                    <a:ea typeface="微软雅黑" panose="020B0503020204020204" pitchFamily="34" charset="-122"/>
                  </a:rPr>
                  <a:t> Li</a:t>
                </a:r>
              </a:p>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Associate EIC</a:t>
                </a:r>
              </a:p>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t>
                </a:r>
                <a:r>
                  <a:rPr lang="en-US" altLang="zh-CN" sz="700" dirty="0">
                    <a:solidFill>
                      <a:schemeClr val="tx1"/>
                    </a:solidFill>
                    <a:latin typeface="Microsoft YaHei UI" panose="020B0503020204020204" pitchFamily="34" charset="-122"/>
                    <a:ea typeface="Microsoft YaHei UI" panose="020B0503020204020204" pitchFamily="34" charset="-122"/>
                  </a:rPr>
                  <a:t>IHEP</a:t>
                </a:r>
                <a:br>
                  <a:rPr lang="zh-CN" altLang="en-US" sz="900" dirty="0">
                    <a:solidFill>
                      <a:schemeClr val="tx1"/>
                    </a:solidFill>
                    <a:latin typeface="Microsoft YaHei UI" panose="020B0503020204020204" pitchFamily="34" charset="-122"/>
                    <a:ea typeface="Microsoft YaHei UI" panose="020B0503020204020204" pitchFamily="34" charset="-122"/>
                  </a:rPr>
                </a:br>
                <a:br>
                  <a:rPr lang="zh-CN" altLang="en-US" sz="900" dirty="0">
                    <a:solidFill>
                      <a:schemeClr val="tx1"/>
                    </a:solidFill>
                    <a:latin typeface="Microsoft YaHei UI" panose="020B0503020204020204" pitchFamily="34" charset="-122"/>
                    <a:ea typeface="Microsoft YaHei UI" panose="020B0503020204020204" pitchFamily="34" charset="-122"/>
                  </a:rPr>
                </a:br>
                <a:endParaRPr lang="zh-CN" altLang="en-US" sz="700" dirty="0">
                  <a:solidFill>
                    <a:schemeClr val="tx1"/>
                  </a:solidFill>
                  <a:latin typeface="Microsoft YaHei UI" panose="020B0503020204020204" pitchFamily="34" charset="-122"/>
                  <a:ea typeface="Microsoft YaHei UI" panose="020B0503020204020204" pitchFamily="34" charset="-122"/>
                </a:endParaRPr>
              </a:p>
            </p:txBody>
          </p:sp>
        </p:grpSp>
        <p:grpSp>
          <p:nvGrpSpPr>
            <p:cNvPr id="49" name="组 119" descr="个人资料，不含照片">
              <a:extLst>
                <a:ext uri="{FF2B5EF4-FFF2-40B4-BE49-F238E27FC236}">
                  <a16:creationId xmlns:a16="http://schemas.microsoft.com/office/drawing/2014/main" id="{98E1E125-06E4-4559-9DFF-E64400A0E492}"/>
                </a:ext>
              </a:extLst>
            </p:cNvPr>
            <p:cNvGrpSpPr/>
            <p:nvPr/>
          </p:nvGrpSpPr>
          <p:grpSpPr>
            <a:xfrm>
              <a:off x="743102" y="4531463"/>
              <a:ext cx="1259317" cy="768330"/>
              <a:chOff x="743102" y="4531463"/>
              <a:chExt cx="1259317" cy="768330"/>
            </a:xfrm>
          </p:grpSpPr>
          <p:pic>
            <p:nvPicPr>
              <p:cNvPr id="51" name="图片 50" descr="阴影">
                <a:extLst>
                  <a:ext uri="{FF2B5EF4-FFF2-40B4-BE49-F238E27FC236}">
                    <a16:creationId xmlns:a16="http://schemas.microsoft.com/office/drawing/2014/main" id="{443850F6-04B6-43F1-9E23-5A57B93453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67" t="62187" r="9778" b="8282"/>
              <a:stretch/>
            </p:blipFill>
            <p:spPr>
              <a:xfrm>
                <a:off x="743102" y="4598609"/>
                <a:ext cx="1200899" cy="701184"/>
              </a:xfrm>
              <a:prstGeom prst="rect">
                <a:avLst/>
              </a:prstGeom>
            </p:spPr>
          </p:pic>
          <p:sp>
            <p:nvSpPr>
              <p:cNvPr id="52" name="矩形 51">
                <a:extLst>
                  <a:ext uri="{FF2B5EF4-FFF2-40B4-BE49-F238E27FC236}">
                    <a16:creationId xmlns:a16="http://schemas.microsoft.com/office/drawing/2014/main" id="{93CAAD92-6AEC-4C5C-8BE7-20093071A873}"/>
                  </a:ext>
                </a:extLst>
              </p:cNvPr>
              <p:cNvSpPr/>
              <p:nvPr/>
            </p:nvSpPr>
            <p:spPr>
              <a:xfrm>
                <a:off x="874346" y="4531463"/>
                <a:ext cx="1128073" cy="468000"/>
              </a:xfrm>
              <a:prstGeom prst="rect">
                <a:avLst/>
              </a:prstGeom>
              <a:solidFill>
                <a:schemeClr val="bg1"/>
              </a:solidFill>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43992" tIns="5080" rIns="5080" bIns="5080" numCol="1" spcCol="1270" rtlCol="0" anchor="ctr" anchorCtr="0">
                <a:noAutofit/>
              </a:bodyPr>
              <a:lstStyle/>
              <a:p>
                <a:pPr defTabSz="298623">
                  <a:lnSpc>
                    <a:spcPct val="90000"/>
                  </a:lnSpc>
                  <a:spcAft>
                    <a:spcPct val="35000"/>
                  </a:spcAft>
                </a:pPr>
                <a:r>
                  <a:rPr lang="en-US" altLang="zh-CN" sz="1200" b="1" spc="-76" dirty="0">
                    <a:solidFill>
                      <a:schemeClr val="tx1"/>
                    </a:solidFill>
                    <a:latin typeface="Microsoft YaHei UI" panose="020B0503020204020204" pitchFamily="34" charset="-122"/>
                    <a:ea typeface="Microsoft YaHei UI" panose="020B0503020204020204" pitchFamily="34" charset="-122"/>
                  </a:rPr>
                  <a:t>Particle Experiment</a:t>
                </a:r>
                <a:endParaRPr lang="zh-CN" altLang="en-US" sz="1399" b="1" spc="-76" dirty="0">
                  <a:solidFill>
                    <a:schemeClr val="tx1"/>
                  </a:solidFill>
                  <a:latin typeface="Microsoft YaHei UI" panose="020B0503020204020204" pitchFamily="34" charset="-122"/>
                  <a:ea typeface="Microsoft YaHei UI" panose="020B0503020204020204" pitchFamily="34" charset="-122"/>
                </a:endParaRPr>
              </a:p>
            </p:txBody>
          </p:sp>
        </p:grpSp>
        <p:sp>
          <p:nvSpPr>
            <p:cNvPr id="50" name="椭圆形 1">
              <a:extLst>
                <a:ext uri="{FF2B5EF4-FFF2-40B4-BE49-F238E27FC236}">
                  <a16:creationId xmlns:a16="http://schemas.microsoft.com/office/drawing/2014/main" id="{68C68D37-D758-47D1-AE46-A11AD1EA37E3}"/>
                </a:ext>
              </a:extLst>
            </p:cNvPr>
            <p:cNvSpPr/>
            <p:nvPr/>
          </p:nvSpPr>
          <p:spPr>
            <a:xfrm>
              <a:off x="682793" y="4388832"/>
              <a:ext cx="72000" cy="72000"/>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707">
                <a:latin typeface="Microsoft YaHei UI" panose="020B0503020204020204" pitchFamily="34" charset="-122"/>
                <a:ea typeface="Microsoft YaHei UI" panose="020B0503020204020204" pitchFamily="34" charset="-122"/>
              </a:endParaRPr>
            </a:p>
          </p:txBody>
        </p:sp>
      </p:grpSp>
      <p:grpSp>
        <p:nvGrpSpPr>
          <p:cNvPr id="55" name="组 131" descr="层次结构级别 3 项目 1">
            <a:extLst>
              <a:ext uri="{FF2B5EF4-FFF2-40B4-BE49-F238E27FC236}">
                <a16:creationId xmlns:a16="http://schemas.microsoft.com/office/drawing/2014/main" id="{59D62C8C-681F-412E-B7EB-010A8A5DC90F}"/>
              </a:ext>
            </a:extLst>
          </p:cNvPr>
          <p:cNvGrpSpPr/>
          <p:nvPr/>
        </p:nvGrpSpPr>
        <p:grpSpPr>
          <a:xfrm>
            <a:off x="2926314" y="2707898"/>
            <a:ext cx="2196193" cy="2191463"/>
            <a:chOff x="477836" y="3827858"/>
            <a:chExt cx="1625659" cy="1471935"/>
          </a:xfrm>
        </p:grpSpPr>
        <p:cxnSp>
          <p:nvCxnSpPr>
            <p:cNvPr id="56" name="连接符：肘形 5">
              <a:extLst>
                <a:ext uri="{FF2B5EF4-FFF2-40B4-BE49-F238E27FC236}">
                  <a16:creationId xmlns:a16="http://schemas.microsoft.com/office/drawing/2014/main" id="{CA69C8DE-119F-4261-83E1-9EEA2FB4B4A3}"/>
                </a:ext>
              </a:extLst>
            </p:cNvPr>
            <p:cNvCxnSpPr>
              <a:cxnSpLocks/>
              <a:stCxn id="59" idx="4"/>
              <a:endCxn id="61" idx="1"/>
            </p:cNvCxnSpPr>
            <p:nvPr/>
          </p:nvCxnSpPr>
          <p:spPr>
            <a:xfrm rot="16200000" flipH="1">
              <a:off x="644254" y="4535371"/>
              <a:ext cx="304631" cy="155553"/>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7" name="组 118" descr="个人资料，含照片">
              <a:extLst>
                <a:ext uri="{FF2B5EF4-FFF2-40B4-BE49-F238E27FC236}">
                  <a16:creationId xmlns:a16="http://schemas.microsoft.com/office/drawing/2014/main" id="{1B81C0E0-EA34-4E90-8D45-D2E0D1EAF640}"/>
                </a:ext>
              </a:extLst>
            </p:cNvPr>
            <p:cNvGrpSpPr/>
            <p:nvPr/>
          </p:nvGrpSpPr>
          <p:grpSpPr>
            <a:xfrm>
              <a:off x="477836" y="3827858"/>
              <a:ext cx="1625659" cy="880373"/>
              <a:chOff x="477836" y="3827858"/>
              <a:chExt cx="1625659" cy="880373"/>
            </a:xfrm>
          </p:grpSpPr>
          <p:pic>
            <p:nvPicPr>
              <p:cNvPr id="62" name="图片 61" descr="阴影">
                <a:extLst>
                  <a:ext uri="{FF2B5EF4-FFF2-40B4-BE49-F238E27FC236}">
                    <a16:creationId xmlns:a16="http://schemas.microsoft.com/office/drawing/2014/main" id="{22C14084-8AD3-4661-B1C1-EF865C6ADB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67" t="62187" r="9778" b="8282"/>
              <a:stretch/>
            </p:blipFill>
            <p:spPr>
              <a:xfrm>
                <a:off x="477836" y="4007047"/>
                <a:ext cx="1625659" cy="701184"/>
              </a:xfrm>
              <a:prstGeom prst="rect">
                <a:avLst/>
              </a:prstGeom>
            </p:spPr>
          </p:pic>
          <p:sp>
            <p:nvSpPr>
              <p:cNvPr id="63" name="矩形 62">
                <a:extLst>
                  <a:ext uri="{FF2B5EF4-FFF2-40B4-BE49-F238E27FC236}">
                    <a16:creationId xmlns:a16="http://schemas.microsoft.com/office/drawing/2014/main" id="{C8A17BE6-FB10-4A76-8B9A-CA44BFABB325}"/>
                  </a:ext>
                </a:extLst>
              </p:cNvPr>
              <p:cNvSpPr/>
              <p:nvPr/>
            </p:nvSpPr>
            <p:spPr>
              <a:xfrm>
                <a:off x="612001" y="3827858"/>
                <a:ext cx="1371972" cy="574062"/>
              </a:xfrm>
              <a:prstGeom prst="rect">
                <a:avLst/>
              </a:prstGeom>
              <a:solidFill>
                <a:schemeClr val="bg2">
                  <a:lumMod val="20000"/>
                  <a:lumOff val="80000"/>
                </a:schemeClr>
              </a:solidFill>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719960" tIns="5080" rIns="5080" bIns="5080" numCol="1" spcCol="1270" rtlCol="0" anchor="ctr" anchorCtr="0">
                <a:noAutofit/>
              </a:bodyPr>
              <a:lstStyle/>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t>
                </a:r>
              </a:p>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t>
                </a:r>
                <a:r>
                  <a:rPr lang="zh-CN" altLang="en-US" sz="1000" b="1" dirty="0">
                    <a:solidFill>
                      <a:schemeClr val="tx1"/>
                    </a:solidFill>
                    <a:latin typeface="微软雅黑" panose="020B0503020204020204" pitchFamily="34" charset="-122"/>
                    <a:ea typeface="微软雅黑" panose="020B0503020204020204" pitchFamily="34" charset="-122"/>
                  </a:rPr>
                  <a:t>左维</a:t>
                </a:r>
                <a:endParaRPr lang="en-US" altLang="zh-CN" sz="1000" b="1" dirty="0">
                  <a:solidFill>
                    <a:schemeClr val="tx1"/>
                  </a:solidFill>
                  <a:latin typeface="微软雅黑" panose="020B0503020204020204" pitchFamily="34" charset="-122"/>
                  <a:ea typeface="微软雅黑" panose="020B0503020204020204" pitchFamily="34" charset="-122"/>
                </a:endParaRPr>
              </a:p>
              <a:p>
                <a:pPr defTabSz="298623">
                  <a:lnSpc>
                    <a:spcPct val="90000"/>
                  </a:lnSpc>
                  <a:spcAft>
                    <a:spcPct val="35000"/>
                  </a:spcAft>
                </a:pPr>
                <a:r>
                  <a:rPr lang="en-US" altLang="zh-CN" sz="1000" b="1" dirty="0">
                    <a:solidFill>
                      <a:schemeClr val="tx1"/>
                    </a:solidFill>
                    <a:latin typeface="微软雅黑" panose="020B0503020204020204" pitchFamily="34" charset="-122"/>
                    <a:ea typeface="微软雅黑" panose="020B0503020204020204" pitchFamily="34" charset="-122"/>
                  </a:rPr>
                  <a:t>   Wei </a:t>
                </a:r>
                <a:r>
                  <a:rPr lang="en-US" altLang="zh-CN" sz="1000" b="1" dirty="0" err="1">
                    <a:solidFill>
                      <a:schemeClr val="tx1"/>
                    </a:solidFill>
                    <a:latin typeface="微软雅黑" panose="020B0503020204020204" pitchFamily="34" charset="-122"/>
                    <a:ea typeface="微软雅黑" panose="020B0503020204020204" pitchFamily="34" charset="-122"/>
                  </a:rPr>
                  <a:t>Zuo</a:t>
                </a:r>
                <a:endParaRPr lang="en-US" altLang="zh-CN" sz="1000" b="1" dirty="0">
                  <a:solidFill>
                    <a:schemeClr val="tx1"/>
                  </a:solidFill>
                  <a:latin typeface="微软雅黑" panose="020B0503020204020204" pitchFamily="34" charset="-122"/>
                  <a:ea typeface="微软雅黑" panose="020B0503020204020204" pitchFamily="34" charset="-122"/>
                </a:endParaRPr>
              </a:p>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Associate EIC</a:t>
                </a:r>
              </a:p>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t>
                </a:r>
                <a:r>
                  <a:rPr lang="en-US" altLang="zh-CN" sz="700" dirty="0">
                    <a:solidFill>
                      <a:schemeClr val="tx1"/>
                    </a:solidFill>
                    <a:latin typeface="Microsoft YaHei UI" panose="020B0503020204020204" pitchFamily="34" charset="-122"/>
                    <a:ea typeface="Microsoft YaHei UI" panose="020B0503020204020204" pitchFamily="34" charset="-122"/>
                  </a:rPr>
                  <a:t>IMP</a:t>
                </a:r>
                <a:br>
                  <a:rPr lang="zh-CN" altLang="en-US" sz="900" dirty="0">
                    <a:solidFill>
                      <a:schemeClr val="tx1"/>
                    </a:solidFill>
                    <a:latin typeface="Microsoft YaHei UI" panose="020B0503020204020204" pitchFamily="34" charset="-122"/>
                    <a:ea typeface="Microsoft YaHei UI" panose="020B0503020204020204" pitchFamily="34" charset="-122"/>
                  </a:rPr>
                </a:br>
                <a:br>
                  <a:rPr lang="zh-CN" altLang="en-US" sz="900" dirty="0">
                    <a:solidFill>
                      <a:schemeClr val="tx1"/>
                    </a:solidFill>
                    <a:latin typeface="Microsoft YaHei UI" panose="020B0503020204020204" pitchFamily="34" charset="-122"/>
                    <a:ea typeface="Microsoft YaHei UI" panose="020B0503020204020204" pitchFamily="34" charset="-122"/>
                  </a:rPr>
                </a:br>
                <a:endParaRPr lang="zh-CN" altLang="en-US" sz="700" dirty="0">
                  <a:solidFill>
                    <a:schemeClr val="tx1"/>
                  </a:solidFill>
                  <a:latin typeface="Microsoft YaHei UI" panose="020B0503020204020204" pitchFamily="34" charset="-122"/>
                  <a:ea typeface="Microsoft YaHei UI" panose="020B0503020204020204" pitchFamily="34" charset="-122"/>
                </a:endParaRPr>
              </a:p>
            </p:txBody>
          </p:sp>
        </p:grpSp>
        <p:grpSp>
          <p:nvGrpSpPr>
            <p:cNvPr id="58" name="组 119" descr="个人资料，不含照片">
              <a:extLst>
                <a:ext uri="{FF2B5EF4-FFF2-40B4-BE49-F238E27FC236}">
                  <a16:creationId xmlns:a16="http://schemas.microsoft.com/office/drawing/2014/main" id="{849D32A4-E7A9-48FE-9C07-5592C022F99C}"/>
                </a:ext>
              </a:extLst>
            </p:cNvPr>
            <p:cNvGrpSpPr/>
            <p:nvPr/>
          </p:nvGrpSpPr>
          <p:grpSpPr>
            <a:xfrm>
              <a:off x="743102" y="4531463"/>
              <a:ext cx="1200900" cy="768330"/>
              <a:chOff x="743102" y="4531463"/>
              <a:chExt cx="1200900" cy="768330"/>
            </a:xfrm>
          </p:grpSpPr>
          <p:pic>
            <p:nvPicPr>
              <p:cNvPr id="60" name="图片 59" descr="阴影">
                <a:extLst>
                  <a:ext uri="{FF2B5EF4-FFF2-40B4-BE49-F238E27FC236}">
                    <a16:creationId xmlns:a16="http://schemas.microsoft.com/office/drawing/2014/main" id="{062E51D4-FD49-4361-8742-9E5FD9A617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67" t="62187" r="9778" b="8282"/>
              <a:stretch/>
            </p:blipFill>
            <p:spPr>
              <a:xfrm>
                <a:off x="743102" y="4598609"/>
                <a:ext cx="1200899" cy="701184"/>
              </a:xfrm>
              <a:prstGeom prst="rect">
                <a:avLst/>
              </a:prstGeom>
            </p:spPr>
          </p:pic>
          <p:sp>
            <p:nvSpPr>
              <p:cNvPr id="61" name="矩形 60">
                <a:extLst>
                  <a:ext uri="{FF2B5EF4-FFF2-40B4-BE49-F238E27FC236}">
                    <a16:creationId xmlns:a16="http://schemas.microsoft.com/office/drawing/2014/main" id="{75F03B8A-79D3-4019-8FA3-04FF057219C8}"/>
                  </a:ext>
                </a:extLst>
              </p:cNvPr>
              <p:cNvSpPr/>
              <p:nvPr/>
            </p:nvSpPr>
            <p:spPr>
              <a:xfrm>
                <a:off x="874346" y="4531463"/>
                <a:ext cx="1069656" cy="468000"/>
              </a:xfrm>
              <a:prstGeom prst="rect">
                <a:avLst/>
              </a:prstGeom>
              <a:solidFill>
                <a:schemeClr val="bg1"/>
              </a:solidFill>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43992" tIns="5080" rIns="5080" bIns="5080" numCol="1" spcCol="1270" rtlCol="0" anchor="ctr" anchorCtr="0">
                <a:noAutofit/>
              </a:bodyPr>
              <a:lstStyle/>
              <a:p>
                <a:pPr defTabSz="298623">
                  <a:lnSpc>
                    <a:spcPct val="90000"/>
                  </a:lnSpc>
                  <a:spcAft>
                    <a:spcPct val="35000"/>
                  </a:spcAft>
                </a:pPr>
                <a:r>
                  <a:rPr lang="en-US" altLang="zh-CN" sz="800" spc="-76" dirty="0">
                    <a:solidFill>
                      <a:schemeClr val="tx1"/>
                    </a:solidFill>
                    <a:latin typeface="Microsoft YaHei UI" panose="020B0503020204020204" pitchFamily="34" charset="-122"/>
                    <a:ea typeface="Microsoft YaHei UI" panose="020B0503020204020204" pitchFamily="34" charset="-122"/>
                  </a:rPr>
                  <a:t>        </a:t>
                </a:r>
                <a:r>
                  <a:rPr lang="en-US" altLang="zh-CN" sz="1200" b="1" spc="-76" dirty="0">
                    <a:solidFill>
                      <a:schemeClr val="tx1"/>
                    </a:solidFill>
                    <a:latin typeface="Microsoft YaHei UI" panose="020B0503020204020204" pitchFamily="34" charset="-122"/>
                    <a:ea typeface="Microsoft YaHei UI" panose="020B0503020204020204" pitchFamily="34" charset="-122"/>
                  </a:rPr>
                  <a:t>Nuclear  Theory</a:t>
                </a:r>
                <a:endParaRPr lang="zh-CN" altLang="en-US" sz="1200" b="1" spc="-76" dirty="0">
                  <a:solidFill>
                    <a:schemeClr val="tx1"/>
                  </a:solidFill>
                  <a:latin typeface="Microsoft YaHei UI" panose="020B0503020204020204" pitchFamily="34" charset="-122"/>
                  <a:ea typeface="Microsoft YaHei UI" panose="020B0503020204020204" pitchFamily="34" charset="-122"/>
                </a:endParaRPr>
              </a:p>
            </p:txBody>
          </p:sp>
        </p:grpSp>
        <p:sp>
          <p:nvSpPr>
            <p:cNvPr id="59" name="椭圆形 1">
              <a:extLst>
                <a:ext uri="{FF2B5EF4-FFF2-40B4-BE49-F238E27FC236}">
                  <a16:creationId xmlns:a16="http://schemas.microsoft.com/office/drawing/2014/main" id="{0024EA1F-AAE3-4204-AD30-543FEA5B8E92}"/>
                </a:ext>
              </a:extLst>
            </p:cNvPr>
            <p:cNvSpPr/>
            <p:nvPr/>
          </p:nvSpPr>
          <p:spPr>
            <a:xfrm>
              <a:off x="682793" y="4388832"/>
              <a:ext cx="72000" cy="72000"/>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707">
                <a:latin typeface="Microsoft YaHei UI" panose="020B0503020204020204" pitchFamily="34" charset="-122"/>
                <a:ea typeface="Microsoft YaHei UI" panose="020B0503020204020204" pitchFamily="34" charset="-122"/>
              </a:endParaRPr>
            </a:p>
          </p:txBody>
        </p:sp>
      </p:grpSp>
      <p:grpSp>
        <p:nvGrpSpPr>
          <p:cNvPr id="64" name="组 131" descr="层次结构级别 3 项目 1">
            <a:extLst>
              <a:ext uri="{FF2B5EF4-FFF2-40B4-BE49-F238E27FC236}">
                <a16:creationId xmlns:a16="http://schemas.microsoft.com/office/drawing/2014/main" id="{BF9EDA48-D42D-42AA-97F3-77E8947B5689}"/>
              </a:ext>
            </a:extLst>
          </p:cNvPr>
          <p:cNvGrpSpPr/>
          <p:nvPr/>
        </p:nvGrpSpPr>
        <p:grpSpPr>
          <a:xfrm>
            <a:off x="2925919" y="4536030"/>
            <a:ext cx="2249237" cy="2191463"/>
            <a:chOff x="477836" y="3827858"/>
            <a:chExt cx="1625659" cy="1471935"/>
          </a:xfrm>
        </p:grpSpPr>
        <p:cxnSp>
          <p:nvCxnSpPr>
            <p:cNvPr id="65" name="连接符：肘形 5">
              <a:extLst>
                <a:ext uri="{FF2B5EF4-FFF2-40B4-BE49-F238E27FC236}">
                  <a16:creationId xmlns:a16="http://schemas.microsoft.com/office/drawing/2014/main" id="{4E43C299-C189-4F1A-AA71-13270AAD8A95}"/>
                </a:ext>
              </a:extLst>
            </p:cNvPr>
            <p:cNvCxnSpPr>
              <a:cxnSpLocks/>
              <a:stCxn id="68" idx="4"/>
              <a:endCxn id="70" idx="1"/>
            </p:cNvCxnSpPr>
            <p:nvPr/>
          </p:nvCxnSpPr>
          <p:spPr>
            <a:xfrm rot="16200000" flipH="1">
              <a:off x="644254" y="4535370"/>
              <a:ext cx="304631" cy="155553"/>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6" name="组 118" descr="个人资料，含照片">
              <a:extLst>
                <a:ext uri="{FF2B5EF4-FFF2-40B4-BE49-F238E27FC236}">
                  <a16:creationId xmlns:a16="http://schemas.microsoft.com/office/drawing/2014/main" id="{0D3A8FA5-CCF1-4A17-A90F-3B86629EDA3B}"/>
                </a:ext>
              </a:extLst>
            </p:cNvPr>
            <p:cNvGrpSpPr/>
            <p:nvPr/>
          </p:nvGrpSpPr>
          <p:grpSpPr>
            <a:xfrm>
              <a:off x="477836" y="3827858"/>
              <a:ext cx="1625659" cy="880373"/>
              <a:chOff x="477836" y="3827858"/>
              <a:chExt cx="1625659" cy="880373"/>
            </a:xfrm>
          </p:grpSpPr>
          <p:pic>
            <p:nvPicPr>
              <p:cNvPr id="71" name="图片 70" descr="阴影">
                <a:extLst>
                  <a:ext uri="{FF2B5EF4-FFF2-40B4-BE49-F238E27FC236}">
                    <a16:creationId xmlns:a16="http://schemas.microsoft.com/office/drawing/2014/main" id="{7085770C-4FAC-4B9C-B14D-2CC93BAB20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67" t="62187" r="9778" b="8282"/>
              <a:stretch/>
            </p:blipFill>
            <p:spPr>
              <a:xfrm>
                <a:off x="477836" y="4007047"/>
                <a:ext cx="1625659" cy="701184"/>
              </a:xfrm>
              <a:prstGeom prst="rect">
                <a:avLst/>
              </a:prstGeom>
            </p:spPr>
          </p:pic>
          <p:sp>
            <p:nvSpPr>
              <p:cNvPr id="72" name="矩形 71">
                <a:extLst>
                  <a:ext uri="{FF2B5EF4-FFF2-40B4-BE49-F238E27FC236}">
                    <a16:creationId xmlns:a16="http://schemas.microsoft.com/office/drawing/2014/main" id="{C668701B-E4D2-420E-8C8E-D53144EF9AF7}"/>
                  </a:ext>
                </a:extLst>
              </p:cNvPr>
              <p:cNvSpPr/>
              <p:nvPr/>
            </p:nvSpPr>
            <p:spPr>
              <a:xfrm>
                <a:off x="612001" y="3827858"/>
                <a:ext cx="1332000" cy="574062"/>
              </a:xfrm>
              <a:prstGeom prst="rect">
                <a:avLst/>
              </a:prstGeom>
              <a:solidFill>
                <a:schemeClr val="bg2">
                  <a:lumMod val="20000"/>
                  <a:lumOff val="80000"/>
                </a:schemeClr>
              </a:solidFill>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719960" tIns="5080" rIns="5080" bIns="5080" numCol="1" spcCol="1270" rtlCol="0" anchor="ctr" anchorCtr="0">
                <a:noAutofit/>
              </a:bodyPr>
              <a:lstStyle/>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t>
                </a:r>
              </a:p>
              <a:p>
                <a:pPr defTabSz="298623">
                  <a:lnSpc>
                    <a:spcPct val="90000"/>
                  </a:lnSpc>
                  <a:spcAft>
                    <a:spcPct val="35000"/>
                  </a:spcAft>
                </a:pPr>
                <a:r>
                  <a:rPr lang="zh-CN" altLang="en-US" sz="1000" b="1" dirty="0">
                    <a:solidFill>
                      <a:schemeClr val="tx1"/>
                    </a:solidFill>
                    <a:latin typeface="微软雅黑" panose="020B0503020204020204" pitchFamily="34" charset="-122"/>
                    <a:ea typeface="微软雅黑" panose="020B0503020204020204" pitchFamily="34" charset="-122"/>
                  </a:rPr>
                  <a:t>周小红</a:t>
                </a:r>
                <a:endParaRPr lang="en-US" altLang="zh-CN" sz="1000" b="1" dirty="0">
                  <a:solidFill>
                    <a:schemeClr val="tx1"/>
                  </a:solidFill>
                  <a:latin typeface="微软雅黑" panose="020B0503020204020204" pitchFamily="34" charset="-122"/>
                  <a:ea typeface="微软雅黑" panose="020B0503020204020204" pitchFamily="34" charset="-122"/>
                </a:endParaRPr>
              </a:p>
              <a:p>
                <a:pPr defTabSz="298623">
                  <a:lnSpc>
                    <a:spcPct val="90000"/>
                  </a:lnSpc>
                  <a:spcAft>
                    <a:spcPct val="35000"/>
                  </a:spcAft>
                </a:pPr>
                <a:r>
                  <a:rPr lang="en-US" altLang="zh-CN" sz="1000" b="1" dirty="0" err="1">
                    <a:solidFill>
                      <a:schemeClr val="tx1"/>
                    </a:solidFill>
                    <a:latin typeface="微软雅黑" panose="020B0503020204020204" pitchFamily="34" charset="-122"/>
                    <a:ea typeface="微软雅黑" panose="020B0503020204020204" pitchFamily="34" charset="-122"/>
                  </a:rPr>
                  <a:t>Xiaohong</a:t>
                </a:r>
                <a:r>
                  <a:rPr lang="en-US" altLang="zh-CN" sz="1000" b="1" dirty="0">
                    <a:solidFill>
                      <a:schemeClr val="tx1"/>
                    </a:solidFill>
                    <a:latin typeface="微软雅黑" panose="020B0503020204020204" pitchFamily="34" charset="-122"/>
                    <a:ea typeface="微软雅黑" panose="020B0503020204020204" pitchFamily="34" charset="-122"/>
                  </a:rPr>
                  <a:t> Zhou</a:t>
                </a:r>
              </a:p>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Associate EIC</a:t>
                </a:r>
              </a:p>
              <a:p>
                <a:pPr defTabSz="298623">
                  <a:lnSpc>
                    <a:spcPct val="90000"/>
                  </a:lnSpc>
                  <a:spcAft>
                    <a:spcPct val="35000"/>
                  </a:spcAft>
                </a:pPr>
                <a:r>
                  <a:rPr lang="en-US" altLang="zh-CN" sz="900" dirty="0">
                    <a:solidFill>
                      <a:schemeClr val="tx1"/>
                    </a:solidFill>
                    <a:latin typeface="Microsoft YaHei UI" panose="020B0503020204020204" pitchFamily="34" charset="-122"/>
                    <a:ea typeface="Microsoft YaHei UI" panose="020B0503020204020204" pitchFamily="34" charset="-122"/>
                  </a:rPr>
                  <a:t> </a:t>
                </a:r>
                <a:r>
                  <a:rPr lang="en-US" altLang="zh-CN" sz="700" dirty="0">
                    <a:solidFill>
                      <a:schemeClr val="tx1"/>
                    </a:solidFill>
                    <a:latin typeface="Microsoft YaHei UI" panose="020B0503020204020204" pitchFamily="34" charset="-122"/>
                    <a:ea typeface="Microsoft YaHei UI" panose="020B0503020204020204" pitchFamily="34" charset="-122"/>
                  </a:rPr>
                  <a:t>IMP</a:t>
                </a:r>
                <a:br>
                  <a:rPr lang="zh-CN" altLang="en-US" sz="900" dirty="0">
                    <a:solidFill>
                      <a:schemeClr val="tx1"/>
                    </a:solidFill>
                    <a:latin typeface="Microsoft YaHei UI" panose="020B0503020204020204" pitchFamily="34" charset="-122"/>
                    <a:ea typeface="Microsoft YaHei UI" panose="020B0503020204020204" pitchFamily="34" charset="-122"/>
                  </a:rPr>
                </a:br>
                <a:br>
                  <a:rPr lang="zh-CN" altLang="en-US" sz="900" dirty="0">
                    <a:solidFill>
                      <a:schemeClr val="tx1"/>
                    </a:solidFill>
                    <a:latin typeface="Microsoft YaHei UI" panose="020B0503020204020204" pitchFamily="34" charset="-122"/>
                    <a:ea typeface="Microsoft YaHei UI" panose="020B0503020204020204" pitchFamily="34" charset="-122"/>
                  </a:rPr>
                </a:br>
                <a:endParaRPr lang="zh-CN" altLang="en-US" sz="700" dirty="0">
                  <a:solidFill>
                    <a:schemeClr val="tx1"/>
                  </a:solidFill>
                  <a:latin typeface="Microsoft YaHei UI" panose="020B0503020204020204" pitchFamily="34" charset="-122"/>
                  <a:ea typeface="Microsoft YaHei UI" panose="020B0503020204020204" pitchFamily="34" charset="-122"/>
                </a:endParaRPr>
              </a:p>
            </p:txBody>
          </p:sp>
        </p:grpSp>
        <p:grpSp>
          <p:nvGrpSpPr>
            <p:cNvPr id="67" name="组 119" descr="个人资料，不含照片">
              <a:extLst>
                <a:ext uri="{FF2B5EF4-FFF2-40B4-BE49-F238E27FC236}">
                  <a16:creationId xmlns:a16="http://schemas.microsoft.com/office/drawing/2014/main" id="{A4786CEA-2DDC-4FB2-A1C1-D23C799D95BA}"/>
                </a:ext>
              </a:extLst>
            </p:cNvPr>
            <p:cNvGrpSpPr/>
            <p:nvPr/>
          </p:nvGrpSpPr>
          <p:grpSpPr>
            <a:xfrm>
              <a:off x="743102" y="4531463"/>
              <a:ext cx="1322340" cy="768330"/>
              <a:chOff x="743102" y="4531463"/>
              <a:chExt cx="1322340" cy="768330"/>
            </a:xfrm>
          </p:grpSpPr>
          <p:pic>
            <p:nvPicPr>
              <p:cNvPr id="69" name="图片 68" descr="阴影">
                <a:extLst>
                  <a:ext uri="{FF2B5EF4-FFF2-40B4-BE49-F238E27FC236}">
                    <a16:creationId xmlns:a16="http://schemas.microsoft.com/office/drawing/2014/main" id="{8C225758-B750-4A62-BBAF-5D3A7C7000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67" t="62187" r="9778" b="8282"/>
              <a:stretch/>
            </p:blipFill>
            <p:spPr>
              <a:xfrm>
                <a:off x="743102" y="4598609"/>
                <a:ext cx="1200899" cy="701184"/>
              </a:xfrm>
              <a:prstGeom prst="rect">
                <a:avLst/>
              </a:prstGeom>
            </p:spPr>
          </p:pic>
          <p:sp>
            <p:nvSpPr>
              <p:cNvPr id="70" name="矩形 69">
                <a:extLst>
                  <a:ext uri="{FF2B5EF4-FFF2-40B4-BE49-F238E27FC236}">
                    <a16:creationId xmlns:a16="http://schemas.microsoft.com/office/drawing/2014/main" id="{21F0F69F-ABED-4CEC-B433-475366136FEF}"/>
                  </a:ext>
                </a:extLst>
              </p:cNvPr>
              <p:cNvSpPr/>
              <p:nvPr/>
            </p:nvSpPr>
            <p:spPr>
              <a:xfrm>
                <a:off x="874346" y="4531463"/>
                <a:ext cx="1191096" cy="468000"/>
              </a:xfrm>
              <a:prstGeom prst="rect">
                <a:avLst/>
              </a:prstGeom>
              <a:solidFill>
                <a:schemeClr val="bg1"/>
              </a:solidFill>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43992" tIns="5080" rIns="5080" bIns="5080" numCol="1" spcCol="1270" rtlCol="0" anchor="ctr" anchorCtr="0">
                <a:noAutofit/>
              </a:bodyPr>
              <a:lstStyle/>
              <a:p>
                <a:pPr defTabSz="298623">
                  <a:lnSpc>
                    <a:spcPct val="90000"/>
                  </a:lnSpc>
                  <a:spcAft>
                    <a:spcPct val="35000"/>
                  </a:spcAft>
                </a:pPr>
                <a:r>
                  <a:rPr lang="en-US" altLang="zh-CN" sz="800" spc="-76" dirty="0">
                    <a:solidFill>
                      <a:schemeClr val="tx1"/>
                    </a:solidFill>
                    <a:latin typeface="Microsoft YaHei UI" panose="020B0503020204020204" pitchFamily="34" charset="-122"/>
                    <a:ea typeface="Microsoft YaHei UI" panose="020B0503020204020204" pitchFamily="34" charset="-122"/>
                  </a:rPr>
                  <a:t>     </a:t>
                </a:r>
                <a:r>
                  <a:rPr lang="en-US" altLang="zh-CN" sz="1200" b="1" spc="-76" dirty="0">
                    <a:solidFill>
                      <a:schemeClr val="tx1"/>
                    </a:solidFill>
                    <a:latin typeface="Microsoft YaHei UI" panose="020B0503020204020204" pitchFamily="34" charset="-122"/>
                    <a:ea typeface="Microsoft YaHei UI" panose="020B0503020204020204" pitchFamily="34" charset="-122"/>
                  </a:rPr>
                  <a:t>Nuclear  Experiment</a:t>
                </a:r>
                <a:endParaRPr lang="zh-CN" altLang="en-US" sz="1200" b="1" spc="-76" dirty="0">
                  <a:solidFill>
                    <a:schemeClr val="tx1"/>
                  </a:solidFill>
                  <a:latin typeface="Microsoft YaHei UI" panose="020B0503020204020204" pitchFamily="34" charset="-122"/>
                  <a:ea typeface="Microsoft YaHei UI" panose="020B0503020204020204" pitchFamily="34" charset="-122"/>
                </a:endParaRPr>
              </a:p>
            </p:txBody>
          </p:sp>
        </p:grpSp>
        <p:sp>
          <p:nvSpPr>
            <p:cNvPr id="68" name="椭圆形 1">
              <a:extLst>
                <a:ext uri="{FF2B5EF4-FFF2-40B4-BE49-F238E27FC236}">
                  <a16:creationId xmlns:a16="http://schemas.microsoft.com/office/drawing/2014/main" id="{00A93715-3561-4AD8-BED7-EA749A5F6880}"/>
                </a:ext>
              </a:extLst>
            </p:cNvPr>
            <p:cNvSpPr/>
            <p:nvPr/>
          </p:nvSpPr>
          <p:spPr>
            <a:xfrm>
              <a:off x="682793" y="4388832"/>
              <a:ext cx="72000" cy="72000"/>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707">
                <a:latin typeface="Microsoft YaHei UI" panose="020B0503020204020204" pitchFamily="34" charset="-122"/>
                <a:ea typeface="Microsoft YaHei UI" panose="020B0503020204020204" pitchFamily="34" charset="-122"/>
              </a:endParaRPr>
            </a:p>
          </p:txBody>
        </p:sp>
      </p:grpSp>
      <p:pic>
        <p:nvPicPr>
          <p:cNvPr id="73" name="Picture 4">
            <a:extLst>
              <a:ext uri="{FF2B5EF4-FFF2-40B4-BE49-F238E27FC236}">
                <a16:creationId xmlns:a16="http://schemas.microsoft.com/office/drawing/2014/main" id="{7AAD4D1E-1065-4C23-A4EB-F2E912CCB6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779" r="9027"/>
          <a:stretch/>
        </p:blipFill>
        <p:spPr bwMode="auto">
          <a:xfrm>
            <a:off x="870460" y="4577211"/>
            <a:ext cx="559223" cy="75515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2">
            <a:extLst>
              <a:ext uri="{FF2B5EF4-FFF2-40B4-BE49-F238E27FC236}">
                <a16:creationId xmlns:a16="http://schemas.microsoft.com/office/drawing/2014/main" id="{F924FEF3-B3E1-4573-B816-C64818FDBF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6172" y="1618079"/>
            <a:ext cx="627045" cy="79955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图片 76">
            <a:extLst>
              <a:ext uri="{FF2B5EF4-FFF2-40B4-BE49-F238E27FC236}">
                <a16:creationId xmlns:a16="http://schemas.microsoft.com/office/drawing/2014/main" id="{C3DAC3DC-4F7A-408A-9364-146F705736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18" y="2754868"/>
            <a:ext cx="576931" cy="748981"/>
          </a:xfrm>
          <a:prstGeom prst="rect">
            <a:avLst/>
          </a:prstGeom>
        </p:spPr>
      </p:pic>
      <p:pic>
        <p:nvPicPr>
          <p:cNvPr id="78" name="图片 77">
            <a:extLst>
              <a:ext uri="{FF2B5EF4-FFF2-40B4-BE49-F238E27FC236}">
                <a16:creationId xmlns:a16="http://schemas.microsoft.com/office/drawing/2014/main" id="{E916B3B8-6A44-4F9F-AD08-82DD931A40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4993" y="4621238"/>
            <a:ext cx="562156" cy="727841"/>
          </a:xfrm>
          <a:prstGeom prst="rect">
            <a:avLst/>
          </a:prstGeom>
        </p:spPr>
      </p:pic>
      <p:cxnSp>
        <p:nvCxnSpPr>
          <p:cNvPr id="79" name="直接连接符 78">
            <a:extLst>
              <a:ext uri="{FF2B5EF4-FFF2-40B4-BE49-F238E27FC236}">
                <a16:creationId xmlns:a16="http://schemas.microsoft.com/office/drawing/2014/main" id="{840B0BEB-8391-4E02-AC2E-65759F532617}"/>
              </a:ext>
            </a:extLst>
          </p:cNvPr>
          <p:cNvCxnSpPr/>
          <p:nvPr/>
        </p:nvCxnSpPr>
        <p:spPr>
          <a:xfrm>
            <a:off x="5913197" y="6541779"/>
            <a:ext cx="5885953" cy="0"/>
          </a:xfrm>
          <a:prstGeom prst="line">
            <a:avLst/>
          </a:prstGeom>
          <a:noFill/>
          <a:ln>
            <a:solidFill>
              <a:schemeClr val="bg1">
                <a:lumMod val="75000"/>
              </a:schemeClr>
            </a:solidFill>
          </a:ln>
          <a:effectLst>
            <a:glow rad="38100">
              <a:srgbClr val="EFF2F5"/>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cxnSp>
      <p:sp>
        <p:nvSpPr>
          <p:cNvPr id="81" name="矩形 80">
            <a:extLst>
              <a:ext uri="{FF2B5EF4-FFF2-40B4-BE49-F238E27FC236}">
                <a16:creationId xmlns:a16="http://schemas.microsoft.com/office/drawing/2014/main" id="{A2BE5AF5-20E0-4A5B-852D-12938297F05A}"/>
              </a:ext>
            </a:extLst>
          </p:cNvPr>
          <p:cNvSpPr/>
          <p:nvPr/>
        </p:nvSpPr>
        <p:spPr>
          <a:xfrm>
            <a:off x="5580779" y="2879265"/>
            <a:ext cx="2527551" cy="384080"/>
          </a:xfrm>
          <a:prstGeom prst="rect">
            <a:avLst/>
          </a:prstGeom>
        </p:spPr>
        <p:txBody>
          <a:bodyPr wrap="none">
            <a:spAutoFit/>
          </a:bodyPr>
          <a:lstStyle/>
          <a:p>
            <a:pPr fontAlgn="b"/>
            <a:r>
              <a:rPr lang="en-US" altLang="zh-CN" sz="1896" dirty="0" err="1">
                <a:solidFill>
                  <a:srgbClr val="7030A0"/>
                </a:solidFill>
                <a:latin typeface="Bodoni MT Black" panose="02070A03080606020203" pitchFamily="18" charset="0"/>
              </a:rPr>
              <a:t>Beihang</a:t>
            </a:r>
            <a:r>
              <a:rPr lang="en-US" altLang="zh-CN" sz="1896" dirty="0">
                <a:solidFill>
                  <a:srgbClr val="7030A0"/>
                </a:solidFill>
                <a:latin typeface="Bodoni MT Black" panose="02070A03080606020203" pitchFamily="18" charset="0"/>
              </a:rPr>
              <a:t> University</a:t>
            </a:r>
          </a:p>
        </p:txBody>
      </p:sp>
      <p:sp>
        <p:nvSpPr>
          <p:cNvPr id="82" name="矩形 81">
            <a:extLst>
              <a:ext uri="{FF2B5EF4-FFF2-40B4-BE49-F238E27FC236}">
                <a16:creationId xmlns:a16="http://schemas.microsoft.com/office/drawing/2014/main" id="{4D3582E4-D8AC-46ED-97C6-AB89AE2C2978}"/>
              </a:ext>
            </a:extLst>
          </p:cNvPr>
          <p:cNvSpPr/>
          <p:nvPr/>
        </p:nvSpPr>
        <p:spPr>
          <a:xfrm>
            <a:off x="5708692" y="5932681"/>
            <a:ext cx="2261260" cy="355034"/>
          </a:xfrm>
          <a:prstGeom prst="rect">
            <a:avLst/>
          </a:prstGeom>
        </p:spPr>
        <p:txBody>
          <a:bodyPr wrap="none">
            <a:spAutoFit/>
          </a:bodyPr>
          <a:lstStyle/>
          <a:p>
            <a:pPr fontAlgn="b"/>
            <a:r>
              <a:rPr lang="en-US" altLang="zh-CN" sz="1707" dirty="0">
                <a:solidFill>
                  <a:srgbClr val="C00000"/>
                </a:solidFill>
                <a:latin typeface="Gill Sans MT Condensed" panose="020B0506020104020203" pitchFamily="34" charset="0"/>
              </a:rPr>
              <a:t>China Institute of Atomic Energy</a:t>
            </a:r>
          </a:p>
        </p:txBody>
      </p:sp>
      <p:sp>
        <p:nvSpPr>
          <p:cNvPr id="83" name="矩形 82">
            <a:extLst>
              <a:ext uri="{FF2B5EF4-FFF2-40B4-BE49-F238E27FC236}">
                <a16:creationId xmlns:a16="http://schemas.microsoft.com/office/drawing/2014/main" id="{593C5888-B4B6-457F-AE81-F97FA1CD621D}"/>
              </a:ext>
            </a:extLst>
          </p:cNvPr>
          <p:cNvSpPr/>
          <p:nvPr/>
        </p:nvSpPr>
        <p:spPr>
          <a:xfrm>
            <a:off x="9195648" y="2855348"/>
            <a:ext cx="2239909" cy="355034"/>
          </a:xfrm>
          <a:prstGeom prst="rect">
            <a:avLst/>
          </a:prstGeom>
        </p:spPr>
        <p:txBody>
          <a:bodyPr wrap="none">
            <a:spAutoFit/>
          </a:bodyPr>
          <a:lstStyle/>
          <a:p>
            <a:pPr fontAlgn="b"/>
            <a:r>
              <a:rPr lang="en-US" altLang="zh-CN" sz="1707" dirty="0">
                <a:solidFill>
                  <a:srgbClr val="73A6A3"/>
                </a:solidFill>
                <a:latin typeface="MS Reference Sans Serif" panose="020B0604030504040204" pitchFamily="34" charset="0"/>
              </a:rPr>
              <a:t>Durham University</a:t>
            </a:r>
          </a:p>
        </p:txBody>
      </p:sp>
      <p:sp>
        <p:nvSpPr>
          <p:cNvPr id="84" name="矩形 83">
            <a:extLst>
              <a:ext uri="{FF2B5EF4-FFF2-40B4-BE49-F238E27FC236}">
                <a16:creationId xmlns:a16="http://schemas.microsoft.com/office/drawing/2014/main" id="{600D1AF7-70E9-400B-B5DA-E8DCFC6748F9}"/>
              </a:ext>
            </a:extLst>
          </p:cNvPr>
          <p:cNvSpPr/>
          <p:nvPr/>
        </p:nvSpPr>
        <p:spPr>
          <a:xfrm>
            <a:off x="6201574" y="1330661"/>
            <a:ext cx="2085764" cy="355034"/>
          </a:xfrm>
          <a:prstGeom prst="rect">
            <a:avLst/>
          </a:prstGeom>
        </p:spPr>
        <p:txBody>
          <a:bodyPr wrap="none">
            <a:spAutoFit/>
          </a:bodyPr>
          <a:lstStyle/>
          <a:p>
            <a:pPr fontAlgn="b"/>
            <a:r>
              <a:rPr lang="en-US" altLang="zh-CN" sz="1707" dirty="0">
                <a:solidFill>
                  <a:srgbClr val="FBB80D"/>
                </a:solidFill>
                <a:latin typeface="Bodoni MT Black" panose="02070A03080606020203" pitchFamily="18" charset="0"/>
              </a:rPr>
              <a:t>Fudan University</a:t>
            </a:r>
          </a:p>
        </p:txBody>
      </p:sp>
      <p:sp>
        <p:nvSpPr>
          <p:cNvPr id="85" name="矩形 84">
            <a:extLst>
              <a:ext uri="{FF2B5EF4-FFF2-40B4-BE49-F238E27FC236}">
                <a16:creationId xmlns:a16="http://schemas.microsoft.com/office/drawing/2014/main" id="{9D029096-D5C5-43D8-BB33-3CA970A2CD76}"/>
              </a:ext>
            </a:extLst>
          </p:cNvPr>
          <p:cNvSpPr/>
          <p:nvPr/>
        </p:nvSpPr>
        <p:spPr>
          <a:xfrm>
            <a:off x="7699556" y="3226962"/>
            <a:ext cx="3161443" cy="355034"/>
          </a:xfrm>
          <a:prstGeom prst="rect">
            <a:avLst/>
          </a:prstGeom>
        </p:spPr>
        <p:txBody>
          <a:bodyPr wrap="none">
            <a:spAutoFit/>
          </a:bodyPr>
          <a:lstStyle/>
          <a:p>
            <a:pPr fontAlgn="b"/>
            <a:r>
              <a:rPr lang="fr-FR" altLang="zh-CN" sz="1707" dirty="0">
                <a:solidFill>
                  <a:schemeClr val="accent6">
                    <a:lumMod val="60000"/>
                    <a:lumOff val="40000"/>
                  </a:schemeClr>
                </a:solidFill>
                <a:latin typeface="Bahnschrift SemiLight Condensed" panose="020B0502040204020203" pitchFamily="34" charset="0"/>
              </a:rPr>
              <a:t>Grand Accélérateur National d'Ions Lourd</a:t>
            </a:r>
          </a:p>
        </p:txBody>
      </p:sp>
      <p:sp>
        <p:nvSpPr>
          <p:cNvPr id="86" name="矩形 85">
            <a:extLst>
              <a:ext uri="{FF2B5EF4-FFF2-40B4-BE49-F238E27FC236}">
                <a16:creationId xmlns:a16="http://schemas.microsoft.com/office/drawing/2014/main" id="{9B79399C-2E3F-4DE4-BB25-19D8C2BEFF43}"/>
              </a:ext>
            </a:extLst>
          </p:cNvPr>
          <p:cNvSpPr/>
          <p:nvPr/>
        </p:nvSpPr>
        <p:spPr>
          <a:xfrm>
            <a:off x="7482608" y="910233"/>
            <a:ext cx="2097049" cy="355034"/>
          </a:xfrm>
          <a:prstGeom prst="rect">
            <a:avLst/>
          </a:prstGeom>
        </p:spPr>
        <p:txBody>
          <a:bodyPr wrap="none">
            <a:spAutoFit/>
          </a:bodyPr>
          <a:lstStyle/>
          <a:p>
            <a:pPr fontAlgn="b"/>
            <a:r>
              <a:rPr lang="en-US" altLang="zh-CN" sz="1707" dirty="0">
                <a:solidFill>
                  <a:schemeClr val="bg2">
                    <a:lumMod val="75000"/>
                  </a:schemeClr>
                </a:solidFill>
                <a:latin typeface="Bauhaus 93" panose="04030905020B02020C02" pitchFamily="82" charset="0"/>
              </a:rPr>
              <a:t>Hokkaido University</a:t>
            </a:r>
          </a:p>
        </p:txBody>
      </p:sp>
      <p:sp>
        <p:nvSpPr>
          <p:cNvPr id="87" name="矩形 86">
            <a:extLst>
              <a:ext uri="{FF2B5EF4-FFF2-40B4-BE49-F238E27FC236}">
                <a16:creationId xmlns:a16="http://schemas.microsoft.com/office/drawing/2014/main" id="{2DBBCF19-BB29-4939-BC84-1A7C3069031A}"/>
              </a:ext>
            </a:extLst>
          </p:cNvPr>
          <p:cNvSpPr/>
          <p:nvPr/>
        </p:nvSpPr>
        <p:spPr>
          <a:xfrm>
            <a:off x="6760543" y="3511951"/>
            <a:ext cx="3423822" cy="384080"/>
          </a:xfrm>
          <a:prstGeom prst="rect">
            <a:avLst/>
          </a:prstGeom>
        </p:spPr>
        <p:txBody>
          <a:bodyPr wrap="none">
            <a:spAutoFit/>
          </a:bodyPr>
          <a:lstStyle/>
          <a:p>
            <a:pPr fontAlgn="b"/>
            <a:r>
              <a:rPr lang="en-US" altLang="zh-CN" sz="1896" b="1" dirty="0">
                <a:solidFill>
                  <a:schemeClr val="tx1">
                    <a:lumMod val="85000"/>
                    <a:lumOff val="15000"/>
                  </a:schemeClr>
                </a:solidFill>
                <a:latin typeface="Franklin Gothic Medium Cond" panose="020B0606030402020204" pitchFamily="34" charset="0"/>
              </a:rPr>
              <a:t>Institute of High Energy Physics,</a:t>
            </a:r>
            <a:r>
              <a:rPr lang="zh-CN" altLang="en-US" sz="1896" b="1" dirty="0">
                <a:solidFill>
                  <a:schemeClr val="tx1">
                    <a:lumMod val="85000"/>
                    <a:lumOff val="15000"/>
                  </a:schemeClr>
                </a:solidFill>
                <a:latin typeface="Franklin Gothic Medium Cond" panose="020B0606030402020204" pitchFamily="34" charset="0"/>
              </a:rPr>
              <a:t> </a:t>
            </a:r>
            <a:r>
              <a:rPr lang="en-US" altLang="zh-CN" sz="1896" b="1" dirty="0">
                <a:solidFill>
                  <a:schemeClr val="tx1">
                    <a:lumMod val="85000"/>
                    <a:lumOff val="15000"/>
                  </a:schemeClr>
                </a:solidFill>
                <a:latin typeface="Franklin Gothic Medium Cond" panose="020B0606030402020204" pitchFamily="34" charset="0"/>
              </a:rPr>
              <a:t>CAS</a:t>
            </a:r>
          </a:p>
        </p:txBody>
      </p:sp>
      <p:sp>
        <p:nvSpPr>
          <p:cNvPr id="88" name="矩形 87">
            <a:extLst>
              <a:ext uri="{FF2B5EF4-FFF2-40B4-BE49-F238E27FC236}">
                <a16:creationId xmlns:a16="http://schemas.microsoft.com/office/drawing/2014/main" id="{61285447-6FF6-4392-8F4C-223F6770166C}"/>
              </a:ext>
            </a:extLst>
          </p:cNvPr>
          <p:cNvSpPr/>
          <p:nvPr/>
        </p:nvSpPr>
        <p:spPr>
          <a:xfrm>
            <a:off x="7746982" y="2197053"/>
            <a:ext cx="3042821" cy="355034"/>
          </a:xfrm>
          <a:prstGeom prst="rect">
            <a:avLst/>
          </a:prstGeom>
        </p:spPr>
        <p:txBody>
          <a:bodyPr wrap="none">
            <a:spAutoFit/>
          </a:bodyPr>
          <a:lstStyle/>
          <a:p>
            <a:pPr fontAlgn="b"/>
            <a:r>
              <a:rPr lang="en-US" altLang="zh-CN" sz="1707" b="1" dirty="0">
                <a:solidFill>
                  <a:srgbClr val="FF0000"/>
                </a:solidFill>
                <a:latin typeface="Sitka Banner" panose="02000505000000020004" pitchFamily="2" charset="0"/>
              </a:rPr>
              <a:t>Institute of Modern </a:t>
            </a:r>
            <a:r>
              <a:rPr lang="en-US" altLang="zh-CN" sz="1707" b="1" dirty="0" err="1">
                <a:solidFill>
                  <a:srgbClr val="FF0000"/>
                </a:solidFill>
                <a:latin typeface="Sitka Banner" panose="02000505000000020004" pitchFamily="2" charset="0"/>
              </a:rPr>
              <a:t>Physics,CAS</a:t>
            </a:r>
            <a:endParaRPr lang="en-US" altLang="zh-CN" sz="1707" b="1" dirty="0">
              <a:solidFill>
                <a:srgbClr val="FF0000"/>
              </a:solidFill>
              <a:latin typeface="Sitka Banner" panose="02000505000000020004" pitchFamily="2" charset="0"/>
            </a:endParaRPr>
          </a:p>
        </p:txBody>
      </p:sp>
      <p:sp>
        <p:nvSpPr>
          <p:cNvPr id="89" name="矩形 88">
            <a:extLst>
              <a:ext uri="{FF2B5EF4-FFF2-40B4-BE49-F238E27FC236}">
                <a16:creationId xmlns:a16="http://schemas.microsoft.com/office/drawing/2014/main" id="{B13BA156-36BF-4468-B394-AEADC6B16B5B}"/>
              </a:ext>
            </a:extLst>
          </p:cNvPr>
          <p:cNvSpPr/>
          <p:nvPr/>
        </p:nvSpPr>
        <p:spPr>
          <a:xfrm>
            <a:off x="8313210" y="2915646"/>
            <a:ext cx="696024" cy="355034"/>
          </a:xfrm>
          <a:prstGeom prst="rect">
            <a:avLst/>
          </a:prstGeom>
        </p:spPr>
        <p:txBody>
          <a:bodyPr wrap="none">
            <a:spAutoFit/>
          </a:bodyPr>
          <a:lstStyle/>
          <a:p>
            <a:pPr fontAlgn="b"/>
            <a:r>
              <a:rPr lang="en-US" altLang="zh-CN" sz="1707" b="1" dirty="0">
                <a:solidFill>
                  <a:srgbClr val="FFC000"/>
                </a:solidFill>
              </a:rPr>
              <a:t>INFN</a:t>
            </a:r>
            <a:endParaRPr lang="en-US" altLang="zh-CN" sz="1707" b="1" dirty="0">
              <a:solidFill>
                <a:srgbClr val="FFC000"/>
              </a:solidFill>
              <a:latin typeface="宋体" panose="02010600030101010101" pitchFamily="2" charset="-122"/>
            </a:endParaRPr>
          </a:p>
        </p:txBody>
      </p:sp>
      <p:sp>
        <p:nvSpPr>
          <p:cNvPr id="90" name="矩形 89">
            <a:extLst>
              <a:ext uri="{FF2B5EF4-FFF2-40B4-BE49-F238E27FC236}">
                <a16:creationId xmlns:a16="http://schemas.microsoft.com/office/drawing/2014/main" id="{60CE4A97-FF96-4900-B651-66F6FD3762E6}"/>
              </a:ext>
            </a:extLst>
          </p:cNvPr>
          <p:cNvSpPr/>
          <p:nvPr/>
        </p:nvSpPr>
        <p:spPr>
          <a:xfrm>
            <a:off x="10021737" y="5124940"/>
            <a:ext cx="2108269" cy="355034"/>
          </a:xfrm>
          <a:prstGeom prst="rect">
            <a:avLst/>
          </a:prstGeom>
        </p:spPr>
        <p:txBody>
          <a:bodyPr wrap="none">
            <a:spAutoFit/>
          </a:bodyPr>
          <a:lstStyle/>
          <a:p>
            <a:pPr fontAlgn="b"/>
            <a:r>
              <a:rPr lang="en-US" altLang="zh-CN" sz="1707" dirty="0">
                <a:solidFill>
                  <a:schemeClr val="accent4">
                    <a:lumMod val="75000"/>
                  </a:schemeClr>
                </a:solidFill>
                <a:latin typeface="Berlin Sans FB" panose="020E0602020502020306" pitchFamily="34" charset="0"/>
              </a:rPr>
              <a:t>Iowa State University</a:t>
            </a:r>
          </a:p>
        </p:txBody>
      </p:sp>
      <p:sp>
        <p:nvSpPr>
          <p:cNvPr id="91" name="矩形 90">
            <a:extLst>
              <a:ext uri="{FF2B5EF4-FFF2-40B4-BE49-F238E27FC236}">
                <a16:creationId xmlns:a16="http://schemas.microsoft.com/office/drawing/2014/main" id="{12CABE7E-F90D-42D0-9990-2478AD77A3E7}"/>
              </a:ext>
            </a:extLst>
          </p:cNvPr>
          <p:cNvSpPr/>
          <p:nvPr/>
        </p:nvSpPr>
        <p:spPr>
          <a:xfrm>
            <a:off x="8697267" y="1221155"/>
            <a:ext cx="3076291" cy="355034"/>
          </a:xfrm>
          <a:prstGeom prst="rect">
            <a:avLst/>
          </a:prstGeom>
        </p:spPr>
        <p:txBody>
          <a:bodyPr wrap="none">
            <a:spAutoFit/>
          </a:bodyPr>
          <a:lstStyle/>
          <a:p>
            <a:pPr fontAlgn="b"/>
            <a:r>
              <a:rPr lang="en-US" altLang="zh-CN" sz="1707" dirty="0">
                <a:solidFill>
                  <a:schemeClr val="accent3">
                    <a:lumMod val="50000"/>
                  </a:schemeClr>
                </a:solidFill>
                <a:latin typeface="Centaur" panose="02030504050205020304" pitchFamily="18" charset="0"/>
              </a:rPr>
              <a:t>Institute of Theoretical </a:t>
            </a:r>
            <a:r>
              <a:rPr lang="en-US" altLang="zh-CN" sz="1707" dirty="0" err="1">
                <a:solidFill>
                  <a:schemeClr val="accent3">
                    <a:lumMod val="50000"/>
                  </a:schemeClr>
                </a:solidFill>
                <a:latin typeface="Centaur" panose="02030504050205020304" pitchFamily="18" charset="0"/>
              </a:rPr>
              <a:t>physics,CAS</a:t>
            </a:r>
            <a:endParaRPr lang="en-US" altLang="zh-CN" sz="1707" dirty="0">
              <a:solidFill>
                <a:schemeClr val="accent3">
                  <a:lumMod val="50000"/>
                </a:schemeClr>
              </a:solidFill>
              <a:latin typeface="Centaur" panose="02030504050205020304" pitchFamily="18" charset="0"/>
            </a:endParaRPr>
          </a:p>
        </p:txBody>
      </p:sp>
      <p:sp>
        <p:nvSpPr>
          <p:cNvPr id="92" name="矩形 91">
            <a:extLst>
              <a:ext uri="{FF2B5EF4-FFF2-40B4-BE49-F238E27FC236}">
                <a16:creationId xmlns:a16="http://schemas.microsoft.com/office/drawing/2014/main" id="{1C6AF65B-765B-4187-AC4C-F5954127A64D}"/>
              </a:ext>
            </a:extLst>
          </p:cNvPr>
          <p:cNvSpPr/>
          <p:nvPr/>
        </p:nvSpPr>
        <p:spPr>
          <a:xfrm>
            <a:off x="9343525" y="3801322"/>
            <a:ext cx="1792478" cy="384080"/>
          </a:xfrm>
          <a:prstGeom prst="rect">
            <a:avLst/>
          </a:prstGeom>
        </p:spPr>
        <p:txBody>
          <a:bodyPr wrap="none">
            <a:spAutoFit/>
          </a:bodyPr>
          <a:lstStyle/>
          <a:p>
            <a:pPr fontAlgn="b"/>
            <a:r>
              <a:rPr lang="en-US" altLang="zh-CN" sz="1896" dirty="0">
                <a:solidFill>
                  <a:schemeClr val="accent2">
                    <a:lumMod val="40000"/>
                    <a:lumOff val="60000"/>
                  </a:schemeClr>
                </a:solidFill>
                <a:latin typeface="Arial Narrow" panose="020B0606020202030204" pitchFamily="34" charset="0"/>
              </a:rPr>
              <a:t>Nanjing University</a:t>
            </a:r>
          </a:p>
        </p:txBody>
      </p:sp>
      <p:sp>
        <p:nvSpPr>
          <p:cNvPr id="93" name="矩形 92">
            <a:extLst>
              <a:ext uri="{FF2B5EF4-FFF2-40B4-BE49-F238E27FC236}">
                <a16:creationId xmlns:a16="http://schemas.microsoft.com/office/drawing/2014/main" id="{26A2B445-2212-4F09-8EDA-59D0507011E3}"/>
              </a:ext>
            </a:extLst>
          </p:cNvPr>
          <p:cNvSpPr/>
          <p:nvPr/>
        </p:nvSpPr>
        <p:spPr>
          <a:xfrm>
            <a:off x="8525401" y="4477722"/>
            <a:ext cx="1994457" cy="355034"/>
          </a:xfrm>
          <a:prstGeom prst="rect">
            <a:avLst/>
          </a:prstGeom>
        </p:spPr>
        <p:txBody>
          <a:bodyPr wrap="none">
            <a:spAutoFit/>
          </a:bodyPr>
          <a:lstStyle/>
          <a:p>
            <a:pPr fontAlgn="b"/>
            <a:r>
              <a:rPr lang="en-US" altLang="zh-CN" sz="1707" dirty="0">
                <a:solidFill>
                  <a:schemeClr val="accent4">
                    <a:lumMod val="40000"/>
                    <a:lumOff val="60000"/>
                  </a:schemeClr>
                </a:solidFill>
                <a:latin typeface="Comic Sans MS" panose="030F0702030302020204" pitchFamily="66" charset="0"/>
              </a:rPr>
              <a:t>Nankai University</a:t>
            </a:r>
          </a:p>
        </p:txBody>
      </p:sp>
      <p:sp>
        <p:nvSpPr>
          <p:cNvPr id="94" name="矩形 93">
            <a:extLst>
              <a:ext uri="{FF2B5EF4-FFF2-40B4-BE49-F238E27FC236}">
                <a16:creationId xmlns:a16="http://schemas.microsoft.com/office/drawing/2014/main" id="{659A87F4-EC8B-4CCE-B9D3-1E11CDBC1B43}"/>
              </a:ext>
            </a:extLst>
          </p:cNvPr>
          <p:cNvSpPr/>
          <p:nvPr/>
        </p:nvSpPr>
        <p:spPr>
          <a:xfrm>
            <a:off x="6801822" y="5238845"/>
            <a:ext cx="816249" cy="355034"/>
          </a:xfrm>
          <a:prstGeom prst="rect">
            <a:avLst/>
          </a:prstGeom>
        </p:spPr>
        <p:txBody>
          <a:bodyPr wrap="none">
            <a:spAutoFit/>
          </a:bodyPr>
          <a:lstStyle/>
          <a:p>
            <a:pPr fontAlgn="b"/>
            <a:r>
              <a:rPr lang="en-US" altLang="zh-CN" sz="1707" dirty="0">
                <a:solidFill>
                  <a:srgbClr val="796847"/>
                </a:solidFill>
                <a:latin typeface="Arial Rounded MT Bold" panose="020F0704030504030204" pitchFamily="34" charset="0"/>
              </a:rPr>
              <a:t>NCTU</a:t>
            </a:r>
          </a:p>
        </p:txBody>
      </p:sp>
      <p:sp>
        <p:nvSpPr>
          <p:cNvPr id="95" name="矩形 94">
            <a:extLst>
              <a:ext uri="{FF2B5EF4-FFF2-40B4-BE49-F238E27FC236}">
                <a16:creationId xmlns:a16="http://schemas.microsoft.com/office/drawing/2014/main" id="{A68AE894-802B-44F1-A7D6-CE294F539C98}"/>
              </a:ext>
            </a:extLst>
          </p:cNvPr>
          <p:cNvSpPr/>
          <p:nvPr/>
        </p:nvSpPr>
        <p:spPr>
          <a:xfrm>
            <a:off x="5542732" y="4152316"/>
            <a:ext cx="1619098" cy="355034"/>
          </a:xfrm>
          <a:prstGeom prst="rect">
            <a:avLst/>
          </a:prstGeom>
        </p:spPr>
        <p:txBody>
          <a:bodyPr wrap="none">
            <a:spAutoFit/>
          </a:bodyPr>
          <a:lstStyle/>
          <a:p>
            <a:pPr fontAlgn="b"/>
            <a:r>
              <a:rPr lang="en-US" altLang="zh-CN" sz="1707" dirty="0">
                <a:solidFill>
                  <a:srgbClr val="166CA3"/>
                </a:solidFill>
                <a:latin typeface="Bodoni MT Condensed" panose="02070606080606020203" pitchFamily="18" charset="0"/>
              </a:rPr>
              <a:t>Northeastern University</a:t>
            </a:r>
          </a:p>
        </p:txBody>
      </p:sp>
      <p:sp>
        <p:nvSpPr>
          <p:cNvPr id="96" name="矩形 95">
            <a:extLst>
              <a:ext uri="{FF2B5EF4-FFF2-40B4-BE49-F238E27FC236}">
                <a16:creationId xmlns:a16="http://schemas.microsoft.com/office/drawing/2014/main" id="{D88C11DE-F901-419B-AB71-FDE377EF2628}"/>
              </a:ext>
            </a:extLst>
          </p:cNvPr>
          <p:cNvSpPr/>
          <p:nvPr/>
        </p:nvSpPr>
        <p:spPr>
          <a:xfrm>
            <a:off x="7616339" y="2558403"/>
            <a:ext cx="1290674" cy="384080"/>
          </a:xfrm>
          <a:prstGeom prst="rect">
            <a:avLst/>
          </a:prstGeom>
        </p:spPr>
        <p:txBody>
          <a:bodyPr wrap="none">
            <a:spAutoFit/>
          </a:bodyPr>
          <a:lstStyle/>
          <a:p>
            <a:pPr fontAlgn="b"/>
            <a:r>
              <a:rPr lang="en-US" altLang="zh-CN" sz="1896" dirty="0">
                <a:solidFill>
                  <a:srgbClr val="00B050"/>
                </a:solidFill>
                <a:latin typeface="Bodoni MT Condensed" panose="02070606080606020203" pitchFamily="18" charset="0"/>
              </a:rPr>
              <a:t>Osaka University</a:t>
            </a:r>
          </a:p>
        </p:txBody>
      </p:sp>
      <p:sp>
        <p:nvSpPr>
          <p:cNvPr id="97" name="矩形 96">
            <a:extLst>
              <a:ext uri="{FF2B5EF4-FFF2-40B4-BE49-F238E27FC236}">
                <a16:creationId xmlns:a16="http://schemas.microsoft.com/office/drawing/2014/main" id="{C83E0783-404D-4C01-B9A3-8C08ED9C5943}"/>
              </a:ext>
            </a:extLst>
          </p:cNvPr>
          <p:cNvSpPr/>
          <p:nvPr/>
        </p:nvSpPr>
        <p:spPr>
          <a:xfrm>
            <a:off x="8314402" y="1531090"/>
            <a:ext cx="2632452" cy="355034"/>
          </a:xfrm>
          <a:prstGeom prst="rect">
            <a:avLst/>
          </a:prstGeom>
        </p:spPr>
        <p:txBody>
          <a:bodyPr wrap="none">
            <a:spAutoFit/>
          </a:bodyPr>
          <a:lstStyle/>
          <a:p>
            <a:pPr fontAlgn="b"/>
            <a:r>
              <a:rPr lang="en-US" altLang="zh-CN" sz="1707" dirty="0">
                <a:solidFill>
                  <a:schemeClr val="tx2">
                    <a:lumMod val="50000"/>
                  </a:schemeClr>
                </a:solidFill>
                <a:latin typeface="Castellar" panose="020A0402060406010301" pitchFamily="18" charset="0"/>
              </a:rPr>
              <a:t>Peking University</a:t>
            </a:r>
          </a:p>
        </p:txBody>
      </p:sp>
      <p:sp>
        <p:nvSpPr>
          <p:cNvPr id="98" name="矩形 97">
            <a:extLst>
              <a:ext uri="{FF2B5EF4-FFF2-40B4-BE49-F238E27FC236}">
                <a16:creationId xmlns:a16="http://schemas.microsoft.com/office/drawing/2014/main" id="{1B3D4F28-A25F-4B9A-8C00-4B3C8B048450}"/>
              </a:ext>
            </a:extLst>
          </p:cNvPr>
          <p:cNvSpPr/>
          <p:nvPr/>
        </p:nvSpPr>
        <p:spPr>
          <a:xfrm>
            <a:off x="5687542" y="3847959"/>
            <a:ext cx="3345788" cy="355034"/>
          </a:xfrm>
          <a:prstGeom prst="rect">
            <a:avLst/>
          </a:prstGeom>
        </p:spPr>
        <p:txBody>
          <a:bodyPr wrap="none">
            <a:spAutoFit/>
          </a:bodyPr>
          <a:lstStyle/>
          <a:p>
            <a:pPr fontAlgn="b"/>
            <a:r>
              <a:rPr lang="en-US" altLang="zh-CN" sz="1707" i="1" dirty="0">
                <a:solidFill>
                  <a:srgbClr val="92D050"/>
                </a:solidFill>
              </a:rPr>
              <a:t>Queen Mary University of London</a:t>
            </a:r>
            <a:endParaRPr lang="en-US" altLang="zh-CN" sz="1707" i="1" dirty="0">
              <a:solidFill>
                <a:srgbClr val="92D050"/>
              </a:solidFill>
              <a:latin typeface="宋体" panose="02010600030101010101" pitchFamily="2" charset="-122"/>
            </a:endParaRPr>
          </a:p>
        </p:txBody>
      </p:sp>
      <p:sp>
        <p:nvSpPr>
          <p:cNvPr id="99" name="矩形 98">
            <a:extLst>
              <a:ext uri="{FF2B5EF4-FFF2-40B4-BE49-F238E27FC236}">
                <a16:creationId xmlns:a16="http://schemas.microsoft.com/office/drawing/2014/main" id="{A7944AE0-A212-4AFA-AB7E-79CF6DFCDF84}"/>
              </a:ext>
            </a:extLst>
          </p:cNvPr>
          <p:cNvSpPr/>
          <p:nvPr/>
        </p:nvSpPr>
        <p:spPr>
          <a:xfrm>
            <a:off x="9502512" y="5553348"/>
            <a:ext cx="2274662" cy="355034"/>
          </a:xfrm>
          <a:prstGeom prst="rect">
            <a:avLst/>
          </a:prstGeom>
        </p:spPr>
        <p:txBody>
          <a:bodyPr wrap="none">
            <a:spAutoFit/>
          </a:bodyPr>
          <a:lstStyle/>
          <a:p>
            <a:pPr fontAlgn="b"/>
            <a:r>
              <a:rPr lang="en-US" altLang="zh-CN" sz="1707" dirty="0">
                <a:solidFill>
                  <a:schemeClr val="bg1">
                    <a:lumMod val="65000"/>
                  </a:schemeClr>
                </a:solidFill>
                <a:latin typeface="Franklin Gothic Demi Cond" panose="020B0706030402020204" pitchFamily="34" charset="0"/>
              </a:rPr>
              <a:t>Ruhr-</a:t>
            </a:r>
            <a:r>
              <a:rPr lang="en-US" altLang="zh-CN" sz="1707" dirty="0" err="1">
                <a:solidFill>
                  <a:schemeClr val="bg1">
                    <a:lumMod val="65000"/>
                  </a:schemeClr>
                </a:solidFill>
                <a:latin typeface="Franklin Gothic Demi Cond" panose="020B0706030402020204" pitchFamily="34" charset="0"/>
              </a:rPr>
              <a:t>Universitat</a:t>
            </a:r>
            <a:r>
              <a:rPr lang="en-US" altLang="zh-CN" sz="1707" dirty="0">
                <a:solidFill>
                  <a:schemeClr val="bg1">
                    <a:lumMod val="65000"/>
                  </a:schemeClr>
                </a:solidFill>
                <a:latin typeface="Franklin Gothic Demi Cond" panose="020B0706030402020204" pitchFamily="34" charset="0"/>
              </a:rPr>
              <a:t> Bochum</a:t>
            </a:r>
          </a:p>
        </p:txBody>
      </p:sp>
      <p:sp>
        <p:nvSpPr>
          <p:cNvPr id="100" name="矩形 99">
            <a:extLst>
              <a:ext uri="{FF2B5EF4-FFF2-40B4-BE49-F238E27FC236}">
                <a16:creationId xmlns:a16="http://schemas.microsoft.com/office/drawing/2014/main" id="{8A25612E-2809-4ECE-985D-68E11D4D27DC}"/>
              </a:ext>
            </a:extLst>
          </p:cNvPr>
          <p:cNvSpPr/>
          <p:nvPr/>
        </p:nvSpPr>
        <p:spPr>
          <a:xfrm>
            <a:off x="5632773" y="1597264"/>
            <a:ext cx="1670650" cy="355034"/>
          </a:xfrm>
          <a:prstGeom prst="rect">
            <a:avLst/>
          </a:prstGeom>
        </p:spPr>
        <p:txBody>
          <a:bodyPr wrap="none">
            <a:spAutoFit/>
          </a:bodyPr>
          <a:lstStyle/>
          <a:p>
            <a:pPr fontAlgn="b"/>
            <a:r>
              <a:rPr lang="en-US" altLang="zh-CN" sz="1707" dirty="0">
                <a:solidFill>
                  <a:srgbClr val="166CA3"/>
                </a:solidFill>
                <a:latin typeface="Bahnschrift Light Condensed" panose="020B0502040204020203" pitchFamily="34" charset="0"/>
              </a:rPr>
              <a:t>Shandong University</a:t>
            </a:r>
          </a:p>
        </p:txBody>
      </p:sp>
      <p:sp>
        <p:nvSpPr>
          <p:cNvPr id="101" name="矩形 100">
            <a:extLst>
              <a:ext uri="{FF2B5EF4-FFF2-40B4-BE49-F238E27FC236}">
                <a16:creationId xmlns:a16="http://schemas.microsoft.com/office/drawing/2014/main" id="{7E1A67C3-CF92-4271-AE79-4CD37549BEA1}"/>
              </a:ext>
            </a:extLst>
          </p:cNvPr>
          <p:cNvSpPr/>
          <p:nvPr/>
        </p:nvSpPr>
        <p:spPr>
          <a:xfrm>
            <a:off x="8201567" y="4810077"/>
            <a:ext cx="3175869" cy="355034"/>
          </a:xfrm>
          <a:prstGeom prst="rect">
            <a:avLst/>
          </a:prstGeom>
        </p:spPr>
        <p:txBody>
          <a:bodyPr wrap="none">
            <a:spAutoFit/>
          </a:bodyPr>
          <a:lstStyle/>
          <a:p>
            <a:pPr fontAlgn="b"/>
            <a:r>
              <a:rPr lang="en-US" altLang="zh-CN" sz="1707" b="1" dirty="0">
                <a:solidFill>
                  <a:schemeClr val="accent2"/>
                </a:solidFill>
              </a:rPr>
              <a:t>Shanghai Jiao Tong University</a:t>
            </a:r>
            <a:endParaRPr lang="en-US" altLang="zh-CN" sz="1707" b="1" dirty="0">
              <a:solidFill>
                <a:schemeClr val="accent2"/>
              </a:solidFill>
              <a:latin typeface="宋体" panose="02010600030101010101" pitchFamily="2" charset="-122"/>
            </a:endParaRPr>
          </a:p>
        </p:txBody>
      </p:sp>
      <p:sp>
        <p:nvSpPr>
          <p:cNvPr id="102" name="矩形 101">
            <a:extLst>
              <a:ext uri="{FF2B5EF4-FFF2-40B4-BE49-F238E27FC236}">
                <a16:creationId xmlns:a16="http://schemas.microsoft.com/office/drawing/2014/main" id="{43BA4DE6-E324-4A4A-A169-7E43FB56148F}"/>
              </a:ext>
            </a:extLst>
          </p:cNvPr>
          <p:cNvSpPr/>
          <p:nvPr/>
        </p:nvSpPr>
        <p:spPr>
          <a:xfrm>
            <a:off x="8294394" y="5931445"/>
            <a:ext cx="2545890" cy="355034"/>
          </a:xfrm>
          <a:prstGeom prst="rect">
            <a:avLst/>
          </a:prstGeom>
        </p:spPr>
        <p:txBody>
          <a:bodyPr wrap="none">
            <a:spAutoFit/>
          </a:bodyPr>
          <a:lstStyle/>
          <a:p>
            <a:pPr fontAlgn="b"/>
            <a:r>
              <a:rPr lang="en-US" altLang="zh-CN" sz="1707" dirty="0">
                <a:solidFill>
                  <a:schemeClr val="accent3">
                    <a:lumMod val="60000"/>
                    <a:lumOff val="40000"/>
                  </a:schemeClr>
                </a:solidFill>
                <a:latin typeface="Bernard MT Condensed" panose="02050806060905020404" pitchFamily="18" charset="0"/>
              </a:rPr>
              <a:t>The University of Hong Kong</a:t>
            </a:r>
          </a:p>
        </p:txBody>
      </p:sp>
      <p:sp>
        <p:nvSpPr>
          <p:cNvPr id="103" name="矩形 102">
            <a:extLst>
              <a:ext uri="{FF2B5EF4-FFF2-40B4-BE49-F238E27FC236}">
                <a16:creationId xmlns:a16="http://schemas.microsoft.com/office/drawing/2014/main" id="{AB2A7C81-41A8-4FB2-B362-2723B0DC1A6B}"/>
              </a:ext>
            </a:extLst>
          </p:cNvPr>
          <p:cNvSpPr/>
          <p:nvPr/>
        </p:nvSpPr>
        <p:spPr>
          <a:xfrm>
            <a:off x="9876829" y="4141343"/>
            <a:ext cx="1922321" cy="384080"/>
          </a:xfrm>
          <a:prstGeom prst="rect">
            <a:avLst/>
          </a:prstGeom>
        </p:spPr>
        <p:txBody>
          <a:bodyPr wrap="none">
            <a:spAutoFit/>
          </a:bodyPr>
          <a:lstStyle/>
          <a:p>
            <a:pPr fontAlgn="b"/>
            <a:r>
              <a:rPr lang="en-US" altLang="zh-CN" sz="1896" b="1" dirty="0">
                <a:solidFill>
                  <a:schemeClr val="accent3">
                    <a:lumMod val="75000"/>
                  </a:schemeClr>
                </a:solidFill>
                <a:latin typeface="Baskerville Old Face" panose="02020602080505020303" pitchFamily="18" charset="0"/>
              </a:rPr>
              <a:t>Tokyo University </a:t>
            </a:r>
          </a:p>
        </p:txBody>
      </p:sp>
      <p:sp>
        <p:nvSpPr>
          <p:cNvPr id="104" name="矩形 103">
            <a:extLst>
              <a:ext uri="{FF2B5EF4-FFF2-40B4-BE49-F238E27FC236}">
                <a16:creationId xmlns:a16="http://schemas.microsoft.com/office/drawing/2014/main" id="{1C27C93D-3B9D-4B95-817C-586D1FC95616}"/>
              </a:ext>
            </a:extLst>
          </p:cNvPr>
          <p:cNvSpPr/>
          <p:nvPr/>
        </p:nvSpPr>
        <p:spPr>
          <a:xfrm>
            <a:off x="7917913" y="5223446"/>
            <a:ext cx="2113079" cy="384080"/>
          </a:xfrm>
          <a:prstGeom prst="rect">
            <a:avLst/>
          </a:prstGeom>
        </p:spPr>
        <p:txBody>
          <a:bodyPr wrap="none">
            <a:spAutoFit/>
          </a:bodyPr>
          <a:lstStyle/>
          <a:p>
            <a:pPr fontAlgn="b"/>
            <a:r>
              <a:rPr lang="en-US" altLang="zh-CN" sz="1896" dirty="0">
                <a:solidFill>
                  <a:srgbClr val="CC0099"/>
                </a:solidFill>
                <a:latin typeface="Baskerville Old Face" panose="02020602080505020303" pitchFamily="18" charset="0"/>
              </a:rPr>
              <a:t>Tsinghua University</a:t>
            </a:r>
          </a:p>
        </p:txBody>
      </p:sp>
      <p:sp>
        <p:nvSpPr>
          <p:cNvPr id="105" name="矩形 104">
            <a:extLst>
              <a:ext uri="{FF2B5EF4-FFF2-40B4-BE49-F238E27FC236}">
                <a16:creationId xmlns:a16="http://schemas.microsoft.com/office/drawing/2014/main" id="{8B64214C-29DF-46B7-9018-95F8007CA172}"/>
              </a:ext>
            </a:extLst>
          </p:cNvPr>
          <p:cNvSpPr/>
          <p:nvPr/>
        </p:nvSpPr>
        <p:spPr>
          <a:xfrm>
            <a:off x="5796889" y="3231657"/>
            <a:ext cx="1750800" cy="355034"/>
          </a:xfrm>
          <a:prstGeom prst="rect">
            <a:avLst/>
          </a:prstGeom>
        </p:spPr>
        <p:txBody>
          <a:bodyPr wrap="none">
            <a:spAutoFit/>
          </a:bodyPr>
          <a:lstStyle/>
          <a:p>
            <a:pPr fontAlgn="b"/>
            <a:r>
              <a:rPr lang="en-US" altLang="zh-CN" sz="1707" dirty="0" err="1">
                <a:solidFill>
                  <a:schemeClr val="accent5">
                    <a:lumMod val="60000"/>
                    <a:lumOff val="40000"/>
                  </a:schemeClr>
                </a:solidFill>
                <a:latin typeface="Californian FB" panose="0207040306080B030204" pitchFamily="18" charset="0"/>
              </a:rPr>
              <a:t>Universita</a:t>
            </a:r>
            <a:r>
              <a:rPr lang="en-US" altLang="zh-CN" sz="1707" dirty="0">
                <a:solidFill>
                  <a:schemeClr val="accent5">
                    <a:lumMod val="60000"/>
                    <a:lumOff val="40000"/>
                  </a:schemeClr>
                </a:solidFill>
                <a:latin typeface="Californian FB" panose="0207040306080B030204" pitchFamily="18" charset="0"/>
              </a:rPr>
              <a:t> di Pisa</a:t>
            </a:r>
          </a:p>
        </p:txBody>
      </p:sp>
      <p:sp>
        <p:nvSpPr>
          <p:cNvPr id="106" name="矩形 105">
            <a:extLst>
              <a:ext uri="{FF2B5EF4-FFF2-40B4-BE49-F238E27FC236}">
                <a16:creationId xmlns:a16="http://schemas.microsoft.com/office/drawing/2014/main" id="{ADDFD91F-B2EA-4CF9-93E6-35F76856B0AF}"/>
              </a:ext>
            </a:extLst>
          </p:cNvPr>
          <p:cNvSpPr/>
          <p:nvPr/>
        </p:nvSpPr>
        <p:spPr>
          <a:xfrm>
            <a:off x="7441039" y="4133229"/>
            <a:ext cx="2377574" cy="384080"/>
          </a:xfrm>
          <a:prstGeom prst="rect">
            <a:avLst/>
          </a:prstGeom>
        </p:spPr>
        <p:txBody>
          <a:bodyPr wrap="none">
            <a:spAutoFit/>
          </a:bodyPr>
          <a:lstStyle/>
          <a:p>
            <a:pPr fontAlgn="b"/>
            <a:r>
              <a:rPr lang="en-US" altLang="zh-CN" sz="1896" dirty="0">
                <a:latin typeface="Cambria" panose="02040503050406030204" pitchFamily="18" charset="0"/>
                <a:ea typeface="Cambria" panose="02040503050406030204" pitchFamily="18" charset="0"/>
              </a:rPr>
              <a:t>University of Arizona</a:t>
            </a:r>
            <a:endParaRPr lang="en-US" altLang="zh-CN" sz="1896" dirty="0">
              <a:solidFill>
                <a:srgbClr val="000000"/>
              </a:solidFill>
              <a:latin typeface="Cambria" panose="02040503050406030204" pitchFamily="18" charset="0"/>
              <a:ea typeface="Cambria" panose="02040503050406030204" pitchFamily="18" charset="0"/>
            </a:endParaRPr>
          </a:p>
        </p:txBody>
      </p:sp>
      <p:sp>
        <p:nvSpPr>
          <p:cNvPr id="107" name="矩形 106">
            <a:extLst>
              <a:ext uri="{FF2B5EF4-FFF2-40B4-BE49-F238E27FC236}">
                <a16:creationId xmlns:a16="http://schemas.microsoft.com/office/drawing/2014/main" id="{5F94A4C7-C40F-4793-8CC9-996E278D1560}"/>
              </a:ext>
            </a:extLst>
          </p:cNvPr>
          <p:cNvSpPr/>
          <p:nvPr/>
        </p:nvSpPr>
        <p:spPr>
          <a:xfrm>
            <a:off x="5204470" y="1926658"/>
            <a:ext cx="5331588" cy="355034"/>
          </a:xfrm>
          <a:prstGeom prst="rect">
            <a:avLst/>
          </a:prstGeom>
        </p:spPr>
        <p:txBody>
          <a:bodyPr wrap="none">
            <a:spAutoFit/>
          </a:bodyPr>
          <a:lstStyle/>
          <a:p>
            <a:pPr fontAlgn="b"/>
            <a:r>
              <a:rPr lang="en-US" altLang="zh-CN" sz="1707" dirty="0">
                <a:solidFill>
                  <a:schemeClr val="bg2">
                    <a:lumMod val="75000"/>
                  </a:schemeClr>
                </a:solidFill>
                <a:latin typeface="Felix Titling" panose="04060505060202020A04" pitchFamily="82" charset="0"/>
              </a:rPr>
              <a:t>University of Chinese Academy of Sciences</a:t>
            </a:r>
          </a:p>
        </p:txBody>
      </p:sp>
      <p:sp>
        <p:nvSpPr>
          <p:cNvPr id="108" name="矩形 107">
            <a:extLst>
              <a:ext uri="{FF2B5EF4-FFF2-40B4-BE49-F238E27FC236}">
                <a16:creationId xmlns:a16="http://schemas.microsoft.com/office/drawing/2014/main" id="{7C8C04C9-7390-40F6-90BC-32CBD7846234}"/>
              </a:ext>
            </a:extLst>
          </p:cNvPr>
          <p:cNvSpPr/>
          <p:nvPr/>
        </p:nvSpPr>
        <p:spPr>
          <a:xfrm>
            <a:off x="6094203" y="5550900"/>
            <a:ext cx="2974404" cy="355034"/>
          </a:xfrm>
          <a:prstGeom prst="rect">
            <a:avLst/>
          </a:prstGeom>
        </p:spPr>
        <p:txBody>
          <a:bodyPr wrap="none">
            <a:spAutoFit/>
          </a:bodyPr>
          <a:lstStyle/>
          <a:p>
            <a:pPr fontAlgn="b"/>
            <a:r>
              <a:rPr lang="en-US" altLang="zh-CN" sz="1707" dirty="0">
                <a:solidFill>
                  <a:srgbClr val="166CA3"/>
                </a:solidFill>
                <a:latin typeface="Bodoni MT Condensed" panose="02070606080606020203" pitchFamily="18" charset="0"/>
              </a:rPr>
              <a:t>University of Science and Technology of China</a:t>
            </a:r>
          </a:p>
        </p:txBody>
      </p:sp>
      <p:sp>
        <p:nvSpPr>
          <p:cNvPr id="109" name="矩形 108">
            <a:extLst>
              <a:ext uri="{FF2B5EF4-FFF2-40B4-BE49-F238E27FC236}">
                <a16:creationId xmlns:a16="http://schemas.microsoft.com/office/drawing/2014/main" id="{CCDA2DC9-176A-4CA1-BA99-226330508081}"/>
              </a:ext>
            </a:extLst>
          </p:cNvPr>
          <p:cNvSpPr/>
          <p:nvPr/>
        </p:nvSpPr>
        <p:spPr>
          <a:xfrm>
            <a:off x="5678825" y="4422892"/>
            <a:ext cx="2034531" cy="384080"/>
          </a:xfrm>
          <a:prstGeom prst="rect">
            <a:avLst/>
          </a:prstGeom>
        </p:spPr>
        <p:txBody>
          <a:bodyPr wrap="none">
            <a:spAutoFit/>
          </a:bodyPr>
          <a:lstStyle/>
          <a:p>
            <a:pPr fontAlgn="b"/>
            <a:r>
              <a:rPr lang="en-US" altLang="zh-CN" sz="1896" dirty="0">
                <a:solidFill>
                  <a:srgbClr val="C00000"/>
                </a:solidFill>
                <a:latin typeface="Bahnschrift Condensed" panose="020B0502040204020203" pitchFamily="34" charset="0"/>
              </a:rPr>
              <a:t>University of Wisconsin</a:t>
            </a:r>
          </a:p>
        </p:txBody>
      </p:sp>
      <p:sp>
        <p:nvSpPr>
          <p:cNvPr id="110" name="矩形 109">
            <a:extLst>
              <a:ext uri="{FF2B5EF4-FFF2-40B4-BE49-F238E27FC236}">
                <a16:creationId xmlns:a16="http://schemas.microsoft.com/office/drawing/2014/main" id="{7F5B544A-FCC4-46B7-BD13-CB06F0750A8E}"/>
              </a:ext>
            </a:extLst>
          </p:cNvPr>
          <p:cNvSpPr/>
          <p:nvPr/>
        </p:nvSpPr>
        <p:spPr>
          <a:xfrm>
            <a:off x="5789848" y="4898392"/>
            <a:ext cx="2386487" cy="384080"/>
          </a:xfrm>
          <a:prstGeom prst="rect">
            <a:avLst/>
          </a:prstGeom>
        </p:spPr>
        <p:txBody>
          <a:bodyPr wrap="none">
            <a:spAutoFit/>
          </a:bodyPr>
          <a:lstStyle/>
          <a:p>
            <a:pPr fontAlgn="b"/>
            <a:r>
              <a:rPr lang="en-US" altLang="zh-CN" sz="1896" dirty="0" err="1">
                <a:solidFill>
                  <a:schemeClr val="accent6">
                    <a:lumMod val="60000"/>
                    <a:lumOff val="40000"/>
                  </a:schemeClr>
                </a:solidFill>
                <a:latin typeface="Bodoni MT Black" panose="02070A03080606020203" pitchFamily="18" charset="0"/>
              </a:rPr>
              <a:t>Univertita</a:t>
            </a:r>
            <a:r>
              <a:rPr lang="en-US" altLang="zh-CN" sz="1896" dirty="0">
                <a:solidFill>
                  <a:schemeClr val="accent6">
                    <a:lumMod val="60000"/>
                    <a:lumOff val="40000"/>
                  </a:schemeClr>
                </a:solidFill>
                <a:latin typeface="Bodoni MT Black" panose="02070A03080606020203" pitchFamily="18" charset="0"/>
              </a:rPr>
              <a:t> di Bari</a:t>
            </a:r>
          </a:p>
        </p:txBody>
      </p:sp>
      <p:sp>
        <p:nvSpPr>
          <p:cNvPr id="111" name="矩形 110">
            <a:extLst>
              <a:ext uri="{FF2B5EF4-FFF2-40B4-BE49-F238E27FC236}">
                <a16:creationId xmlns:a16="http://schemas.microsoft.com/office/drawing/2014/main" id="{DB2DEA57-44CF-4B0B-90D0-CFD5AA912259}"/>
              </a:ext>
            </a:extLst>
          </p:cNvPr>
          <p:cNvSpPr/>
          <p:nvPr/>
        </p:nvSpPr>
        <p:spPr>
          <a:xfrm>
            <a:off x="5559598" y="2374951"/>
            <a:ext cx="2087431" cy="355034"/>
          </a:xfrm>
          <a:prstGeom prst="rect">
            <a:avLst/>
          </a:prstGeom>
        </p:spPr>
        <p:txBody>
          <a:bodyPr wrap="none">
            <a:spAutoFit/>
          </a:bodyPr>
          <a:lstStyle/>
          <a:p>
            <a:pPr fontAlgn="b"/>
            <a:r>
              <a:rPr lang="en-US" altLang="zh-CN" sz="1707" dirty="0">
                <a:solidFill>
                  <a:srgbClr val="166CA3"/>
                </a:solidFill>
                <a:latin typeface="Comic Sans MS" panose="030F0702030302020204" pitchFamily="66" charset="0"/>
              </a:rPr>
              <a:t>Uppsala University</a:t>
            </a:r>
          </a:p>
        </p:txBody>
      </p:sp>
      <p:sp>
        <p:nvSpPr>
          <p:cNvPr id="112" name="矩形 111">
            <a:extLst>
              <a:ext uri="{FF2B5EF4-FFF2-40B4-BE49-F238E27FC236}">
                <a16:creationId xmlns:a16="http://schemas.microsoft.com/office/drawing/2014/main" id="{C1121CE2-25D0-4429-85A5-75CAA155A469}"/>
              </a:ext>
            </a:extLst>
          </p:cNvPr>
          <p:cNvSpPr/>
          <p:nvPr/>
        </p:nvSpPr>
        <p:spPr>
          <a:xfrm>
            <a:off x="9142707" y="2536917"/>
            <a:ext cx="2252476" cy="355034"/>
          </a:xfrm>
          <a:prstGeom prst="rect">
            <a:avLst/>
          </a:prstGeom>
        </p:spPr>
        <p:txBody>
          <a:bodyPr wrap="none">
            <a:spAutoFit/>
          </a:bodyPr>
          <a:lstStyle/>
          <a:p>
            <a:pPr fontAlgn="b"/>
            <a:r>
              <a:rPr lang="en-US" altLang="zh-CN" sz="1707" b="1" dirty="0">
                <a:solidFill>
                  <a:schemeClr val="accent4">
                    <a:lumMod val="75000"/>
                  </a:schemeClr>
                </a:solidFill>
                <a:latin typeface="Bodoni MT Black" panose="02070A03080606020203" pitchFamily="18" charset="0"/>
              </a:rPr>
              <a:t>Indiana University</a:t>
            </a:r>
          </a:p>
        </p:txBody>
      </p:sp>
    </p:spTree>
    <p:extLst>
      <p:ext uri="{BB962C8B-B14F-4D97-AF65-F5344CB8AC3E}">
        <p14:creationId xmlns:p14="http://schemas.microsoft.com/office/powerpoint/2010/main" val="2836656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421140" y="1562132"/>
            <a:ext cx="1675682" cy="1823386"/>
          </a:xfrm>
          <a:custGeom>
            <a:avLst/>
            <a:gdLst>
              <a:gd name="connsiteX0" fmla="*/ 1319463 w 2638926"/>
              <a:gd name="connsiteY0" fmla="*/ 0 h 2871536"/>
              <a:gd name="connsiteX1" fmla="*/ 2638926 w 2638926"/>
              <a:gd name="connsiteY1" fmla="*/ 1319463 h 2871536"/>
              <a:gd name="connsiteX2" fmla="*/ 1454371 w 2638926"/>
              <a:gd name="connsiteY2" fmla="*/ 2632114 h 2871536"/>
              <a:gd name="connsiteX3" fmla="*/ 1438781 w 2638926"/>
              <a:gd name="connsiteY3" fmla="*/ 2632901 h 2871536"/>
              <a:gd name="connsiteX4" fmla="*/ 1319463 w 2638926"/>
              <a:gd name="connsiteY4" fmla="*/ 2871536 h 2871536"/>
              <a:gd name="connsiteX5" fmla="*/ 1200146 w 2638926"/>
              <a:gd name="connsiteY5" fmla="*/ 2632901 h 2871536"/>
              <a:gd name="connsiteX6" fmla="*/ 1184556 w 2638926"/>
              <a:gd name="connsiteY6" fmla="*/ 2632114 h 2871536"/>
              <a:gd name="connsiteX7" fmla="*/ 0 w 2638926"/>
              <a:gd name="connsiteY7" fmla="*/ 1319463 h 2871536"/>
              <a:gd name="connsiteX8" fmla="*/ 1319463 w 2638926"/>
              <a:gd name="connsiteY8" fmla="*/ 0 h 2871536"/>
            </a:gdLst>
            <a:ahLst/>
            <a:cxnLst/>
            <a:rect l="l" t="t" r="r" b="b"/>
            <a:pathLst>
              <a:path w="2638926" h="2871536">
                <a:moveTo>
                  <a:pt x="1319463" y="0"/>
                </a:moveTo>
                <a:cubicBezTo>
                  <a:pt x="2048182" y="0"/>
                  <a:pt x="2638926" y="590744"/>
                  <a:pt x="2638926" y="1319463"/>
                </a:cubicBezTo>
                <a:cubicBezTo>
                  <a:pt x="2638926" y="2002637"/>
                  <a:pt x="2119718" y="2564544"/>
                  <a:pt x="1454371" y="2632114"/>
                </a:cubicBezTo>
                <a:lnTo>
                  <a:pt x="1438781" y="2632901"/>
                </a:lnTo>
                <a:lnTo>
                  <a:pt x="1319463" y="2871536"/>
                </a:lnTo>
                <a:lnTo>
                  <a:pt x="1200146" y="2632901"/>
                </a:lnTo>
                <a:lnTo>
                  <a:pt x="1184556" y="2632114"/>
                </a:lnTo>
                <a:cubicBezTo>
                  <a:pt x="519208" y="2564544"/>
                  <a:pt x="0" y="2002637"/>
                  <a:pt x="0" y="1319463"/>
                </a:cubicBezTo>
                <a:cubicBezTo>
                  <a:pt x="0" y="590744"/>
                  <a:pt x="590744" y="0"/>
                  <a:pt x="1319463" y="0"/>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649937" y="1639860"/>
            <a:ext cx="1522886" cy="1522884"/>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20721" y="4090550"/>
            <a:ext cx="2993960" cy="1839496"/>
          </a:xfrm>
          <a:prstGeom prst="rect">
            <a:avLst/>
          </a:prstGeom>
          <a:noFill/>
          <a:ln>
            <a:noFill/>
          </a:ln>
        </p:spPr>
        <p:txBody>
          <a:bodyPr vert="horz" wrap="square" lIns="0" tIns="0" rIns="0" bIns="0" rtlCol="0" anchor="t"/>
          <a:lstStyle/>
          <a:p>
            <a:pPr algn="ctr">
              <a:lnSpc>
                <a:spcPct val="150000"/>
              </a:lnSpc>
            </a:pPr>
            <a:r>
              <a:rPr kumimoji="1" lang="en-US" altLang="zh-CN" sz="1200" dirty="0">
                <a:ln w="12700">
                  <a:noFill/>
                </a:ln>
                <a:solidFill>
                  <a:srgbClr val="000000">
                    <a:alpha val="100000"/>
                  </a:srgbClr>
                </a:solidFill>
                <a:latin typeface="Franklin Gothic Book" panose="020B0503020102020204" pitchFamily="34" charset="0"/>
                <a:ea typeface="Source Han Sans"/>
              </a:rPr>
              <a:t>The journal follows a rigorous peer review process to ensure the quality and relevance of published research.
Manuscripts are evaluated by experts in the field, ensuring high scientific standards.</a:t>
            </a:r>
            <a:endParaRPr kumimoji="1" lang="zh-CN" altLang="en-US" sz="1200" dirty="0">
              <a:ln w="12700">
                <a:noFill/>
              </a:ln>
              <a:solidFill>
                <a:srgbClr val="000000">
                  <a:alpha val="100000"/>
                </a:srgbClr>
              </a:solidFill>
              <a:latin typeface="Franklin Gothic Book" panose="020B0503020102020204" pitchFamily="34" charset="0"/>
              <a:ea typeface="Source Han Sans"/>
            </a:endParaRPr>
          </a:p>
        </p:txBody>
      </p:sp>
      <p:sp>
        <p:nvSpPr>
          <p:cNvPr id="5" name="标题 1"/>
          <p:cNvSpPr txBox="1"/>
          <p:nvPr/>
        </p:nvSpPr>
        <p:spPr>
          <a:xfrm>
            <a:off x="1339198" y="1614460"/>
            <a:ext cx="534930" cy="534930"/>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503676" y="1755492"/>
            <a:ext cx="252864" cy="252864"/>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1804665" y="2020171"/>
            <a:ext cx="908632" cy="889262"/>
          </a:xfrm>
          <a:prstGeom prst="rect">
            <a:avLst/>
          </a:prstGeom>
          <a:noFill/>
          <a:ln>
            <a:noFill/>
          </a:ln>
        </p:spPr>
        <p:txBody>
          <a:bodyPr vert="horz" wrap="square" lIns="0" tIns="0" rIns="0" bIns="0" rtlCol="0" anchor="t"/>
          <a:lstStyle/>
          <a:p>
            <a:pPr algn="ctr">
              <a:lnSpc>
                <a:spcPct val="130000"/>
              </a:lnSpc>
            </a:pPr>
            <a:r>
              <a:rPr kumimoji="1" lang="en-US" altLang="zh-CN" sz="4400">
                <a:ln w="12700">
                  <a:noFill/>
                </a:ln>
                <a:solidFill>
                  <a:srgbClr val="93CFCF">
                    <a:alpha val="100000"/>
                  </a:srgbClr>
                </a:solidFill>
                <a:latin typeface="Source Han Sans"/>
                <a:ea typeface="Source Han Sans"/>
                <a:cs typeface="Source Han Sans"/>
              </a:rPr>
              <a:t>01</a:t>
            </a:r>
            <a:endParaRPr kumimoji="1" lang="zh-CN" altLang="en-US"/>
          </a:p>
        </p:txBody>
      </p:sp>
      <p:sp>
        <p:nvSpPr>
          <p:cNvPr id="8" name="标题 1"/>
          <p:cNvSpPr txBox="1"/>
          <p:nvPr/>
        </p:nvSpPr>
        <p:spPr>
          <a:xfrm>
            <a:off x="762001" y="3543131"/>
            <a:ext cx="2997200" cy="379591"/>
          </a:xfrm>
          <a:prstGeom prst="rect">
            <a:avLst/>
          </a:prstGeom>
          <a:noFill/>
          <a:ln>
            <a:noFill/>
          </a:ln>
        </p:spPr>
        <p:txBody>
          <a:bodyPr vert="horz" wrap="square" lIns="91440" tIns="45720" rIns="91440" bIns="45720" rtlCol="0" anchor="t">
            <a:spAutoFit/>
          </a:bodyPr>
          <a:lstStyle/>
          <a:p>
            <a:pPr algn="ctr">
              <a:lnSpc>
                <a:spcPct val="130000"/>
              </a:lnSpc>
            </a:pPr>
            <a:r>
              <a:rPr kumimoji="1" lang="en-US" altLang="zh-CN" sz="1600" dirty="0">
                <a:ln w="12700">
                  <a:noFill/>
                </a:ln>
                <a:solidFill>
                  <a:srgbClr val="262626">
                    <a:alpha val="100000"/>
                  </a:srgbClr>
                </a:solidFill>
                <a:latin typeface="Franklin Gothic Heavy" panose="020B0903020102020204" pitchFamily="34" charset="0"/>
                <a:ea typeface="Source Han Sans CN Bold"/>
                <a:cs typeface="Source Han Sans CN Bold"/>
              </a:rPr>
              <a:t>Rigorous Review Standards</a:t>
            </a:r>
            <a:endParaRPr kumimoji="1" lang="zh-CN" altLang="en-US" dirty="0">
              <a:latin typeface="Franklin Gothic Heavy" panose="020B0903020102020204" pitchFamily="34" charset="0"/>
            </a:endParaRPr>
          </a:p>
        </p:txBody>
      </p:sp>
      <p:sp>
        <p:nvSpPr>
          <p:cNvPr id="10" name="标题 1"/>
          <p:cNvSpPr txBox="1"/>
          <p:nvPr/>
        </p:nvSpPr>
        <p:spPr>
          <a:xfrm>
            <a:off x="5328207" y="1639860"/>
            <a:ext cx="1522886" cy="1522884"/>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5310899" y="1764966"/>
            <a:ext cx="252864" cy="233917"/>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a:off x="9095179" y="1562132"/>
            <a:ext cx="1675682" cy="1823386"/>
          </a:xfrm>
          <a:custGeom>
            <a:avLst/>
            <a:gdLst>
              <a:gd name="connsiteX0" fmla="*/ 1319463 w 2638926"/>
              <a:gd name="connsiteY0" fmla="*/ 0 h 2871536"/>
              <a:gd name="connsiteX1" fmla="*/ 2638926 w 2638926"/>
              <a:gd name="connsiteY1" fmla="*/ 1319463 h 2871536"/>
              <a:gd name="connsiteX2" fmla="*/ 1454371 w 2638926"/>
              <a:gd name="connsiteY2" fmla="*/ 2632114 h 2871536"/>
              <a:gd name="connsiteX3" fmla="*/ 1438781 w 2638926"/>
              <a:gd name="connsiteY3" fmla="*/ 2632901 h 2871536"/>
              <a:gd name="connsiteX4" fmla="*/ 1319463 w 2638926"/>
              <a:gd name="connsiteY4" fmla="*/ 2871536 h 2871536"/>
              <a:gd name="connsiteX5" fmla="*/ 1200146 w 2638926"/>
              <a:gd name="connsiteY5" fmla="*/ 2632901 h 2871536"/>
              <a:gd name="connsiteX6" fmla="*/ 1184556 w 2638926"/>
              <a:gd name="connsiteY6" fmla="*/ 2632114 h 2871536"/>
              <a:gd name="connsiteX7" fmla="*/ 0 w 2638926"/>
              <a:gd name="connsiteY7" fmla="*/ 1319463 h 2871536"/>
              <a:gd name="connsiteX8" fmla="*/ 1319463 w 2638926"/>
              <a:gd name="connsiteY8" fmla="*/ 0 h 2871536"/>
            </a:gdLst>
            <a:ahLst/>
            <a:cxnLst/>
            <a:rect l="l" t="t" r="r" b="b"/>
            <a:pathLst>
              <a:path w="2638926" h="2871536">
                <a:moveTo>
                  <a:pt x="1319463" y="0"/>
                </a:moveTo>
                <a:cubicBezTo>
                  <a:pt x="2048182" y="0"/>
                  <a:pt x="2638926" y="590744"/>
                  <a:pt x="2638926" y="1319463"/>
                </a:cubicBezTo>
                <a:cubicBezTo>
                  <a:pt x="2638926" y="2002637"/>
                  <a:pt x="2119718" y="2564544"/>
                  <a:pt x="1454371" y="2632114"/>
                </a:cubicBezTo>
                <a:lnTo>
                  <a:pt x="1438781" y="2632901"/>
                </a:lnTo>
                <a:lnTo>
                  <a:pt x="1319463" y="2871536"/>
                </a:lnTo>
                <a:lnTo>
                  <a:pt x="1200146" y="2632901"/>
                </a:lnTo>
                <a:lnTo>
                  <a:pt x="1184556" y="2632114"/>
                </a:lnTo>
                <a:cubicBezTo>
                  <a:pt x="519208" y="2564544"/>
                  <a:pt x="0" y="2002637"/>
                  <a:pt x="0" y="1319463"/>
                </a:cubicBezTo>
                <a:cubicBezTo>
                  <a:pt x="0" y="590744"/>
                  <a:pt x="590744" y="0"/>
                  <a:pt x="1319463" y="0"/>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9019177" y="1639860"/>
            <a:ext cx="1522886" cy="1522884"/>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8436039" y="4090550"/>
            <a:ext cx="2993960" cy="1840350"/>
          </a:xfrm>
          <a:prstGeom prst="rect">
            <a:avLst/>
          </a:prstGeom>
          <a:noFill/>
          <a:ln>
            <a:noFill/>
          </a:ln>
        </p:spPr>
        <p:txBody>
          <a:bodyPr vert="horz" wrap="square" lIns="0" tIns="0" rIns="0" bIns="0" rtlCol="0" anchor="t"/>
          <a:lstStyle/>
          <a:p>
            <a:pPr algn="ctr">
              <a:lnSpc>
                <a:spcPct val="150000"/>
              </a:lnSpc>
            </a:pPr>
            <a:r>
              <a:rPr kumimoji="1" lang="en-US" altLang="zh-CN" sz="1200" dirty="0">
                <a:ln w="12700">
                  <a:noFill/>
                </a:ln>
                <a:solidFill>
                  <a:srgbClr val="000000">
                    <a:alpha val="100000"/>
                  </a:srgbClr>
                </a:solidFill>
                <a:latin typeface="Franklin Gothic Book" panose="020B0503020102020204" pitchFamily="34" charset="0"/>
                <a:ea typeface="Source Han Sans"/>
              </a:rPr>
              <a:t>The Editorial Board is committed to maintaining the highest standards of academic excellence.
Regular training and updates for reviewers ensure consistency and quality in the review process.</a:t>
            </a:r>
            <a:endParaRPr kumimoji="1" lang="zh-CN" altLang="en-US" sz="1200" dirty="0">
              <a:ln w="12700">
                <a:noFill/>
              </a:ln>
              <a:solidFill>
                <a:srgbClr val="000000">
                  <a:alpha val="100000"/>
                </a:srgbClr>
              </a:solidFill>
              <a:latin typeface="Franklin Gothic Book" panose="020B0503020102020204" pitchFamily="34" charset="0"/>
              <a:ea typeface="Source Han Sans"/>
            </a:endParaRPr>
          </a:p>
        </p:txBody>
      </p:sp>
      <p:sp>
        <p:nvSpPr>
          <p:cNvPr id="19" name="标题 1"/>
          <p:cNvSpPr txBox="1"/>
          <p:nvPr/>
        </p:nvSpPr>
        <p:spPr>
          <a:xfrm>
            <a:off x="9013236" y="1614460"/>
            <a:ext cx="534930" cy="534930"/>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9154268" y="1777347"/>
            <a:ext cx="252864" cy="209154"/>
          </a:xfrm>
          <a:custGeom>
            <a:avLst/>
            <a:gdLst>
              <a:gd name="connsiteX0" fmla="*/ 153878 w 870468"/>
              <a:gd name="connsiteY0" fmla="*/ 353026 h 720000"/>
              <a:gd name="connsiteX1" fmla="*/ 449972 w 870468"/>
              <a:gd name="connsiteY1" fmla="*/ 353026 h 720000"/>
              <a:gd name="connsiteX2" fmla="*/ 489985 w 870468"/>
              <a:gd name="connsiteY2" fmla="*/ 393039 h 720000"/>
              <a:gd name="connsiteX3" fmla="*/ 449972 w 870468"/>
              <a:gd name="connsiteY3" fmla="*/ 433051 h 720000"/>
              <a:gd name="connsiteX4" fmla="*/ 153878 w 870468"/>
              <a:gd name="connsiteY4" fmla="*/ 433051 h 720000"/>
              <a:gd name="connsiteX5" fmla="*/ 113865 w 870468"/>
              <a:gd name="connsiteY5" fmla="*/ 393039 h 720000"/>
              <a:gd name="connsiteX6" fmla="*/ 153878 w 870468"/>
              <a:gd name="connsiteY6" fmla="*/ 353026 h 720000"/>
              <a:gd name="connsiteX7" fmla="*/ 68708 w 870468"/>
              <a:gd name="connsiteY7" fmla="*/ 275858 h 720000"/>
              <a:gd name="connsiteX8" fmla="*/ 68708 w 870468"/>
              <a:gd name="connsiteY8" fmla="*/ 603735 h 720000"/>
              <a:gd name="connsiteX9" fmla="*/ 116266 w 870468"/>
              <a:gd name="connsiteY9" fmla="*/ 651293 h 720000"/>
              <a:gd name="connsiteX10" fmla="*/ 598821 w 870468"/>
              <a:gd name="connsiteY10" fmla="*/ 651293 h 720000"/>
              <a:gd name="connsiteX11" fmla="*/ 754317 w 870468"/>
              <a:gd name="connsiteY11" fmla="*/ 651293 h 720000"/>
              <a:gd name="connsiteX12" fmla="*/ 801875 w 870468"/>
              <a:gd name="connsiteY12" fmla="*/ 603735 h 720000"/>
              <a:gd name="connsiteX13" fmla="*/ 801875 w 870468"/>
              <a:gd name="connsiteY13" fmla="*/ 275858 h 720000"/>
              <a:gd name="connsiteX14" fmla="*/ 598821 w 870468"/>
              <a:gd name="connsiteY14" fmla="*/ 275858 h 720000"/>
              <a:gd name="connsiteX15" fmla="*/ 116266 w 870468"/>
              <a:gd name="connsiteY15" fmla="*/ 68593 h 720000"/>
              <a:gd name="connsiteX16" fmla="*/ 68708 w 870468"/>
              <a:gd name="connsiteY16" fmla="*/ 116151 h 720000"/>
              <a:gd name="connsiteX17" fmla="*/ 68708 w 870468"/>
              <a:gd name="connsiteY17" fmla="*/ 207265 h 720000"/>
              <a:gd name="connsiteX18" fmla="*/ 598821 w 870468"/>
              <a:gd name="connsiteY18" fmla="*/ 207265 h 720000"/>
              <a:gd name="connsiteX19" fmla="*/ 801875 w 870468"/>
              <a:gd name="connsiteY19" fmla="*/ 207265 h 720000"/>
              <a:gd name="connsiteX20" fmla="*/ 801875 w 870468"/>
              <a:gd name="connsiteY20" fmla="*/ 116151 h 720000"/>
              <a:gd name="connsiteX21" fmla="*/ 754317 w 870468"/>
              <a:gd name="connsiteY21" fmla="*/ 68593 h 720000"/>
              <a:gd name="connsiteX22" fmla="*/ 598821 w 870468"/>
              <a:gd name="connsiteY22" fmla="*/ 68593 h 720000"/>
              <a:gd name="connsiteX23" fmla="*/ 116266 w 870468"/>
              <a:gd name="connsiteY23" fmla="*/ 0 h 720000"/>
              <a:gd name="connsiteX24" fmla="*/ 598821 w 870468"/>
              <a:gd name="connsiteY24" fmla="*/ 0 h 720000"/>
              <a:gd name="connsiteX25" fmla="*/ 754317 w 870468"/>
              <a:gd name="connsiteY25" fmla="*/ 0 h 720000"/>
              <a:gd name="connsiteX26" fmla="*/ 870468 w 870468"/>
              <a:gd name="connsiteY26" fmla="*/ 116151 h 720000"/>
              <a:gd name="connsiteX27" fmla="*/ 870468 w 870468"/>
              <a:gd name="connsiteY27" fmla="*/ 241562 h 720000"/>
              <a:gd name="connsiteX28" fmla="*/ 870468 w 870468"/>
              <a:gd name="connsiteY28" fmla="*/ 603735 h 720000"/>
              <a:gd name="connsiteX29" fmla="*/ 754317 w 870468"/>
              <a:gd name="connsiteY29" fmla="*/ 720000 h 720000"/>
              <a:gd name="connsiteX30" fmla="*/ 598821 w 870468"/>
              <a:gd name="connsiteY30" fmla="*/ 720000 h 720000"/>
              <a:gd name="connsiteX31" fmla="*/ 116266 w 870468"/>
              <a:gd name="connsiteY31" fmla="*/ 720000 h 720000"/>
              <a:gd name="connsiteX32" fmla="*/ 115 w 870468"/>
              <a:gd name="connsiteY32" fmla="*/ 603849 h 720000"/>
              <a:gd name="connsiteX33" fmla="*/ 115 w 870468"/>
              <a:gd name="connsiteY33" fmla="*/ 241841 h 720000"/>
              <a:gd name="connsiteX34" fmla="*/ 0 w 870468"/>
              <a:gd name="connsiteY34" fmla="*/ 241562 h 720000"/>
              <a:gd name="connsiteX35" fmla="*/ 115 w 870468"/>
              <a:gd name="connsiteY35" fmla="*/ 241284 h 720000"/>
              <a:gd name="connsiteX36" fmla="*/ 115 w 870468"/>
              <a:gd name="connsiteY36" fmla="*/ 116151 h 720000"/>
              <a:gd name="connsiteX37" fmla="*/ 116266 w 870468"/>
              <a:gd name="connsiteY37" fmla="*/ 0 h 720000"/>
            </a:gdLst>
            <a:ahLst/>
            <a:cxnLst/>
            <a:rect l="l" t="t" r="r" b="b"/>
            <a:pathLst>
              <a:path w="870468" h="720000">
                <a:moveTo>
                  <a:pt x="153878" y="353026"/>
                </a:moveTo>
                <a:lnTo>
                  <a:pt x="449972" y="353026"/>
                </a:lnTo>
                <a:cubicBezTo>
                  <a:pt x="472036" y="353026"/>
                  <a:pt x="489985" y="370975"/>
                  <a:pt x="489985" y="393039"/>
                </a:cubicBezTo>
                <a:cubicBezTo>
                  <a:pt x="489985" y="415103"/>
                  <a:pt x="472150" y="433051"/>
                  <a:pt x="449972" y="433051"/>
                </a:cubicBezTo>
                <a:lnTo>
                  <a:pt x="153878" y="433051"/>
                </a:lnTo>
                <a:cubicBezTo>
                  <a:pt x="131814" y="433051"/>
                  <a:pt x="113865" y="415103"/>
                  <a:pt x="113865" y="393039"/>
                </a:cubicBezTo>
                <a:cubicBezTo>
                  <a:pt x="113865" y="370975"/>
                  <a:pt x="131814" y="353026"/>
                  <a:pt x="153878" y="353026"/>
                </a:cubicBezTo>
                <a:close/>
                <a:moveTo>
                  <a:pt x="68708" y="275858"/>
                </a:moveTo>
                <a:lnTo>
                  <a:pt x="68708" y="603735"/>
                </a:lnTo>
                <a:cubicBezTo>
                  <a:pt x="68708" y="630029"/>
                  <a:pt x="90087" y="651293"/>
                  <a:pt x="116266" y="651293"/>
                </a:cubicBezTo>
                <a:lnTo>
                  <a:pt x="598821" y="651293"/>
                </a:lnTo>
                <a:lnTo>
                  <a:pt x="754317" y="651293"/>
                </a:lnTo>
                <a:cubicBezTo>
                  <a:pt x="780611" y="651293"/>
                  <a:pt x="801875" y="629915"/>
                  <a:pt x="801875" y="603735"/>
                </a:cubicBezTo>
                <a:lnTo>
                  <a:pt x="801875" y="275858"/>
                </a:lnTo>
                <a:lnTo>
                  <a:pt x="598821" y="275858"/>
                </a:lnTo>
                <a:close/>
                <a:moveTo>
                  <a:pt x="116266" y="68593"/>
                </a:moveTo>
                <a:cubicBezTo>
                  <a:pt x="89972" y="68593"/>
                  <a:pt x="68708" y="89972"/>
                  <a:pt x="68708" y="116151"/>
                </a:cubicBezTo>
                <a:lnTo>
                  <a:pt x="68708" y="207265"/>
                </a:lnTo>
                <a:lnTo>
                  <a:pt x="598821" y="207265"/>
                </a:lnTo>
                <a:lnTo>
                  <a:pt x="801875" y="207265"/>
                </a:lnTo>
                <a:lnTo>
                  <a:pt x="801875" y="116151"/>
                </a:lnTo>
                <a:cubicBezTo>
                  <a:pt x="801875" y="89857"/>
                  <a:pt x="780497" y="68593"/>
                  <a:pt x="754317" y="68593"/>
                </a:cubicBezTo>
                <a:lnTo>
                  <a:pt x="598821" y="68593"/>
                </a:lnTo>
                <a:close/>
                <a:moveTo>
                  <a:pt x="116266" y="0"/>
                </a:moveTo>
                <a:lnTo>
                  <a:pt x="598821" y="0"/>
                </a:lnTo>
                <a:lnTo>
                  <a:pt x="754317" y="0"/>
                </a:lnTo>
                <a:cubicBezTo>
                  <a:pt x="818338" y="0"/>
                  <a:pt x="870468" y="52131"/>
                  <a:pt x="870468" y="116151"/>
                </a:cubicBezTo>
                <a:lnTo>
                  <a:pt x="870468" y="241562"/>
                </a:lnTo>
                <a:lnTo>
                  <a:pt x="870468" y="603735"/>
                </a:lnTo>
                <a:cubicBezTo>
                  <a:pt x="870468" y="667869"/>
                  <a:pt x="818338" y="720000"/>
                  <a:pt x="754317" y="720000"/>
                </a:cubicBezTo>
                <a:lnTo>
                  <a:pt x="598821" y="720000"/>
                </a:lnTo>
                <a:lnTo>
                  <a:pt x="116266" y="720000"/>
                </a:lnTo>
                <a:cubicBezTo>
                  <a:pt x="52246" y="720000"/>
                  <a:pt x="115" y="667869"/>
                  <a:pt x="115" y="603849"/>
                </a:cubicBezTo>
                <a:lnTo>
                  <a:pt x="115" y="241841"/>
                </a:lnTo>
                <a:lnTo>
                  <a:pt x="0" y="241562"/>
                </a:lnTo>
                <a:lnTo>
                  <a:pt x="115" y="241284"/>
                </a:lnTo>
                <a:lnTo>
                  <a:pt x="115" y="116151"/>
                </a:lnTo>
                <a:cubicBezTo>
                  <a:pt x="115" y="52131"/>
                  <a:pt x="52246" y="0"/>
                  <a:pt x="116266"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a:off x="9478703" y="2020171"/>
            <a:ext cx="908632" cy="889262"/>
          </a:xfrm>
          <a:prstGeom prst="rect">
            <a:avLst/>
          </a:prstGeom>
          <a:noFill/>
          <a:ln>
            <a:noFill/>
          </a:ln>
        </p:spPr>
        <p:txBody>
          <a:bodyPr vert="horz" wrap="square" lIns="0" tIns="0" rIns="0" bIns="0" rtlCol="0" anchor="t"/>
          <a:lstStyle/>
          <a:p>
            <a:pPr algn="ctr">
              <a:lnSpc>
                <a:spcPct val="130000"/>
              </a:lnSpc>
            </a:pPr>
            <a:r>
              <a:rPr kumimoji="1" lang="en-US" altLang="zh-CN" sz="4400" dirty="0">
                <a:ln w="12700">
                  <a:noFill/>
                </a:ln>
                <a:solidFill>
                  <a:srgbClr val="93CFCF">
                    <a:alpha val="100000"/>
                  </a:srgbClr>
                </a:solidFill>
                <a:latin typeface="Source Han Sans"/>
                <a:ea typeface="Source Han Sans"/>
                <a:cs typeface="Source Han Sans"/>
              </a:rPr>
              <a:t>02</a:t>
            </a:r>
            <a:endParaRPr kumimoji="1" lang="zh-CN" altLang="en-US" dirty="0"/>
          </a:p>
        </p:txBody>
      </p:sp>
      <p:sp>
        <p:nvSpPr>
          <p:cNvPr id="22" name="标题 1"/>
          <p:cNvSpPr txBox="1"/>
          <p:nvPr/>
        </p:nvSpPr>
        <p:spPr>
          <a:xfrm>
            <a:off x="8436039" y="3543131"/>
            <a:ext cx="3222560" cy="379591"/>
          </a:xfrm>
          <a:prstGeom prst="rect">
            <a:avLst/>
          </a:prstGeom>
          <a:noFill/>
          <a:ln>
            <a:noFill/>
          </a:ln>
        </p:spPr>
        <p:txBody>
          <a:bodyPr vert="horz" wrap="square" lIns="91440" tIns="45720" rIns="91440" bIns="45720" rtlCol="0" anchor="t">
            <a:spAutoFit/>
          </a:bodyPr>
          <a:lstStyle/>
          <a:p>
            <a:pPr algn="ctr">
              <a:lnSpc>
                <a:spcPct val="130000"/>
              </a:lnSpc>
            </a:pPr>
            <a:r>
              <a:rPr kumimoji="1" lang="en-US" altLang="zh-CN" sz="1600" dirty="0">
                <a:ln w="12700">
                  <a:noFill/>
                </a:ln>
                <a:solidFill>
                  <a:srgbClr val="262626">
                    <a:alpha val="100000"/>
                  </a:srgbClr>
                </a:solidFill>
                <a:latin typeface="Franklin Gothic Heavy" panose="020B0903020102020204" pitchFamily="34" charset="0"/>
                <a:ea typeface="Source Han Sans CN Bold"/>
              </a:rPr>
              <a:t>Ensuring Academic Excellence</a:t>
            </a:r>
            <a:endParaRPr kumimoji="1" lang="zh-CN" altLang="en-US" sz="1600" dirty="0">
              <a:ln w="12700">
                <a:noFill/>
              </a:ln>
              <a:solidFill>
                <a:srgbClr val="262626">
                  <a:alpha val="100000"/>
                </a:srgbClr>
              </a:solidFill>
              <a:latin typeface="Franklin Gothic Heavy" panose="020B0903020102020204" pitchFamily="34" charset="0"/>
              <a:ea typeface="Source Han Sans CN Bold"/>
            </a:endParaRPr>
          </a:p>
        </p:txBody>
      </p:sp>
      <p:sp>
        <p:nvSpPr>
          <p:cNvPr id="23"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737298" y="376278"/>
            <a:ext cx="7469250" cy="432000"/>
          </a:xfrm>
          <a:prstGeom prst="rect">
            <a:avLst/>
          </a:prstGeom>
          <a:noFill/>
          <a:ln cap="sq">
            <a:noFill/>
          </a:ln>
        </p:spPr>
        <p:txBody>
          <a:bodyPr vert="horz" wrap="square" lIns="0" tIns="0" rIns="0" bIns="0" rtlCol="0" anchor="ctr"/>
          <a:lstStyle/>
          <a:p>
            <a:pPr>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rPr>
              <a:t>Peer Review Process</a:t>
            </a:r>
            <a:endParaRPr kumimoji="1" lang="zh-CN" altLang="en-US" sz="2800" dirty="0">
              <a:ln w="12700">
                <a:noFill/>
              </a:ln>
              <a:solidFill>
                <a:srgbClr val="000000">
                  <a:alpha val="100000"/>
                </a:srgbClr>
              </a:solidFill>
              <a:latin typeface="Franklin Gothic Demi" panose="020B0703020102020204" pitchFamily="34" charset="0"/>
              <a:ea typeface="Source Han Sans CN Bold"/>
            </a:endParaRPr>
          </a:p>
        </p:txBody>
      </p:sp>
      <p:sp>
        <p:nvSpPr>
          <p:cNvPr id="26"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9" name="图片 28">
            <a:extLst>
              <a:ext uri="{FF2B5EF4-FFF2-40B4-BE49-F238E27FC236}">
                <a16:creationId xmlns:a16="http://schemas.microsoft.com/office/drawing/2014/main" id="{07B8E415-E195-4FAD-91BC-48610FD8F900}"/>
              </a:ext>
            </a:extLst>
          </p:cNvPr>
          <p:cNvPicPr>
            <a:picLocks noChangeAspect="1"/>
          </p:cNvPicPr>
          <p:nvPr/>
        </p:nvPicPr>
        <p:blipFill>
          <a:blip r:embed="rId3"/>
          <a:stretch>
            <a:fillRect/>
          </a:stretch>
        </p:blipFill>
        <p:spPr>
          <a:xfrm>
            <a:off x="3767080" y="1220331"/>
            <a:ext cx="4657840" cy="526139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37298" y="376278"/>
            <a:ext cx="7469250" cy="432000"/>
          </a:xfrm>
          <a:prstGeom prst="rect">
            <a:avLst/>
          </a:prstGeom>
          <a:noFill/>
          <a:ln cap="sq">
            <a:noFill/>
          </a:ln>
        </p:spPr>
        <p:txBody>
          <a:bodyPr vert="horz" wrap="square" lIns="0" tIns="0" rIns="0" bIns="0" rtlCol="0" anchor="ctr"/>
          <a:lstStyle/>
          <a:p>
            <a:pPr>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rPr>
              <a:t>Highlight &amp; Cover Story</a:t>
            </a:r>
            <a:endParaRPr kumimoji="1" lang="zh-CN" altLang="en-US" sz="2800" dirty="0">
              <a:ln w="12700">
                <a:noFill/>
              </a:ln>
              <a:solidFill>
                <a:srgbClr val="000000">
                  <a:alpha val="100000"/>
                </a:srgbClr>
              </a:solidFill>
              <a:latin typeface="Franklin Gothic Demi" panose="020B0703020102020204" pitchFamily="34" charset="0"/>
              <a:ea typeface="Source Han Sans CN Bold"/>
            </a:endParaRPr>
          </a:p>
        </p:txBody>
      </p:sp>
      <p:sp>
        <p:nvSpPr>
          <p:cNvPr id="23"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2" name="矩形 31">
            <a:extLst>
              <a:ext uri="{FF2B5EF4-FFF2-40B4-BE49-F238E27FC236}">
                <a16:creationId xmlns:a16="http://schemas.microsoft.com/office/drawing/2014/main" id="{BC0B4699-461C-4DEE-B767-113E069F125A}"/>
              </a:ext>
            </a:extLst>
          </p:cNvPr>
          <p:cNvSpPr/>
          <p:nvPr>
            <p:custDataLst>
              <p:tags r:id="rId1"/>
            </p:custDataLst>
          </p:nvPr>
        </p:nvSpPr>
        <p:spPr>
          <a:xfrm>
            <a:off x="158233" y="1294594"/>
            <a:ext cx="11873728" cy="1999177"/>
          </a:xfrm>
          <a:prstGeom prst="rect">
            <a:avLst/>
          </a:prstGeom>
          <a:solidFill>
            <a:srgbClr val="17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pic>
        <p:nvPicPr>
          <p:cNvPr id="33" name="图片 32">
            <a:extLst>
              <a:ext uri="{FF2B5EF4-FFF2-40B4-BE49-F238E27FC236}">
                <a16:creationId xmlns:a16="http://schemas.microsoft.com/office/drawing/2014/main" id="{8196541C-A8B5-48AC-9000-3F295ED0EA62}"/>
              </a:ext>
            </a:extLst>
          </p:cNvPr>
          <p:cNvPicPr>
            <a:picLocks noChangeAspect="1"/>
          </p:cNvPicPr>
          <p:nvPr/>
        </p:nvPicPr>
        <p:blipFill>
          <a:blip r:embed="rId6"/>
          <a:stretch>
            <a:fillRect/>
          </a:stretch>
        </p:blipFill>
        <p:spPr>
          <a:xfrm>
            <a:off x="330031" y="1594683"/>
            <a:ext cx="1721330" cy="1307103"/>
          </a:xfrm>
          <a:prstGeom prst="rect">
            <a:avLst/>
          </a:prstGeom>
        </p:spPr>
      </p:pic>
      <p:pic>
        <p:nvPicPr>
          <p:cNvPr id="34" name="图片 33">
            <a:extLst>
              <a:ext uri="{FF2B5EF4-FFF2-40B4-BE49-F238E27FC236}">
                <a16:creationId xmlns:a16="http://schemas.microsoft.com/office/drawing/2014/main" id="{4B6C45CC-4606-42A6-9CED-9083F0B1FAEA}"/>
              </a:ext>
            </a:extLst>
          </p:cNvPr>
          <p:cNvPicPr>
            <a:picLocks noChangeAspect="1"/>
          </p:cNvPicPr>
          <p:nvPr/>
        </p:nvPicPr>
        <p:blipFill>
          <a:blip r:embed="rId7"/>
          <a:stretch>
            <a:fillRect/>
          </a:stretch>
        </p:blipFill>
        <p:spPr>
          <a:xfrm>
            <a:off x="2281078" y="1588453"/>
            <a:ext cx="1718921" cy="1306501"/>
          </a:xfrm>
          <a:prstGeom prst="rect">
            <a:avLst/>
          </a:prstGeom>
        </p:spPr>
      </p:pic>
      <p:pic>
        <p:nvPicPr>
          <p:cNvPr id="35" name="图片 34" descr="placingpictureplaceholder">
            <a:extLst>
              <a:ext uri="{FF2B5EF4-FFF2-40B4-BE49-F238E27FC236}">
                <a16:creationId xmlns:a16="http://schemas.microsoft.com/office/drawing/2014/main" id="{9CFFA709-7C50-4652-B4A7-4774E280B487}"/>
              </a:ext>
            </a:extLst>
          </p:cNvPr>
          <p:cNvPicPr>
            <a:picLocks noChangeAspect="1"/>
          </p:cNvPicPr>
          <p:nvPr>
            <p:custDataLst>
              <p:tags r:id="rId2"/>
            </p:custDataLst>
          </p:nvPr>
        </p:nvPicPr>
        <p:blipFill>
          <a:blip r:embed="rId8"/>
          <a:srcRect/>
          <a:stretch>
            <a:fillRect/>
          </a:stretch>
        </p:blipFill>
        <p:spPr>
          <a:xfrm>
            <a:off x="6178354" y="1640363"/>
            <a:ext cx="1719524" cy="1305899"/>
          </a:xfrm>
          <a:prstGeom prst="rect">
            <a:avLst/>
          </a:prstGeom>
        </p:spPr>
      </p:pic>
      <p:pic>
        <p:nvPicPr>
          <p:cNvPr id="36" name="图片 35">
            <a:extLst>
              <a:ext uri="{FF2B5EF4-FFF2-40B4-BE49-F238E27FC236}">
                <a16:creationId xmlns:a16="http://schemas.microsoft.com/office/drawing/2014/main" id="{88E612FF-389D-4FB9-A534-64AEC4C61F81}"/>
              </a:ext>
            </a:extLst>
          </p:cNvPr>
          <p:cNvPicPr>
            <a:picLocks noChangeAspect="1"/>
          </p:cNvPicPr>
          <p:nvPr>
            <p:custDataLst>
              <p:tags r:id="rId3"/>
            </p:custDataLst>
          </p:nvPr>
        </p:nvPicPr>
        <p:blipFill>
          <a:blip r:embed="rId9"/>
          <a:stretch>
            <a:fillRect/>
          </a:stretch>
        </p:blipFill>
        <p:spPr>
          <a:xfrm>
            <a:off x="8129031" y="1643242"/>
            <a:ext cx="1781891" cy="1352520"/>
          </a:xfrm>
          <a:prstGeom prst="rect">
            <a:avLst/>
          </a:prstGeom>
        </p:spPr>
      </p:pic>
      <p:pic>
        <p:nvPicPr>
          <p:cNvPr id="37" name="图片 36">
            <a:extLst>
              <a:ext uri="{FF2B5EF4-FFF2-40B4-BE49-F238E27FC236}">
                <a16:creationId xmlns:a16="http://schemas.microsoft.com/office/drawing/2014/main" id="{4712639A-1158-49DD-A769-14E94BDE03A9}"/>
              </a:ext>
            </a:extLst>
          </p:cNvPr>
          <p:cNvPicPr>
            <a:picLocks noChangeAspect="1"/>
          </p:cNvPicPr>
          <p:nvPr/>
        </p:nvPicPr>
        <p:blipFill>
          <a:blip r:embed="rId10"/>
          <a:stretch>
            <a:fillRect/>
          </a:stretch>
        </p:blipFill>
        <p:spPr>
          <a:xfrm>
            <a:off x="4229716" y="1639761"/>
            <a:ext cx="1648479" cy="1306501"/>
          </a:xfrm>
          <a:prstGeom prst="rect">
            <a:avLst/>
          </a:prstGeom>
        </p:spPr>
      </p:pic>
      <p:pic>
        <p:nvPicPr>
          <p:cNvPr id="38" name="图片 37">
            <a:extLst>
              <a:ext uri="{FF2B5EF4-FFF2-40B4-BE49-F238E27FC236}">
                <a16:creationId xmlns:a16="http://schemas.microsoft.com/office/drawing/2014/main" id="{F4C1DF1D-6283-4205-83D2-F9F3A4409818}"/>
              </a:ext>
            </a:extLst>
          </p:cNvPr>
          <p:cNvPicPr>
            <a:picLocks noChangeAspect="1"/>
          </p:cNvPicPr>
          <p:nvPr/>
        </p:nvPicPr>
        <p:blipFill>
          <a:blip r:embed="rId11"/>
          <a:stretch>
            <a:fillRect/>
          </a:stretch>
        </p:blipFill>
        <p:spPr>
          <a:xfrm>
            <a:off x="10069155" y="1612827"/>
            <a:ext cx="1764259" cy="1307103"/>
          </a:xfrm>
          <a:prstGeom prst="rect">
            <a:avLst/>
          </a:prstGeom>
        </p:spPr>
      </p:pic>
      <p:sp>
        <p:nvSpPr>
          <p:cNvPr id="39" name="灯片编号占位符 17">
            <a:extLst>
              <a:ext uri="{FF2B5EF4-FFF2-40B4-BE49-F238E27FC236}">
                <a16:creationId xmlns:a16="http://schemas.microsoft.com/office/drawing/2014/main" id="{96B9D61D-1D06-46A7-8C84-D66EFE081183}"/>
              </a:ext>
            </a:extLst>
          </p:cNvPr>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190C97A-57BF-4974-B8F6-5C348274D96C}" type="slidenum">
              <a:rPr lang="zh-CN" altLang="en-US" smtClean="0"/>
              <a:pPr>
                <a:defRPr/>
              </a:pPr>
              <a:t>7</a:t>
            </a:fld>
            <a:endParaRPr lang="zh-CN" altLang="en-US" dirty="0"/>
          </a:p>
        </p:txBody>
      </p:sp>
      <p:pic>
        <p:nvPicPr>
          <p:cNvPr id="42" name="图片 41">
            <a:extLst>
              <a:ext uri="{FF2B5EF4-FFF2-40B4-BE49-F238E27FC236}">
                <a16:creationId xmlns:a16="http://schemas.microsoft.com/office/drawing/2014/main" id="{D0BD4631-E42B-430C-9439-ECB63A7BEA7D}"/>
              </a:ext>
            </a:extLst>
          </p:cNvPr>
          <p:cNvPicPr>
            <a:picLocks noChangeAspect="1"/>
          </p:cNvPicPr>
          <p:nvPr/>
        </p:nvPicPr>
        <p:blipFill>
          <a:blip r:embed="rId12"/>
          <a:stretch>
            <a:fillRect/>
          </a:stretch>
        </p:blipFill>
        <p:spPr>
          <a:xfrm>
            <a:off x="9805968" y="3579165"/>
            <a:ext cx="2155707" cy="2932801"/>
          </a:xfrm>
          <a:prstGeom prst="rect">
            <a:avLst/>
          </a:prstGeom>
        </p:spPr>
      </p:pic>
      <p:pic>
        <p:nvPicPr>
          <p:cNvPr id="43" name="图片 42">
            <a:extLst>
              <a:ext uri="{FF2B5EF4-FFF2-40B4-BE49-F238E27FC236}">
                <a16:creationId xmlns:a16="http://schemas.microsoft.com/office/drawing/2014/main" id="{545B43F7-2756-475A-A5AE-633D8D6B6F64}"/>
              </a:ext>
            </a:extLst>
          </p:cNvPr>
          <p:cNvPicPr>
            <a:picLocks noChangeAspect="1"/>
          </p:cNvPicPr>
          <p:nvPr/>
        </p:nvPicPr>
        <p:blipFill>
          <a:blip r:embed="rId13"/>
          <a:stretch>
            <a:fillRect/>
          </a:stretch>
        </p:blipFill>
        <p:spPr>
          <a:xfrm>
            <a:off x="240900" y="3564229"/>
            <a:ext cx="2181672" cy="2947737"/>
          </a:xfrm>
          <a:prstGeom prst="rect">
            <a:avLst/>
          </a:prstGeom>
        </p:spPr>
      </p:pic>
      <p:pic>
        <p:nvPicPr>
          <p:cNvPr id="44" name="图片 43">
            <a:extLst>
              <a:ext uri="{FF2B5EF4-FFF2-40B4-BE49-F238E27FC236}">
                <a16:creationId xmlns:a16="http://schemas.microsoft.com/office/drawing/2014/main" id="{7CDAE59F-93D7-44E8-8416-CB7E1F0C4925}"/>
              </a:ext>
            </a:extLst>
          </p:cNvPr>
          <p:cNvPicPr>
            <a:picLocks noChangeAspect="1"/>
          </p:cNvPicPr>
          <p:nvPr/>
        </p:nvPicPr>
        <p:blipFill>
          <a:blip r:embed="rId14"/>
          <a:stretch>
            <a:fillRect/>
          </a:stretch>
        </p:blipFill>
        <p:spPr>
          <a:xfrm>
            <a:off x="4985809" y="3571697"/>
            <a:ext cx="2187030" cy="2947737"/>
          </a:xfrm>
          <a:prstGeom prst="rect">
            <a:avLst/>
          </a:prstGeom>
        </p:spPr>
      </p:pic>
      <p:pic>
        <p:nvPicPr>
          <p:cNvPr id="45" name="图片 44">
            <a:extLst>
              <a:ext uri="{FF2B5EF4-FFF2-40B4-BE49-F238E27FC236}">
                <a16:creationId xmlns:a16="http://schemas.microsoft.com/office/drawing/2014/main" id="{39299292-6BCF-4A23-A134-1CC96DF17E7B}"/>
              </a:ext>
            </a:extLst>
          </p:cNvPr>
          <p:cNvPicPr>
            <a:picLocks noChangeAspect="1"/>
          </p:cNvPicPr>
          <p:nvPr/>
        </p:nvPicPr>
        <p:blipFill>
          <a:blip r:embed="rId15"/>
          <a:stretch>
            <a:fillRect/>
          </a:stretch>
        </p:blipFill>
        <p:spPr>
          <a:xfrm>
            <a:off x="7398568" y="3567977"/>
            <a:ext cx="2181672" cy="2955176"/>
          </a:xfrm>
          <a:prstGeom prst="rect">
            <a:avLst/>
          </a:prstGeom>
        </p:spPr>
      </p:pic>
      <p:pic>
        <p:nvPicPr>
          <p:cNvPr id="46" name="图片 45">
            <a:extLst>
              <a:ext uri="{FF2B5EF4-FFF2-40B4-BE49-F238E27FC236}">
                <a16:creationId xmlns:a16="http://schemas.microsoft.com/office/drawing/2014/main" id="{518A53F9-ECD3-416E-B415-2BD012FFB10C}"/>
              </a:ext>
            </a:extLst>
          </p:cNvPr>
          <p:cNvPicPr>
            <a:picLocks noChangeAspect="1"/>
          </p:cNvPicPr>
          <p:nvPr/>
        </p:nvPicPr>
        <p:blipFill>
          <a:blip r:embed="rId16"/>
          <a:stretch>
            <a:fillRect/>
          </a:stretch>
        </p:blipFill>
        <p:spPr>
          <a:xfrm>
            <a:off x="2609591" y="3579164"/>
            <a:ext cx="2189199" cy="2947737"/>
          </a:xfrm>
          <a:prstGeom prst="rect">
            <a:avLst/>
          </a:prstGeom>
        </p:spPr>
      </p:pic>
    </p:spTree>
    <p:extLst>
      <p:ext uri="{BB962C8B-B14F-4D97-AF65-F5344CB8AC3E}">
        <p14:creationId xmlns:p14="http://schemas.microsoft.com/office/powerpoint/2010/main" val="3197552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37298" y="376278"/>
            <a:ext cx="7469250" cy="432000"/>
          </a:xfrm>
          <a:prstGeom prst="rect">
            <a:avLst/>
          </a:prstGeom>
          <a:noFill/>
          <a:ln cap="sq">
            <a:noFill/>
          </a:ln>
        </p:spPr>
        <p:txBody>
          <a:bodyPr vert="horz" wrap="square" lIns="0" tIns="0" rIns="0" bIns="0" rtlCol="0" anchor="ctr"/>
          <a:lstStyle/>
          <a:p>
            <a:pPr>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rPr>
              <a:t>Collaboration article</a:t>
            </a:r>
            <a:endParaRPr kumimoji="1" lang="zh-CN" altLang="en-US" sz="2800" dirty="0">
              <a:ln w="12700">
                <a:noFill/>
              </a:ln>
              <a:solidFill>
                <a:srgbClr val="000000">
                  <a:alpha val="100000"/>
                </a:srgbClr>
              </a:solidFill>
              <a:latin typeface="Franklin Gothic Demi" panose="020B0703020102020204" pitchFamily="34" charset="0"/>
              <a:ea typeface="Source Han Sans CN Bold"/>
            </a:endParaRPr>
          </a:p>
        </p:txBody>
      </p:sp>
      <p:sp>
        <p:nvSpPr>
          <p:cNvPr id="23"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a:extLst>
              <a:ext uri="{FF2B5EF4-FFF2-40B4-BE49-F238E27FC236}">
                <a16:creationId xmlns:a16="http://schemas.microsoft.com/office/drawing/2014/main" id="{AE862B67-C4B0-477B-B0D4-5379F0A664BF}"/>
              </a:ext>
            </a:extLst>
          </p:cNvPr>
          <p:cNvSpPr txBox="1"/>
          <p:nvPr/>
        </p:nvSpPr>
        <p:spPr>
          <a:xfrm>
            <a:off x="561646" y="1250950"/>
            <a:ext cx="11065203" cy="5314950"/>
          </a:xfrm>
          <a:prstGeom prst="roundRect">
            <a:avLst>
              <a:gd name="adj" fmla="val 6196"/>
            </a:avLst>
          </a:prstGeom>
          <a:solidFill>
            <a:schemeClr val="bg1"/>
          </a:solidFill>
          <a:ln cap="sq">
            <a:noFill/>
            <a:prstDash val="solid"/>
            <a:miter/>
          </a:ln>
          <a:effectLst>
            <a:outerShdw blurRad="175260" dist="73025" algn="l" rotWithShape="0">
              <a:schemeClr val="accent1">
                <a:alpha val="20000"/>
              </a:schemeClr>
            </a:outerShdw>
          </a:effectLst>
        </p:spPr>
        <p:txBody>
          <a:bodyPr vert="horz" wrap="square" lIns="105156" tIns="52578" rIns="105156" bIns="52578" rtlCol="0" anchor="ctr"/>
          <a:lstStyle/>
          <a:p>
            <a:pPr algn="ctr">
              <a:lnSpc>
                <a:spcPct val="110000"/>
              </a:lnSpc>
            </a:pPr>
            <a:endParaRPr kumimoji="1" lang="zh-CN" altLang="en-US"/>
          </a:p>
        </p:txBody>
      </p:sp>
      <p:sp>
        <p:nvSpPr>
          <p:cNvPr id="8" name="标题 1">
            <a:extLst>
              <a:ext uri="{FF2B5EF4-FFF2-40B4-BE49-F238E27FC236}">
                <a16:creationId xmlns:a16="http://schemas.microsoft.com/office/drawing/2014/main" id="{1A54C3CE-A248-40AD-B2F5-8AC6CF91082C}"/>
              </a:ext>
            </a:extLst>
          </p:cNvPr>
          <p:cNvSpPr txBox="1"/>
          <p:nvPr/>
        </p:nvSpPr>
        <p:spPr>
          <a:xfrm>
            <a:off x="4826000" y="2102334"/>
            <a:ext cx="2550087" cy="860660"/>
          </a:xfrm>
          <a:prstGeom prst="rect">
            <a:avLst/>
          </a:prstGeom>
          <a:noFill/>
          <a:ln>
            <a:noFill/>
          </a:ln>
          <a:effectLst/>
        </p:spPr>
        <p:txBody>
          <a:bodyPr vert="horz" wrap="square" lIns="105156" tIns="52578" rIns="105156" bIns="52578"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Neutron Magnetic Moment</a:t>
            </a:r>
            <a:endParaRPr kumimoji="1" lang="zh-CN" altLang="en-US"/>
          </a:p>
        </p:txBody>
      </p:sp>
      <p:sp>
        <p:nvSpPr>
          <p:cNvPr id="12" name="标题 1">
            <a:extLst>
              <a:ext uri="{FF2B5EF4-FFF2-40B4-BE49-F238E27FC236}">
                <a16:creationId xmlns:a16="http://schemas.microsoft.com/office/drawing/2014/main" id="{D6C9B379-112B-4B92-8913-CD8929D28481}"/>
              </a:ext>
            </a:extLst>
          </p:cNvPr>
          <p:cNvSpPr txBox="1"/>
          <p:nvPr/>
        </p:nvSpPr>
        <p:spPr>
          <a:xfrm>
            <a:off x="800100" y="1409700"/>
            <a:ext cx="10521950" cy="4974981"/>
          </a:xfrm>
          <a:prstGeom prst="roundRect">
            <a:avLst>
              <a:gd name="adj" fmla="val 16667"/>
            </a:avLst>
          </a:prstGeom>
          <a:solidFill>
            <a:schemeClr val="accent1"/>
          </a:solidFill>
          <a:ln cap="sq">
            <a:noFill/>
            <a:prstDash val="solid"/>
            <a:miter/>
          </a:ln>
          <a:effectLst/>
        </p:spPr>
        <p:txBody>
          <a:bodyPr vert="horz" wrap="square" lIns="105156" tIns="52578" rIns="105156" bIns="52578" rtlCol="0" anchor="ctr"/>
          <a:lstStyle/>
          <a:p>
            <a:pPr algn="ctr">
              <a:lnSpc>
                <a:spcPct val="110000"/>
              </a:lnSpc>
            </a:pPr>
            <a:endParaRPr kumimoji="1" lang="zh-CN" altLang="en-US"/>
          </a:p>
        </p:txBody>
      </p:sp>
      <p:sp>
        <p:nvSpPr>
          <p:cNvPr id="9" name="标题 1">
            <a:extLst>
              <a:ext uri="{FF2B5EF4-FFF2-40B4-BE49-F238E27FC236}">
                <a16:creationId xmlns:a16="http://schemas.microsoft.com/office/drawing/2014/main" id="{42EF011C-9353-46F2-9C47-5A59EDAB925B}"/>
              </a:ext>
            </a:extLst>
          </p:cNvPr>
          <p:cNvSpPr txBox="1"/>
          <p:nvPr/>
        </p:nvSpPr>
        <p:spPr>
          <a:xfrm>
            <a:off x="5420445" y="1409700"/>
            <a:ext cx="5930981" cy="5590155"/>
          </a:xfrm>
          <a:custGeom>
            <a:avLst/>
            <a:gdLst>
              <a:gd name="connsiteX0" fmla="*/ 0 w 907291"/>
              <a:gd name="connsiteY0" fmla="*/ 0 h 1133322"/>
              <a:gd name="connsiteX1" fmla="*/ 817189 w 907291"/>
              <a:gd name="connsiteY1" fmla="*/ 0 h 1133322"/>
              <a:gd name="connsiteX2" fmla="*/ 907291 w 907291"/>
              <a:gd name="connsiteY2" fmla="*/ 90102 h 1133322"/>
              <a:gd name="connsiteX3" fmla="*/ 907291 w 907291"/>
              <a:gd name="connsiteY3" fmla="*/ 1133322 h 1133322"/>
              <a:gd name="connsiteX4" fmla="*/ 887139 w 907291"/>
              <a:gd name="connsiteY4" fmla="*/ 1001282 h 1133322"/>
              <a:gd name="connsiteX5" fmla="*/ 94166 w 907291"/>
              <a:gd name="connsiteY5" fmla="*/ 34465 h 1133322"/>
              <a:gd name="connsiteX6" fmla="*/ 0 w 907291"/>
              <a:gd name="connsiteY6" fmla="*/ 0 h 1133322"/>
            </a:gdLst>
            <a:ahLst/>
            <a:cxnLst/>
            <a:rect l="l" t="t" r="r" b="b"/>
            <a:pathLst>
              <a:path w="907291" h="1133322">
                <a:moveTo>
                  <a:pt x="0" y="0"/>
                </a:moveTo>
                <a:lnTo>
                  <a:pt x="817189" y="0"/>
                </a:lnTo>
                <a:cubicBezTo>
                  <a:pt x="866951" y="0"/>
                  <a:pt x="907291" y="40340"/>
                  <a:pt x="907291" y="90102"/>
                </a:cubicBezTo>
                <a:lnTo>
                  <a:pt x="907291" y="1133322"/>
                </a:lnTo>
                <a:lnTo>
                  <a:pt x="887139" y="1001282"/>
                </a:lnTo>
                <a:cubicBezTo>
                  <a:pt x="797688" y="564143"/>
                  <a:pt x="495859" y="204367"/>
                  <a:pt x="94166" y="34465"/>
                </a:cubicBezTo>
                <a:lnTo>
                  <a:pt x="0" y="0"/>
                </a:lnTo>
                <a:close/>
              </a:path>
            </a:pathLst>
          </a:custGeom>
          <a:solidFill>
            <a:schemeClr val="bg1">
              <a:alpha val="20000"/>
            </a:schemeClr>
          </a:solidFill>
          <a:ln cap="sq">
            <a:noFill/>
            <a:prstDash val="solid"/>
            <a:miter/>
          </a:ln>
          <a:effectLst/>
        </p:spPr>
        <p:txBody>
          <a:bodyPr vert="horz" wrap="square" lIns="105156" tIns="52578" rIns="105156" bIns="52578" rtlCol="0" anchor="ctr"/>
          <a:lstStyle/>
          <a:p>
            <a:pPr algn="ctr">
              <a:lnSpc>
                <a:spcPct val="110000"/>
              </a:lnSpc>
            </a:pPr>
            <a:endParaRPr kumimoji="1" lang="zh-CN" altLang="en-US"/>
          </a:p>
        </p:txBody>
      </p:sp>
      <p:sp>
        <p:nvSpPr>
          <p:cNvPr id="10" name="标题 1">
            <a:extLst>
              <a:ext uri="{FF2B5EF4-FFF2-40B4-BE49-F238E27FC236}">
                <a16:creationId xmlns:a16="http://schemas.microsoft.com/office/drawing/2014/main" id="{2F786FA6-6764-4981-9D81-CE1393C32BFD}"/>
              </a:ext>
            </a:extLst>
          </p:cNvPr>
          <p:cNvSpPr txBox="1"/>
          <p:nvPr/>
        </p:nvSpPr>
        <p:spPr>
          <a:xfrm>
            <a:off x="7316103" y="1349883"/>
            <a:ext cx="4005947" cy="3360234"/>
          </a:xfrm>
          <a:custGeom>
            <a:avLst/>
            <a:gdLst>
              <a:gd name="connsiteX0" fmla="*/ 0 w 907291"/>
              <a:gd name="connsiteY0" fmla="*/ 0 h 1133322"/>
              <a:gd name="connsiteX1" fmla="*/ 817189 w 907291"/>
              <a:gd name="connsiteY1" fmla="*/ 0 h 1133322"/>
              <a:gd name="connsiteX2" fmla="*/ 907291 w 907291"/>
              <a:gd name="connsiteY2" fmla="*/ 90102 h 1133322"/>
              <a:gd name="connsiteX3" fmla="*/ 907291 w 907291"/>
              <a:gd name="connsiteY3" fmla="*/ 1133322 h 1133322"/>
              <a:gd name="connsiteX4" fmla="*/ 887139 w 907291"/>
              <a:gd name="connsiteY4" fmla="*/ 1001282 h 1133322"/>
              <a:gd name="connsiteX5" fmla="*/ 94166 w 907291"/>
              <a:gd name="connsiteY5" fmla="*/ 34465 h 1133322"/>
              <a:gd name="connsiteX6" fmla="*/ 0 w 907291"/>
              <a:gd name="connsiteY6" fmla="*/ 0 h 1133322"/>
            </a:gdLst>
            <a:ahLst/>
            <a:cxnLst/>
            <a:rect l="l" t="t" r="r" b="b"/>
            <a:pathLst>
              <a:path w="907291" h="1133322">
                <a:moveTo>
                  <a:pt x="0" y="0"/>
                </a:moveTo>
                <a:lnTo>
                  <a:pt x="817189" y="0"/>
                </a:lnTo>
                <a:cubicBezTo>
                  <a:pt x="866951" y="0"/>
                  <a:pt x="907291" y="40340"/>
                  <a:pt x="907291" y="90102"/>
                </a:cubicBezTo>
                <a:lnTo>
                  <a:pt x="907291" y="1133322"/>
                </a:lnTo>
                <a:lnTo>
                  <a:pt x="887139" y="1001282"/>
                </a:lnTo>
                <a:cubicBezTo>
                  <a:pt x="797688" y="564143"/>
                  <a:pt x="495859" y="204367"/>
                  <a:pt x="94166" y="34465"/>
                </a:cubicBezTo>
                <a:lnTo>
                  <a:pt x="0" y="0"/>
                </a:lnTo>
                <a:close/>
              </a:path>
            </a:pathLst>
          </a:custGeom>
          <a:solidFill>
            <a:schemeClr val="bg1">
              <a:alpha val="10000"/>
            </a:schemeClr>
          </a:solidFill>
          <a:ln cap="sq">
            <a:noFill/>
            <a:prstDash val="solid"/>
            <a:miter/>
          </a:ln>
          <a:effectLst/>
        </p:spPr>
        <p:txBody>
          <a:bodyPr vert="horz" wrap="square" lIns="105156" tIns="52578" rIns="105156" bIns="52578" rtlCol="0" anchor="ctr"/>
          <a:lstStyle/>
          <a:p>
            <a:pPr algn="ctr">
              <a:lnSpc>
                <a:spcPct val="110000"/>
              </a:lnSpc>
            </a:pPr>
            <a:endParaRPr kumimoji="1" lang="zh-CN" altLang="en-US"/>
          </a:p>
        </p:txBody>
      </p:sp>
      <p:sp>
        <p:nvSpPr>
          <p:cNvPr id="11" name="标题 1">
            <a:extLst>
              <a:ext uri="{FF2B5EF4-FFF2-40B4-BE49-F238E27FC236}">
                <a16:creationId xmlns:a16="http://schemas.microsoft.com/office/drawing/2014/main" id="{EFADBDED-DFC4-4674-B856-CAAECF54CC19}"/>
              </a:ext>
            </a:extLst>
          </p:cNvPr>
          <p:cNvSpPr txBox="1"/>
          <p:nvPr/>
        </p:nvSpPr>
        <p:spPr>
          <a:xfrm>
            <a:off x="9238960" y="1379177"/>
            <a:ext cx="2083090" cy="1963385"/>
          </a:xfrm>
          <a:custGeom>
            <a:avLst/>
            <a:gdLst>
              <a:gd name="connsiteX0" fmla="*/ 0 w 907291"/>
              <a:gd name="connsiteY0" fmla="*/ 0 h 1133322"/>
              <a:gd name="connsiteX1" fmla="*/ 817189 w 907291"/>
              <a:gd name="connsiteY1" fmla="*/ 0 h 1133322"/>
              <a:gd name="connsiteX2" fmla="*/ 907291 w 907291"/>
              <a:gd name="connsiteY2" fmla="*/ 90102 h 1133322"/>
              <a:gd name="connsiteX3" fmla="*/ 907291 w 907291"/>
              <a:gd name="connsiteY3" fmla="*/ 1133322 h 1133322"/>
              <a:gd name="connsiteX4" fmla="*/ 887139 w 907291"/>
              <a:gd name="connsiteY4" fmla="*/ 1001282 h 1133322"/>
              <a:gd name="connsiteX5" fmla="*/ 94166 w 907291"/>
              <a:gd name="connsiteY5" fmla="*/ 34465 h 1133322"/>
              <a:gd name="connsiteX6" fmla="*/ 0 w 907291"/>
              <a:gd name="connsiteY6" fmla="*/ 0 h 1133322"/>
            </a:gdLst>
            <a:ahLst/>
            <a:cxnLst/>
            <a:rect l="l" t="t" r="r" b="b"/>
            <a:pathLst>
              <a:path w="907291" h="1133322">
                <a:moveTo>
                  <a:pt x="0" y="0"/>
                </a:moveTo>
                <a:lnTo>
                  <a:pt x="817189" y="0"/>
                </a:lnTo>
                <a:cubicBezTo>
                  <a:pt x="866951" y="0"/>
                  <a:pt x="907291" y="40340"/>
                  <a:pt x="907291" y="90102"/>
                </a:cubicBezTo>
                <a:lnTo>
                  <a:pt x="907291" y="1133322"/>
                </a:lnTo>
                <a:lnTo>
                  <a:pt x="887139" y="1001282"/>
                </a:lnTo>
                <a:cubicBezTo>
                  <a:pt x="797688" y="564143"/>
                  <a:pt x="495859" y="204367"/>
                  <a:pt x="94166" y="34465"/>
                </a:cubicBezTo>
                <a:lnTo>
                  <a:pt x="0" y="0"/>
                </a:lnTo>
                <a:close/>
              </a:path>
            </a:pathLst>
          </a:custGeom>
          <a:solidFill>
            <a:schemeClr val="bg1">
              <a:alpha val="10000"/>
            </a:schemeClr>
          </a:solidFill>
          <a:ln w="12700" cap="sq">
            <a:noFill/>
            <a:miter/>
          </a:ln>
          <a:effectLst/>
        </p:spPr>
        <p:txBody>
          <a:bodyPr vert="horz" wrap="square" lIns="105156" tIns="52578" rIns="105156" bIns="52578" rtlCol="0" anchor="ctr"/>
          <a:lstStyle/>
          <a:p>
            <a:pPr algn="ctr">
              <a:lnSpc>
                <a:spcPct val="110000"/>
              </a:lnSpc>
            </a:pPr>
            <a:endParaRPr kumimoji="1" lang="zh-CN" altLang="en-US"/>
          </a:p>
        </p:txBody>
      </p:sp>
      <p:graphicFrame>
        <p:nvGraphicFramePr>
          <p:cNvPr id="13" name="表格 12">
            <a:extLst>
              <a:ext uri="{FF2B5EF4-FFF2-40B4-BE49-F238E27FC236}">
                <a16:creationId xmlns:a16="http://schemas.microsoft.com/office/drawing/2014/main" id="{6BF3FD65-0A6A-4D86-90F0-E9D991F2451A}"/>
              </a:ext>
            </a:extLst>
          </p:cNvPr>
          <p:cNvGraphicFramePr>
            <a:graphicFrameLocks noGrp="1"/>
          </p:cNvGraphicFramePr>
          <p:nvPr>
            <p:extLst>
              <p:ext uri="{D42A27DB-BD31-4B8C-83A1-F6EECF244321}">
                <p14:modId xmlns:p14="http://schemas.microsoft.com/office/powerpoint/2010/main" val="3965249483"/>
              </p:ext>
            </p:extLst>
          </p:nvPr>
        </p:nvGraphicFramePr>
        <p:xfrm>
          <a:off x="1307432" y="1472563"/>
          <a:ext cx="10014618" cy="4728807"/>
        </p:xfrm>
        <a:graphic>
          <a:graphicData uri="http://schemas.openxmlformats.org/drawingml/2006/table">
            <a:tbl>
              <a:tblPr>
                <a:tableStyleId>{073A0DAA-6AF3-43AB-8588-CEC1D06C72B9}</a:tableStyleId>
              </a:tblPr>
              <a:tblGrid>
                <a:gridCol w="1343412">
                  <a:extLst>
                    <a:ext uri="{9D8B030D-6E8A-4147-A177-3AD203B41FA5}">
                      <a16:colId xmlns:a16="http://schemas.microsoft.com/office/drawing/2014/main" val="16901801"/>
                    </a:ext>
                  </a:extLst>
                </a:gridCol>
                <a:gridCol w="913714">
                  <a:extLst>
                    <a:ext uri="{9D8B030D-6E8A-4147-A177-3AD203B41FA5}">
                      <a16:colId xmlns:a16="http://schemas.microsoft.com/office/drawing/2014/main" val="484486676"/>
                    </a:ext>
                  </a:extLst>
                </a:gridCol>
                <a:gridCol w="7757492">
                  <a:extLst>
                    <a:ext uri="{9D8B030D-6E8A-4147-A177-3AD203B41FA5}">
                      <a16:colId xmlns:a16="http://schemas.microsoft.com/office/drawing/2014/main" val="3925804455"/>
                    </a:ext>
                  </a:extLst>
                </a:gridCol>
              </a:tblGrid>
              <a:tr h="302956">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BESIII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2024 issue 8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Amplitude Analysis of D0→π+π-π+π- and π+π-π0π0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3795812"/>
                  </a:ext>
                </a:extLst>
              </a:tr>
              <a:tr h="302956">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LHAASO Collaboration</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2024 issue 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Optimization of performance of the KM2A full array using the Crab Nebula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9120908"/>
                  </a:ext>
                </a:extLst>
              </a:tr>
              <a:tr h="302956">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BESIII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2024 issue 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Determination of the number of $\psi$(3686) events taken at BESIII</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2973783"/>
                  </a:ext>
                </a:extLst>
              </a:tr>
              <a:tr h="358650">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ATLAS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2024 issue 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Performance and calibration of quark/gluon-jet taggers using 140 fb$^{-1}$ of $pp$ collisions at $\sqrt{s} = 13$ TeV with the ATLAS detector</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6867425"/>
                  </a:ext>
                </a:extLst>
              </a:tr>
              <a:tr h="302956">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CDEX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2024 issue 10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Searching for 76Ge neutrinoless double beta decay with the CDEX-1B experiment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4492587"/>
                  </a:ext>
                </a:extLst>
              </a:tr>
              <a:tr h="358496">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CSNS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2024 issue 8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Measurement of the neutron total cross section of 9Be at the Back-n white neutron source of CSNS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5985858"/>
                  </a:ext>
                </a:extLst>
              </a:tr>
              <a:tr h="302956">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PandaX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2024 issue 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Detecting Neutrinos from Supernova Bursts in PandaX-4T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9513701"/>
                  </a:ext>
                </a:extLst>
              </a:tr>
              <a:tr h="302956">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JUNO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2025 issue 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Prediction of Energy Resolution in the JUNO Experiment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7756397"/>
                  </a:ext>
                </a:extLst>
              </a:tr>
              <a:tr h="358496">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BESIII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2024 issue 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Measurement of the integrated luminosity of the data collected at 3.773 GeV by BESIII from 2021 to 2024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207852"/>
                  </a:ext>
                </a:extLst>
              </a:tr>
              <a:tr h="358496">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PandaX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2024 issue 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Measurement of Solar $pp$ Neutrino Flux using Electron Recoil Data from PandaX-4T Commissioning Run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465915"/>
                  </a:ext>
                </a:extLst>
              </a:tr>
              <a:tr h="358496">
                <a:tc>
                  <a:txBody>
                    <a:bodyPr/>
                    <a:lstStyle/>
                    <a:p>
                      <a:pPr marL="0" algn="l" defTabSz="914400" rtl="0" eaLnBrk="1" fontAlgn="b" latinLnBrk="0" hangingPunct="1">
                        <a:lnSpc>
                          <a:spcPts val="3220"/>
                        </a:lnSpc>
                      </a:pPr>
                      <a:r>
                        <a:rPr kumimoji="1" lang="en-US" sz="1100" kern="1200" dirty="0" err="1">
                          <a:ln w="12700">
                            <a:noFill/>
                          </a:ln>
                          <a:solidFill>
                            <a:schemeClr val="bg1"/>
                          </a:solidFill>
                          <a:latin typeface="Franklin Gothic Medium Cond" panose="020B0606030402020204" pitchFamily="34" charset="0"/>
                          <a:ea typeface="Source Han Sans CN Bold"/>
                          <a:cs typeface="FrankRuehl" panose="020E0503060101010101" pitchFamily="34" charset="-79"/>
                        </a:rPr>
                        <a:t>BelleII</a:t>
                      </a: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2025 issue 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Measurement of the integrated luminosity of data samples collected during 2019-2022 by the Belle II experiment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1848536"/>
                  </a:ext>
                </a:extLst>
              </a:tr>
              <a:tr h="314614">
                <a:tc>
                  <a:txBody>
                    <a:bodyPr/>
                    <a:lstStyle/>
                    <a:p>
                      <a:pPr marL="0" algn="l" defTabSz="914400" rtl="0" eaLnBrk="1" fontAlgn="b" latinLnBrk="0" hangingPunct="1">
                        <a:lnSpc>
                          <a:spcPts val="3220"/>
                        </a:lnSpc>
                      </a:pPr>
                      <a:r>
                        <a:rPr kumimoji="1" lang="el-GR"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ᵡ</a:t>
                      </a: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QCD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2024 issue 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Charm physics with overlap fermions on 2+1-flavor domain wall fermion configurations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5038504"/>
                  </a:ext>
                </a:extLst>
              </a:tr>
              <a:tr h="358496">
                <a:tc>
                  <a:txBody>
                    <a:bodyPr/>
                    <a:lstStyle/>
                    <a:p>
                      <a:pPr marL="0" algn="l" defTabSz="914400" rtl="0" eaLnBrk="1" fontAlgn="b" latinLnBrk="0" hangingPunct="1">
                        <a:lnSpc>
                          <a:spcPts val="3220"/>
                        </a:lnSpc>
                      </a:pPr>
                      <a:r>
                        <a:rPr kumimoji="1" lang="en-US" sz="1100" kern="1200">
                          <a:ln w="12700">
                            <a:noFill/>
                          </a:ln>
                          <a:solidFill>
                            <a:schemeClr val="bg1"/>
                          </a:solidFill>
                          <a:latin typeface="Franklin Gothic Medium Cond" panose="020B0606030402020204" pitchFamily="34" charset="0"/>
                          <a:ea typeface="Source Han Sans CN Bold"/>
                          <a:cs typeface="FrankRuehl" panose="020E0503060101010101" pitchFamily="34" charset="-79"/>
                        </a:rPr>
                        <a:t>BESIII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ts val="3220"/>
                        </a:lnSpc>
                        <a:spcBef>
                          <a:spcPts val="0"/>
                        </a:spcBef>
                        <a:spcAft>
                          <a:spcPts val="0"/>
                        </a:spcAft>
                        <a:buClrTx/>
                        <a:buSzTx/>
                        <a:buFontTx/>
                        <a:buNone/>
                        <a:tabLst/>
                        <a:defRPr/>
                      </a:pPr>
                      <a:r>
                        <a:rPr kumimoji="1" lang="en-US" altLang="zh-CN"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2025 issue 4</a:t>
                      </a:r>
                      <a:endParaRPr kumimoji="1" lang="zh-CN" alt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Search for the lepton number violation decay $\phi \to \pi^+ \pi^+ e^- e^-$ via $J/\psi\to \phi\eta$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9633125"/>
                  </a:ext>
                </a:extLst>
              </a:tr>
              <a:tr h="331174">
                <a:tc>
                  <a:txBody>
                    <a:bodyPr/>
                    <a:lstStyle/>
                    <a:p>
                      <a:pPr marL="0" algn="l" defTabSz="914400" rtl="0" eaLnBrk="1" fontAlgn="b" latinLnBrk="0" hangingPunct="1">
                        <a:lnSpc>
                          <a:spcPts val="3220"/>
                        </a:lnSpc>
                      </a:pPr>
                      <a:r>
                        <a:rPr kumimoji="1" lang="el-GR"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ν</a:t>
                      </a:r>
                      <a:r>
                        <a:rPr kumimoji="1" lang="en-US" sz="1100" kern="1200" dirty="0" err="1">
                          <a:ln w="12700">
                            <a:noFill/>
                          </a:ln>
                          <a:solidFill>
                            <a:schemeClr val="bg1"/>
                          </a:solidFill>
                          <a:latin typeface="Franklin Gothic Medium Cond" panose="020B0606030402020204" pitchFamily="34" charset="0"/>
                          <a:ea typeface="Source Han Sans CN Bold"/>
                          <a:cs typeface="FrankRuehl" panose="020E0503060101010101" pitchFamily="34" charset="-79"/>
                        </a:rPr>
                        <a:t>GeN</a:t>
                      </a: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 Collaboration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ts val="3220"/>
                        </a:lnSpc>
                        <a:spcBef>
                          <a:spcPts val="0"/>
                        </a:spcBef>
                        <a:spcAft>
                          <a:spcPts val="0"/>
                        </a:spcAft>
                        <a:buClrTx/>
                        <a:buSzTx/>
                        <a:buFontTx/>
                        <a:buNone/>
                        <a:tabLst/>
                        <a:defRPr/>
                      </a:pPr>
                      <a:r>
                        <a:rPr kumimoji="1" lang="en-US" altLang="zh-CN"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2025 issue 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fontAlgn="b" latinLnBrk="0" hangingPunct="1">
                        <a:lnSpc>
                          <a:spcPts val="3220"/>
                        </a:lnSpc>
                      </a:pP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New constraints on coherent elastic neutrino–nucleus scattering by the </a:t>
                      </a:r>
                      <a:r>
                        <a:rPr kumimoji="1" lang="en-US" sz="1100" kern="1200" dirty="0" err="1">
                          <a:ln w="12700">
                            <a:noFill/>
                          </a:ln>
                          <a:solidFill>
                            <a:schemeClr val="bg1"/>
                          </a:solidFill>
                          <a:latin typeface="Franklin Gothic Medium Cond" panose="020B0606030402020204" pitchFamily="34" charset="0"/>
                          <a:ea typeface="Source Han Sans CN Bold"/>
                          <a:cs typeface="FrankRuehl" panose="020E0503060101010101" pitchFamily="34" charset="-79"/>
                        </a:rPr>
                        <a:t>νGeN</a:t>
                      </a:r>
                      <a:r>
                        <a:rPr kumimoji="1" lang="en-US" sz="1100" kern="1200" dirty="0">
                          <a:ln w="12700">
                            <a:noFill/>
                          </a:ln>
                          <a:solidFill>
                            <a:schemeClr val="bg1"/>
                          </a:solidFill>
                          <a:latin typeface="Franklin Gothic Medium Cond" panose="020B0606030402020204" pitchFamily="34" charset="0"/>
                          <a:ea typeface="Source Han Sans CN Bold"/>
                          <a:cs typeface="FrankRuehl" panose="020E0503060101010101" pitchFamily="34" charset="-79"/>
                        </a:rPr>
                        <a:t> experiment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3275184"/>
                  </a:ext>
                </a:extLst>
              </a:tr>
            </a:tbl>
          </a:graphicData>
        </a:graphic>
      </p:graphicFrame>
    </p:spTree>
    <p:extLst>
      <p:ext uri="{BB962C8B-B14F-4D97-AF65-F5344CB8AC3E}">
        <p14:creationId xmlns:p14="http://schemas.microsoft.com/office/powerpoint/2010/main" val="232740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353466" y="232278"/>
            <a:ext cx="10133959" cy="720000"/>
          </a:xfrm>
          <a:prstGeom prst="roundRect">
            <a:avLst>
              <a:gd name="adj" fmla="val 50000"/>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37298" y="376278"/>
            <a:ext cx="7469250" cy="432000"/>
          </a:xfrm>
          <a:prstGeom prst="rect">
            <a:avLst/>
          </a:prstGeom>
          <a:noFill/>
          <a:ln cap="sq">
            <a:noFill/>
          </a:ln>
        </p:spPr>
        <p:txBody>
          <a:bodyPr vert="horz" wrap="square" lIns="0" tIns="0" rIns="0" bIns="0" rtlCol="0" anchor="ctr"/>
          <a:lstStyle/>
          <a:p>
            <a:pPr>
              <a:lnSpc>
                <a:spcPct val="110000"/>
              </a:lnSpc>
            </a:pPr>
            <a:r>
              <a:rPr kumimoji="1" lang="en-US" altLang="zh-CN" sz="2800" dirty="0">
                <a:ln w="12700">
                  <a:noFill/>
                </a:ln>
                <a:solidFill>
                  <a:srgbClr val="000000">
                    <a:alpha val="100000"/>
                  </a:srgbClr>
                </a:solidFill>
                <a:latin typeface="Franklin Gothic Demi" panose="020B0703020102020204" pitchFamily="34" charset="0"/>
                <a:ea typeface="Source Han Sans CN Bold"/>
              </a:rPr>
              <a:t>Special Issue</a:t>
            </a:r>
            <a:endParaRPr kumimoji="1" lang="zh-CN" altLang="en-US" sz="2800" dirty="0">
              <a:ln w="12700">
                <a:noFill/>
              </a:ln>
              <a:solidFill>
                <a:srgbClr val="000000">
                  <a:alpha val="100000"/>
                </a:srgbClr>
              </a:solidFill>
              <a:latin typeface="Franklin Gothic Demi" panose="020B0703020102020204" pitchFamily="34" charset="0"/>
              <a:ea typeface="Source Han Sans CN Bold"/>
            </a:endParaRPr>
          </a:p>
        </p:txBody>
      </p:sp>
      <p:sp>
        <p:nvSpPr>
          <p:cNvPr id="23" name="标题 1"/>
          <p:cNvSpPr txBox="1"/>
          <p:nvPr/>
        </p:nvSpPr>
        <p:spPr>
          <a:xfrm flipH="1">
            <a:off x="144432" y="383671"/>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5400000">
            <a:off x="311764" y="540274"/>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7" name="图片 6">
            <a:extLst>
              <a:ext uri="{FF2B5EF4-FFF2-40B4-BE49-F238E27FC236}">
                <a16:creationId xmlns:a16="http://schemas.microsoft.com/office/drawing/2014/main" id="{8ADA3FE5-6F15-4B43-A06F-FDFD014D9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0855" y="1362824"/>
            <a:ext cx="1347170" cy="1822743"/>
          </a:xfrm>
          <a:prstGeom prst="rect">
            <a:avLst/>
          </a:prstGeom>
        </p:spPr>
      </p:pic>
      <p:pic>
        <p:nvPicPr>
          <p:cNvPr id="8" name="图片 7">
            <a:extLst>
              <a:ext uri="{FF2B5EF4-FFF2-40B4-BE49-F238E27FC236}">
                <a16:creationId xmlns:a16="http://schemas.microsoft.com/office/drawing/2014/main" id="{43331E4B-2604-4996-ACBD-8E0273130E98}"/>
              </a:ext>
            </a:extLst>
          </p:cNvPr>
          <p:cNvPicPr>
            <a:picLocks noChangeAspect="1"/>
          </p:cNvPicPr>
          <p:nvPr/>
        </p:nvPicPr>
        <p:blipFill>
          <a:blip r:embed="rId4"/>
          <a:stretch>
            <a:fillRect/>
          </a:stretch>
        </p:blipFill>
        <p:spPr>
          <a:xfrm>
            <a:off x="5392434" y="1362824"/>
            <a:ext cx="1356352" cy="1837452"/>
          </a:xfrm>
          <a:prstGeom prst="rect">
            <a:avLst/>
          </a:prstGeom>
        </p:spPr>
      </p:pic>
      <p:sp>
        <p:nvSpPr>
          <p:cNvPr id="9" name="Rectangle 4">
            <a:extLst>
              <a:ext uri="{FF2B5EF4-FFF2-40B4-BE49-F238E27FC236}">
                <a16:creationId xmlns:a16="http://schemas.microsoft.com/office/drawing/2014/main" id="{CE89CBF1-4150-4D37-97AD-D09D1C03B431}"/>
              </a:ext>
            </a:extLst>
          </p:cNvPr>
          <p:cNvSpPr/>
          <p:nvPr/>
        </p:nvSpPr>
        <p:spPr>
          <a:xfrm>
            <a:off x="8218108" y="4895696"/>
            <a:ext cx="3782708" cy="1602905"/>
          </a:xfrm>
          <a:prstGeom prst="rect">
            <a:avLst/>
          </a:prstGeom>
          <a:solidFill>
            <a:schemeClr val="accent2"/>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normAutofit lnSpcReduction="10000"/>
          </a:bodyPr>
          <a:lstStyle/>
          <a:p>
            <a:pPr algn="ctr"/>
            <a:endParaRPr lang="en-US" altLang="zh-CN" sz="1327" b="1" dirty="0">
              <a:solidFill>
                <a:schemeClr val="bg1"/>
              </a:solidFill>
              <a:latin typeface="Franklin Gothic Book" panose="020B0503020102020204" pitchFamily="34" charset="0"/>
              <a:ea typeface="微软雅黑" panose="020B0503020204020204" pitchFamily="34" charset="-122"/>
              <a:cs typeface="Arial" pitchFamily="34" charset="0"/>
            </a:endParaRPr>
          </a:p>
          <a:p>
            <a:pPr algn="ctr"/>
            <a:r>
              <a:rPr lang="en-US" altLang="zh-CN" sz="1327" b="1" dirty="0">
                <a:solidFill>
                  <a:schemeClr val="bg1"/>
                </a:solidFill>
                <a:latin typeface="Franklin Gothic Book" panose="020B0503020102020204" pitchFamily="34" charset="0"/>
                <a:ea typeface="微软雅黑" panose="020B0503020204020204" pitchFamily="34" charset="-122"/>
                <a:cs typeface="Arial" pitchFamily="34" charset="0"/>
              </a:rPr>
              <a:t>2025 No 12 </a:t>
            </a:r>
          </a:p>
          <a:p>
            <a:pPr algn="ctr"/>
            <a:endParaRPr lang="en-US" altLang="zh-CN" sz="1327" b="1" dirty="0">
              <a:solidFill>
                <a:schemeClr val="bg1"/>
              </a:solidFill>
              <a:latin typeface="Franklin Gothic Book" panose="020B0503020102020204" pitchFamily="34" charset="0"/>
              <a:ea typeface="微软雅黑" panose="020B0503020204020204" pitchFamily="34" charset="-122"/>
              <a:cs typeface="Arial" pitchFamily="34" charset="0"/>
            </a:endParaRPr>
          </a:p>
          <a:p>
            <a:pPr algn="ctr"/>
            <a:r>
              <a:rPr lang="en-US" altLang="zh-CN" sz="1799" dirty="0">
                <a:latin typeface="Franklin Gothic Medium" panose="020B0603020102020204" pitchFamily="34" charset="0"/>
              </a:rPr>
              <a:t>New Physics Search at the CEPC: a General Perspective</a:t>
            </a:r>
          </a:p>
          <a:p>
            <a:pPr algn="ctr"/>
            <a:br>
              <a:rPr lang="zh-CN" altLang="en-US" sz="1327" b="1" dirty="0">
                <a:solidFill>
                  <a:schemeClr val="bg1"/>
                </a:solidFill>
                <a:latin typeface="Franklin Gothic Book" panose="020B0503020102020204" pitchFamily="34" charset="0"/>
                <a:ea typeface="微软雅黑" panose="020B0503020204020204" pitchFamily="34" charset="-122"/>
                <a:cs typeface="Arial" pitchFamily="34" charset="0"/>
              </a:rPr>
            </a:br>
            <a:endParaRPr lang="zh-CN" altLang="en-US" sz="1327" b="1" dirty="0">
              <a:solidFill>
                <a:schemeClr val="bg1"/>
              </a:solidFill>
              <a:latin typeface="Franklin Gothic Book" panose="020B0503020102020204" pitchFamily="34" charset="0"/>
              <a:ea typeface="微软雅黑" panose="020B0503020204020204" pitchFamily="34" charset="-122"/>
              <a:cs typeface="Arial" pitchFamily="34" charset="0"/>
            </a:endParaRPr>
          </a:p>
        </p:txBody>
      </p:sp>
      <p:sp>
        <p:nvSpPr>
          <p:cNvPr id="10" name="Rectangle 6">
            <a:extLst>
              <a:ext uri="{FF2B5EF4-FFF2-40B4-BE49-F238E27FC236}">
                <a16:creationId xmlns:a16="http://schemas.microsoft.com/office/drawing/2014/main" id="{56E5C5BB-5F68-432C-91CA-F8EE9C304F31}"/>
              </a:ext>
            </a:extLst>
          </p:cNvPr>
          <p:cNvSpPr/>
          <p:nvPr/>
        </p:nvSpPr>
        <p:spPr>
          <a:xfrm>
            <a:off x="4188343" y="4878938"/>
            <a:ext cx="3784234" cy="1602906"/>
          </a:xfrm>
          <a:prstGeom prst="rect">
            <a:avLst/>
          </a:prstGeom>
          <a:solidFill>
            <a:schemeClr val="accent4"/>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normAutofit lnSpcReduction="10000"/>
          </a:bodyPr>
          <a:lstStyle/>
          <a:p>
            <a:pPr algn="ctr"/>
            <a:endParaRPr lang="en-US" altLang="zh-CN" sz="1233" b="1" dirty="0">
              <a:solidFill>
                <a:schemeClr val="bg1"/>
              </a:solidFill>
              <a:latin typeface="Franklin Gothic Book" panose="020B0503020102020204" pitchFamily="34" charset="0"/>
              <a:ea typeface="微软雅黑" panose="020B0503020204020204" pitchFamily="34" charset="-122"/>
              <a:cs typeface="Arial" pitchFamily="34" charset="0"/>
            </a:endParaRPr>
          </a:p>
          <a:p>
            <a:pPr algn="ctr"/>
            <a:r>
              <a:rPr lang="en-US" altLang="zh-CN" sz="1233" b="1" dirty="0">
                <a:solidFill>
                  <a:schemeClr val="bg1"/>
                </a:solidFill>
                <a:latin typeface="Franklin Gothic Book" panose="020B0503020102020204" pitchFamily="34" charset="0"/>
                <a:ea typeface="微软雅黑" panose="020B0503020204020204" pitchFamily="34" charset="-122"/>
                <a:cs typeface="Arial" pitchFamily="34" charset="0"/>
              </a:rPr>
              <a:t>2025 No 10 </a:t>
            </a:r>
          </a:p>
          <a:p>
            <a:pPr algn="ctr"/>
            <a:endParaRPr lang="en-US" altLang="zh-CN" sz="1327" b="1" dirty="0">
              <a:solidFill>
                <a:schemeClr val="bg1"/>
              </a:solidFill>
              <a:latin typeface="Franklin Gothic Book" panose="020B0503020102020204" pitchFamily="34" charset="0"/>
              <a:ea typeface="微软雅黑" panose="020B0503020204020204" pitchFamily="34" charset="-122"/>
              <a:cs typeface="Arial" pitchFamily="34" charset="0"/>
            </a:endParaRPr>
          </a:p>
          <a:p>
            <a:pPr algn="ctr">
              <a:lnSpc>
                <a:spcPct val="110000"/>
              </a:lnSpc>
            </a:pPr>
            <a:r>
              <a:rPr lang="en-US" altLang="zh-CN" sz="1799" dirty="0">
                <a:solidFill>
                  <a:schemeClr val="bg1"/>
                </a:solidFill>
                <a:latin typeface="Franklin Gothic Medium" panose="020B0603020102020204" pitchFamily="34" charset="0"/>
              </a:rPr>
              <a:t>Flavor Physics at CEPC: a General Perspective</a:t>
            </a:r>
          </a:p>
          <a:p>
            <a:pPr algn="ctr"/>
            <a:br>
              <a:rPr lang="zh-CN" altLang="en-US" sz="1327" b="1" dirty="0">
                <a:solidFill>
                  <a:schemeClr val="bg1"/>
                </a:solidFill>
                <a:latin typeface="Franklin Gothic Book" panose="020B0503020102020204" pitchFamily="34" charset="0"/>
                <a:ea typeface="微软雅黑" panose="020B0503020204020204" pitchFamily="34" charset="-122"/>
                <a:cs typeface="Arial" pitchFamily="34" charset="0"/>
              </a:rPr>
            </a:br>
            <a:endParaRPr lang="zh-CN" altLang="en-US" sz="1707" b="1" dirty="0">
              <a:solidFill>
                <a:schemeClr val="bg1"/>
              </a:solidFill>
              <a:latin typeface="Franklin Gothic Book" panose="020B0503020102020204" pitchFamily="34" charset="0"/>
              <a:ea typeface="微软雅黑" panose="020B0503020204020204" pitchFamily="34" charset="-122"/>
              <a:cs typeface="Arial" pitchFamily="34" charset="0"/>
            </a:endParaRPr>
          </a:p>
        </p:txBody>
      </p:sp>
      <p:sp>
        <p:nvSpPr>
          <p:cNvPr id="11" name="Rectangle 7">
            <a:extLst>
              <a:ext uri="{FF2B5EF4-FFF2-40B4-BE49-F238E27FC236}">
                <a16:creationId xmlns:a16="http://schemas.microsoft.com/office/drawing/2014/main" id="{D908688C-7385-4995-8054-EA25B614E8AA}"/>
              </a:ext>
            </a:extLst>
          </p:cNvPr>
          <p:cNvSpPr/>
          <p:nvPr/>
        </p:nvSpPr>
        <p:spPr>
          <a:xfrm>
            <a:off x="144432" y="4878938"/>
            <a:ext cx="3784234" cy="1603417"/>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a:r>
              <a:rPr lang="en-US" altLang="zh-CN" sz="1233" b="1" dirty="0">
                <a:solidFill>
                  <a:schemeClr val="bg1"/>
                </a:solidFill>
                <a:latin typeface="Franklin Gothic Book" panose="020B0503020102020204" pitchFamily="34" charset="0"/>
                <a:ea typeface="微软雅黑" panose="020B0503020204020204" pitchFamily="34" charset="-122"/>
                <a:cs typeface="Arial" pitchFamily="34" charset="0"/>
              </a:rPr>
              <a:t>2020 No 4 </a:t>
            </a:r>
          </a:p>
          <a:p>
            <a:pPr algn="ctr"/>
            <a:endParaRPr lang="en-US" altLang="zh-CN" sz="1327" b="1" dirty="0">
              <a:solidFill>
                <a:schemeClr val="bg1"/>
              </a:solidFill>
              <a:latin typeface="Franklin Gothic Book" panose="020B0503020102020204" pitchFamily="34" charset="0"/>
              <a:ea typeface="微软雅黑" panose="020B0503020204020204" pitchFamily="34" charset="-122"/>
              <a:cs typeface="Arial" pitchFamily="34" charset="0"/>
            </a:endParaRPr>
          </a:p>
          <a:p>
            <a:pPr algn="ctr"/>
            <a:r>
              <a:rPr lang="en-US" altLang="zh-CN" sz="1707" b="1" dirty="0">
                <a:solidFill>
                  <a:schemeClr val="bg1"/>
                </a:solidFill>
                <a:latin typeface="Franklin Gothic Book" panose="020B0503020102020204" pitchFamily="34" charset="0"/>
              </a:rPr>
              <a:t>Future Physics </a:t>
            </a:r>
          </a:p>
          <a:p>
            <a:pPr algn="ctr"/>
            <a:r>
              <a:rPr lang="en-US" altLang="zh-CN" sz="1707" b="1" dirty="0" err="1">
                <a:solidFill>
                  <a:schemeClr val="bg1"/>
                </a:solidFill>
                <a:latin typeface="Franklin Gothic Book" panose="020B0503020102020204" pitchFamily="34" charset="0"/>
              </a:rPr>
              <a:t>Programme</a:t>
            </a:r>
            <a:r>
              <a:rPr lang="en-US" altLang="zh-CN" sz="1707" b="1" dirty="0">
                <a:solidFill>
                  <a:schemeClr val="bg1"/>
                </a:solidFill>
                <a:latin typeface="Franklin Gothic Book" panose="020B0503020102020204" pitchFamily="34" charset="0"/>
              </a:rPr>
              <a:t> of BESIII</a:t>
            </a:r>
            <a:br>
              <a:rPr lang="zh-CN" altLang="en-US" sz="1707" b="1" dirty="0">
                <a:solidFill>
                  <a:schemeClr val="bg1"/>
                </a:solidFill>
                <a:latin typeface="Franklin Gothic Book" panose="020B0503020102020204" pitchFamily="34" charset="0"/>
              </a:rPr>
            </a:br>
            <a:endParaRPr lang="zh-CN" altLang="en-US" sz="1327" b="1" dirty="0">
              <a:solidFill>
                <a:schemeClr val="bg1"/>
              </a:solidFill>
              <a:latin typeface="Franklin Gothic Book" panose="020B0503020102020204" pitchFamily="34" charset="0"/>
              <a:ea typeface="微软雅黑" panose="020B0503020204020204" pitchFamily="34" charset="-122"/>
              <a:cs typeface="Arial" pitchFamily="34" charset="0"/>
            </a:endParaRPr>
          </a:p>
        </p:txBody>
      </p:sp>
      <p:pic>
        <p:nvPicPr>
          <p:cNvPr id="12" name="图片 11">
            <a:extLst>
              <a:ext uri="{FF2B5EF4-FFF2-40B4-BE49-F238E27FC236}">
                <a16:creationId xmlns:a16="http://schemas.microsoft.com/office/drawing/2014/main" id="{6B6D44CC-6AE4-4F8F-BE49-50990AE592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180" y="1362823"/>
            <a:ext cx="2533068" cy="3246273"/>
          </a:xfrm>
          <a:prstGeom prst="rect">
            <a:avLst/>
          </a:prstGeom>
        </p:spPr>
      </p:pic>
      <p:sp>
        <p:nvSpPr>
          <p:cNvPr id="16" name="矩形 15">
            <a:extLst>
              <a:ext uri="{FF2B5EF4-FFF2-40B4-BE49-F238E27FC236}">
                <a16:creationId xmlns:a16="http://schemas.microsoft.com/office/drawing/2014/main" id="{522F03CE-967F-41FD-926C-6617E4773A5F}"/>
              </a:ext>
            </a:extLst>
          </p:cNvPr>
          <p:cNvSpPr/>
          <p:nvPr/>
        </p:nvSpPr>
        <p:spPr>
          <a:xfrm>
            <a:off x="87866" y="1039401"/>
            <a:ext cx="3947672" cy="56667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17" name="矩形 16">
            <a:extLst>
              <a:ext uri="{FF2B5EF4-FFF2-40B4-BE49-F238E27FC236}">
                <a16:creationId xmlns:a16="http://schemas.microsoft.com/office/drawing/2014/main" id="{BAB5FF0F-7ABC-43ED-8079-89B5C3059764}"/>
              </a:ext>
            </a:extLst>
          </p:cNvPr>
          <p:cNvSpPr/>
          <p:nvPr/>
        </p:nvSpPr>
        <p:spPr>
          <a:xfrm>
            <a:off x="4097561" y="1039401"/>
            <a:ext cx="3946099" cy="56667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18" name="矩形 17">
            <a:extLst>
              <a:ext uri="{FF2B5EF4-FFF2-40B4-BE49-F238E27FC236}">
                <a16:creationId xmlns:a16="http://schemas.microsoft.com/office/drawing/2014/main" id="{A37D445A-2131-472B-A32D-E092891D5AF2}"/>
              </a:ext>
            </a:extLst>
          </p:cNvPr>
          <p:cNvSpPr/>
          <p:nvPr/>
        </p:nvSpPr>
        <p:spPr>
          <a:xfrm>
            <a:off x="8114789" y="1039401"/>
            <a:ext cx="3989346" cy="56667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pic>
        <p:nvPicPr>
          <p:cNvPr id="26" name="图片 25">
            <a:extLst>
              <a:ext uri="{FF2B5EF4-FFF2-40B4-BE49-F238E27FC236}">
                <a16:creationId xmlns:a16="http://schemas.microsoft.com/office/drawing/2014/main" id="{D9194EF1-3712-4BFB-9CAA-75FE0AA42AC7}"/>
              </a:ext>
            </a:extLst>
          </p:cNvPr>
          <p:cNvPicPr>
            <a:picLocks noChangeAspect="1"/>
          </p:cNvPicPr>
          <p:nvPr/>
        </p:nvPicPr>
        <p:blipFill rotWithShape="1">
          <a:blip r:embed="rId6"/>
          <a:srcRect t="735"/>
          <a:stretch/>
        </p:blipFill>
        <p:spPr>
          <a:xfrm>
            <a:off x="4773351" y="1340636"/>
            <a:ext cx="2579782" cy="3268461"/>
          </a:xfrm>
          <a:prstGeom prst="rect">
            <a:avLst/>
          </a:prstGeom>
        </p:spPr>
      </p:pic>
      <p:pic>
        <p:nvPicPr>
          <p:cNvPr id="27" name="图片 26">
            <a:extLst>
              <a:ext uri="{FF2B5EF4-FFF2-40B4-BE49-F238E27FC236}">
                <a16:creationId xmlns:a16="http://schemas.microsoft.com/office/drawing/2014/main" id="{568F02AE-5478-4082-8A93-9FF75366B094}"/>
              </a:ext>
            </a:extLst>
          </p:cNvPr>
          <p:cNvPicPr>
            <a:picLocks noChangeAspect="1"/>
          </p:cNvPicPr>
          <p:nvPr/>
        </p:nvPicPr>
        <p:blipFill>
          <a:blip r:embed="rId7"/>
          <a:stretch>
            <a:fillRect/>
          </a:stretch>
        </p:blipFill>
        <p:spPr>
          <a:xfrm>
            <a:off x="8916534" y="1340636"/>
            <a:ext cx="2579782" cy="3347497"/>
          </a:xfrm>
          <a:prstGeom prst="rect">
            <a:avLst/>
          </a:prstGeom>
        </p:spPr>
      </p:pic>
    </p:spTree>
    <p:extLst>
      <p:ext uri="{BB962C8B-B14F-4D97-AF65-F5344CB8AC3E}">
        <p14:creationId xmlns:p14="http://schemas.microsoft.com/office/powerpoint/2010/main" val="9347188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9103_16*i*0"/>
  <p:tag name="KSO_WM_TEMPLATE_CATEGORY" val="custom"/>
  <p:tag name="KSO_WM_TEMPLATE_INDEX" val="20189103"/>
  <p:tag name="KSO_WM_UNIT_INDEX" val="0"/>
  <p:tag name="KSO_WM_FULL_TEXT_BEAUTIFY_COPY_ID" val="16"/>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66,&quot;width&quot;:2866}"/>
  <p:tag name="FEATURENAME" val="collage"/>
  <p:tag name="KSO_WM_UNIT_VALUE" val="1128*2005"/>
  <p:tag name="KSO_WM_UNIT_HIGHLIGHT" val="0"/>
  <p:tag name="KSO_WM_UNIT_COMPATIBLE" val="0"/>
  <p:tag name="KSO_WM_UNIT_DIAGRAM_ISNUMVISUAL" val="0"/>
  <p:tag name="KSO_WM_UNIT_DIAGRAM_ISREFERUNIT" val="0"/>
  <p:tag name="KSO_WM_UNIT_TYPE" val="d"/>
  <p:tag name="KSO_WM_UNIT_INDEX" val="1"/>
  <p:tag name="KSO_WM_UNIT_ID" val="diagram20202384_1*d*1"/>
  <p:tag name="KSO_WM_TEMPLATE_CATEGORY" val="diagram"/>
  <p:tag name="KSO_WM_TEMPLATE_INDEX" val="20202384"/>
  <p:tag name="KSO_WM_UNIT_LAYERLEVEL" val="1"/>
  <p:tag name="KSO_WM_TAG_VERSION" val="1.0"/>
  <p:tag name="KSO_WM_BEAUTIFY_FLAG" val="#wm#"/>
  <p:tag name="KSO_WM_UNIT_PLACING_PICTURE_INFO" val="{&quot;code&quot;:&quot;Ab&quot;,&quot;full_picture&quot;:true,&quot;last_crop_picture&quot;:&quot;[1]&quot;,&quot;last_full_picture&quot;:&quot;Ab&quot;,&quot;margin&quot;:{&quot;left&quot;:37.648768604494535,&quot;right&quot;:37.862480080391038},&quot;scheme&quot;:&quot;3-0&quot;,&quot;spacing&quot;:5}"/>
  <p:tag name="KSO_WM_UNIT_BLOCK" val="0"/>
  <p:tag name="KSO_WM_UNIT_PLACING_PICTURE" val="145530.238"/>
  <p:tag name="KSO_WM_UNIT_SUPPORT_UNIT_TYPE" val="[&quot;all&quot;]"/>
  <p:tag name="KSO_WM_UNIT_PLACING_PICTURE_USER_RELATIVERECTANGLE" val="{&quot;bottom&quot;:0.00013999999999999999,&quot;left&quot;:0,&quot;right&quot;:0,&quot;top&quot;:0.00013999999999999999}"/>
  <p:tag name="KSO_WM_UNIT_PLACING_PICTURE_COLLAGE_RELATIVERECTANGLE" val="{&quot;bottom&quot;:0.00014000000000000961,&quot;left&quot;:0,&quot;right&quot;:0,&quot;top&quot;:0.00014000000000000961}"/>
  <p:tag name="KSO_WM_UNIT_PLACING_PICTURE_COLLAGE_VIEWPORT" val="{&quot;height&quot;:6400.6299212598424,&quot;width&quot;:8554.6673810064858}"/>
  <p:tag name="KSO_WM_UNIT_PLACING_PICTURE_MD4" val="0"/>
  <p:tag name="KSO_WM_UNIT_PLACING_PICTURE_USER_VIEWPORT_SMARTMENU" val="{&quot;height&quot;:2259.9353717199169,&quot;width&quot;:3435.7980974561078}"/>
  <p:tag name="KSO_WM_UNIT_PLACING_PICTURE_USER_RELATIVERECTANGLE_SMARTMENU" val="{&quot;bottom&quot;:0,&quot;left&quot;:0,&quot;right&quot;:0,&quot;top&quot;: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17,&quot;width&quot;:5119.6428571428569}"/>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93CFCF"/>
      </a:accent1>
      <a:accent2>
        <a:srgbClr val="3D4F1B"/>
      </a:accent2>
      <a:accent3>
        <a:srgbClr val="FCD080"/>
      </a:accent3>
      <a:accent4>
        <a:srgbClr val="CF7600"/>
      </a:accent4>
      <a:accent5>
        <a:srgbClr val="FFFFFF"/>
      </a:accent5>
      <a:accent6>
        <a:srgbClr val="A3A3A3"/>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34119</TotalTime>
  <Words>1499</Words>
  <Application>Microsoft Office PowerPoint</Application>
  <PresentationFormat>Widescreen</PresentationFormat>
  <Paragraphs>233</Paragraphs>
  <Slides>15</Slides>
  <Notes>15</Notes>
  <HiddenSlides>0</HiddenSlides>
  <MMClips>0</MMClips>
  <ScaleCrop>false</ScaleCrop>
  <HeadingPairs>
    <vt:vector size="6" baseType="variant">
      <vt:variant>
        <vt:lpstr>Fonts Used</vt:lpstr>
      </vt:variant>
      <vt:variant>
        <vt:i4>40</vt:i4>
      </vt:variant>
      <vt:variant>
        <vt:lpstr>Theme</vt:lpstr>
      </vt:variant>
      <vt:variant>
        <vt:i4>1</vt:i4>
      </vt:variant>
      <vt:variant>
        <vt:lpstr>Slide Titles</vt:lpstr>
      </vt:variant>
      <vt:variant>
        <vt:i4>15</vt:i4>
      </vt:variant>
    </vt:vector>
  </HeadingPairs>
  <TitlesOfParts>
    <vt:vector size="56" baseType="lpstr">
      <vt:lpstr>Franklin Gothic Heavy</vt:lpstr>
      <vt:lpstr>Bahnschrift SemiLight Condensed</vt:lpstr>
      <vt:lpstr>Sitka Banner</vt:lpstr>
      <vt:lpstr>-apple-system</vt:lpstr>
      <vt:lpstr>Bahnschrift Condensed</vt:lpstr>
      <vt:lpstr>Microsoft YaHei UI</vt:lpstr>
      <vt:lpstr>Franklin Gothic Book</vt:lpstr>
      <vt:lpstr>Source Han Sans</vt:lpstr>
      <vt:lpstr>等线</vt:lpstr>
      <vt:lpstr>OpenSans-Regular</vt:lpstr>
      <vt:lpstr>Baskerville Old Face</vt:lpstr>
      <vt:lpstr>Franklin Gothic Demi</vt:lpstr>
      <vt:lpstr>Algerian</vt:lpstr>
      <vt:lpstr>Arial</vt:lpstr>
      <vt:lpstr>Berlin Sans FB Demi</vt:lpstr>
      <vt:lpstr>Franklin Gothic Medium Cond</vt:lpstr>
      <vt:lpstr>Californian FB</vt:lpstr>
      <vt:lpstr>Bernard MT Condensed</vt:lpstr>
      <vt:lpstr>Franklin Gothic Medium</vt:lpstr>
      <vt:lpstr>Bodoni MT Black</vt:lpstr>
      <vt:lpstr>Wingdings</vt:lpstr>
      <vt:lpstr>Berlin Sans FB</vt:lpstr>
      <vt:lpstr>Gill Sans MT Condensed</vt:lpstr>
      <vt:lpstr>Castellar</vt:lpstr>
      <vt:lpstr>Centaur</vt:lpstr>
      <vt:lpstr>Elephant</vt:lpstr>
      <vt:lpstr>微软雅黑</vt:lpstr>
      <vt:lpstr>Comic Sans MS</vt:lpstr>
      <vt:lpstr>宋体</vt:lpstr>
      <vt:lpstr>Source Han Sans CN Bold</vt:lpstr>
      <vt:lpstr>Felix Titling</vt:lpstr>
      <vt:lpstr>Bauhaus 93</vt:lpstr>
      <vt:lpstr>Impact</vt:lpstr>
      <vt:lpstr>Franklin Gothic Demi Cond</vt:lpstr>
      <vt:lpstr>Arial Rounded MT Bold</vt:lpstr>
      <vt:lpstr>Bahnschrift Light Condensed</vt:lpstr>
      <vt:lpstr>MS Reference Sans Serif</vt:lpstr>
      <vt:lpstr>Arial Narrow</vt:lpstr>
      <vt:lpstr>Bodoni MT Condensed</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DHR</dc:creator>
  <cp:lastModifiedBy>Hairong Dong</cp:lastModifiedBy>
  <cp:revision>93</cp:revision>
  <dcterms:modified xsi:type="dcterms:W3CDTF">2026-04-26T03:49:33Z</dcterms:modified>
</cp:coreProperties>
</file>