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53" r:id="rId5"/>
    <p:sldMasterId id="2147483670" r:id="rId6"/>
    <p:sldMasterId id="2147483668" r:id="rId7"/>
  </p:sldMasterIdLst>
  <p:notesMasterIdLst>
    <p:notesMasterId r:id="rId18"/>
  </p:notesMasterIdLst>
  <p:handoutMasterIdLst>
    <p:handoutMasterId r:id="rId19"/>
  </p:handoutMasterIdLst>
  <p:sldIdLst>
    <p:sldId id="298" r:id="rId8"/>
    <p:sldId id="541" r:id="rId9"/>
    <p:sldId id="8937" r:id="rId10"/>
    <p:sldId id="8948" r:id="rId11"/>
    <p:sldId id="8960" r:id="rId12"/>
    <p:sldId id="8942" r:id="rId13"/>
    <p:sldId id="8944" r:id="rId14"/>
    <p:sldId id="8959" r:id="rId15"/>
    <p:sldId id="8961" r:id="rId16"/>
    <p:sldId id="299" r:id="rId17"/>
  </p:sldIdLst>
  <p:sldSz cx="12192000" cy="6858000"/>
  <p:notesSz cx="6858000" cy="9144000"/>
  <p:defaultTextStyle>
    <a:defPPr>
      <a:defRPr lang="es-A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872"/>
    <a:srgbClr val="F6CF48"/>
    <a:srgbClr val="00393A"/>
    <a:srgbClr val="48BABE"/>
    <a:srgbClr val="729C1C"/>
    <a:srgbClr val="E06920"/>
    <a:srgbClr val="F4F6F3"/>
    <a:srgbClr val="00AA76"/>
    <a:srgbClr val="0D58C9"/>
    <a:srgbClr val="DC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21560-5F69-4929-8FC3-8BE2E998B15A}" v="308" dt="2026-04-27T03:49:37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1"/>
    <p:restoredTop sz="8517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8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Yu" userId="cef4cf4c-c39f-4cec-89eb-665df8d6bf0b" providerId="ADAL" clId="{F8E21560-5F69-4929-8FC3-8BE2E998B15A}"/>
    <pc:docChg chg="undo custSel addSld delSld modSld sldOrd">
      <pc:chgData name="Teresa Yu" userId="cef4cf4c-c39f-4cec-89eb-665df8d6bf0b" providerId="ADAL" clId="{F8E21560-5F69-4929-8FC3-8BE2E998B15A}" dt="2026-04-27T03:51:56.462" v="958" actId="948"/>
      <pc:docMkLst>
        <pc:docMk/>
      </pc:docMkLst>
      <pc:sldChg chg="addSp modSp mod">
        <pc:chgData name="Teresa Yu" userId="cef4cf4c-c39f-4cec-89eb-665df8d6bf0b" providerId="ADAL" clId="{F8E21560-5F69-4929-8FC3-8BE2E998B15A}" dt="2026-04-27T03:51:56.462" v="958" actId="948"/>
        <pc:sldMkLst>
          <pc:docMk/>
          <pc:sldMk cId="3920295342" sldId="298"/>
        </pc:sldMkLst>
        <pc:spChg chg="mod">
          <ac:chgData name="Teresa Yu" userId="cef4cf4c-c39f-4cec-89eb-665df8d6bf0b" providerId="ADAL" clId="{F8E21560-5F69-4929-8FC3-8BE2E998B15A}" dt="2026-04-27T03:46:12.619" v="937" actId="164"/>
          <ac:spMkLst>
            <pc:docMk/>
            <pc:sldMk cId="3920295342" sldId="298"/>
            <ac:spMk id="2" creationId="{FB8F4AB1-C931-A2F2-6270-8C3FAED18522}"/>
          </ac:spMkLst>
        </pc:spChg>
        <pc:spChg chg="mod">
          <ac:chgData name="Teresa Yu" userId="cef4cf4c-c39f-4cec-89eb-665df8d6bf0b" providerId="ADAL" clId="{F8E21560-5F69-4929-8FC3-8BE2E998B15A}" dt="2026-04-27T03:51:56.462" v="958" actId="948"/>
          <ac:spMkLst>
            <pc:docMk/>
            <pc:sldMk cId="3920295342" sldId="298"/>
            <ac:spMk id="3" creationId="{122E64FD-D8AD-A8C1-CC74-B53704ED6801}"/>
          </ac:spMkLst>
        </pc:spChg>
        <pc:grpChg chg="add mod">
          <ac:chgData name="Teresa Yu" userId="cef4cf4c-c39f-4cec-89eb-665df8d6bf0b" providerId="ADAL" clId="{F8E21560-5F69-4929-8FC3-8BE2E998B15A}" dt="2026-04-27T03:46:12.619" v="937" actId="164"/>
          <ac:grpSpMkLst>
            <pc:docMk/>
            <pc:sldMk cId="3920295342" sldId="298"/>
            <ac:grpSpMk id="4" creationId="{0FB93882-4FF8-79A6-7DEE-20F351354B46}"/>
          </ac:grpSpMkLst>
        </pc:grpChg>
      </pc:sldChg>
      <pc:sldChg chg="addSp modSp mod modNotesTx">
        <pc:chgData name="Teresa Yu" userId="cef4cf4c-c39f-4cec-89eb-665df8d6bf0b" providerId="ADAL" clId="{F8E21560-5F69-4929-8FC3-8BE2E998B15A}" dt="2026-04-27T03:48:04.390" v="946" actId="164"/>
        <pc:sldMkLst>
          <pc:docMk/>
          <pc:sldMk cId="3783657524" sldId="299"/>
        </pc:sldMkLst>
        <pc:spChg chg="mod">
          <ac:chgData name="Teresa Yu" userId="cef4cf4c-c39f-4cec-89eb-665df8d6bf0b" providerId="ADAL" clId="{F8E21560-5F69-4929-8FC3-8BE2E998B15A}" dt="2026-04-27T03:48:04.390" v="946" actId="164"/>
          <ac:spMkLst>
            <pc:docMk/>
            <pc:sldMk cId="3783657524" sldId="299"/>
            <ac:spMk id="2" creationId="{4AB01FA4-C06D-F297-49E3-B8210B2C7559}"/>
          </ac:spMkLst>
        </pc:spChg>
        <pc:spChg chg="mod">
          <ac:chgData name="Teresa Yu" userId="cef4cf4c-c39f-4cec-89eb-665df8d6bf0b" providerId="ADAL" clId="{F8E21560-5F69-4929-8FC3-8BE2E998B15A}" dt="2026-04-27T03:48:04.390" v="946" actId="164"/>
          <ac:spMkLst>
            <pc:docMk/>
            <pc:sldMk cId="3783657524" sldId="299"/>
            <ac:spMk id="8" creationId="{0A376590-F943-9752-EF03-8AFFF1A9E5A8}"/>
          </ac:spMkLst>
        </pc:spChg>
        <pc:spChg chg="mod">
          <ac:chgData name="Teresa Yu" userId="cef4cf4c-c39f-4cec-89eb-665df8d6bf0b" providerId="ADAL" clId="{F8E21560-5F69-4929-8FC3-8BE2E998B15A}" dt="2026-04-27T03:48:04.390" v="946" actId="164"/>
          <ac:spMkLst>
            <pc:docMk/>
            <pc:sldMk cId="3783657524" sldId="299"/>
            <ac:spMk id="9" creationId="{D1B8C496-07FC-4EB8-A5CD-22864AA5A868}"/>
          </ac:spMkLst>
        </pc:spChg>
        <pc:grpChg chg="add mod">
          <ac:chgData name="Teresa Yu" userId="cef4cf4c-c39f-4cec-89eb-665df8d6bf0b" providerId="ADAL" clId="{F8E21560-5F69-4929-8FC3-8BE2E998B15A}" dt="2026-04-27T03:48:04.390" v="946" actId="164"/>
          <ac:grpSpMkLst>
            <pc:docMk/>
            <pc:sldMk cId="3783657524" sldId="299"/>
            <ac:grpSpMk id="3" creationId="{285EDF05-B2AB-743C-ECB8-695B068CEC52}"/>
          </ac:grpSpMkLst>
        </pc:grpChg>
        <pc:picChg chg="mod modCrop">
          <ac:chgData name="Teresa Yu" userId="cef4cf4c-c39f-4cec-89eb-665df8d6bf0b" providerId="ADAL" clId="{F8E21560-5F69-4929-8FC3-8BE2E998B15A}" dt="2026-04-27T03:48:04.390" v="946" actId="164"/>
          <ac:picMkLst>
            <pc:docMk/>
            <pc:sldMk cId="3783657524" sldId="299"/>
            <ac:picMk id="4" creationId="{E9669185-876E-A6C2-F8E3-DA62EB345295}"/>
          </ac:picMkLst>
        </pc:picChg>
        <pc:picChg chg="mod modCrop">
          <ac:chgData name="Teresa Yu" userId="cef4cf4c-c39f-4cec-89eb-665df8d6bf0b" providerId="ADAL" clId="{F8E21560-5F69-4929-8FC3-8BE2E998B15A}" dt="2026-04-27T03:48:04.390" v="946" actId="164"/>
          <ac:picMkLst>
            <pc:docMk/>
            <pc:sldMk cId="3783657524" sldId="299"/>
            <ac:picMk id="7" creationId="{E639860B-2FE1-12B6-188E-04EFC9982144}"/>
          </ac:picMkLst>
        </pc:picChg>
      </pc:sldChg>
      <pc:sldChg chg="addSp delSp modSp mod modNotesTx">
        <pc:chgData name="Teresa Yu" userId="cef4cf4c-c39f-4cec-89eb-665df8d6bf0b" providerId="ADAL" clId="{F8E21560-5F69-4929-8FC3-8BE2E998B15A}" dt="2026-04-27T03:47:03.291" v="940" actId="338"/>
        <pc:sldMkLst>
          <pc:docMk/>
          <pc:sldMk cId="4251449461" sldId="541"/>
        </pc:sldMkLst>
        <pc:spChg chg="mod">
          <ac:chgData name="Teresa Yu" userId="cef4cf4c-c39f-4cec-89eb-665df8d6bf0b" providerId="ADAL" clId="{F8E21560-5F69-4929-8FC3-8BE2E998B15A}" dt="2026-04-26T16:52:01.415" v="888" actId="20577"/>
          <ac:spMkLst>
            <pc:docMk/>
            <pc:sldMk cId="4251449461" sldId="541"/>
            <ac:spMk id="5" creationId="{EC71A2BE-0B50-305F-D903-D022665292EB}"/>
          </ac:spMkLst>
        </pc:spChg>
        <pc:spChg chg="mod topLvl">
          <ac:chgData name="Teresa Yu" userId="cef4cf4c-c39f-4cec-89eb-665df8d6bf0b" providerId="ADAL" clId="{F8E21560-5F69-4929-8FC3-8BE2E998B15A}" dt="2026-04-27T03:47:03.291" v="940" actId="338"/>
          <ac:spMkLst>
            <pc:docMk/>
            <pc:sldMk cId="4251449461" sldId="541"/>
            <ac:spMk id="8" creationId="{837FB71C-BAAC-FF15-04B5-34AA2629A44D}"/>
          </ac:spMkLst>
        </pc:spChg>
        <pc:spChg chg="mod topLvl">
          <ac:chgData name="Teresa Yu" userId="cef4cf4c-c39f-4cec-89eb-665df8d6bf0b" providerId="ADAL" clId="{F8E21560-5F69-4929-8FC3-8BE2E998B15A}" dt="2026-04-27T03:47:03.291" v="940" actId="338"/>
          <ac:spMkLst>
            <pc:docMk/>
            <pc:sldMk cId="4251449461" sldId="541"/>
            <ac:spMk id="9" creationId="{F60EC6EF-E716-E2C5-CD76-11DF42954C38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10" creationId="{08839590-AF77-2643-5A3C-C9C72268051A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11" creationId="{88CBC448-7716-A73E-8EEC-356DE0230F7C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17" creationId="{431ADBA3-7502-327B-16F9-F975C90D0BEF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18" creationId="{60DDE8C9-988E-899A-B430-D14FC75E6E4D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19" creationId="{84B89724-F1ED-2B6A-61AE-267C451A5278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0" creationId="{7E0C4D80-C6B7-69CA-5FDE-1BB62C33AEB7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1" creationId="{EE7C892B-926E-D8B8-1442-8CEEDF304A9C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3" creationId="{D61DBE65-A525-E821-B003-BEF61C9D1D4B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6" creationId="{0A4438B1-70A6-8DA9-6DB6-7BC8E3350789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7" creationId="{9839C52E-D278-4CD9-0622-969B42F19B2C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8" creationId="{611D1A7D-4149-98BB-CC43-CB80EF31D9EF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29" creationId="{449136E6-9535-D60C-E9E0-1C9F5C361BE0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0" creationId="{08A94C84-36F9-FBFE-6E4D-E7A74CEE346D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1" creationId="{B3960B06-517A-D8BB-C788-E5A07D7BEB4F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2" creationId="{DC7920A7-AEE8-6EA4-E505-B01A9A10E57D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3" creationId="{681425AB-1BC7-D1A4-882B-8A6972BEFD27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4" creationId="{896C6AC2-73C2-0138-C392-B71EABF6F639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5" creationId="{5D6B18DD-EFC2-81FE-8906-AB3A71BC8C34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6" creationId="{DA04320A-C015-F73F-CB29-2A493B42863C}"/>
          </ac:spMkLst>
        </pc:spChg>
        <pc:spChg chg="mod">
          <ac:chgData name="Teresa Yu" userId="cef4cf4c-c39f-4cec-89eb-665df8d6bf0b" providerId="ADAL" clId="{F8E21560-5F69-4929-8FC3-8BE2E998B15A}" dt="2026-04-27T03:46:54.358" v="939" actId="165"/>
          <ac:spMkLst>
            <pc:docMk/>
            <pc:sldMk cId="4251449461" sldId="541"/>
            <ac:spMk id="37" creationId="{9B2BA080-B653-4D23-E420-07F584177A85}"/>
          </ac:spMkLst>
        </pc:spChg>
        <pc:spChg chg="mod">
          <ac:chgData name="Teresa Yu" userId="cef4cf4c-c39f-4cec-89eb-665df8d6bf0b" providerId="ADAL" clId="{F8E21560-5F69-4929-8FC3-8BE2E998B15A}" dt="2026-04-26T16:52:04.786" v="889" actId="14100"/>
          <ac:spMkLst>
            <pc:docMk/>
            <pc:sldMk cId="4251449461" sldId="541"/>
            <ac:spMk id="43" creationId="{685C866F-AC49-F865-508A-751B5810D031}"/>
          </ac:spMkLst>
        </pc:spChg>
        <pc:spChg chg="mod">
          <ac:chgData name="Teresa Yu" userId="cef4cf4c-c39f-4cec-89eb-665df8d6bf0b" providerId="ADAL" clId="{F8E21560-5F69-4929-8FC3-8BE2E998B15A}" dt="2026-04-26T16:52:13.739" v="891" actId="14100"/>
          <ac:spMkLst>
            <pc:docMk/>
            <pc:sldMk cId="4251449461" sldId="541"/>
            <ac:spMk id="44" creationId="{1F561343-48A4-B3C4-FB0B-ADE13224DE8B}"/>
          </ac:spMkLst>
        </pc:spChg>
        <pc:grpChg chg="del">
          <ac:chgData name="Teresa Yu" userId="cef4cf4c-c39f-4cec-89eb-665df8d6bf0b" providerId="ADAL" clId="{F8E21560-5F69-4929-8FC3-8BE2E998B15A}" dt="2026-04-27T03:46:54.358" v="939" actId="165"/>
          <ac:grpSpMkLst>
            <pc:docMk/>
            <pc:sldMk cId="4251449461" sldId="541"/>
            <ac:grpSpMk id="6" creationId="{B54FD619-93F5-9F2E-B80B-F7C892E1DBAE}"/>
          </ac:grpSpMkLst>
        </pc:grpChg>
        <pc:grpChg chg="mod topLvl">
          <ac:chgData name="Teresa Yu" userId="cef4cf4c-c39f-4cec-89eb-665df8d6bf0b" providerId="ADAL" clId="{F8E21560-5F69-4929-8FC3-8BE2E998B15A}" dt="2026-04-27T03:47:03.291" v="940" actId="338"/>
          <ac:grpSpMkLst>
            <pc:docMk/>
            <pc:sldMk cId="4251449461" sldId="541"/>
            <ac:grpSpMk id="7" creationId="{B215D3EB-5B66-A9E6-6CFB-091549A57F13}"/>
          </ac:grpSpMkLst>
        </pc:grpChg>
        <pc:grpChg chg="mod">
          <ac:chgData name="Teresa Yu" userId="cef4cf4c-c39f-4cec-89eb-665df8d6bf0b" providerId="ADAL" clId="{F8E21560-5F69-4929-8FC3-8BE2E998B15A}" dt="2026-04-27T03:46:54.358" v="939" actId="165"/>
          <ac:grpSpMkLst>
            <pc:docMk/>
            <pc:sldMk cId="4251449461" sldId="541"/>
            <ac:grpSpMk id="13" creationId="{B297046D-9707-810F-CFDA-729B0C8A9CAA}"/>
          </ac:grpSpMkLst>
        </pc:grpChg>
        <pc:grpChg chg="add mod">
          <ac:chgData name="Teresa Yu" userId="cef4cf4c-c39f-4cec-89eb-665df8d6bf0b" providerId="ADAL" clId="{F8E21560-5F69-4929-8FC3-8BE2E998B15A}" dt="2026-04-27T03:47:03.291" v="940" actId="338"/>
          <ac:grpSpMkLst>
            <pc:docMk/>
            <pc:sldMk cId="4251449461" sldId="541"/>
            <ac:grpSpMk id="14" creationId="{7D89D661-2C1B-5B9A-6762-396FDEBFF661}"/>
          </ac:grpSpMkLst>
        </pc:grpChg>
        <pc:grpChg chg="mod">
          <ac:chgData name="Teresa Yu" userId="cef4cf4c-c39f-4cec-89eb-665df8d6bf0b" providerId="ADAL" clId="{F8E21560-5F69-4929-8FC3-8BE2E998B15A}" dt="2026-04-27T03:46:54.358" v="939" actId="165"/>
          <ac:grpSpMkLst>
            <pc:docMk/>
            <pc:sldMk cId="4251449461" sldId="541"/>
            <ac:grpSpMk id="16" creationId="{0F92BACD-2A1E-1072-762C-2C12440EB134}"/>
          </ac:grpSpMkLst>
        </pc:grpChg>
      </pc:sldChg>
      <pc:sldChg chg="modSp del mod ord">
        <pc:chgData name="Teresa Yu" userId="cef4cf4c-c39f-4cec-89eb-665df8d6bf0b" providerId="ADAL" clId="{F8E21560-5F69-4929-8FC3-8BE2E998B15A}" dt="2026-04-26T17:01:21.523" v="894" actId="2696"/>
        <pc:sldMkLst>
          <pc:docMk/>
          <pc:sldMk cId="2519384944" sldId="737"/>
        </pc:sldMkLst>
        <pc:picChg chg="mod">
          <ac:chgData name="Teresa Yu" userId="cef4cf4c-c39f-4cec-89eb-665df8d6bf0b" providerId="ADAL" clId="{F8E21560-5F69-4929-8FC3-8BE2E998B15A}" dt="2026-04-26T15:34:35.938" v="23" actId="408"/>
          <ac:picMkLst>
            <pc:docMk/>
            <pc:sldMk cId="2519384944" sldId="737"/>
            <ac:picMk id="8" creationId="{EDB39AD1-3855-5D2F-F0F1-D4B9C76980FF}"/>
          </ac:picMkLst>
        </pc:picChg>
      </pc:sldChg>
      <pc:sldChg chg="del">
        <pc:chgData name="Teresa Yu" userId="cef4cf4c-c39f-4cec-89eb-665df8d6bf0b" providerId="ADAL" clId="{F8E21560-5F69-4929-8FC3-8BE2E998B15A}" dt="2026-04-26T15:35:18.429" v="24" actId="47"/>
        <pc:sldMkLst>
          <pc:docMk/>
          <pc:sldMk cId="1076126699" sldId="8935"/>
        </pc:sldMkLst>
      </pc:sldChg>
      <pc:sldChg chg="addSp modSp ord modNotesTx">
        <pc:chgData name="Teresa Yu" userId="cef4cf4c-c39f-4cec-89eb-665df8d6bf0b" providerId="ADAL" clId="{F8E21560-5F69-4929-8FC3-8BE2E998B15A}" dt="2026-04-27T03:46:41.326" v="938" actId="164"/>
        <pc:sldMkLst>
          <pc:docMk/>
          <pc:sldMk cId="4016884315" sldId="8937"/>
        </pc:sldMkLst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5" creationId="{E73F1D8C-910E-6B2B-3696-C6B4AE4BD711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6" creationId="{42CBDE1D-D6F2-8E14-77CC-29B2D155961A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15" creationId="{94582E36-C9F9-BFAB-662E-CADD9FB67082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2" creationId="{BDCE61EB-4842-25FD-D27E-00269F9BB9AD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3" creationId="{E6762C75-433B-13DD-7644-C775440839F8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4" creationId="{57A39E22-D95D-1297-232D-77724BAB1B20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5" creationId="{6AF25769-7755-C71A-6C55-0D5F55D56A02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6" creationId="{4066F221-110A-C40C-9C9E-8BA414186DDE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7" creationId="{2C76A44D-98F8-023C-E861-661C324F0D48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8" creationId="{518E8B07-6F24-9FAA-2272-C2E23925A969}"/>
          </ac:spMkLst>
        </pc:spChg>
        <pc:spChg chg="mod">
          <ac:chgData name="Teresa Yu" userId="cef4cf4c-c39f-4cec-89eb-665df8d6bf0b" providerId="ADAL" clId="{F8E21560-5F69-4929-8FC3-8BE2E998B15A}" dt="2026-04-27T03:46:41.326" v="938" actId="164"/>
          <ac:spMkLst>
            <pc:docMk/>
            <pc:sldMk cId="4016884315" sldId="8937"/>
            <ac:spMk id="39" creationId="{9B4EF762-68AC-5F73-854D-75311107ECFA}"/>
          </ac:spMkLst>
        </pc:spChg>
        <pc:grpChg chg="add mod">
          <ac:chgData name="Teresa Yu" userId="cef4cf4c-c39f-4cec-89eb-665df8d6bf0b" providerId="ADAL" clId="{F8E21560-5F69-4929-8FC3-8BE2E998B15A}" dt="2026-04-27T03:46:41.326" v="938" actId="164"/>
          <ac:grpSpMkLst>
            <pc:docMk/>
            <pc:sldMk cId="4016884315" sldId="8937"/>
            <ac:grpSpMk id="3" creationId="{D48C72F7-3967-9942-B1A7-8F5DA8504163}"/>
          </ac:grpSpMkLst>
        </pc:grpChg>
        <pc:picChg chg="mod">
          <ac:chgData name="Teresa Yu" userId="cef4cf4c-c39f-4cec-89eb-665df8d6bf0b" providerId="ADAL" clId="{F8E21560-5F69-4929-8FC3-8BE2E998B15A}" dt="2026-04-27T03:46:41.326" v="938" actId="164"/>
          <ac:picMkLst>
            <pc:docMk/>
            <pc:sldMk cId="4016884315" sldId="8937"/>
            <ac:picMk id="2" creationId="{03D8C290-2FE2-609E-92CE-9B83D3319191}"/>
          </ac:picMkLst>
        </pc:picChg>
      </pc:sldChg>
      <pc:sldChg chg="del ord">
        <pc:chgData name="Teresa Yu" userId="cef4cf4c-c39f-4cec-89eb-665df8d6bf0b" providerId="ADAL" clId="{F8E21560-5F69-4929-8FC3-8BE2E998B15A}" dt="2026-04-26T15:33:48.526" v="16" actId="47"/>
        <pc:sldMkLst>
          <pc:docMk/>
          <pc:sldMk cId="2741876090" sldId="8938"/>
        </pc:sldMkLst>
      </pc:sldChg>
      <pc:sldChg chg="addSp delSp modSp mod modNotesTx">
        <pc:chgData name="Teresa Yu" userId="cef4cf4c-c39f-4cec-89eb-665df8d6bf0b" providerId="ADAL" clId="{F8E21560-5F69-4929-8FC3-8BE2E998B15A}" dt="2026-04-27T03:49:37.907" v="951"/>
        <pc:sldMkLst>
          <pc:docMk/>
          <pc:sldMk cId="670742022" sldId="8942"/>
        </pc:sldMkLst>
        <pc:spChg chg="mod">
          <ac:chgData name="Teresa Yu" userId="cef4cf4c-c39f-4cec-89eb-665df8d6bf0b" providerId="ADAL" clId="{F8E21560-5F69-4929-8FC3-8BE2E998B15A}" dt="2026-04-27T03:49:34.338" v="948"/>
          <ac:spMkLst>
            <pc:docMk/>
            <pc:sldMk cId="670742022" sldId="8942"/>
            <ac:spMk id="4" creationId="{2A9D7198-D850-A7D8-531B-CDDF2D9D31B1}"/>
          </ac:spMkLst>
        </pc:spChg>
        <pc:spChg chg="add del mod">
          <ac:chgData name="Teresa Yu" userId="cef4cf4c-c39f-4cec-89eb-665df8d6bf0b" providerId="ADAL" clId="{F8E21560-5F69-4929-8FC3-8BE2E998B15A}" dt="2026-04-26T15:40:41.611" v="47" actId="478"/>
          <ac:spMkLst>
            <pc:docMk/>
            <pc:sldMk cId="670742022" sldId="8942"/>
            <ac:spMk id="10" creationId="{BF9FE5F1-871A-70C3-2786-06685D8EE937}"/>
          </ac:spMkLst>
        </pc:spChg>
        <pc:spChg chg="mod">
          <ac:chgData name="Teresa Yu" userId="cef4cf4c-c39f-4cec-89eb-665df8d6bf0b" providerId="ADAL" clId="{F8E21560-5F69-4929-8FC3-8BE2E998B15A}" dt="2026-04-27T03:49:34.338" v="948"/>
          <ac:spMkLst>
            <pc:docMk/>
            <pc:sldMk cId="670742022" sldId="8942"/>
            <ac:spMk id="11" creationId="{97C92A89-5A4C-3194-CA6C-392014E0CAB6}"/>
          </ac:spMkLst>
        </pc:spChg>
        <pc:spChg chg="add del mod">
          <ac:chgData name="Teresa Yu" userId="cef4cf4c-c39f-4cec-89eb-665df8d6bf0b" providerId="ADAL" clId="{F8E21560-5F69-4929-8FC3-8BE2E998B15A}" dt="2026-04-26T15:42:38.351" v="108" actId="478"/>
          <ac:spMkLst>
            <pc:docMk/>
            <pc:sldMk cId="670742022" sldId="8942"/>
            <ac:spMk id="12" creationId="{DEAFD223-A96F-5719-47D3-CE41F0379ABB}"/>
          </ac:spMkLst>
        </pc:spChg>
        <pc:spChg chg="add mod">
          <ac:chgData name="Teresa Yu" userId="cef4cf4c-c39f-4cec-89eb-665df8d6bf0b" providerId="ADAL" clId="{F8E21560-5F69-4929-8FC3-8BE2E998B15A}" dt="2026-04-27T03:49:36.019" v="949" actId="21"/>
          <ac:spMkLst>
            <pc:docMk/>
            <pc:sldMk cId="670742022" sldId="8942"/>
            <ac:spMk id="13" creationId="{B33F4393-BBE9-8319-C564-24DF6238FC80}"/>
          </ac:spMkLst>
        </pc:spChg>
        <pc:spChg chg="add mod">
          <ac:chgData name="Teresa Yu" userId="cef4cf4c-c39f-4cec-89eb-665df8d6bf0b" providerId="ADAL" clId="{F8E21560-5F69-4929-8FC3-8BE2E998B15A}" dt="2026-04-27T03:49:34.338" v="948"/>
          <ac:spMkLst>
            <pc:docMk/>
            <pc:sldMk cId="670742022" sldId="8942"/>
            <ac:spMk id="15" creationId="{BBB1A390-4CE4-F3A0-4C40-9DE64A993DE2}"/>
          </ac:spMkLst>
        </pc:spChg>
        <pc:spChg chg="add mod ord">
          <ac:chgData name="Teresa Yu" userId="cef4cf4c-c39f-4cec-89eb-665df8d6bf0b" providerId="ADAL" clId="{F8E21560-5F69-4929-8FC3-8BE2E998B15A}" dt="2026-04-27T03:49:37.907" v="951"/>
          <ac:spMkLst>
            <pc:docMk/>
            <pc:sldMk cId="670742022" sldId="8942"/>
            <ac:spMk id="16" creationId="{429AA084-94E1-3EC7-16B8-B2EBE8B64862}"/>
          </ac:spMkLst>
        </pc:spChg>
        <pc:spChg chg="mod">
          <ac:chgData name="Teresa Yu" userId="cef4cf4c-c39f-4cec-89eb-665df8d6bf0b" providerId="ADAL" clId="{F8E21560-5F69-4929-8FC3-8BE2E998B15A}" dt="2026-04-27T03:49:34.338" v="948"/>
          <ac:spMkLst>
            <pc:docMk/>
            <pc:sldMk cId="670742022" sldId="8942"/>
            <ac:spMk id="25" creationId="{88B7DDC2-2A7C-1179-A387-24FA0E07350E}"/>
          </ac:spMkLst>
        </pc:spChg>
        <pc:grpChg chg="add mod">
          <ac:chgData name="Teresa Yu" userId="cef4cf4c-c39f-4cec-89eb-665df8d6bf0b" providerId="ADAL" clId="{F8E21560-5F69-4929-8FC3-8BE2E998B15A}" dt="2026-04-27T03:49:34.338" v="948"/>
          <ac:grpSpMkLst>
            <pc:docMk/>
            <pc:sldMk cId="670742022" sldId="8942"/>
            <ac:grpSpMk id="6" creationId="{153BEBCC-3F93-A2D3-2D07-AE92BDC4860E}"/>
          </ac:grpSpMkLst>
        </pc:grpChg>
        <pc:picChg chg="mod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2" creationId="{D7E5F994-E269-4BC6-BE00-E5C84ACE80CB}"/>
          </ac:picMkLst>
        </pc:picChg>
        <pc:picChg chg="add mod modCrop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3" creationId="{E1AED044-02EC-D89C-81A2-3DC66B0AE9DD}"/>
          </ac:picMkLst>
        </pc:picChg>
        <pc:picChg chg="add mod ord modCrop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5" creationId="{EA39709D-F48B-ABE8-72D8-A913E525A3E4}"/>
          </ac:picMkLst>
        </pc:picChg>
        <pc:picChg chg="del">
          <ac:chgData name="Teresa Yu" userId="cef4cf4c-c39f-4cec-89eb-665df8d6bf0b" providerId="ADAL" clId="{F8E21560-5F69-4929-8FC3-8BE2E998B15A}" dt="2026-04-26T15:36:38.065" v="29" actId="478"/>
          <ac:picMkLst>
            <pc:docMk/>
            <pc:sldMk cId="670742022" sldId="8942"/>
            <ac:picMk id="6" creationId="{7FC525CD-8894-3CBC-5FC0-FDF2B64886D8}"/>
          </ac:picMkLst>
        </pc:picChg>
        <pc:picChg chg="del">
          <ac:chgData name="Teresa Yu" userId="cef4cf4c-c39f-4cec-89eb-665df8d6bf0b" providerId="ADAL" clId="{F8E21560-5F69-4929-8FC3-8BE2E998B15A}" dt="2026-04-26T15:36:38.065" v="29" actId="478"/>
          <ac:picMkLst>
            <pc:docMk/>
            <pc:sldMk cId="670742022" sldId="8942"/>
            <ac:picMk id="7" creationId="{B97F5B3A-12EB-9E07-5FED-7ED84585A1D8}"/>
          </ac:picMkLst>
        </pc:picChg>
        <pc:picChg chg="del">
          <ac:chgData name="Teresa Yu" userId="cef4cf4c-c39f-4cec-89eb-665df8d6bf0b" providerId="ADAL" clId="{F8E21560-5F69-4929-8FC3-8BE2E998B15A}" dt="2026-04-26T15:36:38.065" v="29" actId="478"/>
          <ac:picMkLst>
            <pc:docMk/>
            <pc:sldMk cId="670742022" sldId="8942"/>
            <ac:picMk id="8" creationId="{B65D1BC2-7CE2-5978-219E-6A65F5680EAE}"/>
          </ac:picMkLst>
        </pc:picChg>
        <pc:picChg chg="add mod modCrop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9" creationId="{961A04C1-0226-3FA2-20F1-F71B822C2882}"/>
          </ac:picMkLst>
        </pc:picChg>
        <pc:picChg chg="add mod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14" creationId="{2BD9766D-700E-FB92-997F-D30C5A9923A2}"/>
          </ac:picMkLst>
        </pc:picChg>
        <pc:picChg chg="add mod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17" creationId="{58AE51D6-0730-CFA3-DE8C-0E83ACD36A0C}"/>
          </ac:picMkLst>
        </pc:picChg>
        <pc:picChg chg="add mod">
          <ac:chgData name="Teresa Yu" userId="cef4cf4c-c39f-4cec-89eb-665df8d6bf0b" providerId="ADAL" clId="{F8E21560-5F69-4929-8FC3-8BE2E998B15A}" dt="2026-04-27T03:49:34.338" v="948"/>
          <ac:picMkLst>
            <pc:docMk/>
            <pc:sldMk cId="670742022" sldId="8942"/>
            <ac:picMk id="18" creationId="{9C36FED5-3F60-EE72-1EE1-580644BA8EA9}"/>
          </ac:picMkLst>
        </pc:picChg>
      </pc:sldChg>
      <pc:sldChg chg="addSp modSp mod modNotesTx">
        <pc:chgData name="Teresa Yu" userId="cef4cf4c-c39f-4cec-89eb-665df8d6bf0b" providerId="ADAL" clId="{F8E21560-5F69-4929-8FC3-8BE2E998B15A}" dt="2026-04-27T03:47:30.525" v="944" actId="164"/>
        <pc:sldMkLst>
          <pc:docMk/>
          <pc:sldMk cId="1974054603" sldId="8944"/>
        </pc:sldMkLst>
        <pc:spChg chg="mod">
          <ac:chgData name="Teresa Yu" userId="cef4cf4c-c39f-4cec-89eb-665df8d6bf0b" providerId="ADAL" clId="{F8E21560-5F69-4929-8FC3-8BE2E998B15A}" dt="2026-04-27T03:47:30.525" v="944" actId="164"/>
          <ac:spMkLst>
            <pc:docMk/>
            <pc:sldMk cId="1974054603" sldId="8944"/>
            <ac:spMk id="5" creationId="{292A1575-FD35-56A9-8ACD-AFB551FF42FD}"/>
          </ac:spMkLst>
        </pc:spChg>
        <pc:grpChg chg="add mod">
          <ac:chgData name="Teresa Yu" userId="cef4cf4c-c39f-4cec-89eb-665df8d6bf0b" providerId="ADAL" clId="{F8E21560-5F69-4929-8FC3-8BE2E998B15A}" dt="2026-04-27T03:47:30.525" v="944" actId="164"/>
          <ac:grpSpMkLst>
            <pc:docMk/>
            <pc:sldMk cId="1974054603" sldId="8944"/>
            <ac:grpSpMk id="4" creationId="{2883031B-DCF4-6282-4147-49BEC2CFD497}"/>
          </ac:grpSpMkLst>
        </pc:grp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2" creationId="{19BE3E5F-E2BB-8FC3-9D79-1688A9CEEF32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3" creationId="{F3FAEC08-8D29-7426-C137-C7863F99CF1C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7" creationId="{DC2F95E0-6C0E-269A-00BF-FD447C5E84F8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15" creationId="{64127393-AE0F-9D52-1010-6C3755572CC8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17" creationId="{504C5B2D-578D-FEE2-CC01-C8F275DB3F81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25" creationId="{19F1BD59-E5BB-110E-95A3-B494447595A0}"/>
          </ac:picMkLst>
        </pc:picChg>
        <pc:picChg chg="mod">
          <ac:chgData name="Teresa Yu" userId="cef4cf4c-c39f-4cec-89eb-665df8d6bf0b" providerId="ADAL" clId="{F8E21560-5F69-4929-8FC3-8BE2E998B15A}" dt="2026-04-27T03:47:30.525" v="944" actId="164"/>
          <ac:picMkLst>
            <pc:docMk/>
            <pc:sldMk cId="1974054603" sldId="8944"/>
            <ac:picMk id="1026" creationId="{735A2459-F92C-51AD-793B-A3D0328C5CA0}"/>
          </ac:picMkLst>
        </pc:picChg>
      </pc:sldChg>
      <pc:sldChg chg="addSp delSp modSp mod ord">
        <pc:chgData name="Teresa Yu" userId="cef4cf4c-c39f-4cec-89eb-665df8d6bf0b" providerId="ADAL" clId="{F8E21560-5F69-4929-8FC3-8BE2E998B15A}" dt="2026-04-27T03:47:11.268" v="941" actId="164"/>
        <pc:sldMkLst>
          <pc:docMk/>
          <pc:sldMk cId="2463091463" sldId="8948"/>
        </pc:sldMkLst>
        <pc:spChg chg="mod">
          <ac:chgData name="Teresa Yu" userId="cef4cf4c-c39f-4cec-89eb-665df8d6bf0b" providerId="ADAL" clId="{F8E21560-5F69-4929-8FC3-8BE2E998B15A}" dt="2026-04-27T03:47:11.268" v="941" actId="164"/>
          <ac:spMkLst>
            <pc:docMk/>
            <pc:sldMk cId="2463091463" sldId="8948"/>
            <ac:spMk id="2" creationId="{726F1272-FBF8-338A-CAB9-CCB5B94CFABA}"/>
          </ac:spMkLst>
        </pc:spChg>
        <pc:spChg chg="mod">
          <ac:chgData name="Teresa Yu" userId="cef4cf4c-c39f-4cec-89eb-665df8d6bf0b" providerId="ADAL" clId="{F8E21560-5F69-4929-8FC3-8BE2E998B15A}" dt="2026-04-27T03:47:11.268" v="941" actId="164"/>
          <ac:spMkLst>
            <pc:docMk/>
            <pc:sldMk cId="2463091463" sldId="8948"/>
            <ac:spMk id="6" creationId="{B6578BA4-2CA0-F925-78EA-E91D185044BC}"/>
          </ac:spMkLst>
        </pc:spChg>
        <pc:spChg chg="mod">
          <ac:chgData name="Teresa Yu" userId="cef4cf4c-c39f-4cec-89eb-665df8d6bf0b" providerId="ADAL" clId="{F8E21560-5F69-4929-8FC3-8BE2E998B15A}" dt="2026-04-27T03:47:11.268" v="941" actId="164"/>
          <ac:spMkLst>
            <pc:docMk/>
            <pc:sldMk cId="2463091463" sldId="8948"/>
            <ac:spMk id="8" creationId="{EC7248AF-08BD-BCE0-7C7B-E6DAFDB3ED96}"/>
          </ac:spMkLst>
        </pc:spChg>
        <pc:spChg chg="add mod">
          <ac:chgData name="Teresa Yu" userId="cef4cf4c-c39f-4cec-89eb-665df8d6bf0b" providerId="ADAL" clId="{F8E21560-5F69-4929-8FC3-8BE2E998B15A}" dt="2026-04-27T03:47:11.268" v="941" actId="164"/>
          <ac:spMkLst>
            <pc:docMk/>
            <pc:sldMk cId="2463091463" sldId="8948"/>
            <ac:spMk id="10" creationId="{B173A930-5B4F-1DF1-F9E5-2EBB1FE9DD43}"/>
          </ac:spMkLst>
        </pc:spChg>
        <pc:grpChg chg="add mod">
          <ac:chgData name="Teresa Yu" userId="cef4cf4c-c39f-4cec-89eb-665df8d6bf0b" providerId="ADAL" clId="{F8E21560-5F69-4929-8FC3-8BE2E998B15A}" dt="2026-04-27T03:47:11.268" v="941" actId="164"/>
          <ac:grpSpMkLst>
            <pc:docMk/>
            <pc:sldMk cId="2463091463" sldId="8948"/>
            <ac:grpSpMk id="4" creationId="{A322A98F-E389-698F-8B9E-F040FC776DB6}"/>
          </ac:grpSpMkLst>
        </pc:grpChg>
        <pc:grpChg chg="mod">
          <ac:chgData name="Teresa Yu" userId="cef4cf4c-c39f-4cec-89eb-665df8d6bf0b" providerId="ADAL" clId="{F8E21560-5F69-4929-8FC3-8BE2E998B15A}" dt="2026-04-27T03:47:11.268" v="941" actId="164"/>
          <ac:grpSpMkLst>
            <pc:docMk/>
            <pc:sldMk cId="2463091463" sldId="8948"/>
            <ac:grpSpMk id="26" creationId="{5F657A59-7C3C-2877-D739-752344708675}"/>
          </ac:grpSpMkLst>
        </pc:grpChg>
        <pc:grpChg chg="mod">
          <ac:chgData name="Teresa Yu" userId="cef4cf4c-c39f-4cec-89eb-665df8d6bf0b" providerId="ADAL" clId="{F8E21560-5F69-4929-8FC3-8BE2E998B15A}" dt="2026-04-27T03:47:11.268" v="941" actId="164"/>
          <ac:grpSpMkLst>
            <pc:docMk/>
            <pc:sldMk cId="2463091463" sldId="8948"/>
            <ac:grpSpMk id="27" creationId="{9E9E4C5C-D6BB-ECC1-4B84-DFA4514D8909}"/>
          </ac:grpSpMkLst>
        </pc:grpChg>
        <pc:picChg chg="mod">
          <ac:chgData name="Teresa Yu" userId="cef4cf4c-c39f-4cec-89eb-665df8d6bf0b" providerId="ADAL" clId="{F8E21560-5F69-4929-8FC3-8BE2E998B15A}" dt="2026-04-27T03:47:11.268" v="941" actId="164"/>
          <ac:picMkLst>
            <pc:docMk/>
            <pc:sldMk cId="2463091463" sldId="8948"/>
            <ac:picMk id="3" creationId="{DA069C76-D262-60BC-FE6D-6E5502ABE037}"/>
          </ac:picMkLst>
        </pc:picChg>
        <pc:picChg chg="del">
          <ac:chgData name="Teresa Yu" userId="cef4cf4c-c39f-4cec-89eb-665df8d6bf0b" providerId="ADAL" clId="{F8E21560-5F69-4929-8FC3-8BE2E998B15A}" dt="2026-04-26T16:26:38.284" v="851" actId="478"/>
          <ac:picMkLst>
            <pc:docMk/>
            <pc:sldMk cId="2463091463" sldId="8948"/>
            <ac:picMk id="4" creationId="{7225D177-FF86-1D35-ED98-AB97FC88FD77}"/>
          </ac:picMkLst>
        </pc:picChg>
        <pc:picChg chg="del">
          <ac:chgData name="Teresa Yu" userId="cef4cf4c-c39f-4cec-89eb-665df8d6bf0b" providerId="ADAL" clId="{F8E21560-5F69-4929-8FC3-8BE2E998B15A}" dt="2026-04-26T16:26:40.368" v="852" actId="478"/>
          <ac:picMkLst>
            <pc:docMk/>
            <pc:sldMk cId="2463091463" sldId="8948"/>
            <ac:picMk id="5" creationId="{00000000-0000-0000-0000-000000000000}"/>
          </ac:picMkLst>
        </pc:picChg>
        <pc:picChg chg="mod">
          <ac:chgData name="Teresa Yu" userId="cef4cf4c-c39f-4cec-89eb-665df8d6bf0b" providerId="ADAL" clId="{F8E21560-5F69-4929-8FC3-8BE2E998B15A}" dt="2026-04-27T03:47:11.268" v="941" actId="164"/>
          <ac:picMkLst>
            <pc:docMk/>
            <pc:sldMk cId="2463091463" sldId="8948"/>
            <ac:picMk id="9" creationId="{7424CC70-280F-CA04-E8CB-0842B1339483}"/>
          </ac:picMkLst>
        </pc:picChg>
      </pc:sldChg>
      <pc:sldChg chg="del">
        <pc:chgData name="Teresa Yu" userId="cef4cf4c-c39f-4cec-89eb-665df8d6bf0b" providerId="ADAL" clId="{F8E21560-5F69-4929-8FC3-8BE2E998B15A}" dt="2026-04-26T15:35:52.332" v="28" actId="47"/>
        <pc:sldMkLst>
          <pc:docMk/>
          <pc:sldMk cId="1713991381" sldId="8957"/>
        </pc:sldMkLst>
      </pc:sldChg>
      <pc:sldChg chg="addSp delSp modSp mod modNotesTx">
        <pc:chgData name="Teresa Yu" userId="cef4cf4c-c39f-4cec-89eb-665df8d6bf0b" providerId="ADAL" clId="{F8E21560-5F69-4929-8FC3-8BE2E998B15A}" dt="2026-04-27T03:51:28.805" v="957" actId="207"/>
        <pc:sldMkLst>
          <pc:docMk/>
          <pc:sldMk cId="2641439153" sldId="8959"/>
        </pc:sldMkLst>
        <pc:spChg chg="add mod">
          <ac:chgData name="Teresa Yu" userId="cef4cf4c-c39f-4cec-89eb-665df8d6bf0b" providerId="ADAL" clId="{F8E21560-5F69-4929-8FC3-8BE2E998B15A}" dt="2026-04-27T03:47:34.717" v="945" actId="164"/>
          <ac:spMkLst>
            <pc:docMk/>
            <pc:sldMk cId="2641439153" sldId="8959"/>
            <ac:spMk id="4" creationId="{2F93CFB4-65E6-E271-4E77-3F187402123E}"/>
          </ac:spMkLst>
        </pc:spChg>
        <pc:spChg chg="add mod">
          <ac:chgData name="Teresa Yu" userId="cef4cf4c-c39f-4cec-89eb-665df8d6bf0b" providerId="ADAL" clId="{F8E21560-5F69-4929-8FC3-8BE2E998B15A}" dt="2026-04-27T03:51:16.077" v="953" actId="207"/>
          <ac:spMkLst>
            <pc:docMk/>
            <pc:sldMk cId="2641439153" sldId="8959"/>
            <ac:spMk id="6" creationId="{8A4A0AF6-18DE-E37D-91CA-C2486A0E4C1F}"/>
          </ac:spMkLst>
        </pc:spChg>
        <pc:spChg chg="del">
          <ac:chgData name="Teresa Yu" userId="cef4cf4c-c39f-4cec-89eb-665df8d6bf0b" providerId="ADAL" clId="{F8E21560-5F69-4929-8FC3-8BE2E998B15A}" dt="2026-04-26T15:50:57.001" v="391" actId="478"/>
          <ac:spMkLst>
            <pc:docMk/>
            <pc:sldMk cId="2641439153" sldId="8959"/>
            <ac:spMk id="7" creationId="{6E4724BD-4B66-14BD-34F8-36F44B15F129}"/>
          </ac:spMkLst>
        </pc:spChg>
        <pc:spChg chg="add mod">
          <ac:chgData name="Teresa Yu" userId="cef4cf4c-c39f-4cec-89eb-665df8d6bf0b" providerId="ADAL" clId="{F8E21560-5F69-4929-8FC3-8BE2E998B15A}" dt="2026-04-27T03:47:34.717" v="945" actId="164"/>
          <ac:spMkLst>
            <pc:docMk/>
            <pc:sldMk cId="2641439153" sldId="8959"/>
            <ac:spMk id="9" creationId="{934CFDCF-FDE2-CE2D-C26D-17DAB92BD898}"/>
          </ac:spMkLst>
        </pc:spChg>
        <pc:spChg chg="add mod">
          <ac:chgData name="Teresa Yu" userId="cef4cf4c-c39f-4cec-89eb-665df8d6bf0b" providerId="ADAL" clId="{F8E21560-5F69-4929-8FC3-8BE2E998B15A}" dt="2026-04-27T03:51:23.034" v="955" actId="207"/>
          <ac:spMkLst>
            <pc:docMk/>
            <pc:sldMk cId="2641439153" sldId="8959"/>
            <ac:spMk id="10" creationId="{150C2468-12CB-A80E-F599-D7B9744EE893}"/>
          </ac:spMkLst>
        </pc:spChg>
        <pc:spChg chg="del mod">
          <ac:chgData name="Teresa Yu" userId="cef4cf4c-c39f-4cec-89eb-665df8d6bf0b" providerId="ADAL" clId="{F8E21560-5F69-4929-8FC3-8BE2E998B15A}" dt="2026-04-26T16:27:31.189" v="861" actId="478"/>
          <ac:spMkLst>
            <pc:docMk/>
            <pc:sldMk cId="2641439153" sldId="8959"/>
            <ac:spMk id="12" creationId="{AB4C8809-0CAD-C8B7-11D1-0AB81305FC14}"/>
          </ac:spMkLst>
        </pc:spChg>
        <pc:spChg chg="add mod">
          <ac:chgData name="Teresa Yu" userId="cef4cf4c-c39f-4cec-89eb-665df8d6bf0b" providerId="ADAL" clId="{F8E21560-5F69-4929-8FC3-8BE2E998B15A}" dt="2026-04-27T03:47:34.717" v="945" actId="164"/>
          <ac:spMkLst>
            <pc:docMk/>
            <pc:sldMk cId="2641439153" sldId="8959"/>
            <ac:spMk id="14" creationId="{5A8B9D7F-69C0-C78A-6B8F-6C88CC3DCAA3}"/>
          </ac:spMkLst>
        </pc:spChg>
        <pc:spChg chg="add mod">
          <ac:chgData name="Teresa Yu" userId="cef4cf4c-c39f-4cec-89eb-665df8d6bf0b" providerId="ADAL" clId="{F8E21560-5F69-4929-8FC3-8BE2E998B15A}" dt="2026-04-27T03:51:26.155" v="956" actId="207"/>
          <ac:spMkLst>
            <pc:docMk/>
            <pc:sldMk cId="2641439153" sldId="8959"/>
            <ac:spMk id="15" creationId="{BA0E3FE7-B4EC-EF06-9126-94618A94A7CE}"/>
          </ac:spMkLst>
        </pc:spChg>
        <pc:spChg chg="add mod">
          <ac:chgData name="Teresa Yu" userId="cef4cf4c-c39f-4cec-89eb-665df8d6bf0b" providerId="ADAL" clId="{F8E21560-5F69-4929-8FC3-8BE2E998B15A}" dt="2026-04-27T03:51:28.805" v="957" actId="207"/>
          <ac:spMkLst>
            <pc:docMk/>
            <pc:sldMk cId="2641439153" sldId="8959"/>
            <ac:spMk id="16" creationId="{5C876CA5-B551-16A0-F5F7-D95D047F916D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18" creationId="{84DD34FA-47B2-1591-8D2F-047F2E469424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19" creationId="{5A62E92A-6A0B-476D-406A-AE59EC53D8EA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21" creationId="{F75D399F-3032-1D1D-FCC5-36C876A40ABB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22" creationId="{8BF10AEE-C16D-5588-191F-60C58F8A00FD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25" creationId="{6359D0AD-2F07-A605-0F59-580EB624E556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26" creationId="{B21EA028-E54B-C05E-6411-5113A337ED19}"/>
          </ac:spMkLst>
        </pc:spChg>
        <pc:spChg chg="add mod">
          <ac:chgData name="Teresa Yu" userId="cef4cf4c-c39f-4cec-89eb-665df8d6bf0b" providerId="ADAL" clId="{F8E21560-5F69-4929-8FC3-8BE2E998B15A}" dt="2026-04-26T15:52:37.225" v="475"/>
          <ac:spMkLst>
            <pc:docMk/>
            <pc:sldMk cId="2641439153" sldId="8959"/>
            <ac:spMk id="27" creationId="{220F3856-BCA2-2F3B-6DED-88074654F324}"/>
          </ac:spMkLst>
        </pc:spChg>
        <pc:spChg chg="add mod">
          <ac:chgData name="Teresa Yu" userId="cef4cf4c-c39f-4cec-89eb-665df8d6bf0b" providerId="ADAL" clId="{F8E21560-5F69-4929-8FC3-8BE2E998B15A}" dt="2026-04-27T03:47:34.717" v="945" actId="164"/>
          <ac:spMkLst>
            <pc:docMk/>
            <pc:sldMk cId="2641439153" sldId="8959"/>
            <ac:spMk id="28" creationId="{51964173-06FE-00E8-DDF9-87A8953B4AB0}"/>
          </ac:spMkLst>
        </pc:spChg>
        <pc:grpChg chg="add mod">
          <ac:chgData name="Teresa Yu" userId="cef4cf4c-c39f-4cec-89eb-665df8d6bf0b" providerId="ADAL" clId="{F8E21560-5F69-4929-8FC3-8BE2E998B15A}" dt="2026-04-27T03:47:34.717" v="945" actId="164"/>
          <ac:grpSpMkLst>
            <pc:docMk/>
            <pc:sldMk cId="2641439153" sldId="8959"/>
            <ac:grpSpMk id="5" creationId="{10362B89-32F4-A822-566D-E788FE83E897}"/>
          </ac:grpSpMkLst>
        </pc:grpChg>
        <pc:picChg chg="add mod">
          <ac:chgData name="Teresa Yu" userId="cef4cf4c-c39f-4cec-89eb-665df8d6bf0b" providerId="ADAL" clId="{F8E21560-5F69-4929-8FC3-8BE2E998B15A}" dt="2026-04-27T03:47:34.717" v="945" actId="164"/>
          <ac:picMkLst>
            <pc:docMk/>
            <pc:sldMk cId="2641439153" sldId="8959"/>
            <ac:picMk id="2" creationId="{F31BC52C-D69D-59F7-3CCB-258BF35F6679}"/>
          </ac:picMkLst>
        </pc:picChg>
        <pc:picChg chg="mod">
          <ac:chgData name="Teresa Yu" userId="cef4cf4c-c39f-4cec-89eb-665df8d6bf0b" providerId="ADAL" clId="{F8E21560-5F69-4929-8FC3-8BE2E998B15A}" dt="2026-04-27T03:47:34.717" v="945" actId="164"/>
          <ac:picMkLst>
            <pc:docMk/>
            <pc:sldMk cId="2641439153" sldId="8959"/>
            <ac:picMk id="3" creationId="{39CA68BB-BAF9-77EF-3F61-9A427C9F984A}"/>
          </ac:picMkLst>
        </pc:picChg>
        <pc:picChg chg="del">
          <ac:chgData name="Teresa Yu" userId="cef4cf4c-c39f-4cec-89eb-665df8d6bf0b" providerId="ADAL" clId="{F8E21560-5F69-4929-8FC3-8BE2E998B15A}" dt="2026-04-26T15:50:57.001" v="391" actId="478"/>
          <ac:picMkLst>
            <pc:docMk/>
            <pc:sldMk cId="2641439153" sldId="8959"/>
            <ac:picMk id="5" creationId="{091CB55A-BC97-3DE2-919E-16B427A85BC7}"/>
          </ac:picMkLst>
        </pc:picChg>
        <pc:picChg chg="add mod">
          <ac:chgData name="Teresa Yu" userId="cef4cf4c-c39f-4cec-89eb-665df8d6bf0b" providerId="ADAL" clId="{F8E21560-5F69-4929-8FC3-8BE2E998B15A}" dt="2026-04-27T03:47:34.717" v="945" actId="164"/>
          <ac:picMkLst>
            <pc:docMk/>
            <pc:sldMk cId="2641439153" sldId="8959"/>
            <ac:picMk id="8" creationId="{C4942635-E68D-ECAD-9D21-DE870F584D08}"/>
          </ac:picMkLst>
        </pc:picChg>
        <pc:picChg chg="add mod">
          <ac:chgData name="Teresa Yu" userId="cef4cf4c-c39f-4cec-89eb-665df8d6bf0b" providerId="ADAL" clId="{F8E21560-5F69-4929-8FC3-8BE2E998B15A}" dt="2026-04-27T03:47:34.717" v="945" actId="164"/>
          <ac:picMkLst>
            <pc:docMk/>
            <pc:sldMk cId="2641439153" sldId="8959"/>
            <ac:picMk id="11" creationId="{7219E9D1-E3EF-6D9B-9FD6-A2EDF6F4FE51}"/>
          </ac:picMkLst>
        </pc:picChg>
        <pc:picChg chg="add mod">
          <ac:chgData name="Teresa Yu" userId="cef4cf4c-c39f-4cec-89eb-665df8d6bf0b" providerId="ADAL" clId="{F8E21560-5F69-4929-8FC3-8BE2E998B15A}" dt="2026-04-27T03:47:34.717" v="945" actId="164"/>
          <ac:picMkLst>
            <pc:docMk/>
            <pc:sldMk cId="2641439153" sldId="8959"/>
            <ac:picMk id="13" creationId="{8965F8EA-3236-E016-74EE-D89CE2E4213D}"/>
          </ac:picMkLst>
        </pc:picChg>
        <pc:picChg chg="add mod">
          <ac:chgData name="Teresa Yu" userId="cef4cf4c-c39f-4cec-89eb-665df8d6bf0b" providerId="ADAL" clId="{F8E21560-5F69-4929-8FC3-8BE2E998B15A}" dt="2026-04-26T15:52:37.225" v="475"/>
          <ac:picMkLst>
            <pc:docMk/>
            <pc:sldMk cId="2641439153" sldId="8959"/>
            <ac:picMk id="17" creationId="{1BD33196-8BC2-51F4-ACD1-44596FBD3FCA}"/>
          </ac:picMkLst>
        </pc:picChg>
        <pc:picChg chg="add mod">
          <ac:chgData name="Teresa Yu" userId="cef4cf4c-c39f-4cec-89eb-665df8d6bf0b" providerId="ADAL" clId="{F8E21560-5F69-4929-8FC3-8BE2E998B15A}" dt="2026-04-26T15:52:37.225" v="475"/>
          <ac:picMkLst>
            <pc:docMk/>
            <pc:sldMk cId="2641439153" sldId="8959"/>
            <ac:picMk id="20" creationId="{B453A301-A22A-12F9-0C36-7BA775B06152}"/>
          </ac:picMkLst>
        </pc:picChg>
        <pc:picChg chg="add mod">
          <ac:chgData name="Teresa Yu" userId="cef4cf4c-c39f-4cec-89eb-665df8d6bf0b" providerId="ADAL" clId="{F8E21560-5F69-4929-8FC3-8BE2E998B15A}" dt="2026-04-26T15:52:37.225" v="475"/>
          <ac:picMkLst>
            <pc:docMk/>
            <pc:sldMk cId="2641439153" sldId="8959"/>
            <ac:picMk id="23" creationId="{918938A4-F2C0-D880-7D64-DE9A991CEBF1}"/>
          </ac:picMkLst>
        </pc:picChg>
        <pc:picChg chg="add mod">
          <ac:chgData name="Teresa Yu" userId="cef4cf4c-c39f-4cec-89eb-665df8d6bf0b" providerId="ADAL" clId="{F8E21560-5F69-4929-8FC3-8BE2E998B15A}" dt="2026-04-26T15:52:37.225" v="475"/>
          <ac:picMkLst>
            <pc:docMk/>
            <pc:sldMk cId="2641439153" sldId="8959"/>
            <ac:picMk id="24" creationId="{2634CD18-609A-777B-378A-B4FFF14EC2EB}"/>
          </ac:picMkLst>
        </pc:picChg>
        <pc:picChg chg="del">
          <ac:chgData name="Teresa Yu" userId="cef4cf4c-c39f-4cec-89eb-665df8d6bf0b" providerId="ADAL" clId="{F8E21560-5F69-4929-8FC3-8BE2E998B15A}" dt="2026-04-26T15:50:57.001" v="391" actId="478"/>
          <ac:picMkLst>
            <pc:docMk/>
            <pc:sldMk cId="2641439153" sldId="8959"/>
            <ac:picMk id="2050" creationId="{013FE524-0053-7A3E-095D-A72EF326AB72}"/>
          </ac:picMkLst>
        </pc:picChg>
        <pc:picChg chg="del">
          <ac:chgData name="Teresa Yu" userId="cef4cf4c-c39f-4cec-89eb-665df8d6bf0b" providerId="ADAL" clId="{F8E21560-5F69-4929-8FC3-8BE2E998B15A}" dt="2026-04-26T15:50:57.001" v="391" actId="478"/>
          <ac:picMkLst>
            <pc:docMk/>
            <pc:sldMk cId="2641439153" sldId="8959"/>
            <ac:picMk id="2052" creationId="{9A803F6A-668A-E990-BF26-4298BDA2E1BF}"/>
          </ac:picMkLst>
        </pc:picChg>
        <pc:picChg chg="del">
          <ac:chgData name="Teresa Yu" userId="cef4cf4c-c39f-4cec-89eb-665df8d6bf0b" providerId="ADAL" clId="{F8E21560-5F69-4929-8FC3-8BE2E998B15A}" dt="2026-04-26T15:50:57.001" v="391" actId="478"/>
          <ac:picMkLst>
            <pc:docMk/>
            <pc:sldMk cId="2641439153" sldId="8959"/>
            <ac:picMk id="2054" creationId="{C6EC4683-5084-6BBA-B2AD-F42E7642CDA8}"/>
          </ac:picMkLst>
        </pc:picChg>
      </pc:sldChg>
      <pc:sldChg chg="addSp delSp modSp add mod modTransition modNotesTx">
        <pc:chgData name="Teresa Yu" userId="cef4cf4c-c39f-4cec-89eb-665df8d6bf0b" providerId="ADAL" clId="{F8E21560-5F69-4929-8FC3-8BE2E998B15A}" dt="2026-04-27T03:47:19.542" v="942" actId="164"/>
        <pc:sldMkLst>
          <pc:docMk/>
          <pc:sldMk cId="1030070383" sldId="8960"/>
        </pc:sldMkLst>
        <pc:spChg chg="mod">
          <ac:chgData name="Teresa Yu" userId="cef4cf4c-c39f-4cec-89eb-665df8d6bf0b" providerId="ADAL" clId="{F8E21560-5F69-4929-8FC3-8BE2E998B15A}" dt="2026-04-27T03:47:19.542" v="942" actId="164"/>
          <ac:spMkLst>
            <pc:docMk/>
            <pc:sldMk cId="1030070383" sldId="8960"/>
            <ac:spMk id="2" creationId="{00000000-0000-0000-0000-000000000000}"/>
          </ac:spMkLst>
        </pc:spChg>
        <pc:spChg chg="mod">
          <ac:chgData name="Teresa Yu" userId="cef4cf4c-c39f-4cec-89eb-665df8d6bf0b" providerId="ADAL" clId="{F8E21560-5F69-4929-8FC3-8BE2E998B15A}" dt="2026-04-27T03:47:19.542" v="942" actId="164"/>
          <ac:spMkLst>
            <pc:docMk/>
            <pc:sldMk cId="1030070383" sldId="8960"/>
            <ac:spMk id="6" creationId="{45C75569-F6FD-6F4C-DE7E-BC64AF68C030}"/>
          </ac:spMkLst>
        </pc:spChg>
        <pc:spChg chg="mod">
          <ac:chgData name="Teresa Yu" userId="cef4cf4c-c39f-4cec-89eb-665df8d6bf0b" providerId="ADAL" clId="{F8E21560-5F69-4929-8FC3-8BE2E998B15A}" dt="2026-04-27T03:47:19.542" v="942" actId="164"/>
          <ac:spMkLst>
            <pc:docMk/>
            <pc:sldMk cId="1030070383" sldId="8960"/>
            <ac:spMk id="8" creationId="{86CAFDF6-2FF9-D8BB-46A0-9B416B2FBBB6}"/>
          </ac:spMkLst>
        </pc:spChg>
        <pc:spChg chg="mod">
          <ac:chgData name="Teresa Yu" userId="cef4cf4c-c39f-4cec-89eb-665df8d6bf0b" providerId="ADAL" clId="{F8E21560-5F69-4929-8FC3-8BE2E998B15A}" dt="2026-04-27T03:47:19.542" v="942" actId="164"/>
          <ac:spMkLst>
            <pc:docMk/>
            <pc:sldMk cId="1030070383" sldId="8960"/>
            <ac:spMk id="11" creationId="{AB719D7F-09C7-BEA1-D95D-1293C9B9A36C}"/>
          </ac:spMkLst>
        </pc:spChg>
        <pc:grpChg chg="add mod">
          <ac:chgData name="Teresa Yu" userId="cef4cf4c-c39f-4cec-89eb-665df8d6bf0b" providerId="ADAL" clId="{F8E21560-5F69-4929-8FC3-8BE2E998B15A}" dt="2026-04-27T03:47:19.542" v="942" actId="164"/>
          <ac:grpSpMkLst>
            <pc:docMk/>
            <pc:sldMk cId="1030070383" sldId="8960"/>
            <ac:grpSpMk id="4" creationId="{7E246A1C-6BB4-2600-1718-47B0D7899EE3}"/>
          </ac:grpSpMkLst>
        </pc:grpChg>
        <pc:graphicFrameChg chg="mod">
          <ac:chgData name="Teresa Yu" userId="cef4cf4c-c39f-4cec-89eb-665df8d6bf0b" providerId="ADAL" clId="{F8E21560-5F69-4929-8FC3-8BE2E998B15A}" dt="2026-04-27T03:47:19.542" v="942" actId="164"/>
          <ac:graphicFrameMkLst>
            <pc:docMk/>
            <pc:sldMk cId="1030070383" sldId="8960"/>
            <ac:graphicFrameMk id="7" creationId="{FB21F4EA-D8D4-4E9B-B91C-24D6137758F4}"/>
          </ac:graphicFrameMkLst>
        </pc:graphicFrameChg>
        <pc:picChg chg="add mod">
          <ac:chgData name="Teresa Yu" userId="cef4cf4c-c39f-4cec-89eb-665df8d6bf0b" providerId="ADAL" clId="{F8E21560-5F69-4929-8FC3-8BE2E998B15A}" dt="2026-04-27T03:47:19.542" v="942" actId="164"/>
          <ac:picMkLst>
            <pc:docMk/>
            <pc:sldMk cId="1030070383" sldId="8960"/>
            <ac:picMk id="3" creationId="{24FBEA0F-C165-EF2B-8BAD-F9907702DC42}"/>
          </ac:picMkLst>
        </pc:picChg>
        <pc:picChg chg="del">
          <ac:chgData name="Teresa Yu" userId="cef4cf4c-c39f-4cec-89eb-665df8d6bf0b" providerId="ADAL" clId="{F8E21560-5F69-4929-8FC3-8BE2E998B15A}" dt="2026-04-26T15:35:44.267" v="25" actId="478"/>
          <ac:picMkLst>
            <pc:docMk/>
            <pc:sldMk cId="1030070383" sldId="8960"/>
            <ac:picMk id="5" creationId="{6B3E4887-15AD-374A-F947-8B494626E28A}"/>
          </ac:picMkLst>
        </pc:picChg>
        <pc:picChg chg="del">
          <ac:chgData name="Teresa Yu" userId="cef4cf4c-c39f-4cec-89eb-665df8d6bf0b" providerId="ADAL" clId="{F8E21560-5F69-4929-8FC3-8BE2E998B15A}" dt="2026-04-26T16:26:43.240" v="853" actId="478"/>
          <ac:picMkLst>
            <pc:docMk/>
            <pc:sldMk cId="1030070383" sldId="8960"/>
            <ac:picMk id="9" creationId="{00000000-0000-0000-0000-000000000000}"/>
          </ac:picMkLst>
        </pc:picChg>
        <pc:picChg chg="del">
          <ac:chgData name="Teresa Yu" userId="cef4cf4c-c39f-4cec-89eb-665df8d6bf0b" providerId="ADAL" clId="{F8E21560-5F69-4929-8FC3-8BE2E998B15A}" dt="2026-04-26T16:24:55.640" v="776" actId="478"/>
          <ac:picMkLst>
            <pc:docMk/>
            <pc:sldMk cId="1030070383" sldId="8960"/>
            <ac:picMk id="10" creationId="{CA476F49-791C-BD93-46A9-9722AC2BC697}"/>
          </ac:picMkLst>
        </pc:picChg>
        <pc:picChg chg="add mod">
          <ac:chgData name="Teresa Yu" userId="cef4cf4c-c39f-4cec-89eb-665df8d6bf0b" providerId="ADAL" clId="{F8E21560-5F69-4929-8FC3-8BE2E998B15A}" dt="2026-04-27T03:47:19.542" v="942" actId="164"/>
          <ac:picMkLst>
            <pc:docMk/>
            <pc:sldMk cId="1030070383" sldId="8960"/>
            <ac:picMk id="2050" creationId="{C7AF4CFE-91DC-0F6A-149D-81B7F6048ECB}"/>
          </ac:picMkLst>
        </pc:picChg>
      </pc:sldChg>
      <pc:sldChg chg="addSp delSp modSp add mod modNotesTx">
        <pc:chgData name="Teresa Yu" userId="cef4cf4c-c39f-4cec-89eb-665df8d6bf0b" providerId="ADAL" clId="{F8E21560-5F69-4929-8FC3-8BE2E998B15A}" dt="2026-04-27T03:50:51.195" v="952" actId="207"/>
        <pc:sldMkLst>
          <pc:docMk/>
          <pc:sldMk cId="1405546873" sldId="8961"/>
        </pc:sldMkLst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4" creationId="{0C38E0EF-6A5B-D052-C494-55FD7A866BBB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6" creationId="{2E6876BF-D8F3-3677-32DB-B78713D4A22A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9" creationId="{7C0036F5-D5FD-6CF3-E5D0-AB012A37D166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10" creationId="{B393476F-11DB-D6D8-0513-508BB76E83A8}"/>
          </ac:spMkLst>
        </pc:spChg>
        <pc:spChg chg="del mod">
          <ac:chgData name="Teresa Yu" userId="cef4cf4c-c39f-4cec-89eb-665df8d6bf0b" providerId="ADAL" clId="{F8E21560-5F69-4929-8FC3-8BE2E998B15A}" dt="2026-04-26T16:27:52.968" v="866" actId="478"/>
          <ac:spMkLst>
            <pc:docMk/>
            <pc:sldMk cId="1405546873" sldId="8961"/>
            <ac:spMk id="12" creationId="{213DA617-89FC-9155-20A1-15E681B8F52F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14" creationId="{935DF787-D205-0F75-55A8-889D3CE35E94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15" creationId="{FFA675E9-C118-FBA6-19BA-CE0A36B92BDD}"/>
          </ac:spMkLst>
        </pc:spChg>
        <pc:spChg chg="del">
          <ac:chgData name="Teresa Yu" userId="cef4cf4c-c39f-4cec-89eb-665df8d6bf0b" providerId="ADAL" clId="{F8E21560-5F69-4929-8FC3-8BE2E998B15A}" dt="2026-04-26T16:00:35.815" v="501" actId="478"/>
          <ac:spMkLst>
            <pc:docMk/>
            <pc:sldMk cId="1405546873" sldId="8961"/>
            <ac:spMk id="16" creationId="{64E5A6C8-D37E-7AD0-5A79-A060745B28BF}"/>
          </ac:spMkLst>
        </pc:spChg>
        <pc:spChg chg="add mod">
          <ac:chgData name="Teresa Yu" userId="cef4cf4c-c39f-4cec-89eb-665df8d6bf0b" providerId="ADAL" clId="{F8E21560-5F69-4929-8FC3-8BE2E998B15A}" dt="2026-04-26T16:18:55.381" v="552" actId="1076"/>
          <ac:spMkLst>
            <pc:docMk/>
            <pc:sldMk cId="1405546873" sldId="8961"/>
            <ac:spMk id="18" creationId="{3CAC68B5-6919-EA85-14AB-CFC4846E2844}"/>
          </ac:spMkLst>
        </pc:spChg>
        <pc:spChg chg="add mod">
          <ac:chgData name="Teresa Yu" userId="cef4cf4c-c39f-4cec-89eb-665df8d6bf0b" providerId="ADAL" clId="{F8E21560-5F69-4929-8FC3-8BE2E998B15A}" dt="2026-04-27T03:50:51.195" v="952" actId="207"/>
          <ac:spMkLst>
            <pc:docMk/>
            <pc:sldMk cId="1405546873" sldId="8961"/>
            <ac:spMk id="19" creationId="{04964038-252C-5A6B-0193-5AA3693EAF45}"/>
          </ac:spMkLst>
        </pc:spChg>
        <pc:spChg chg="add mod">
          <ac:chgData name="Teresa Yu" userId="cef4cf4c-c39f-4cec-89eb-665df8d6bf0b" providerId="ADAL" clId="{F8E21560-5F69-4929-8FC3-8BE2E998B15A}" dt="2026-04-26T16:27:57.256" v="872"/>
          <ac:spMkLst>
            <pc:docMk/>
            <pc:sldMk cId="1405546873" sldId="8961"/>
            <ac:spMk id="29" creationId="{6338961E-9260-73C7-EA24-AC518AD69FE9}"/>
          </ac:spMkLst>
        </pc:spChg>
        <pc:graphicFrameChg chg="add del mod">
          <ac:chgData name="Teresa Yu" userId="cef4cf4c-c39f-4cec-89eb-665df8d6bf0b" providerId="ADAL" clId="{F8E21560-5F69-4929-8FC3-8BE2E998B15A}" dt="2026-04-26T16:13:29.788" v="522"/>
          <ac:graphicFrameMkLst>
            <pc:docMk/>
            <pc:sldMk cId="1405546873" sldId="8961"/>
            <ac:graphicFrameMk id="20" creationId="{F51341C1-9A76-0FB6-9117-3BBCC6E9BD2E}"/>
          </ac:graphicFrameMkLst>
        </pc:graphicFrameChg>
        <pc:graphicFrameChg chg="add mod">
          <ac:chgData name="Teresa Yu" userId="cef4cf4c-c39f-4cec-89eb-665df8d6bf0b" providerId="ADAL" clId="{F8E21560-5F69-4929-8FC3-8BE2E998B15A}" dt="2026-04-26T16:13:28.909" v="520"/>
          <ac:graphicFrameMkLst>
            <pc:docMk/>
            <pc:sldMk cId="1405546873" sldId="8961"/>
            <ac:graphicFrameMk id="21" creationId="{B7E24408-BE3A-E812-9880-CD535E4AABF7}"/>
          </ac:graphicFrameMkLst>
        </pc:graphicFrameChg>
        <pc:graphicFrameChg chg="add del mod">
          <ac:chgData name="Teresa Yu" userId="cef4cf4c-c39f-4cec-89eb-665df8d6bf0b" providerId="ADAL" clId="{F8E21560-5F69-4929-8FC3-8BE2E998B15A}" dt="2026-04-26T16:13:33.936" v="529"/>
          <ac:graphicFrameMkLst>
            <pc:docMk/>
            <pc:sldMk cId="1405546873" sldId="8961"/>
            <ac:graphicFrameMk id="22" creationId="{30E06621-2995-6EF2-B74A-F46F04938F07}"/>
          </ac:graphicFrameMkLst>
        </pc:graphicFrameChg>
        <pc:graphicFrameChg chg="add mod">
          <ac:chgData name="Teresa Yu" userId="cef4cf4c-c39f-4cec-89eb-665df8d6bf0b" providerId="ADAL" clId="{F8E21560-5F69-4929-8FC3-8BE2E998B15A}" dt="2026-04-26T16:13:33.177" v="527"/>
          <ac:graphicFrameMkLst>
            <pc:docMk/>
            <pc:sldMk cId="1405546873" sldId="8961"/>
            <ac:graphicFrameMk id="23" creationId="{A87AA526-59C6-392C-C80E-49D2FD0B6459}"/>
          </ac:graphicFrameMkLst>
        </pc:graphicFrameChg>
        <pc:graphicFrameChg chg="add del mod">
          <ac:chgData name="Teresa Yu" userId="cef4cf4c-c39f-4cec-89eb-665df8d6bf0b" providerId="ADAL" clId="{F8E21560-5F69-4929-8FC3-8BE2E998B15A}" dt="2026-04-26T16:13:37.127" v="535"/>
          <ac:graphicFrameMkLst>
            <pc:docMk/>
            <pc:sldMk cId="1405546873" sldId="8961"/>
            <ac:graphicFrameMk id="24" creationId="{99F8F3DE-71B3-4575-580B-15F719D95871}"/>
          </ac:graphicFrameMkLst>
        </pc:graphicFrameChg>
        <pc:graphicFrameChg chg="add mod">
          <ac:chgData name="Teresa Yu" userId="cef4cf4c-c39f-4cec-89eb-665df8d6bf0b" providerId="ADAL" clId="{F8E21560-5F69-4929-8FC3-8BE2E998B15A}" dt="2026-04-26T16:13:36.244" v="533"/>
          <ac:graphicFrameMkLst>
            <pc:docMk/>
            <pc:sldMk cId="1405546873" sldId="8961"/>
            <ac:graphicFrameMk id="25" creationId="{0E78107E-D260-EFE3-3137-559D7E11EC97}"/>
          </ac:graphicFrameMkLst>
        </pc:graphicFrameChg>
        <pc:graphicFrameChg chg="add del mod">
          <ac:chgData name="Teresa Yu" userId="cef4cf4c-c39f-4cec-89eb-665df8d6bf0b" providerId="ADAL" clId="{F8E21560-5F69-4929-8FC3-8BE2E998B15A}" dt="2026-04-26T16:13:42.256" v="543"/>
          <ac:graphicFrameMkLst>
            <pc:docMk/>
            <pc:sldMk cId="1405546873" sldId="8961"/>
            <ac:graphicFrameMk id="26" creationId="{9C61F912-D49D-1AE2-E938-31CB68A07651}"/>
          </ac:graphicFrameMkLst>
        </pc:graphicFrameChg>
        <pc:graphicFrameChg chg="add del mod">
          <ac:chgData name="Teresa Yu" userId="cef4cf4c-c39f-4cec-89eb-665df8d6bf0b" providerId="ADAL" clId="{F8E21560-5F69-4929-8FC3-8BE2E998B15A}" dt="2026-04-26T16:19:23.051" v="557"/>
          <ac:graphicFrameMkLst>
            <pc:docMk/>
            <pc:sldMk cId="1405546873" sldId="8961"/>
            <ac:graphicFrameMk id="27" creationId="{2AECD8A3-D3B3-70E3-5212-69E6127DB1E4}"/>
          </ac:graphicFrameMkLst>
        </pc:graphicFrameChg>
        <pc:graphicFrameChg chg="add mod modGraphic">
          <ac:chgData name="Teresa Yu" userId="cef4cf4c-c39f-4cec-89eb-665df8d6bf0b" providerId="ADAL" clId="{F8E21560-5F69-4929-8FC3-8BE2E998B15A}" dt="2026-04-27T03:42:35.925" v="922" actId="1036"/>
          <ac:graphicFrameMkLst>
            <pc:docMk/>
            <pc:sldMk cId="1405546873" sldId="8961"/>
            <ac:graphicFrameMk id="28" creationId="{0423FC88-1FF6-2522-4D19-D1CA7EE3EA9C}"/>
          </ac:graphicFrameMkLst>
        </pc:graphicFrameChg>
        <pc:picChg chg="del">
          <ac:chgData name="Teresa Yu" userId="cef4cf4c-c39f-4cec-89eb-665df8d6bf0b" providerId="ADAL" clId="{F8E21560-5F69-4929-8FC3-8BE2E998B15A}" dt="2026-04-26T16:00:35.815" v="501" actId="478"/>
          <ac:picMkLst>
            <pc:docMk/>
            <pc:sldMk cId="1405546873" sldId="8961"/>
            <ac:picMk id="2" creationId="{7F21B772-2B51-9219-4FE6-2F881F894693}"/>
          </ac:picMkLst>
        </pc:picChg>
        <pc:picChg chg="add mod modCrop">
          <ac:chgData name="Teresa Yu" userId="cef4cf4c-c39f-4cec-89eb-665df8d6bf0b" providerId="ADAL" clId="{F8E21560-5F69-4929-8FC3-8BE2E998B15A}" dt="2026-04-26T16:18:42.889" v="550" actId="732"/>
          <ac:picMkLst>
            <pc:docMk/>
            <pc:sldMk cId="1405546873" sldId="8961"/>
            <ac:picMk id="5" creationId="{27A33B45-B37A-9F1D-73AA-5F3CDD42B2DD}"/>
          </ac:picMkLst>
        </pc:picChg>
        <pc:picChg chg="add mod modCrop">
          <ac:chgData name="Teresa Yu" userId="cef4cf4c-c39f-4cec-89eb-665df8d6bf0b" providerId="ADAL" clId="{F8E21560-5F69-4929-8FC3-8BE2E998B15A}" dt="2026-04-26T16:18:49.765" v="551" actId="732"/>
          <ac:picMkLst>
            <pc:docMk/>
            <pc:sldMk cId="1405546873" sldId="8961"/>
            <ac:picMk id="7" creationId="{FC8AAECA-FD25-C8A6-A4FC-CD855DDF3711}"/>
          </ac:picMkLst>
        </pc:picChg>
        <pc:picChg chg="del">
          <ac:chgData name="Teresa Yu" userId="cef4cf4c-c39f-4cec-89eb-665df8d6bf0b" providerId="ADAL" clId="{F8E21560-5F69-4929-8FC3-8BE2E998B15A}" dt="2026-04-26T16:00:35.815" v="501" actId="478"/>
          <ac:picMkLst>
            <pc:docMk/>
            <pc:sldMk cId="1405546873" sldId="8961"/>
            <ac:picMk id="8" creationId="{48ED8590-29E5-717D-9AD8-D433F3CEE3E2}"/>
          </ac:picMkLst>
        </pc:picChg>
        <pc:picChg chg="del">
          <ac:chgData name="Teresa Yu" userId="cef4cf4c-c39f-4cec-89eb-665df8d6bf0b" providerId="ADAL" clId="{F8E21560-5F69-4929-8FC3-8BE2E998B15A}" dt="2026-04-26T16:00:35.815" v="501" actId="478"/>
          <ac:picMkLst>
            <pc:docMk/>
            <pc:sldMk cId="1405546873" sldId="8961"/>
            <ac:picMk id="11" creationId="{4E18A5BE-14B6-907E-51E8-26E00AC2F43D}"/>
          </ac:picMkLst>
        </pc:picChg>
        <pc:picChg chg="del">
          <ac:chgData name="Teresa Yu" userId="cef4cf4c-c39f-4cec-89eb-665df8d6bf0b" providerId="ADAL" clId="{F8E21560-5F69-4929-8FC3-8BE2E998B15A}" dt="2026-04-26T16:00:35.815" v="501" actId="478"/>
          <ac:picMkLst>
            <pc:docMk/>
            <pc:sldMk cId="1405546873" sldId="8961"/>
            <ac:picMk id="13" creationId="{7BBC4E0D-C6FB-CE5B-C37F-DEF1C1CEDE8B}"/>
          </ac:picMkLst>
        </pc:picChg>
        <pc:picChg chg="add mod">
          <ac:chgData name="Teresa Yu" userId="cef4cf4c-c39f-4cec-89eb-665df8d6bf0b" providerId="ADAL" clId="{F8E21560-5F69-4929-8FC3-8BE2E998B15A}" dt="2026-04-26T16:18:55.381" v="552" actId="1076"/>
          <ac:picMkLst>
            <pc:docMk/>
            <pc:sldMk cId="1405546873" sldId="8961"/>
            <ac:picMk id="17" creationId="{24745A57-138A-29AB-2C5E-335FF3737C1A}"/>
          </ac:picMkLst>
        </pc:picChg>
        <pc:picChg chg="add del mod">
          <ac:chgData name="Teresa Yu" userId="cef4cf4c-c39f-4cec-89eb-665df8d6bf0b" providerId="ADAL" clId="{F8E21560-5F69-4929-8FC3-8BE2E998B15A}" dt="2026-04-26T16:30:00.304" v="885" actId="478"/>
          <ac:picMkLst>
            <pc:docMk/>
            <pc:sldMk cId="1405546873" sldId="8961"/>
            <ac:picMk id="30" creationId="{D8C3F671-FAAC-AE6B-A695-53EB830BF5D8}"/>
          </ac:picMkLst>
        </pc:picChg>
        <pc:picChg chg="add del mod">
          <ac:chgData name="Teresa Yu" userId="cef4cf4c-c39f-4cec-89eb-665df8d6bf0b" providerId="ADAL" clId="{F8E21560-5F69-4929-8FC3-8BE2E998B15A}" dt="2026-04-26T16:30:00.304" v="885" actId="478"/>
          <ac:picMkLst>
            <pc:docMk/>
            <pc:sldMk cId="1405546873" sldId="8961"/>
            <ac:picMk id="31" creationId="{A9EC0D62-8E7B-0910-3D85-810AB0889E93}"/>
          </ac:picMkLst>
        </pc:picChg>
        <pc:picChg chg="add mod">
          <ac:chgData name="Teresa Yu" userId="cef4cf4c-c39f-4cec-89eb-665df8d6bf0b" providerId="ADAL" clId="{F8E21560-5F69-4929-8FC3-8BE2E998B15A}" dt="2026-04-26T17:31:15.120" v="908" actId="1076"/>
          <ac:picMkLst>
            <pc:docMk/>
            <pc:sldMk cId="1405546873" sldId="8961"/>
            <ac:picMk id="32" creationId="{64A4C20E-98E5-7B40-5E2B-DC418363A9C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PI\AppData\Local\Temp\pid-18236\MRS_editorial_board-2024-01-24-2024-01-24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Editorial Board Members Distribution</a:t>
            </a:r>
            <a:endParaRPr lang="en-US" sz="200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Sum of Number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CE-454F-A7BE-1B938CB5FF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CE-454F-A7BE-1B938CB5FF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CE-454F-A7BE-1B938CB5FF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CE-454F-A7BE-1B938CB5FF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CE-454F-A7BE-1B938CB5FF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5CE-454F-A7BE-1B938CB5FF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5CE-454F-A7BE-1B938CB5FF9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5CE-454F-A7BE-1B938CB5FF9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5CE-454F-A7BE-1B938CB5FF9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5CE-454F-A7BE-1B938CB5FF9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5CE-454F-A7BE-1B938CB5FF9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5CE-454F-A7BE-1B938CB5FF9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5CE-454F-A7BE-1B938CB5FF9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5CE-454F-A7BE-1B938CB5FF9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5CE-454F-A7BE-1B938CB5FF9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5CE-454F-A7BE-1B938CB5FF94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5CE-454F-A7BE-1B938CB5FF94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5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5CE-454F-A7BE-1B938CB5FF94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5CE-454F-A7BE-1B938CB5FF94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5CE-454F-A7BE-1B938CB5FF94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5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15CE-454F-A7BE-1B938CB5FF94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5CE-454F-A7BE-1B938CB5FF94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15CE-454F-A7BE-1B938CB5FF94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5">
                      <a:lumMod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15CE-454F-A7BE-1B938CB5FF94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lumOff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lumOff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Off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15CE-454F-A7BE-1B938CB5FF94}"/>
              </c:ext>
            </c:extLst>
          </c:dPt>
          <c:dPt>
            <c:idx val="25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lumOff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50000"/>
                      <a:lumOff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50000"/>
                      <a:lumOff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15CE-454F-A7BE-1B938CB5FF94}"/>
              </c:ext>
            </c:extLst>
          </c:dPt>
          <c:dPt>
            <c:idx val="26"/>
            <c:bubble3D val="0"/>
            <c:spPr>
              <a:gradFill rotWithShape="1">
                <a:gsLst>
                  <a:gs pos="0">
                    <a:schemeClr val="accent5">
                      <a:lumMod val="50000"/>
                      <a:lumOff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50000"/>
                      <a:lumOff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50000"/>
                      <a:lumOff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15CE-454F-A7BE-1B938CB5FF94}"/>
              </c:ext>
            </c:extLst>
          </c:dPt>
          <c:dPt>
            <c:idx val="27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15CE-454F-A7BE-1B938CB5FF94}"/>
              </c:ext>
            </c:extLst>
          </c:dPt>
          <c:dPt>
            <c:idx val="28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15CE-454F-A7BE-1B938CB5FF94}"/>
              </c:ext>
            </c:extLst>
          </c:dPt>
          <c:dPt>
            <c:idx val="29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15CE-454F-A7BE-1B938CB5FF94}"/>
              </c:ext>
            </c:extLst>
          </c:dPt>
          <c:dPt>
            <c:idx val="3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15CE-454F-A7BE-1B938CB5FF94}"/>
              </c:ext>
            </c:extLst>
          </c:dPt>
          <c:dPt>
            <c:idx val="31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15CE-454F-A7BE-1B938CB5FF94}"/>
              </c:ext>
            </c:extLst>
          </c:dPt>
          <c:dPt>
            <c:idx val="32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15CE-454F-A7BE-1B938CB5FF94}"/>
              </c:ext>
            </c:extLst>
          </c:dPt>
          <c:dPt>
            <c:idx val="33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15CE-454F-A7BE-1B938CB5FF94}"/>
              </c:ext>
            </c:extLst>
          </c:dPt>
          <c:dPt>
            <c:idx val="3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15CE-454F-A7BE-1B938CB5FF94}"/>
              </c:ext>
            </c:extLst>
          </c:dPt>
          <c:dPt>
            <c:idx val="35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15CE-454F-A7BE-1B938CB5FF94}"/>
              </c:ext>
            </c:extLst>
          </c:dPt>
          <c:dPt>
            <c:idx val="3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15CE-454F-A7BE-1B938CB5FF94}"/>
              </c:ext>
            </c:extLst>
          </c:dPt>
          <c:dPt>
            <c:idx val="3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15CE-454F-A7BE-1B938CB5FF94}"/>
              </c:ext>
            </c:extLst>
          </c:dPt>
          <c:dPt>
            <c:idx val="3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15CE-454F-A7BE-1B938CB5FF94}"/>
              </c:ext>
            </c:extLst>
          </c:dPt>
          <c:dPt>
            <c:idx val="39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15CE-454F-A7BE-1B938CB5FF94}"/>
              </c:ext>
            </c:extLst>
          </c:dPt>
          <c:dPt>
            <c:idx val="4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15CE-454F-A7BE-1B938CB5FF94}"/>
              </c:ext>
            </c:extLst>
          </c:dPt>
          <c:dPt>
            <c:idx val="41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15CE-454F-A7BE-1B938CB5FF94}"/>
              </c:ext>
            </c:extLst>
          </c:dPt>
          <c:dPt>
            <c:idx val="42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15CE-454F-A7BE-1B938CB5FF94}"/>
              </c:ext>
            </c:extLst>
          </c:dPt>
          <c:dLbls>
            <c:delete val="1"/>
          </c:dLbls>
          <c:cat>
            <c:strRef>
              <c:f>Sheet3!$A$2:$A$44</c:f>
              <c:strCache>
                <c:ptCount val="43"/>
                <c:pt idx="0">
                  <c:v>China</c:v>
                </c:pt>
                <c:pt idx="1">
                  <c:v>Italy</c:v>
                </c:pt>
                <c:pt idx="2">
                  <c:v>USA</c:v>
                </c:pt>
                <c:pt idx="3">
                  <c:v>Spain</c:v>
                </c:pt>
                <c:pt idx="4">
                  <c:v>Russia</c:v>
                </c:pt>
                <c:pt idx="5">
                  <c:v>Japan</c:v>
                </c:pt>
                <c:pt idx="6">
                  <c:v>Poland</c:v>
                </c:pt>
                <c:pt idx="7">
                  <c:v>France</c:v>
                </c:pt>
                <c:pt idx="8">
                  <c:v>Germany</c:v>
                </c:pt>
                <c:pt idx="9">
                  <c:v>Romania</c:v>
                </c:pt>
                <c:pt idx="10">
                  <c:v>UK</c:v>
                </c:pt>
                <c:pt idx="11">
                  <c:v>Greece</c:v>
                </c:pt>
                <c:pt idx="12">
                  <c:v>Israel</c:v>
                </c:pt>
                <c:pt idx="13">
                  <c:v>Hungary</c:v>
                </c:pt>
                <c:pt idx="14">
                  <c:v>Taiwan</c:v>
                </c:pt>
                <c:pt idx="15">
                  <c:v>Canada</c:v>
                </c:pt>
                <c:pt idx="16">
                  <c:v>Korea</c:v>
                </c:pt>
                <c:pt idx="17">
                  <c:v>Czech Republic</c:v>
                </c:pt>
                <c:pt idx="18">
                  <c:v>Croatia</c:v>
                </c:pt>
                <c:pt idx="19">
                  <c:v>Switzerland</c:v>
                </c:pt>
                <c:pt idx="20">
                  <c:v>Australia</c:v>
                </c:pt>
                <c:pt idx="21">
                  <c:v>Portugal</c:v>
                </c:pt>
                <c:pt idx="22">
                  <c:v>Sweden</c:v>
                </c:pt>
                <c:pt idx="23">
                  <c:v>Belgium</c:v>
                </c:pt>
                <c:pt idx="24">
                  <c:v>Bulgaria</c:v>
                </c:pt>
                <c:pt idx="25">
                  <c:v>India</c:v>
                </c:pt>
                <c:pt idx="26">
                  <c:v>Slovenia</c:v>
                </c:pt>
                <c:pt idx="27">
                  <c:v>Austria</c:v>
                </c:pt>
                <c:pt idx="28">
                  <c:v>Estonia</c:v>
                </c:pt>
                <c:pt idx="29">
                  <c:v>Serbia</c:v>
                </c:pt>
                <c:pt idx="30">
                  <c:v>Slovakia</c:v>
                </c:pt>
                <c:pt idx="31">
                  <c:v>Ukraine</c:v>
                </c:pt>
                <c:pt idx="32">
                  <c:v>Chile</c:v>
                </c:pt>
                <c:pt idx="33">
                  <c:v>Colombia</c:v>
                </c:pt>
                <c:pt idx="34">
                  <c:v>Cyprus</c:v>
                </c:pt>
                <c:pt idx="35">
                  <c:v>Denmark</c:v>
                </c:pt>
                <c:pt idx="36">
                  <c:v>Hong Kong</c:v>
                </c:pt>
                <c:pt idx="37">
                  <c:v>Norway</c:v>
                </c:pt>
                <c:pt idx="38">
                  <c:v>Republic of Korea</c:v>
                </c:pt>
                <c:pt idx="39">
                  <c:v>Brazil</c:v>
                </c:pt>
                <c:pt idx="40">
                  <c:v>Ireland</c:v>
                </c:pt>
                <c:pt idx="41">
                  <c:v>Lithuania</c:v>
                </c:pt>
                <c:pt idx="42">
                  <c:v>Singapore</c:v>
                </c:pt>
              </c:strCache>
            </c:strRef>
          </c:cat>
          <c:val>
            <c:numRef>
              <c:f>Sheet3!$B$2:$B$44</c:f>
              <c:numCache>
                <c:formatCode>General</c:formatCode>
                <c:ptCount val="43"/>
                <c:pt idx="0">
                  <c:v>150</c:v>
                </c:pt>
                <c:pt idx="1">
                  <c:v>145</c:v>
                </c:pt>
                <c:pt idx="2">
                  <c:v>86</c:v>
                </c:pt>
                <c:pt idx="3">
                  <c:v>73</c:v>
                </c:pt>
                <c:pt idx="4">
                  <c:v>56</c:v>
                </c:pt>
                <c:pt idx="5">
                  <c:v>32</c:v>
                </c:pt>
                <c:pt idx="6">
                  <c:v>31</c:v>
                </c:pt>
                <c:pt idx="7">
                  <c:v>27</c:v>
                </c:pt>
                <c:pt idx="8">
                  <c:v>25</c:v>
                </c:pt>
                <c:pt idx="9">
                  <c:v>25</c:v>
                </c:pt>
                <c:pt idx="10">
                  <c:v>24</c:v>
                </c:pt>
                <c:pt idx="11">
                  <c:v>19</c:v>
                </c:pt>
                <c:pt idx="12">
                  <c:v>14</c:v>
                </c:pt>
                <c:pt idx="13">
                  <c:v>13</c:v>
                </c:pt>
                <c:pt idx="14">
                  <c:v>12</c:v>
                </c:pt>
                <c:pt idx="15">
                  <c:v>10</c:v>
                </c:pt>
                <c:pt idx="16">
                  <c:v>10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15CE-454F-A7BE-1B938CB5FF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472B5-1665-2742-9883-5A950A231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76EEE-E6FD-B14B-B7BA-D7F467491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9B4D-C2BE-CD40-A873-5148EF4FA203}" type="datetimeFigureOut">
              <a:rPr lang="en-ES" smtClean="0"/>
              <a:t>04/27/2026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8AE13-F1F6-3041-BE5B-4FE71594AE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7A6C0-AC0D-3B4F-A8DF-0A0129E3EC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476BB-F38F-CB4F-A2E7-24F571F2DCE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2455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9496-A33E-714D-9D7E-12F366E6BF68}" type="datetimeFigureOut">
              <a:rPr lang="en-ES" smtClean="0"/>
              <a:t>04/27/2026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A60DA-B1CF-974A-BE04-04CCD19BBB28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4801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60DA-B1CF-974A-BE04-04CCD19BBB28}" type="slidenum">
              <a:rPr lang="en-ES" smtClean="0"/>
              <a:t>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5090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60DA-B1CF-974A-BE04-04CCD19BBB28}" type="slidenum">
              <a:rPr lang="en-ES" smtClean="0"/>
              <a:t>10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2285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CB764-BEAF-4ECD-AC46-8816A16275C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09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60DA-B1CF-974A-BE04-04CCD19BBB28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0487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目前我们的影响因子是</a:t>
            </a:r>
            <a:r>
              <a:rPr lang="en-US" altLang="zh-CN" dirty="0"/>
              <a:t>2.2</a:t>
            </a:r>
            <a:r>
              <a:rPr lang="zh-CN" altLang="en-US" dirty="0"/>
              <a:t>，</a:t>
            </a:r>
            <a:r>
              <a:rPr lang="en-US" altLang="zh-CN" dirty="0"/>
              <a:t>JCR</a:t>
            </a:r>
            <a:r>
              <a:rPr lang="zh-CN" altLang="en-US" dirty="0"/>
              <a:t>二区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60DA-B1CF-974A-BE04-04CCD19BBB28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2603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63B86-3AB0-482A-9216-EF958622F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A60DA-B1CF-974A-BE04-04CCD19BBB28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200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6422-1FE5-7E39-683D-A045DB88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2905A-71E4-9258-E289-6FCAA8C4F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76FE6-C3D0-BD4D-57FF-29D1F2F8A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31B26-C997-53B7-5B9E-2BB0349BA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9743-56AD-4F2F-AC11-6A234B24D2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262B-9B9E-4159-6E6F-410B46631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F669A-ACAA-EADC-3397-181F073E6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4E5F8-BA47-5714-CFEF-FBEB00783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1BE7-C801-6A34-B8D1-8629CC666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A60DA-B1CF-974A-BE04-04CCD19BBB28}" type="slidenum">
              <a:rPr kumimoji="0" lang="en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1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684E-EA6E-9D5E-20A2-27E0355B4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A0EA1-EB19-F48E-C860-5E29D5779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4090E-09C1-2C75-5B9E-012C5C814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319CE-B8AD-3FBF-3CAD-0ECD90023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A60DA-B1CF-974A-BE04-04CCD19BBB28}" type="slidenum">
              <a:rPr kumimoji="0" lang="en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6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A86B5-6C15-7889-A21A-FDABBBF47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788" y="446340"/>
            <a:ext cx="901693" cy="901693"/>
          </a:xfrm>
          <a:prstGeom prst="rect">
            <a:avLst/>
          </a:prstGeom>
        </p:spPr>
      </p:pic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E07DC180-B813-5F69-6A57-BD4523476685}"/>
              </a:ext>
            </a:extLst>
          </p:cNvPr>
          <p:cNvSpPr txBox="1">
            <a:spLocks/>
          </p:cNvSpPr>
          <p:nvPr userDrawn="1"/>
        </p:nvSpPr>
        <p:spPr>
          <a:xfrm>
            <a:off x="8700665" y="432823"/>
            <a:ext cx="2895600" cy="34477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Open Access Journal by MDPI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28279E-9464-C818-57B5-8E03850B7E2C}"/>
              </a:ext>
            </a:extLst>
          </p:cNvPr>
          <p:cNvCxnSpPr>
            <a:cxnSpLocks/>
          </p:cNvCxnSpPr>
          <p:nvPr userDrawn="1"/>
        </p:nvCxnSpPr>
        <p:spPr>
          <a:xfrm>
            <a:off x="8772227" y="432823"/>
            <a:ext cx="2824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EA2709F2-D753-D436-B778-5F5BF3E00C40}"/>
              </a:ext>
            </a:extLst>
          </p:cNvPr>
          <p:cNvSpPr txBox="1">
            <a:spLocks/>
          </p:cNvSpPr>
          <p:nvPr userDrawn="1"/>
        </p:nvSpPr>
        <p:spPr>
          <a:xfrm>
            <a:off x="8700665" y="978701"/>
            <a:ext cx="289560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Impact Factor 2.2</a:t>
            </a:r>
          </a:p>
          <a:p>
            <a:r>
              <a:rPr lang="en-US" dirty="0" err="1"/>
              <a:t>CiteScore</a:t>
            </a:r>
            <a:r>
              <a:rPr lang="en-US" dirty="0"/>
              <a:t> 5.4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4B38FD-AB9C-1B20-1EA4-332BC10CA4CA}"/>
              </a:ext>
            </a:extLst>
          </p:cNvPr>
          <p:cNvCxnSpPr>
            <a:cxnSpLocks/>
          </p:cNvCxnSpPr>
          <p:nvPr userDrawn="1"/>
        </p:nvCxnSpPr>
        <p:spPr>
          <a:xfrm>
            <a:off x="8772227" y="978701"/>
            <a:ext cx="2824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D6E9808A-5AF3-5E73-D4FD-4C37EB2072C3}"/>
              </a:ext>
            </a:extLst>
          </p:cNvPr>
          <p:cNvSpPr txBox="1">
            <a:spLocks/>
          </p:cNvSpPr>
          <p:nvPr userDrawn="1"/>
        </p:nvSpPr>
        <p:spPr>
          <a:xfrm>
            <a:off x="8700665" y="2203141"/>
            <a:ext cx="2895600" cy="62690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b="1" dirty="0"/>
              <a:t>Editor-in-Chief</a:t>
            </a:r>
          </a:p>
          <a:p>
            <a:r>
              <a:rPr lang="en-CH" dirty="0"/>
              <a:t>Prof. Dr. Sergei D. Odintsov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345E18-D2AD-5B97-FA06-B87DA6D5CC9B}"/>
              </a:ext>
            </a:extLst>
          </p:cNvPr>
          <p:cNvCxnSpPr>
            <a:cxnSpLocks/>
          </p:cNvCxnSpPr>
          <p:nvPr userDrawn="1"/>
        </p:nvCxnSpPr>
        <p:spPr>
          <a:xfrm>
            <a:off x="8772227" y="2203141"/>
            <a:ext cx="2824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D22DA75-136C-EA66-67E6-DB956560E708}"/>
              </a:ext>
            </a:extLst>
          </p:cNvPr>
          <p:cNvSpPr txBox="1">
            <a:spLocks/>
          </p:cNvSpPr>
          <p:nvPr userDrawn="1"/>
        </p:nvSpPr>
        <p:spPr>
          <a:xfrm>
            <a:off x="730084" y="2209361"/>
            <a:ext cx="7707865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ts val="478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None/>
              <a:tabLst/>
              <a:defRPr sz="4400" b="0" i="0" kern="120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1025" indent="-1238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tabLst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Suisse Int'l" panose="020B0804000000000000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7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 panose="020B0604020202020204" pitchFamily="34" charset="0"/>
              </a:rPr>
              <a:t>Symmetry</a:t>
            </a:r>
            <a:endParaRPr kumimoji="0" lang="en-CH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4A8CDF-840B-39EE-254C-3E00C99ED097}"/>
              </a:ext>
            </a:extLst>
          </p:cNvPr>
          <p:cNvCxnSpPr/>
          <p:nvPr userDrawn="1"/>
        </p:nvCxnSpPr>
        <p:spPr>
          <a:xfrm>
            <a:off x="839788" y="2203141"/>
            <a:ext cx="7707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8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ody Text+Multipl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133600"/>
            <a:ext cx="3964388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Suisse Int'l" panose="020B0804000000000000" pitchFamily="34" charset="77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515717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298E5D3-B447-5025-1977-AC20CDE91B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1" y="2895068"/>
            <a:ext cx="1875144" cy="2141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BC56764-16F8-AAF3-77C3-D4F8E4C28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9320" y="515717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29729F5-0BAB-77B3-EDBE-002395B5CF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9320" y="2895068"/>
            <a:ext cx="1875144" cy="2141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76C84EE-F2A1-8BD9-A96E-96FDB30BAF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40439" y="515717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7C07F0D-BEB0-3296-372B-E100D51F3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40439" y="2895068"/>
            <a:ext cx="1875144" cy="2141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5EACCCB-2F15-0ABB-0FB6-A1A6F1EF4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41558" y="515717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292732A-B8BC-FA4C-6F1E-8C83942E632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41558" y="2895068"/>
            <a:ext cx="1875144" cy="2141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0717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ody Tex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133600"/>
            <a:ext cx="3964388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Suisse Int'l" panose="020B0804000000000000" pitchFamily="34" charset="77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515717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298E5D3-B447-5025-1977-AC20CDE91B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895068"/>
            <a:ext cx="5257799" cy="2141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4972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ody Text+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133600"/>
            <a:ext cx="3964388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Suisse Int'l" panose="020B0804000000000000" pitchFamily="34" charset="77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5160930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298E5D3-B447-5025-1977-AC20CDE91B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895068"/>
            <a:ext cx="5257799" cy="21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60B31D9-BC2D-AB17-1AD1-AA39D9C6F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925" y="2895068"/>
            <a:ext cx="5257799" cy="2137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C2A2453-61F9-F4F0-CC86-AD23A9E9FD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5925" y="5153429"/>
            <a:ext cx="1875144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07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57E7-0E67-4ECD-A248-939BD6C5225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4A86-5314-4B4D-98C7-8C7288A8E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6F7F4151-E792-13FA-5429-01E1ABAB8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0665" y="2203141"/>
            <a:ext cx="2895600" cy="34477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A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85F3E4-A2A1-5CF2-C7C9-F4761DFDF69D}"/>
              </a:ext>
            </a:extLst>
          </p:cNvPr>
          <p:cNvCxnSpPr>
            <a:cxnSpLocks/>
          </p:cNvCxnSpPr>
          <p:nvPr userDrawn="1"/>
        </p:nvCxnSpPr>
        <p:spPr>
          <a:xfrm>
            <a:off x="947738" y="2203141"/>
            <a:ext cx="7599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25FD04-F481-2AD8-C520-A6EB391A9EBE}"/>
              </a:ext>
            </a:extLst>
          </p:cNvPr>
          <p:cNvCxnSpPr>
            <a:cxnSpLocks/>
          </p:cNvCxnSpPr>
          <p:nvPr userDrawn="1"/>
        </p:nvCxnSpPr>
        <p:spPr>
          <a:xfrm>
            <a:off x="8772227" y="2203141"/>
            <a:ext cx="28240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8">
            <a:extLst>
              <a:ext uri="{FF2B5EF4-FFF2-40B4-BE49-F238E27FC236}">
                <a16:creationId xmlns:a16="http://schemas.microsoft.com/office/drawing/2014/main" id="{6BECAA45-EF5C-71F1-F12B-CAE9CED3CF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2203141"/>
            <a:ext cx="7707865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ts val="4780"/>
              </a:lnSpc>
              <a:spcBef>
                <a:spcPts val="0"/>
              </a:spcBef>
              <a:buNone/>
              <a:defRPr sz="4400" b="0" i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Online Meeting</a:t>
            </a:r>
            <a:endParaRPr lang="es-AD" dirty="0"/>
          </a:p>
        </p:txBody>
      </p:sp>
    </p:spTree>
    <p:extLst>
      <p:ext uri="{BB962C8B-B14F-4D97-AF65-F5344CB8AC3E}">
        <p14:creationId xmlns:p14="http://schemas.microsoft.com/office/powerpoint/2010/main" val="350823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userDrawn="1">
          <p15:clr>
            <a:srgbClr val="FBAE40"/>
          </p15:clr>
        </p15:guide>
        <p15:guide id="3" pos="597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">
    <p:bg>
      <p:bgPr>
        <a:solidFill>
          <a:srgbClr val="DC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E0FB3C84-67D4-DAFE-4629-FB9C662F3E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4600" y="2766447"/>
            <a:ext cx="6962799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0" baseline="0">
                <a:solidFill>
                  <a:srgbClr val="0D58C9"/>
                </a:solidFill>
                <a:latin typeface="Arial" panose="020B0604020202020204" pitchFamily="34" charset="0"/>
                <a:ea typeface="Suisse Int'l" panose="020B0804000000000000" pitchFamily="34" charset="77"/>
                <a:cs typeface="Suisse Int'l" panose="020B0804000000000000" pitchFamily="34" charset="77"/>
              </a:defRPr>
            </a:lvl1pPr>
          </a:lstStyle>
          <a:p>
            <a:pPr lvl="0"/>
            <a:r>
              <a:rPr lang="es-ES" dirty="0" err="1"/>
              <a:t>Quote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short </a:t>
            </a:r>
            <a:r>
              <a:rPr lang="es-ES" dirty="0" err="1"/>
              <a:t>statement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2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27088-96DE-40A3-F561-CEB817168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5138" y="432823"/>
            <a:ext cx="2933700" cy="90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BF00F-6164-A736-C14D-FB5A9BCCAB28}"/>
              </a:ext>
            </a:extLst>
          </p:cNvPr>
          <p:cNvSpPr txBox="1"/>
          <p:nvPr userDrawn="1"/>
        </p:nvSpPr>
        <p:spPr>
          <a:xfrm>
            <a:off x="749849" y="2925242"/>
            <a:ext cx="6097978" cy="901700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</a:rPr>
              <a:t>Editorial Office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MDPI, </a:t>
            </a:r>
            <a:r>
              <a:rPr lang="en-US" sz="1400" dirty="0" err="1"/>
              <a:t>Grosspeteranlage</a:t>
            </a:r>
            <a:r>
              <a:rPr lang="en-US" sz="1400" dirty="0"/>
              <a:t> 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</a:rPr>
              <a:t>4052 Basel, Switzerland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</a:rPr>
              <a:t>symmetry@mdpi.com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</a:rPr>
              <a:t>@symmetryMDPI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u="sng" dirty="0">
                <a:latin typeface="Arial" panose="020B0604020202020204" pitchFamily="34" charset="0"/>
              </a:rPr>
              <a:t>mdpi.com/journal/symmetry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7B8F-FF07-1A44-E1D1-030FA5E2C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6157"/>
            <a:ext cx="7058025" cy="563231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Title+Bullet</a:t>
            </a:r>
            <a:r>
              <a:rPr lang="en-GB" dirty="0"/>
              <a:t> points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8BB4-C7D5-0E4E-59CD-01D08FC8E2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73238"/>
            <a:ext cx="7058025" cy="538609"/>
          </a:xfrm>
          <a:prstGeom prst="rect">
            <a:avLst/>
          </a:prstGeom>
        </p:spPr>
        <p:txBody>
          <a:bodyPr lIns="90000">
            <a:spAutoFit/>
          </a:bodyPr>
          <a:lstStyle>
            <a:lvl1pPr marL="133200" indent="-133200">
              <a:lnSpc>
                <a:spcPct val="100000"/>
              </a:lnSpc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200" indent="-133200"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2pPr>
            <a:lvl3pPr marL="601200" indent="-133200">
              <a:buFont typeface="System Font Regular"/>
              <a:buChar char="-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Use this slide for simple lists</a:t>
            </a:r>
          </a:p>
          <a:p>
            <a:pPr lvl="2"/>
            <a:r>
              <a:rPr lang="en-GB" dirty="0"/>
              <a:t>Remember you can make a second level indent with Tab (and use </a:t>
            </a:r>
            <a:r>
              <a:rPr lang="en-GB" dirty="0" err="1"/>
              <a:t>Shift+Tab</a:t>
            </a:r>
            <a:r>
              <a:rPr lang="en-GB" dirty="0"/>
              <a:t> to remove it)</a:t>
            </a:r>
          </a:p>
        </p:txBody>
      </p:sp>
    </p:spTree>
    <p:extLst>
      <p:ext uri="{BB962C8B-B14F-4D97-AF65-F5344CB8AC3E}">
        <p14:creationId xmlns:p14="http://schemas.microsoft.com/office/powerpoint/2010/main" val="302086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93-548D-87B1-C264-6F72806B9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5259"/>
            <a:ext cx="7131050" cy="1034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Title+Text</a:t>
            </a:r>
            <a:r>
              <a:rPr lang="en-US" dirty="0"/>
              <a:t> - Put long titles on two lines, don’t fill the width of the page</a:t>
            </a:r>
            <a:endParaRPr lang="en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04E5FF-74CF-F762-977A-B1A85FE0A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73238"/>
            <a:ext cx="5761383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buNone/>
              <a:defRPr/>
            </a:lvl2pPr>
          </a:lstStyle>
          <a:p>
            <a:r>
              <a:rPr lang="en-CH" dirty="0"/>
              <a:t>Use this slide when you have plain text and make sure that the text is not very long as this is intended for grabbing attention and not overloading the page.  </a:t>
            </a:r>
          </a:p>
        </p:txBody>
      </p:sp>
    </p:spTree>
    <p:extLst>
      <p:ext uri="{BB962C8B-B14F-4D97-AF65-F5344CB8AC3E}">
        <p14:creationId xmlns:p14="http://schemas.microsoft.com/office/powerpoint/2010/main" val="2852480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Landscape Photo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6389" y="2133600"/>
            <a:ext cx="3964388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549E38-D819-F64D-CBCA-AFC5D1BA78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9960" y="2857168"/>
            <a:ext cx="3582748" cy="2229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9960" y="5224571"/>
            <a:ext cx="3181369" cy="1309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9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278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+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133600"/>
            <a:ext cx="3964388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549E38-D819-F64D-CBCA-AFC5D1BA78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3648" y="2857168"/>
            <a:ext cx="3582748" cy="2229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3648" y="5212996"/>
            <a:ext cx="3181369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5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ody Text+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2133600"/>
            <a:ext cx="3964388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0" i="0">
                <a:latin typeface="Suisse Int'l" panose="020B0804000000000000" pitchFamily="34" charset="77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549E38-D819-F64D-CBCA-AFC5D1BA78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3648" y="2857168"/>
            <a:ext cx="3582748" cy="2229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3648" y="5212996"/>
            <a:ext cx="3181369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ortrait Photo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0756" y="2133600"/>
            <a:ext cx="3964388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sz="1200" b="0" i="0" baseline="0">
                <a:latin typeface="Arial" panose="020B0604020202020204" pitchFamily="34" charset="0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4462" y="5157179"/>
            <a:ext cx="2189260" cy="1410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57732-CBF4-E654-75CD-FB82F2F51C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31050"/>
            <a:ext cx="2456928" cy="34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9823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ortrait Photo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236D3-BF91-1AC3-61DC-C1188164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6785113" cy="8683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03C6E-BC30-0052-3112-3AEF0111E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0756" y="2133600"/>
            <a:ext cx="3964388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  <a:lvl2pPr marL="457200" indent="0">
              <a:lnSpc>
                <a:spcPts val="2160"/>
              </a:lnSpc>
              <a:buNone/>
              <a:defRPr sz="1800" b="0" i="0">
                <a:latin typeface="Suisse Int'l" panose="020B0804000000000000" pitchFamily="34" charset="77"/>
              </a:defRPr>
            </a:lvl2pPr>
            <a:lvl3pPr>
              <a:defRPr b="0" i="0">
                <a:latin typeface="Suisse Int'l" panose="020B0804000000000000" pitchFamily="34" charset="77"/>
              </a:defRPr>
            </a:lvl3pPr>
            <a:lvl4pPr>
              <a:defRPr b="0" i="0">
                <a:latin typeface="Suisse Int'l" panose="020B0804000000000000" pitchFamily="34" charset="77"/>
              </a:defRPr>
            </a:lvl4pPr>
            <a:lvl5pPr>
              <a:defRPr b="0" i="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F5B05D-DE28-12F7-2120-C76954B6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5587" y="5157179"/>
            <a:ext cx="2189260" cy="14106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ts val="106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57732-CBF4-E654-75CD-FB82F2F51C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31050"/>
            <a:ext cx="2456928" cy="34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204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D36A8-2DAF-E6C0-A639-32F11AB67E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2439" r="32439"/>
          <a:stretch/>
        </p:blipFill>
        <p:spPr>
          <a:xfrm rot="5400000">
            <a:off x="4581904" y="-752098"/>
            <a:ext cx="3028194" cy="12192001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518BBD0-FD6E-1C63-24D5-A887721312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84793" y="6046302"/>
            <a:ext cx="811472" cy="5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3940" userDrawn="1">
          <p15:clr>
            <a:srgbClr val="F26B43"/>
          </p15:clr>
        </p15:guide>
        <p15:guide id="4" pos="5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D77F8C8-4A07-1A80-518C-E12770C5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708"/>
            <a:ext cx="7058025" cy="56368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B8E5F-3146-0A75-988A-4448BECB4D2F}"/>
              </a:ext>
            </a:extLst>
          </p:cNvPr>
          <p:cNvSpPr/>
          <p:nvPr userDrawn="1"/>
        </p:nvSpPr>
        <p:spPr>
          <a:xfrm>
            <a:off x="0" y="5949538"/>
            <a:ext cx="12192000" cy="908461"/>
          </a:xfrm>
          <a:prstGeom prst="rect">
            <a:avLst/>
          </a:prstGeom>
          <a:solidFill>
            <a:srgbClr val="00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n>
                <a:noFill/>
              </a:ln>
              <a:solidFill>
                <a:srgbClr val="34475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C1D9C-3CAC-D1EA-FC74-894900A0AD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38200" y="6129140"/>
            <a:ext cx="2498766" cy="538170"/>
          </a:xfrm>
          <a:prstGeom prst="rect">
            <a:avLst/>
          </a:prstGeom>
        </p:spPr>
      </p:pic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90CAC053-1876-6AFE-225B-A622C6731C47}"/>
              </a:ext>
            </a:extLst>
          </p:cNvPr>
          <p:cNvSpPr txBox="1">
            <a:spLocks/>
          </p:cNvSpPr>
          <p:nvPr userDrawn="1"/>
        </p:nvSpPr>
        <p:spPr>
          <a:xfrm>
            <a:off x="8676915" y="6275114"/>
            <a:ext cx="3055906" cy="246221"/>
          </a:xfrm>
          <a:prstGeom prst="rect">
            <a:avLst/>
          </a:prstGeom>
        </p:spPr>
        <p:txBody>
          <a:bodyPr vert="horz" wrap="square" lIns="9000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None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1025" indent="-1238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tabLst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Suisse Int'l" panose="020B0804000000000000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  <a:defRPr sz="1200" b="0" i="0" kern="1200">
                <a:solidFill>
                  <a:schemeClr val="tx1"/>
                </a:solidFill>
                <a:latin typeface="Suisse Int'l" panose="020B0804000000000000" pitchFamily="34" charset="77"/>
                <a:ea typeface="Suisse Int'l" panose="020B0804000000000000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1000" u="sng" dirty="0" err="1">
                <a:solidFill>
                  <a:schemeClr val="bg1"/>
                </a:solidFill>
                <a:latin typeface="Arial" panose="020B0604020202020204" pitchFamily="34" charset="0"/>
              </a:rPr>
              <a:t>mdpi.com</a:t>
            </a:r>
            <a:r>
              <a:rPr lang="en-US" sz="1000" u="sng" dirty="0">
                <a:solidFill>
                  <a:schemeClr val="bg1"/>
                </a:solidFill>
                <a:latin typeface="Arial" panose="020B0604020202020204" pitchFamily="34" charset="0"/>
              </a:rPr>
              <a:t>/journal/</a:t>
            </a:r>
            <a:r>
              <a:rPr lang="en-US" sz="1000" u="sng" dirty="0" err="1">
                <a:solidFill>
                  <a:schemeClr val="bg1"/>
                </a:solidFill>
                <a:latin typeface="Arial" panose="020B0604020202020204" pitchFamily="34" charset="0"/>
              </a:rPr>
              <a:t>journalname</a:t>
            </a:r>
            <a:endParaRPr lang="en-US" sz="10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5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56" r:id="rId4"/>
    <p:sldLayoutId id="2147483663" r:id="rId5"/>
    <p:sldLayoutId id="2147483661" r:id="rId6"/>
    <p:sldLayoutId id="2147483664" r:id="rId7"/>
    <p:sldLayoutId id="2147483665" r:id="rId8"/>
    <p:sldLayoutId id="2147483672" r:id="rId9"/>
    <p:sldLayoutId id="2147483673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baseline="0">
          <a:solidFill>
            <a:schemeClr val="tx1"/>
          </a:solidFill>
          <a:latin typeface="Arial" panose="020B0604020202020204" pitchFamily="34" charset="0"/>
          <a:ea typeface="Suisse Int'l" panose="020B0804000000000000" pitchFamily="34" charset="77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-"/>
        <a:tabLst/>
        <a:defRPr sz="1200" b="0" i="0" kern="1200" baseline="0">
          <a:solidFill>
            <a:schemeClr val="tx1"/>
          </a:solidFill>
          <a:latin typeface="Arial" panose="020B0604020202020204" pitchFamily="34" charset="0"/>
          <a:ea typeface="Suisse Int'l" panose="020B0804000000000000" pitchFamily="34" charset="77"/>
          <a:cs typeface="+mn-cs"/>
        </a:defRPr>
      </a:lvl1pPr>
      <a:lvl2pPr marL="581025" indent="-1238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-"/>
        <a:tabLst/>
        <a:defRPr sz="1200" b="0" i="0" kern="1200" baseline="0">
          <a:solidFill>
            <a:schemeClr val="tx1"/>
          </a:solidFill>
          <a:latin typeface="Arial" panose="020B0604020202020204" pitchFamily="34" charset="0"/>
          <a:ea typeface="Suisse Int'l" panose="020B0804000000000000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-"/>
        <a:defRPr sz="1200" b="0" i="0" kern="1200">
          <a:solidFill>
            <a:schemeClr val="tx1"/>
          </a:solidFill>
          <a:latin typeface="Suisse Int'l" panose="020B0804000000000000" pitchFamily="34" charset="77"/>
          <a:ea typeface="Suisse Int'l" panose="020B0804000000000000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-"/>
        <a:defRPr sz="1200" b="0" i="0" kern="1200">
          <a:solidFill>
            <a:schemeClr val="tx1"/>
          </a:solidFill>
          <a:latin typeface="Suisse Int'l" panose="020B0804000000000000" pitchFamily="34" charset="77"/>
          <a:ea typeface="Suisse Int'l" panose="020B0804000000000000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-"/>
        <a:defRPr sz="1200" b="0" i="0" kern="1200">
          <a:solidFill>
            <a:schemeClr val="tx1"/>
          </a:solidFill>
          <a:latin typeface="Suisse Int'l" panose="020B0804000000000000" pitchFamily="34" charset="77"/>
          <a:ea typeface="Suisse Int'l" panose="020B0804000000000000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4A8DF2-660A-ACB4-91C8-6A09DE823E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n>
                <a:noFill/>
              </a:ln>
              <a:solidFill>
                <a:srgbClr val="34475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F6EDF-5FAD-D7AF-61AC-F033FFB5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6129140"/>
            <a:ext cx="2498766" cy="5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6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6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journal/symmetry/sections/chemistry_symmetry" TargetMode="External"/><Relationship Id="rId3" Type="http://schemas.openxmlformats.org/officeDocument/2006/relationships/hyperlink" Target="https://www.mdpi.com/journal/symmetry/sections/mathematics" TargetMode="External"/><Relationship Id="rId7" Type="http://schemas.openxmlformats.org/officeDocument/2006/relationships/hyperlink" Target="https://www.mdpi.com/journal/symmetry/sections/life_scien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dpi.com/journal/symmetry/sections/physics" TargetMode="External"/><Relationship Id="rId5" Type="http://schemas.openxmlformats.org/officeDocument/2006/relationships/hyperlink" Target="https://www.mdpi.com/journal/symmetry/sections/engineering_and_materials" TargetMode="External"/><Relationship Id="rId4" Type="http://schemas.openxmlformats.org/officeDocument/2006/relationships/hyperlink" Target="https://www.mdpi.com/journal/symmetry/sections/computer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s://www.mdpi.com/journal/symmetry/awards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0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FB93882-4FF8-79A6-7DEE-20F351354B46}"/>
              </a:ext>
            </a:extLst>
          </p:cNvPr>
          <p:cNvGrpSpPr/>
          <p:nvPr/>
        </p:nvGrpSpPr>
        <p:grpSpPr>
          <a:xfrm>
            <a:off x="8615265" y="1281404"/>
            <a:ext cx="3607840" cy="2368135"/>
            <a:chOff x="8615265" y="1281404"/>
            <a:chExt cx="3607840" cy="236813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B8F4AB1-C931-A2F2-6270-8C3FAED18522}"/>
                </a:ext>
              </a:extLst>
            </p:cNvPr>
            <p:cNvSpPr/>
            <p:nvPr/>
          </p:nvSpPr>
          <p:spPr>
            <a:xfrm>
              <a:off x="8615265" y="1281404"/>
              <a:ext cx="2108719" cy="335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11">
              <a:extLst>
                <a:ext uri="{FF2B5EF4-FFF2-40B4-BE49-F238E27FC236}">
                  <a16:creationId xmlns:a16="http://schemas.microsoft.com/office/drawing/2014/main" id="{122E64FD-D8AD-A8C1-CC74-B53704ED6801}"/>
                </a:ext>
              </a:extLst>
            </p:cNvPr>
            <p:cNvSpPr txBox="1"/>
            <p:nvPr/>
          </p:nvSpPr>
          <p:spPr>
            <a:xfrm>
              <a:off x="8699403" y="2833931"/>
              <a:ext cx="3523702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Honorary Editor-in-Chief: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Prof. Dr.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Ronggen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Cai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Prof. Dr.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Jiping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Zhang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85EDF05-B2AB-743C-ECB8-695B068CEC52}"/>
              </a:ext>
            </a:extLst>
          </p:cNvPr>
          <p:cNvGrpSpPr/>
          <p:nvPr/>
        </p:nvGrpSpPr>
        <p:grpSpPr>
          <a:xfrm>
            <a:off x="675396" y="799107"/>
            <a:ext cx="10973898" cy="3008932"/>
            <a:chOff x="675396" y="799107"/>
            <a:chExt cx="10973898" cy="30089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B01FA4-C06D-F297-49E3-B8210B2C7559}"/>
                </a:ext>
              </a:extLst>
            </p:cNvPr>
            <p:cNvSpPr txBox="1"/>
            <p:nvPr/>
          </p:nvSpPr>
          <p:spPr>
            <a:xfrm>
              <a:off x="675396" y="2131269"/>
              <a:ext cx="6139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alatino Linotype" panose="02040502050505030304" pitchFamily="18" charset="0"/>
                </a:rPr>
                <a:t>Thank you for your time!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9669185-876E-A6C2-F8E3-DA62EB34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249" b="13734"/>
            <a:stretch/>
          </p:blipFill>
          <p:spPr>
            <a:xfrm>
              <a:off x="6096000" y="1179094"/>
              <a:ext cx="2629620" cy="262140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39860B-2FE1-12B6-188E-04EFC998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295" t="35855" r="16289" b="18229"/>
            <a:stretch/>
          </p:blipFill>
          <p:spPr>
            <a:xfrm>
              <a:off x="9007842" y="1186636"/>
              <a:ext cx="2641452" cy="2621403"/>
            </a:xfrm>
            <a:prstGeom prst="rect">
              <a:avLst/>
            </a:prstGeom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0A376590-F943-9752-EF03-8AFFF1A9E5A8}"/>
                </a:ext>
              </a:extLst>
            </p:cNvPr>
            <p:cNvSpPr txBox="1"/>
            <p:nvPr/>
          </p:nvSpPr>
          <p:spPr>
            <a:xfrm>
              <a:off x="6096000" y="815984"/>
              <a:ext cx="2121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Palatino Linotype" panose="02040502050505030304" pitchFamily="18" charset="0"/>
                </a:rPr>
                <a:t>添加微信，与我联系：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D1B8C496-07FC-4EB8-A5CD-22864AA5A868}"/>
                </a:ext>
              </a:extLst>
            </p:cNvPr>
            <p:cNvSpPr txBox="1"/>
            <p:nvPr/>
          </p:nvSpPr>
          <p:spPr>
            <a:xfrm>
              <a:off x="9007842" y="799107"/>
              <a:ext cx="23920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Palatino Linotype" panose="02040502050505030304" pitchFamily="18" charset="0"/>
                </a:rPr>
                <a:t>期刊学者交流群：</a:t>
              </a:r>
              <a:endParaRPr lang="en-US" sz="1600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65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89C9C6-0B67-1D55-E686-74836EC53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6" y="760332"/>
            <a:ext cx="1762387" cy="1762387"/>
          </a:xfrm>
          <a:prstGeom prst="ellipse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71A2BE-0B50-305F-D903-D02266529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74" y="2707046"/>
            <a:ext cx="2332363" cy="538609"/>
          </a:xfrm>
        </p:spPr>
        <p:txBody>
          <a:bodyPr/>
          <a:lstStyle/>
          <a:p>
            <a:r>
              <a:rPr lang="en-US" altLang="zh-CN" sz="1200" b="1" i="1" dirty="0">
                <a:latin typeface="Palatino Linotype" panose="02040502050505030304" pitchFamily="18" charset="0"/>
              </a:rPr>
              <a:t>Editor-in-Chief: </a:t>
            </a:r>
          </a:p>
          <a:p>
            <a:r>
              <a:rPr lang="en-US" altLang="zh-CN" sz="1200" b="1" dirty="0">
                <a:latin typeface="Palatino Linotype" panose="02040502050505030304" pitchFamily="18" charset="0"/>
              </a:rPr>
              <a:t>Prof. Dr. Sergei D. Odintsov</a:t>
            </a:r>
            <a:r>
              <a:rPr lang="en-US" altLang="zh-CN" sz="1200" dirty="0">
                <a:latin typeface="Palatino Linotype" panose="02040502050505030304" pitchFamily="18" charset="0"/>
              </a:rPr>
              <a:t> </a:t>
            </a:r>
            <a:endParaRPr lang="en-US" altLang="zh-CN" sz="1200" i="1" dirty="0">
              <a:latin typeface="Palatino Linotype" panose="0204050205050503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D89D661-2C1B-5B9A-6762-396FDEBFF661}"/>
              </a:ext>
            </a:extLst>
          </p:cNvPr>
          <p:cNvGrpSpPr/>
          <p:nvPr/>
        </p:nvGrpSpPr>
        <p:grpSpPr>
          <a:xfrm>
            <a:off x="3856574" y="884500"/>
            <a:ext cx="8147394" cy="4679734"/>
            <a:chOff x="3856574" y="884500"/>
            <a:chExt cx="8147394" cy="46797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15D3EB-5B66-A9E6-6CFB-091549A57F13}"/>
                </a:ext>
              </a:extLst>
            </p:cNvPr>
            <p:cNvGrpSpPr/>
            <p:nvPr/>
          </p:nvGrpSpPr>
          <p:grpSpPr>
            <a:xfrm>
              <a:off x="3856574" y="884500"/>
              <a:ext cx="8147394" cy="3449598"/>
              <a:chOff x="1676497" y="2442108"/>
              <a:chExt cx="8147394" cy="344959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297046D-9707-810F-CFDA-729B0C8A9CAA}"/>
                  </a:ext>
                </a:extLst>
              </p:cNvPr>
              <p:cNvGrpSpPr/>
              <p:nvPr/>
            </p:nvGrpSpPr>
            <p:grpSpPr>
              <a:xfrm>
                <a:off x="1676497" y="2454179"/>
                <a:ext cx="8147394" cy="3437527"/>
                <a:chOff x="1605262" y="1518077"/>
                <a:chExt cx="8961377" cy="4048339"/>
              </a:xfrm>
            </p:grpSpPr>
            <p:grpSp>
              <p:nvGrpSpPr>
                <p:cNvPr id="16" name="组合 2">
                  <a:extLst>
                    <a:ext uri="{FF2B5EF4-FFF2-40B4-BE49-F238E27FC236}">
                      <a16:creationId xmlns:a16="http://schemas.microsoft.com/office/drawing/2014/main" id="{0F92BACD-2A1E-1072-762C-2C12440EB134}"/>
                    </a:ext>
                  </a:extLst>
                </p:cNvPr>
                <p:cNvGrpSpPr/>
                <p:nvPr/>
              </p:nvGrpSpPr>
              <p:grpSpPr>
                <a:xfrm>
                  <a:off x="1605262" y="1792493"/>
                  <a:ext cx="8961377" cy="3358862"/>
                  <a:chOff x="1503941" y="2126677"/>
                  <a:chExt cx="8961377" cy="3358862"/>
                </a:xfrm>
              </p:grpSpPr>
              <p:sp>
                <p:nvSpPr>
                  <p:cNvPr id="33" name="圆角矩形 3">
                    <a:extLst>
                      <a:ext uri="{FF2B5EF4-FFF2-40B4-BE49-F238E27FC236}">
                        <a16:creationId xmlns:a16="http://schemas.microsoft.com/office/drawing/2014/main" id="{681425AB-1BC7-D1A4-882B-8A6972BEFD27}"/>
                      </a:ext>
                    </a:extLst>
                  </p:cNvPr>
                  <p:cNvSpPr/>
                  <p:nvPr/>
                </p:nvSpPr>
                <p:spPr>
                  <a:xfrm>
                    <a:off x="2323348" y="2244090"/>
                    <a:ext cx="8141970" cy="1413510"/>
                  </a:xfrm>
                  <a:custGeom>
                    <a:avLst/>
                    <a:gdLst>
                      <a:gd name="connsiteX0" fmla="*/ 0 w 8848725"/>
                      <a:gd name="connsiteY0" fmla="*/ 706755 h 1413510"/>
                      <a:gd name="connsiteX1" fmla="*/ 706755 w 8848725"/>
                      <a:gd name="connsiteY1" fmla="*/ 0 h 1413510"/>
                      <a:gd name="connsiteX2" fmla="*/ 8141970 w 8848725"/>
                      <a:gd name="connsiteY2" fmla="*/ 0 h 1413510"/>
                      <a:gd name="connsiteX3" fmla="*/ 8848725 w 8848725"/>
                      <a:gd name="connsiteY3" fmla="*/ 706755 h 1413510"/>
                      <a:gd name="connsiteX4" fmla="*/ 8848725 w 8848725"/>
                      <a:gd name="connsiteY4" fmla="*/ 706755 h 1413510"/>
                      <a:gd name="connsiteX5" fmla="*/ 8141970 w 8848725"/>
                      <a:gd name="connsiteY5" fmla="*/ 1413510 h 1413510"/>
                      <a:gd name="connsiteX6" fmla="*/ 706755 w 8848725"/>
                      <a:gd name="connsiteY6" fmla="*/ 1413510 h 1413510"/>
                      <a:gd name="connsiteX7" fmla="*/ 0 w 8848725"/>
                      <a:gd name="connsiteY7" fmla="*/ 706755 h 1413510"/>
                      <a:gd name="connsiteX0" fmla="*/ 0 w 8848725"/>
                      <a:gd name="connsiteY0" fmla="*/ 706755 h 1413510"/>
                      <a:gd name="connsiteX1" fmla="*/ 706755 w 8848725"/>
                      <a:gd name="connsiteY1" fmla="*/ 0 h 1413510"/>
                      <a:gd name="connsiteX2" fmla="*/ 8141970 w 8848725"/>
                      <a:gd name="connsiteY2" fmla="*/ 0 h 1413510"/>
                      <a:gd name="connsiteX3" fmla="*/ 8848725 w 8848725"/>
                      <a:gd name="connsiteY3" fmla="*/ 706755 h 1413510"/>
                      <a:gd name="connsiteX4" fmla="*/ 8848725 w 8848725"/>
                      <a:gd name="connsiteY4" fmla="*/ 706755 h 1413510"/>
                      <a:gd name="connsiteX5" fmla="*/ 8141970 w 8848725"/>
                      <a:gd name="connsiteY5" fmla="*/ 1413510 h 1413510"/>
                      <a:gd name="connsiteX6" fmla="*/ 706755 w 8848725"/>
                      <a:gd name="connsiteY6" fmla="*/ 1413510 h 1413510"/>
                      <a:gd name="connsiteX7" fmla="*/ 91440 w 8848725"/>
                      <a:gd name="connsiteY7" fmla="*/ 798195 h 1413510"/>
                      <a:gd name="connsiteX0" fmla="*/ 0 w 8848725"/>
                      <a:gd name="connsiteY0" fmla="*/ 706755 h 1413510"/>
                      <a:gd name="connsiteX1" fmla="*/ 706755 w 8848725"/>
                      <a:gd name="connsiteY1" fmla="*/ 0 h 1413510"/>
                      <a:gd name="connsiteX2" fmla="*/ 8141970 w 8848725"/>
                      <a:gd name="connsiteY2" fmla="*/ 0 h 1413510"/>
                      <a:gd name="connsiteX3" fmla="*/ 8848725 w 8848725"/>
                      <a:gd name="connsiteY3" fmla="*/ 706755 h 1413510"/>
                      <a:gd name="connsiteX4" fmla="*/ 8848725 w 8848725"/>
                      <a:gd name="connsiteY4" fmla="*/ 706755 h 1413510"/>
                      <a:gd name="connsiteX5" fmla="*/ 8141970 w 8848725"/>
                      <a:gd name="connsiteY5" fmla="*/ 1413510 h 1413510"/>
                      <a:gd name="connsiteX6" fmla="*/ 706755 w 8848725"/>
                      <a:gd name="connsiteY6" fmla="*/ 1413510 h 1413510"/>
                      <a:gd name="connsiteX0" fmla="*/ 0 w 8141970"/>
                      <a:gd name="connsiteY0" fmla="*/ 0 h 1413510"/>
                      <a:gd name="connsiteX1" fmla="*/ 7435215 w 8141970"/>
                      <a:gd name="connsiteY1" fmla="*/ 0 h 1413510"/>
                      <a:gd name="connsiteX2" fmla="*/ 8141970 w 8141970"/>
                      <a:gd name="connsiteY2" fmla="*/ 706755 h 1413510"/>
                      <a:gd name="connsiteX3" fmla="*/ 8141970 w 8141970"/>
                      <a:gd name="connsiteY3" fmla="*/ 706755 h 1413510"/>
                      <a:gd name="connsiteX4" fmla="*/ 7435215 w 8141970"/>
                      <a:gd name="connsiteY4" fmla="*/ 1413510 h 1413510"/>
                      <a:gd name="connsiteX5" fmla="*/ 0 w 8141970"/>
                      <a:gd name="connsiteY5" fmla="*/ 1413510 h 141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41970" h="1413510">
                        <a:moveTo>
                          <a:pt x="0" y="0"/>
                        </a:moveTo>
                        <a:lnTo>
                          <a:pt x="7435215" y="0"/>
                        </a:lnTo>
                        <a:cubicBezTo>
                          <a:pt x="7825545" y="0"/>
                          <a:pt x="8141970" y="316425"/>
                          <a:pt x="8141970" y="706755"/>
                        </a:cubicBezTo>
                        <a:lnTo>
                          <a:pt x="8141970" y="706755"/>
                        </a:lnTo>
                        <a:cubicBezTo>
                          <a:pt x="8141970" y="1097085"/>
                          <a:pt x="7825545" y="1413510"/>
                          <a:pt x="7435215" y="1413510"/>
                        </a:cubicBezTo>
                        <a:lnTo>
                          <a:pt x="0" y="1413510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rgbClr val="BEA68E"/>
                    </a:solidFill>
                    <a:prstDash val="sysDot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 pitchFamily="18" charset="0"/>
                      <a:ea typeface="微软雅黑" panose="020B0503020204020204" pitchFamily="82" charset="2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34" name="圆角矩形 4">
                    <a:extLst>
                      <a:ext uri="{FF2B5EF4-FFF2-40B4-BE49-F238E27FC236}">
                        <a16:creationId xmlns:a16="http://schemas.microsoft.com/office/drawing/2014/main" id="{896C6AC2-73C2-0138-C392-B71EABF6F639}"/>
                      </a:ext>
                    </a:extLst>
                  </p:cNvPr>
                  <p:cNvSpPr/>
                  <p:nvPr/>
                </p:nvSpPr>
                <p:spPr>
                  <a:xfrm>
                    <a:off x="1616592" y="3657600"/>
                    <a:ext cx="8141970" cy="1827939"/>
                  </a:xfrm>
                  <a:custGeom>
                    <a:avLst/>
                    <a:gdLst>
                      <a:gd name="connsiteX0" fmla="*/ 0 w 8848725"/>
                      <a:gd name="connsiteY0" fmla="*/ 706755 h 1413510"/>
                      <a:gd name="connsiteX1" fmla="*/ 706755 w 8848725"/>
                      <a:gd name="connsiteY1" fmla="*/ 0 h 1413510"/>
                      <a:gd name="connsiteX2" fmla="*/ 8141970 w 8848725"/>
                      <a:gd name="connsiteY2" fmla="*/ 0 h 1413510"/>
                      <a:gd name="connsiteX3" fmla="*/ 8848725 w 8848725"/>
                      <a:gd name="connsiteY3" fmla="*/ 706755 h 1413510"/>
                      <a:gd name="connsiteX4" fmla="*/ 8848725 w 8848725"/>
                      <a:gd name="connsiteY4" fmla="*/ 706755 h 1413510"/>
                      <a:gd name="connsiteX5" fmla="*/ 8141970 w 8848725"/>
                      <a:gd name="connsiteY5" fmla="*/ 1413510 h 1413510"/>
                      <a:gd name="connsiteX6" fmla="*/ 706755 w 8848725"/>
                      <a:gd name="connsiteY6" fmla="*/ 1413510 h 1413510"/>
                      <a:gd name="connsiteX7" fmla="*/ 0 w 8848725"/>
                      <a:gd name="connsiteY7" fmla="*/ 706755 h 1413510"/>
                      <a:gd name="connsiteX0" fmla="*/ 8141970 w 8848725"/>
                      <a:gd name="connsiteY0" fmla="*/ 0 h 1413510"/>
                      <a:gd name="connsiteX1" fmla="*/ 8848725 w 8848725"/>
                      <a:gd name="connsiteY1" fmla="*/ 706755 h 1413510"/>
                      <a:gd name="connsiteX2" fmla="*/ 8848725 w 8848725"/>
                      <a:gd name="connsiteY2" fmla="*/ 706755 h 1413510"/>
                      <a:gd name="connsiteX3" fmla="*/ 8141970 w 8848725"/>
                      <a:gd name="connsiteY3" fmla="*/ 1413510 h 1413510"/>
                      <a:gd name="connsiteX4" fmla="*/ 706755 w 8848725"/>
                      <a:gd name="connsiteY4" fmla="*/ 1413510 h 1413510"/>
                      <a:gd name="connsiteX5" fmla="*/ 0 w 8848725"/>
                      <a:gd name="connsiteY5" fmla="*/ 706755 h 1413510"/>
                      <a:gd name="connsiteX6" fmla="*/ 706755 w 8848725"/>
                      <a:gd name="connsiteY6" fmla="*/ 0 h 1413510"/>
                      <a:gd name="connsiteX7" fmla="*/ 8233410 w 8848725"/>
                      <a:gd name="connsiteY7" fmla="*/ 91440 h 1413510"/>
                      <a:gd name="connsiteX0" fmla="*/ 8141970 w 8848725"/>
                      <a:gd name="connsiteY0" fmla="*/ 0 h 1413510"/>
                      <a:gd name="connsiteX1" fmla="*/ 8848725 w 8848725"/>
                      <a:gd name="connsiteY1" fmla="*/ 706755 h 1413510"/>
                      <a:gd name="connsiteX2" fmla="*/ 8848725 w 8848725"/>
                      <a:gd name="connsiteY2" fmla="*/ 706755 h 1413510"/>
                      <a:gd name="connsiteX3" fmla="*/ 8141970 w 8848725"/>
                      <a:gd name="connsiteY3" fmla="*/ 1413510 h 1413510"/>
                      <a:gd name="connsiteX4" fmla="*/ 706755 w 8848725"/>
                      <a:gd name="connsiteY4" fmla="*/ 1413510 h 1413510"/>
                      <a:gd name="connsiteX5" fmla="*/ 0 w 8848725"/>
                      <a:gd name="connsiteY5" fmla="*/ 706755 h 1413510"/>
                      <a:gd name="connsiteX6" fmla="*/ 706755 w 8848725"/>
                      <a:gd name="connsiteY6" fmla="*/ 0 h 1413510"/>
                      <a:gd name="connsiteX0" fmla="*/ 8848725 w 8848725"/>
                      <a:gd name="connsiteY0" fmla="*/ 706755 h 1413510"/>
                      <a:gd name="connsiteX1" fmla="*/ 8848725 w 8848725"/>
                      <a:gd name="connsiteY1" fmla="*/ 706755 h 1413510"/>
                      <a:gd name="connsiteX2" fmla="*/ 8141970 w 8848725"/>
                      <a:gd name="connsiteY2" fmla="*/ 1413510 h 1413510"/>
                      <a:gd name="connsiteX3" fmla="*/ 706755 w 8848725"/>
                      <a:gd name="connsiteY3" fmla="*/ 1413510 h 1413510"/>
                      <a:gd name="connsiteX4" fmla="*/ 0 w 8848725"/>
                      <a:gd name="connsiteY4" fmla="*/ 706755 h 1413510"/>
                      <a:gd name="connsiteX5" fmla="*/ 706755 w 8848725"/>
                      <a:gd name="connsiteY5" fmla="*/ 0 h 1413510"/>
                      <a:gd name="connsiteX0" fmla="*/ 8848725 w 8848725"/>
                      <a:gd name="connsiteY0" fmla="*/ 706755 h 1413510"/>
                      <a:gd name="connsiteX1" fmla="*/ 8141970 w 8848725"/>
                      <a:gd name="connsiteY1" fmla="*/ 1413510 h 1413510"/>
                      <a:gd name="connsiteX2" fmla="*/ 706755 w 8848725"/>
                      <a:gd name="connsiteY2" fmla="*/ 1413510 h 1413510"/>
                      <a:gd name="connsiteX3" fmla="*/ 0 w 8848725"/>
                      <a:gd name="connsiteY3" fmla="*/ 706755 h 1413510"/>
                      <a:gd name="connsiteX4" fmla="*/ 706755 w 8848725"/>
                      <a:gd name="connsiteY4" fmla="*/ 0 h 1413510"/>
                      <a:gd name="connsiteX0" fmla="*/ 8141970 w 8141970"/>
                      <a:gd name="connsiteY0" fmla="*/ 1413510 h 1413510"/>
                      <a:gd name="connsiteX1" fmla="*/ 706755 w 8141970"/>
                      <a:gd name="connsiteY1" fmla="*/ 1413510 h 1413510"/>
                      <a:gd name="connsiteX2" fmla="*/ 0 w 8141970"/>
                      <a:gd name="connsiteY2" fmla="*/ 706755 h 1413510"/>
                      <a:gd name="connsiteX3" fmla="*/ 706755 w 8141970"/>
                      <a:gd name="connsiteY3" fmla="*/ 0 h 141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41970" h="1413510">
                        <a:moveTo>
                          <a:pt x="8141970" y="1413510"/>
                        </a:moveTo>
                        <a:lnTo>
                          <a:pt x="706755" y="1413510"/>
                        </a:lnTo>
                        <a:cubicBezTo>
                          <a:pt x="316425" y="1413510"/>
                          <a:pt x="0" y="1097085"/>
                          <a:pt x="0" y="706755"/>
                        </a:cubicBezTo>
                        <a:cubicBezTo>
                          <a:pt x="0" y="316425"/>
                          <a:pt x="316425" y="0"/>
                          <a:pt x="706755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BEA68E"/>
                    </a:solidFill>
                    <a:prstDash val="sysDot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 pitchFamily="18" charset="0"/>
                      <a:ea typeface="微软雅黑" panose="020B0503020204020204" pitchFamily="82" charset="2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35" name="等腰三角形 5">
                    <a:extLst>
                      <a:ext uri="{FF2B5EF4-FFF2-40B4-BE49-F238E27FC236}">
                        <a16:creationId xmlns:a16="http://schemas.microsoft.com/office/drawing/2014/main" id="{5D6B18DD-EFC2-81FE-8906-AB3A71BC8C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41149" y="2142872"/>
                    <a:ext cx="234826" cy="202436"/>
                  </a:xfrm>
                  <a:prstGeom prst="triangle">
                    <a:avLst/>
                  </a:prstGeom>
                  <a:solidFill>
                    <a:srgbClr val="BEA6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 pitchFamily="18" charset="0"/>
                      <a:ea typeface="微软雅黑" panose="020B0503020204020204" pitchFamily="82" charset="2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36" name="等腰三角形 6">
                    <a:extLst>
                      <a:ext uri="{FF2B5EF4-FFF2-40B4-BE49-F238E27FC236}">
                        <a16:creationId xmlns:a16="http://schemas.microsoft.com/office/drawing/2014/main" id="{DA04320A-C015-F73F-CB29-2A493B42863C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612875" y="3556382"/>
                    <a:ext cx="234826" cy="202436"/>
                  </a:xfrm>
                  <a:prstGeom prst="triangle">
                    <a:avLst/>
                  </a:prstGeom>
                  <a:solidFill>
                    <a:srgbClr val="BEA6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 pitchFamily="18" charset="0"/>
                      <a:ea typeface="微软雅黑" panose="020B0503020204020204" pitchFamily="82" charset="2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37" name="等腰三角形 7">
                    <a:extLst>
                      <a:ext uri="{FF2B5EF4-FFF2-40B4-BE49-F238E27FC236}">
                        <a16:creationId xmlns:a16="http://schemas.microsoft.com/office/drawing/2014/main" id="{9B2BA080-B653-4D23-E420-07F584177A85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503941" y="4270280"/>
                    <a:ext cx="234826" cy="202436"/>
                  </a:xfrm>
                  <a:prstGeom prst="triangle">
                    <a:avLst/>
                  </a:prstGeom>
                  <a:solidFill>
                    <a:srgbClr val="BEA68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 pitchFamily="18" charset="0"/>
                      <a:ea typeface="微软雅黑" panose="020B0503020204020204" pitchFamily="82" charset="2"/>
                      <a:sym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7" name="椭圆 11">
                  <a:extLst>
                    <a:ext uri="{FF2B5EF4-FFF2-40B4-BE49-F238E27FC236}">
                      <a16:creationId xmlns:a16="http://schemas.microsoft.com/office/drawing/2014/main" id="{431ADBA3-7502-327B-16F9-F975C90D0BEF}"/>
                    </a:ext>
                  </a:extLst>
                </p:cNvPr>
                <p:cNvSpPr/>
                <p:nvPr/>
              </p:nvSpPr>
              <p:spPr>
                <a:xfrm>
                  <a:off x="3160891" y="2939113"/>
                  <a:ext cx="798869" cy="798867"/>
                </a:xfrm>
                <a:prstGeom prst="ellipse">
                  <a:avLst/>
                </a:prstGeom>
                <a:solidFill>
                  <a:srgbClr val="00393A"/>
                </a:solidFill>
                <a:ln w="22225" cap="flat" cmpd="sng" algn="ctr">
                  <a:solidFill>
                    <a:srgbClr val="BEA68E"/>
                  </a:solidFill>
                  <a:prstDash val="solid"/>
                  <a:miter lim="800000"/>
                </a:ln>
                <a:effectLst>
                  <a:outerShdw blurRad="101600" dist="508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8" name="椭圆 11">
                  <a:extLst>
                    <a:ext uri="{FF2B5EF4-FFF2-40B4-BE49-F238E27FC236}">
                      <a16:creationId xmlns:a16="http://schemas.microsoft.com/office/drawing/2014/main" id="{60DDE8C9-988E-899A-B430-D14FC75E6E4D}"/>
                    </a:ext>
                  </a:extLst>
                </p:cNvPr>
                <p:cNvSpPr/>
                <p:nvPr/>
              </p:nvSpPr>
              <p:spPr>
                <a:xfrm>
                  <a:off x="3166634" y="4767548"/>
                  <a:ext cx="798869" cy="798868"/>
                </a:xfrm>
                <a:prstGeom prst="ellipse">
                  <a:avLst/>
                </a:prstGeom>
                <a:solidFill>
                  <a:srgbClr val="00393A"/>
                </a:solidFill>
                <a:ln w="22225" cap="flat" cmpd="sng" algn="ctr">
                  <a:solidFill>
                    <a:srgbClr val="BEA68E"/>
                  </a:solidFill>
                  <a:prstDash val="solid"/>
                  <a:miter lim="800000"/>
                </a:ln>
                <a:effectLst>
                  <a:outerShdw blurRad="101600" dist="508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9" name="椭圆 12">
                  <a:extLst>
                    <a:ext uri="{FF2B5EF4-FFF2-40B4-BE49-F238E27FC236}">
                      <a16:creationId xmlns:a16="http://schemas.microsoft.com/office/drawing/2014/main" id="{84B89724-F1ED-2B6A-61AE-267C451A5278}"/>
                    </a:ext>
                  </a:extLst>
                </p:cNvPr>
                <p:cNvSpPr/>
                <p:nvPr/>
              </p:nvSpPr>
              <p:spPr>
                <a:xfrm>
                  <a:off x="5909845" y="2939111"/>
                  <a:ext cx="798869" cy="798869"/>
                </a:xfrm>
                <a:prstGeom prst="ellipse">
                  <a:avLst/>
                </a:prstGeom>
                <a:solidFill>
                  <a:srgbClr val="00393A"/>
                </a:solidFill>
                <a:ln w="22225" cap="flat" cmpd="sng" algn="ctr">
                  <a:solidFill>
                    <a:srgbClr val="BEA68E"/>
                  </a:solidFill>
                  <a:prstDash val="solid"/>
                  <a:miter lim="800000"/>
                </a:ln>
                <a:effectLst>
                  <a:outerShdw blurRad="101600" dist="508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0" name="椭圆 13">
                  <a:extLst>
                    <a:ext uri="{FF2B5EF4-FFF2-40B4-BE49-F238E27FC236}">
                      <a16:creationId xmlns:a16="http://schemas.microsoft.com/office/drawing/2014/main" id="{7E0C4D80-C6B7-69CA-5FDE-1BB62C33AEB7}"/>
                    </a:ext>
                  </a:extLst>
                </p:cNvPr>
                <p:cNvSpPr/>
                <p:nvPr/>
              </p:nvSpPr>
              <p:spPr>
                <a:xfrm>
                  <a:off x="8368184" y="2916838"/>
                  <a:ext cx="798869" cy="798869"/>
                </a:xfrm>
                <a:prstGeom prst="ellipse">
                  <a:avLst/>
                </a:prstGeom>
                <a:solidFill>
                  <a:srgbClr val="00393A"/>
                </a:solidFill>
                <a:ln w="22225" cap="flat" cmpd="sng" algn="ctr">
                  <a:solidFill>
                    <a:srgbClr val="BEA68E"/>
                  </a:solidFill>
                  <a:prstDash val="solid"/>
                  <a:miter lim="800000"/>
                </a:ln>
                <a:effectLst>
                  <a:outerShdw blurRad="101600" dist="508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1" name="椭圆 14">
                  <a:extLst>
                    <a:ext uri="{FF2B5EF4-FFF2-40B4-BE49-F238E27FC236}">
                      <a16:creationId xmlns:a16="http://schemas.microsoft.com/office/drawing/2014/main" id="{EE7C892B-926E-D8B8-1442-8CEEDF304A9C}"/>
                    </a:ext>
                  </a:extLst>
                </p:cNvPr>
                <p:cNvSpPr/>
                <p:nvPr/>
              </p:nvSpPr>
              <p:spPr>
                <a:xfrm>
                  <a:off x="8373642" y="1518077"/>
                  <a:ext cx="798869" cy="798869"/>
                </a:xfrm>
                <a:prstGeom prst="ellipse">
                  <a:avLst/>
                </a:prstGeom>
                <a:solidFill>
                  <a:srgbClr val="00393A"/>
                </a:solidFill>
                <a:ln w="22225" cap="flat" cmpd="sng" algn="ctr">
                  <a:solidFill>
                    <a:srgbClr val="BEA68E"/>
                  </a:solidFill>
                  <a:prstDash val="solid"/>
                  <a:miter lim="800000"/>
                </a:ln>
                <a:effectLst>
                  <a:outerShdw blurRad="101600" dist="50800" dir="5400000" algn="t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3" name="文本框 27">
                  <a:extLst>
                    <a:ext uri="{FF2B5EF4-FFF2-40B4-BE49-F238E27FC236}">
                      <a16:creationId xmlns:a16="http://schemas.microsoft.com/office/drawing/2014/main" id="{D61DBE65-A525-E821-B003-BEF61C9D1D4B}"/>
                    </a:ext>
                  </a:extLst>
                </p:cNvPr>
                <p:cNvSpPr txBox="1"/>
                <p:nvPr/>
              </p:nvSpPr>
              <p:spPr bwMode="auto">
                <a:xfrm>
                  <a:off x="8140415" y="3048367"/>
                  <a:ext cx="1306386" cy="454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defRPr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  <a:sym typeface="Century Gothic" panose="020B0502020202020204" pitchFamily="34" charset="0"/>
                    </a:rPr>
                    <a:t>2017</a:t>
                  </a:r>
                  <a:endPara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82" charset="2"/>
                    <a:cs typeface="Arial" panose="020B0604020202020204" pitchFamily="34" charset="0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6" name="文本框 30">
                  <a:extLst>
                    <a:ext uri="{FF2B5EF4-FFF2-40B4-BE49-F238E27FC236}">
                      <a16:creationId xmlns:a16="http://schemas.microsoft.com/office/drawing/2014/main" id="{0A4438B1-70A6-8DA9-6DB6-7BC8E3350789}"/>
                    </a:ext>
                  </a:extLst>
                </p:cNvPr>
                <p:cNvSpPr txBox="1"/>
                <p:nvPr/>
              </p:nvSpPr>
              <p:spPr bwMode="auto">
                <a:xfrm>
                  <a:off x="2943603" y="4892813"/>
                  <a:ext cx="1306386" cy="454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defRPr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  <a:sym typeface="Century Gothic" panose="020B0502020202020204" pitchFamily="34" charset="0"/>
                    </a:rPr>
                    <a:t>2021</a:t>
                  </a:r>
                  <a:endPara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82" charset="2"/>
                    <a:cs typeface="Arial" panose="020B0604020202020204" pitchFamily="34" charset="0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7" name="文本框 66">
                  <a:extLst>
                    <a:ext uri="{FF2B5EF4-FFF2-40B4-BE49-F238E27FC236}">
                      <a16:creationId xmlns:a16="http://schemas.microsoft.com/office/drawing/2014/main" id="{9839C52E-D278-4CD9-0622-969B42F19B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0662" y="2486310"/>
                  <a:ext cx="1538754" cy="251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ts val="900"/>
                    </a:lnSpc>
                    <a:defRPr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pPr lvl="0"/>
                  <a:r>
                    <a:rPr lang="en-US" altLang="zh-CN" sz="1200" dirty="0">
                      <a:solidFill>
                        <a:schemeClr val="tx1"/>
                      </a:solidFill>
                      <a:ea typeface="Source Sans Pro" panose="020B0503030403020204" pitchFamily="34" charset="0"/>
                    </a:rPr>
                    <a:t>Journal launched</a:t>
                  </a:r>
                  <a:endParaRPr lang="en-US" sz="1200" dirty="0">
                    <a:solidFill>
                      <a:schemeClr val="tx1"/>
                    </a:solidFill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28" name="文本框 66">
                  <a:extLst>
                    <a:ext uri="{FF2B5EF4-FFF2-40B4-BE49-F238E27FC236}">
                      <a16:creationId xmlns:a16="http://schemas.microsoft.com/office/drawing/2014/main" id="{611D1A7D-4149-98BB-CC43-CB80EF31D9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0968" y="2333800"/>
                  <a:ext cx="2983512" cy="5436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ts val="900"/>
                    </a:lnSpc>
                    <a:defRPr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pPr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tx1"/>
                      </a:solidFill>
                      <a:ea typeface="Source Sans Pro" panose="020B0503030403020204" pitchFamily="34" charset="0"/>
                    </a:rPr>
                    <a:t>Covered by the Science Citation Index Expanded (SCIE)</a:t>
                  </a:r>
                </a:p>
              </p:txBody>
            </p:sp>
            <p:sp>
              <p:nvSpPr>
                <p:cNvPr id="29" name="文本框 66">
                  <a:extLst>
                    <a:ext uri="{FF2B5EF4-FFF2-40B4-BE49-F238E27FC236}">
                      <a16:creationId xmlns:a16="http://schemas.microsoft.com/office/drawing/2014/main" id="{449136E6-9535-D60C-E9E0-1C9F5C361B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5867" y="2307375"/>
                  <a:ext cx="1774419" cy="5436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ts val="900"/>
                    </a:lnSpc>
                    <a:defRPr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altLang="zh-CN" sz="1200" dirty="0">
                      <a:solidFill>
                        <a:schemeClr val="tx1"/>
                      </a:solidFill>
                      <a:ea typeface="Source Sans Pro" panose="020B0503030403020204" pitchFamily="34" charset="0"/>
                    </a:rPr>
                    <a:t>Changed to monthly publication</a:t>
                  </a:r>
                </a:p>
              </p:txBody>
            </p:sp>
            <p:sp>
              <p:nvSpPr>
                <p:cNvPr id="30" name="文本框 66">
                  <a:extLst>
                    <a:ext uri="{FF2B5EF4-FFF2-40B4-BE49-F238E27FC236}">
                      <a16:creationId xmlns:a16="http://schemas.microsoft.com/office/drawing/2014/main" id="{08A94C84-36F9-FBFE-6E4D-E7A74CEE34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29740" y="3819327"/>
                  <a:ext cx="2184188" cy="5436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ts val="900"/>
                    </a:lnSpc>
                    <a:defRPr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pPr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tx1"/>
                      </a:solidFill>
                      <a:ea typeface="Source Sans Pro" panose="020B0503030403020204" pitchFamily="34" charset="0"/>
                    </a:rPr>
                    <a:t>The 1st International Conference on Symmetry</a:t>
                  </a:r>
                </a:p>
              </p:txBody>
            </p:sp>
            <p:sp>
              <p:nvSpPr>
                <p:cNvPr id="31" name="文本框 66">
                  <a:extLst>
                    <a:ext uri="{FF2B5EF4-FFF2-40B4-BE49-F238E27FC236}">
                      <a16:creationId xmlns:a16="http://schemas.microsoft.com/office/drawing/2014/main" id="{B3960B06-517A-D8BB-C788-E5A07D7BE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5985" y="3820538"/>
                  <a:ext cx="2184188" cy="5436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ts val="900"/>
                    </a:lnSpc>
                    <a:defRPr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pPr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tx1"/>
                      </a:solidFill>
                      <a:ea typeface="Source Sans Pro" panose="020B0503030403020204" pitchFamily="34" charset="0"/>
                    </a:rPr>
                    <a:t>The 2nd International Conference on Symmetry</a:t>
                  </a:r>
                </a:p>
              </p:txBody>
            </p:sp>
            <p:sp>
              <p:nvSpPr>
                <p:cNvPr id="32" name="等腰三角形 5">
                  <a:extLst>
                    <a:ext uri="{FF2B5EF4-FFF2-40B4-BE49-F238E27FC236}">
                      <a16:creationId xmlns:a16="http://schemas.microsoft.com/office/drawing/2014/main" id="{DC7920A7-AEE8-6EA4-E505-B01A9A10E57D}"/>
                    </a:ext>
                  </a:extLst>
                </p:cNvPr>
                <p:cNvSpPr/>
                <p:nvPr/>
              </p:nvSpPr>
              <p:spPr>
                <a:xfrm rot="5400000">
                  <a:off x="9796479" y="5050139"/>
                  <a:ext cx="234827" cy="202436"/>
                </a:xfrm>
                <a:prstGeom prst="triangle">
                  <a:avLst/>
                </a:prstGeom>
                <a:solidFill>
                  <a:srgbClr val="BEA68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 pitchFamily="18" charset="0"/>
                    <a:ea typeface="微软雅黑" panose="020B0503020204020204" pitchFamily="82" charset="2"/>
                    <a:sym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1" name="椭圆 13">
                <a:extLst>
                  <a:ext uri="{FF2B5EF4-FFF2-40B4-BE49-F238E27FC236}">
                    <a16:creationId xmlns:a16="http://schemas.microsoft.com/office/drawing/2014/main" id="{88CBC448-7716-A73E-8EEC-356DE0230F7C}"/>
                  </a:ext>
                </a:extLst>
              </p:cNvPr>
              <p:cNvSpPr/>
              <p:nvPr/>
            </p:nvSpPr>
            <p:spPr>
              <a:xfrm>
                <a:off x="5556850" y="2442108"/>
                <a:ext cx="726306" cy="678336"/>
              </a:xfrm>
              <a:prstGeom prst="ellipse">
                <a:avLst/>
              </a:prstGeom>
              <a:solidFill>
                <a:srgbClr val="00393A"/>
              </a:solidFill>
              <a:ln w="22225" cap="flat" cmpd="sng" algn="ctr">
                <a:solidFill>
                  <a:srgbClr val="BEA68E"/>
                </a:solidFill>
                <a:prstDash val="solid"/>
                <a:miter lim="800000"/>
              </a:ln>
              <a:effectLst>
                <a:outerShdw blurRad="101600" dist="508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微软雅黑" panose="020B0503020204020204" pitchFamily="82" charset="2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" name="椭圆 13">
                <a:extLst>
                  <a:ext uri="{FF2B5EF4-FFF2-40B4-BE49-F238E27FC236}">
                    <a16:creationId xmlns:a16="http://schemas.microsoft.com/office/drawing/2014/main" id="{08839590-AF77-2643-5A3C-C9C72268051A}"/>
                  </a:ext>
                </a:extLst>
              </p:cNvPr>
              <p:cNvSpPr/>
              <p:nvPr/>
            </p:nvSpPr>
            <p:spPr>
              <a:xfrm>
                <a:off x="3101536" y="2453987"/>
                <a:ext cx="726306" cy="678336"/>
              </a:xfrm>
              <a:prstGeom prst="ellipse">
                <a:avLst/>
              </a:prstGeom>
              <a:solidFill>
                <a:srgbClr val="00393A"/>
              </a:solidFill>
              <a:ln w="22225" cap="flat" cmpd="sng" algn="ctr">
                <a:solidFill>
                  <a:srgbClr val="BEA68E"/>
                </a:solidFill>
                <a:prstDash val="solid"/>
                <a:miter lim="800000"/>
              </a:ln>
              <a:effectLst>
                <a:outerShdw blurRad="101600" dist="508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微软雅黑" panose="020B0503020204020204" pitchFamily="82" charset="2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8" name="文本框 66">
              <a:extLst>
                <a:ext uri="{FF2B5EF4-FFF2-40B4-BE49-F238E27FC236}">
                  <a16:creationId xmlns:a16="http://schemas.microsoft.com/office/drawing/2014/main" id="{837FB71C-BAAC-FF15-04B5-34AA2629A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681" y="2840411"/>
              <a:ext cx="24612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900"/>
                </a:lnSpc>
                <a:defRPr sz="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  <a:ea typeface="Source Sans Pro" panose="020B0503030403020204" pitchFamily="34" charset="0"/>
                </a:rPr>
                <a:t>Symmetry published its 5,000th paper</a:t>
              </a:r>
            </a:p>
          </p:txBody>
        </p:sp>
        <p:sp>
          <p:nvSpPr>
            <p:cNvPr id="9" name="文本框 66">
              <a:extLst>
                <a:ext uri="{FF2B5EF4-FFF2-40B4-BE49-F238E27FC236}">
                  <a16:creationId xmlns:a16="http://schemas.microsoft.com/office/drawing/2014/main" id="{F60EC6EF-E716-E2C5-CD76-11DF42954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696" y="4394683"/>
              <a:ext cx="273101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900"/>
                </a:lnSpc>
                <a:defRPr sz="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lvl="0">
                <a:lnSpc>
                  <a:spcPts val="1400"/>
                </a:lnSpc>
              </a:pPr>
              <a:r>
                <a:rPr lang="en-US" altLang="zh-CN" sz="1200" b="0" i="0" dirty="0">
                  <a:solidFill>
                    <a:schemeClr val="tx1"/>
                  </a:solidFill>
                  <a:effectLst/>
                  <a:ea typeface="+mn-ea"/>
                </a:rPr>
                <a:t>The 3rd International Conference on Symmetry (online);</a:t>
              </a:r>
            </a:p>
            <a:p>
              <a:pPr lvl="0">
                <a:lnSpc>
                  <a:spcPts val="1400"/>
                </a:lnSpc>
              </a:pPr>
              <a:r>
                <a:rPr lang="en-US" altLang="zh-CN" sz="1200" b="0" i="0" dirty="0">
                  <a:solidFill>
                    <a:schemeClr val="tx1"/>
                  </a:solidFill>
                  <a:effectLst/>
                  <a:ea typeface="+mn-ea"/>
                </a:rPr>
                <a:t>One Editorial Board Member of Symmetry, the Nobel prize winner Prof. Dr. Steven Weinberg passed away.</a:t>
              </a:r>
            </a:p>
          </p:txBody>
        </p:sp>
      </p:grpSp>
      <p:sp>
        <p:nvSpPr>
          <p:cNvPr id="2" name="文本框 27">
            <a:extLst>
              <a:ext uri="{FF2B5EF4-FFF2-40B4-BE49-F238E27FC236}">
                <a16:creationId xmlns:a16="http://schemas.microsoft.com/office/drawing/2014/main" id="{5A7AAAA5-3F79-A00F-3777-4FA44267B759}"/>
              </a:ext>
            </a:extLst>
          </p:cNvPr>
          <p:cNvSpPr txBox="1"/>
          <p:nvPr/>
        </p:nvSpPr>
        <p:spPr bwMode="auto">
          <a:xfrm>
            <a:off x="7545022" y="2211636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2019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8" name="文本框 27">
            <a:extLst>
              <a:ext uri="{FF2B5EF4-FFF2-40B4-BE49-F238E27FC236}">
                <a16:creationId xmlns:a16="http://schemas.microsoft.com/office/drawing/2014/main" id="{07F68B85-46AA-C4FC-42B7-5D5E52AA6C01}"/>
              </a:ext>
            </a:extLst>
          </p:cNvPr>
          <p:cNvSpPr txBox="1"/>
          <p:nvPr/>
        </p:nvSpPr>
        <p:spPr bwMode="auto">
          <a:xfrm>
            <a:off x="5062452" y="1008534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2009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文本框 27">
            <a:extLst>
              <a:ext uri="{FF2B5EF4-FFF2-40B4-BE49-F238E27FC236}">
                <a16:creationId xmlns:a16="http://schemas.microsoft.com/office/drawing/2014/main" id="{C389E5C6-F243-DF11-E520-CB237F5E33D3}"/>
              </a:ext>
            </a:extLst>
          </p:cNvPr>
          <p:cNvSpPr txBox="1"/>
          <p:nvPr/>
        </p:nvSpPr>
        <p:spPr bwMode="auto">
          <a:xfrm>
            <a:off x="5055642" y="2206291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2020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9" name="文本框 27">
            <a:extLst>
              <a:ext uri="{FF2B5EF4-FFF2-40B4-BE49-F238E27FC236}">
                <a16:creationId xmlns:a16="http://schemas.microsoft.com/office/drawing/2014/main" id="{8F48C5F4-017B-E7FC-FDC2-5B41F7A691D7}"/>
              </a:ext>
            </a:extLst>
          </p:cNvPr>
          <p:cNvSpPr txBox="1"/>
          <p:nvPr/>
        </p:nvSpPr>
        <p:spPr bwMode="auto">
          <a:xfrm>
            <a:off x="7506218" y="992671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2013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0" name="文本框 27">
            <a:extLst>
              <a:ext uri="{FF2B5EF4-FFF2-40B4-BE49-F238E27FC236}">
                <a16:creationId xmlns:a16="http://schemas.microsoft.com/office/drawing/2014/main" id="{1FCFCABD-4E64-FB36-1B4C-0C6CF34F6E46}"/>
              </a:ext>
            </a:extLst>
          </p:cNvPr>
          <p:cNvSpPr txBox="1"/>
          <p:nvPr/>
        </p:nvSpPr>
        <p:spPr bwMode="auto">
          <a:xfrm>
            <a:off x="9787594" y="999687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2016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1" name="椭圆 11">
            <a:extLst>
              <a:ext uri="{FF2B5EF4-FFF2-40B4-BE49-F238E27FC236}">
                <a16:creationId xmlns:a16="http://schemas.microsoft.com/office/drawing/2014/main" id="{3E7AB07C-AD9A-F8EC-23EB-7559A0387E80}"/>
              </a:ext>
            </a:extLst>
          </p:cNvPr>
          <p:cNvSpPr/>
          <p:nvPr/>
        </p:nvSpPr>
        <p:spPr>
          <a:xfrm>
            <a:off x="7770162" y="3649677"/>
            <a:ext cx="726306" cy="678335"/>
          </a:xfrm>
          <a:prstGeom prst="ellipse">
            <a:avLst/>
          </a:prstGeom>
          <a:solidFill>
            <a:srgbClr val="00393A"/>
          </a:solidFill>
          <a:ln w="22225" cap="flat" cmpd="sng" algn="ctr">
            <a:solidFill>
              <a:srgbClr val="BEA68E"/>
            </a:solidFill>
            <a:prstDash val="solid"/>
            <a:miter lim="800000"/>
          </a:ln>
          <a:effectLst>
            <a:outerShdw blurRad="101600" dist="50800" dir="5400000" algn="t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ea typeface="微软雅黑" panose="020B0503020204020204" pitchFamily="82" charset="2"/>
              <a:sym typeface="Century Gothic" panose="020B0502020202020204" pitchFamily="34" charset="0"/>
            </a:endParaRPr>
          </a:p>
        </p:txBody>
      </p:sp>
      <p:sp>
        <p:nvSpPr>
          <p:cNvPr id="42" name="文本框 30">
            <a:extLst>
              <a:ext uri="{FF2B5EF4-FFF2-40B4-BE49-F238E27FC236}">
                <a16:creationId xmlns:a16="http://schemas.microsoft.com/office/drawing/2014/main" id="{2B4A6FAF-34C3-6FC5-45FF-2ADF1A3B84C2}"/>
              </a:ext>
            </a:extLst>
          </p:cNvPr>
          <p:cNvSpPr txBox="1"/>
          <p:nvPr/>
        </p:nvSpPr>
        <p:spPr bwMode="auto">
          <a:xfrm>
            <a:off x="7539453" y="3763973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2023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5" name="文本框 66">
            <a:extLst>
              <a:ext uri="{FF2B5EF4-FFF2-40B4-BE49-F238E27FC236}">
                <a16:creationId xmlns:a16="http://schemas.microsoft.com/office/drawing/2014/main" id="{52D4E744-852E-204F-829A-BBE3CD66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595" y="4394683"/>
            <a:ext cx="2198239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900"/>
              </a:lnSpc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lnSpc>
                <a:spcPts val="1400"/>
              </a:lnSpc>
            </a:pPr>
            <a:r>
              <a:rPr lang="en-US" altLang="zh-CN" sz="1200" b="0" i="0" dirty="0">
                <a:solidFill>
                  <a:schemeClr val="tx1"/>
                </a:solidFill>
                <a:effectLst/>
                <a:ea typeface="+mn-ea"/>
              </a:rPr>
              <a:t>The 4th International Conference on Symmetry</a:t>
            </a:r>
          </a:p>
        </p:txBody>
      </p:sp>
      <p:sp>
        <p:nvSpPr>
          <p:cNvPr id="46" name="椭圆 11">
            <a:extLst>
              <a:ext uri="{FF2B5EF4-FFF2-40B4-BE49-F238E27FC236}">
                <a16:creationId xmlns:a16="http://schemas.microsoft.com/office/drawing/2014/main" id="{AA3D19F4-6192-995B-C938-7EEDD04E294B}"/>
              </a:ext>
            </a:extLst>
          </p:cNvPr>
          <p:cNvSpPr/>
          <p:nvPr/>
        </p:nvSpPr>
        <p:spPr>
          <a:xfrm>
            <a:off x="10022610" y="3650353"/>
            <a:ext cx="726306" cy="678335"/>
          </a:xfrm>
          <a:prstGeom prst="ellipse">
            <a:avLst/>
          </a:prstGeom>
          <a:solidFill>
            <a:srgbClr val="00393A"/>
          </a:solidFill>
          <a:ln w="22225" cap="flat" cmpd="sng" algn="ctr">
            <a:solidFill>
              <a:srgbClr val="BEA68E"/>
            </a:solidFill>
            <a:prstDash val="solid"/>
            <a:miter lim="800000"/>
          </a:ln>
          <a:effectLst>
            <a:outerShdw blurRad="101600" dist="50800" dir="5400000" algn="t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 pitchFamily="18" charset="0"/>
              <a:ea typeface="微软雅黑" panose="020B0503020204020204" pitchFamily="82" charset="2"/>
              <a:sym typeface="Century Gothic" panose="020B0502020202020204" pitchFamily="34" charset="0"/>
            </a:endParaRPr>
          </a:p>
        </p:txBody>
      </p:sp>
      <p:sp>
        <p:nvSpPr>
          <p:cNvPr id="47" name="文本框 30">
            <a:extLst>
              <a:ext uri="{FF2B5EF4-FFF2-40B4-BE49-F238E27FC236}">
                <a16:creationId xmlns:a16="http://schemas.microsoft.com/office/drawing/2014/main" id="{A45FB68F-DA15-D950-D539-0E4749BE9942}"/>
              </a:ext>
            </a:extLst>
          </p:cNvPr>
          <p:cNvSpPr txBox="1"/>
          <p:nvPr/>
        </p:nvSpPr>
        <p:spPr bwMode="auto">
          <a:xfrm>
            <a:off x="9789932" y="3756718"/>
            <a:ext cx="1187724" cy="3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2025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82" charset="2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8" name="文本框 66">
            <a:extLst>
              <a:ext uri="{FF2B5EF4-FFF2-40B4-BE49-F238E27FC236}">
                <a16:creationId xmlns:a16="http://schemas.microsoft.com/office/drawing/2014/main" id="{1CA18454-A5D2-FF97-0E18-0FF8EE7E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337" y="4387499"/>
            <a:ext cx="2198239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900"/>
              </a:lnSpc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lnSpc>
                <a:spcPts val="1400"/>
              </a:lnSpc>
            </a:pPr>
            <a:r>
              <a:rPr lang="en-US" altLang="zh-CN" sz="1200" b="0" i="0" dirty="0">
                <a:solidFill>
                  <a:schemeClr val="tx1"/>
                </a:solidFill>
                <a:effectLst/>
                <a:ea typeface="+mn-ea"/>
              </a:rPr>
              <a:t>The 5th International Conference on Symmetry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C14A447-436A-9A3B-F033-D7AE9438581E}"/>
              </a:ext>
            </a:extLst>
          </p:cNvPr>
          <p:cNvSpPr txBox="1">
            <a:spLocks/>
          </p:cNvSpPr>
          <p:nvPr/>
        </p:nvSpPr>
        <p:spPr>
          <a:xfrm>
            <a:off x="0" y="-34012"/>
            <a:ext cx="12192000" cy="562074"/>
          </a:xfrm>
          <a:prstGeom prst="rect">
            <a:avLst/>
          </a:prstGeom>
          <a:solidFill>
            <a:srgbClr val="00393A"/>
          </a:solidFill>
          <a:ln>
            <a:solidFill>
              <a:srgbClr val="00393A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Information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6368206-24E4-15E6-C6D3-C18FFC4AF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2369"/>
            <a:ext cx="12192000" cy="901979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486E8A7C-CFC6-7D7F-ECC9-28DB953A8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3" y="3400973"/>
            <a:ext cx="1764000" cy="1906676"/>
          </a:xfrm>
          <a:prstGeom prst="rect">
            <a:avLst/>
          </a:prstGeom>
        </p:spPr>
      </p:pic>
      <p:pic>
        <p:nvPicPr>
          <p:cNvPr id="25" name="Picture 47">
            <a:extLst>
              <a:ext uri="{FF2B5EF4-FFF2-40B4-BE49-F238E27FC236}">
                <a16:creationId xmlns:a16="http://schemas.microsoft.com/office/drawing/2014/main" id="{AE3E8D86-8D6A-3DDB-D882-9A507A9B9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3159" y="3420359"/>
            <a:ext cx="2064837" cy="1764000"/>
          </a:xfrm>
          <a:prstGeom prst="ellipse">
            <a:avLst/>
          </a:prstGeom>
        </p:spPr>
      </p:pic>
      <p:sp>
        <p:nvSpPr>
          <p:cNvPr id="43" name="TextBox 51">
            <a:extLst>
              <a:ext uri="{FF2B5EF4-FFF2-40B4-BE49-F238E27FC236}">
                <a16:creationId xmlns:a16="http://schemas.microsoft.com/office/drawing/2014/main" id="{685C866F-AC49-F865-508A-751B5810D031}"/>
              </a:ext>
            </a:extLst>
          </p:cNvPr>
          <p:cNvSpPr txBox="1"/>
          <p:nvPr/>
        </p:nvSpPr>
        <p:spPr>
          <a:xfrm>
            <a:off x="162640" y="5383917"/>
            <a:ext cx="192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Palatino Linotype" panose="02040502050505030304" pitchFamily="18" charset="0"/>
              </a:rPr>
              <a:t>Prof. Dr. </a:t>
            </a:r>
            <a:r>
              <a:rPr lang="en-US" altLang="zh-CN" sz="1200" b="1" dirty="0" err="1">
                <a:latin typeface="Palatino Linotype" panose="02040502050505030304" pitchFamily="18" charset="0"/>
              </a:rPr>
              <a:t>Ronggen</a:t>
            </a:r>
            <a:r>
              <a:rPr lang="en-US" altLang="zh-CN" sz="1200" b="1" dirty="0">
                <a:latin typeface="Palatino Linotype" panose="02040502050505030304" pitchFamily="18" charset="0"/>
              </a:rPr>
              <a:t> Cai</a:t>
            </a: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1F561343-48A4-B3C4-FB0B-ADE13224DE8B}"/>
              </a:ext>
            </a:extLst>
          </p:cNvPr>
          <p:cNvSpPr txBox="1"/>
          <p:nvPr/>
        </p:nvSpPr>
        <p:spPr>
          <a:xfrm>
            <a:off x="2227229" y="5378486"/>
            <a:ext cx="206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Palatino Linotype" panose="02040502050505030304" pitchFamily="18" charset="0"/>
              </a:rPr>
              <a:t>Prof. Dr. </a:t>
            </a:r>
            <a:r>
              <a:rPr lang="en-US" altLang="zh-CN" sz="1200" b="1" dirty="0" err="1">
                <a:latin typeface="Palatino Linotype" panose="02040502050505030304" pitchFamily="18" charset="0"/>
              </a:rPr>
              <a:t>Jiping</a:t>
            </a:r>
            <a:r>
              <a:rPr lang="en-US" altLang="zh-CN" sz="1200" b="1" dirty="0">
                <a:latin typeface="Palatino Linotype" panose="02040502050505030304" pitchFamily="18" charset="0"/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425144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48C72F7-3967-9942-B1A7-8F5DA8504163}"/>
              </a:ext>
            </a:extLst>
          </p:cNvPr>
          <p:cNvGrpSpPr/>
          <p:nvPr/>
        </p:nvGrpSpPr>
        <p:grpSpPr>
          <a:xfrm>
            <a:off x="356530" y="-18662"/>
            <a:ext cx="11911890" cy="6634281"/>
            <a:chOff x="356530" y="-18662"/>
            <a:chExt cx="11911890" cy="663428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E73F1D8C-910E-6B2B-3696-C6B4AE4BD711}"/>
                </a:ext>
              </a:extLst>
            </p:cNvPr>
            <p:cNvSpPr txBox="1"/>
            <p:nvPr/>
          </p:nvSpPr>
          <p:spPr>
            <a:xfrm>
              <a:off x="401865" y="1193728"/>
              <a:ext cx="5108577" cy="430374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Aims and Scope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de-DE" altLang="zh-CN" sz="1600" i="1" dirty="0"/>
                <a:t>Symmetry</a:t>
              </a:r>
              <a:r>
                <a:rPr lang="de-DE" altLang="zh-CN" sz="1600" dirty="0"/>
                <a:t> (ISSN 2073-8994)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is a</a:t>
              </a:r>
              <a:r>
                <a:rPr kumimoji="0" lang="en-US" altLang="zh-CN" sz="16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 </a:t>
              </a:r>
              <a:r>
                <a:rPr kumimoji="0" lang="en-US" altLang="zh-CN" sz="16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peer-reviewed, open access journal published monthly online by MDPI. </a:t>
              </a:r>
            </a:p>
            <a:p>
              <a:pPr algn="just">
                <a:lnSpc>
                  <a:spcPct val="150000"/>
                </a:lnSpc>
                <a:defRPr/>
              </a:pPr>
              <a:endParaRPr lang="en-US" sz="1600" b="0" u="none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  <a:p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Symmetry</a:t>
              </a:r>
              <a:r>
                <a:rPr kumimoji="0" lang="en-US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covers research on symmetry/asymmetry phenomena wherever they occur in all aspects of natural sciences. </a:t>
              </a:r>
              <a:r>
                <a:rPr lang="en-US" altLang="zh-CN" sz="1400" dirty="0">
                  <a:solidFill>
                    <a:srgbClr val="000000"/>
                  </a:solidFill>
                </a:rPr>
                <a:t>The research scope includes six broad subjects comprising the following sections:</a:t>
              </a:r>
            </a:p>
            <a:p>
              <a:endParaRPr lang="en-US" altLang="zh-CN" sz="1400" dirty="0">
                <a:solidFill>
                  <a:srgbClr val="000000"/>
                </a:solidFill>
              </a:endParaRPr>
            </a:p>
            <a:p>
              <a:r>
                <a:rPr lang="en-US" altLang="zh-CN" sz="1400" dirty="0">
                  <a:hlinkClick r:id="rId3"/>
                </a:rPr>
                <a:t>Mathematics Section</a:t>
              </a:r>
              <a:r>
                <a:rPr lang="en-US" altLang="zh-CN" sz="1400" dirty="0"/>
                <a:t>;</a:t>
              </a:r>
            </a:p>
            <a:p>
              <a:r>
                <a:rPr lang="en-US" altLang="zh-CN" sz="1400" dirty="0">
                  <a:hlinkClick r:id="rId4"/>
                </a:rPr>
                <a:t>Computer Section</a:t>
              </a:r>
              <a:r>
                <a:rPr lang="en-US" altLang="zh-CN" sz="1400" dirty="0"/>
                <a:t>;</a:t>
              </a:r>
            </a:p>
            <a:p>
              <a:r>
                <a:rPr lang="en-US" altLang="zh-CN" sz="1400" dirty="0">
                  <a:hlinkClick r:id="rId5"/>
                </a:rPr>
                <a:t>Engineering and Materials Section</a:t>
              </a:r>
              <a:r>
                <a:rPr lang="en-US" altLang="zh-CN" sz="1400" dirty="0"/>
                <a:t>;</a:t>
              </a:r>
            </a:p>
            <a:p>
              <a:r>
                <a:rPr lang="en-US" altLang="zh-CN" sz="1400" dirty="0">
                  <a:hlinkClick r:id="rId6"/>
                </a:rPr>
                <a:t>Physics Section</a:t>
              </a:r>
              <a:r>
                <a:rPr lang="en-US" altLang="zh-CN" sz="1400" dirty="0"/>
                <a:t>;</a:t>
              </a:r>
            </a:p>
            <a:p>
              <a:r>
                <a:rPr lang="en-US" altLang="zh-CN" sz="1400" dirty="0">
                  <a:hlinkClick r:id="rId7"/>
                </a:rPr>
                <a:t>Life Sciences Section</a:t>
              </a:r>
              <a:r>
                <a:rPr lang="en-US" altLang="zh-CN" sz="1400" dirty="0"/>
                <a:t>;</a:t>
              </a:r>
            </a:p>
            <a:p>
              <a:r>
                <a:rPr lang="en-US" altLang="zh-CN" sz="1400" dirty="0">
                  <a:hlinkClick r:id="rId8"/>
                </a:rPr>
                <a:t>Chemistry: Symmetry/Asymmetry Section</a:t>
              </a:r>
              <a:r>
                <a:rPr lang="en-US" altLang="zh-CN" sz="1400" dirty="0"/>
                <a:t>.</a:t>
              </a:r>
            </a:p>
            <a:p>
              <a:pPr>
                <a:lnSpc>
                  <a:spcPct val="150000"/>
                </a:lnSpc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BDE1D-D6F2-8E14-77CC-29B2D155961A}"/>
                </a:ext>
              </a:extLst>
            </p:cNvPr>
            <p:cNvSpPr/>
            <p:nvPr/>
          </p:nvSpPr>
          <p:spPr>
            <a:xfrm>
              <a:off x="6096000" y="-18662"/>
              <a:ext cx="6096000" cy="6253281"/>
            </a:xfrm>
            <a:prstGeom prst="rect">
              <a:avLst/>
            </a:prstGeom>
            <a:solidFill>
              <a:srgbClr val="003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D8C290-2FE2-609E-92CE-9B83D3319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50321" y="6234619"/>
              <a:ext cx="3419475" cy="381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582E36-C9F9-BFAB-662E-CADD9FB67082}"/>
                </a:ext>
              </a:extLst>
            </p:cNvPr>
            <p:cNvSpPr txBox="1"/>
            <p:nvPr/>
          </p:nvSpPr>
          <p:spPr>
            <a:xfrm>
              <a:off x="356530" y="147064"/>
              <a:ext cx="61348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latin typeface="Palatino Linotype" panose="02040502050505030304" pitchFamily="18" charset="0"/>
                </a:rPr>
                <a:t>Journal Information</a:t>
              </a:r>
              <a:endParaRPr lang="en-US" sz="32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BDCE61EB-4842-25FD-D27E-00269F9BB9AD}"/>
                </a:ext>
              </a:extLst>
            </p:cNvPr>
            <p:cNvSpPr txBox="1">
              <a:spLocks/>
            </p:cNvSpPr>
            <p:nvPr/>
          </p:nvSpPr>
          <p:spPr>
            <a:xfrm>
              <a:off x="6288553" y="1512403"/>
              <a:ext cx="3791262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stem Font Regular"/>
                <a:buNone/>
                <a:tabLst/>
                <a:defRPr sz="12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Suisse Int'l" panose="020B0804000000000000" pitchFamily="34" charset="77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stem Font Regular"/>
                <a:buNone/>
                <a:tabLst/>
                <a:defRPr sz="12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Suisse Int'l" panose="020B0804000000000000" pitchFamily="34" charset="7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stem Font Regular"/>
                <a:buChar char="-"/>
                <a:defRPr sz="1200" b="0" i="0" kern="1200">
                  <a:solidFill>
                    <a:schemeClr val="tx1"/>
                  </a:solidFill>
                  <a:latin typeface="Suisse Int'l" panose="020B0804000000000000" pitchFamily="34" charset="77"/>
                  <a:ea typeface="Suisse Int'l" panose="020B0804000000000000" pitchFamily="34" charset="7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stem Font Regular"/>
                <a:buChar char="-"/>
                <a:defRPr sz="1200" b="0" i="0" kern="1200">
                  <a:solidFill>
                    <a:schemeClr val="tx1"/>
                  </a:solidFill>
                  <a:latin typeface="Suisse Int'l" panose="020B0804000000000000" pitchFamily="34" charset="77"/>
                  <a:ea typeface="Suisse Int'l" panose="020B0804000000000000" pitchFamily="34" charset="7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System Font Regular"/>
                <a:buChar char="-"/>
                <a:defRPr sz="1200" b="0" i="0" kern="1200">
                  <a:solidFill>
                    <a:schemeClr val="tx1"/>
                  </a:solidFill>
                  <a:latin typeface="Suisse Int'l" panose="020B0804000000000000" pitchFamily="34" charset="77"/>
                  <a:ea typeface="Suisse Int'l" panose="020B0804000000000000" pitchFamily="34" charset="7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Article Processing Time</a:t>
              </a: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6762C75-433B-13DD-7644-C775440839F8}"/>
                </a:ext>
              </a:extLst>
            </p:cNvPr>
            <p:cNvSpPr txBox="1"/>
            <p:nvPr/>
          </p:nvSpPr>
          <p:spPr>
            <a:xfrm>
              <a:off x="6400992" y="2293469"/>
              <a:ext cx="1192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16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7A39E22-D95D-1297-232D-77724BAB1B20}"/>
                </a:ext>
              </a:extLst>
            </p:cNvPr>
            <p:cNvSpPr txBox="1"/>
            <p:nvPr/>
          </p:nvSpPr>
          <p:spPr>
            <a:xfrm>
              <a:off x="7593058" y="2372795"/>
              <a:ext cx="32239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days submission to revision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6AF25769-7755-C71A-6C55-0D5F55D56A02}"/>
                </a:ext>
              </a:extLst>
            </p:cNvPr>
            <p:cNvSpPr txBox="1"/>
            <p:nvPr/>
          </p:nvSpPr>
          <p:spPr>
            <a:xfrm>
              <a:off x="6400992" y="3140200"/>
              <a:ext cx="1570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4066F221-110A-C40C-9C9E-8BA414186DDE}"/>
                </a:ext>
              </a:extLst>
            </p:cNvPr>
            <p:cNvSpPr txBox="1"/>
            <p:nvPr/>
          </p:nvSpPr>
          <p:spPr>
            <a:xfrm>
              <a:off x="7593058" y="3243753"/>
              <a:ext cx="38279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days acceptance to publication</a:t>
              </a: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2C76A44D-98F8-023C-E861-661C324F0D48}"/>
                </a:ext>
              </a:extLst>
            </p:cNvPr>
            <p:cNvSpPr txBox="1"/>
            <p:nvPr/>
          </p:nvSpPr>
          <p:spPr>
            <a:xfrm>
              <a:off x="6400992" y="398693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518E8B07-6F24-9FAA-2272-C2E23925A969}"/>
                </a:ext>
              </a:extLst>
            </p:cNvPr>
            <p:cNvSpPr txBox="1"/>
            <p:nvPr/>
          </p:nvSpPr>
          <p:spPr>
            <a:xfrm>
              <a:off x="7593058" y="4063806"/>
              <a:ext cx="34189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days submission to publication</a:t>
              </a: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9B4EF762-68AC-5F73-854D-75311107ECFA}"/>
                </a:ext>
              </a:extLst>
            </p:cNvPr>
            <p:cNvSpPr txBox="1"/>
            <p:nvPr/>
          </p:nvSpPr>
          <p:spPr>
            <a:xfrm>
              <a:off x="6597346" y="5198664"/>
              <a:ext cx="56710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*Note: median values for papers published in this journal in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88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322A98F-E389-698F-8B9E-F040FC776DB6}"/>
              </a:ext>
            </a:extLst>
          </p:cNvPr>
          <p:cNvGrpSpPr/>
          <p:nvPr/>
        </p:nvGrpSpPr>
        <p:grpSpPr>
          <a:xfrm>
            <a:off x="356530" y="147064"/>
            <a:ext cx="11580042" cy="6366361"/>
            <a:chOff x="356530" y="147064"/>
            <a:chExt cx="11580042" cy="63663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069C76-D262-60BC-FE6D-6E5502ABE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7097" y="6132425"/>
              <a:ext cx="3419475" cy="38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24CC70-280F-CA04-E8CB-0842B1339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7097" y="6132425"/>
              <a:ext cx="3419475" cy="381000"/>
            </a:xfrm>
            <a:prstGeom prst="rect">
              <a:avLst/>
            </a:prstGeom>
          </p:spPr>
        </p:pic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EC7248AF-08BD-BCE0-7C7B-E6DAFDB3ED96}"/>
                </a:ext>
              </a:extLst>
            </p:cNvPr>
            <p:cNvSpPr txBox="1"/>
            <p:nvPr/>
          </p:nvSpPr>
          <p:spPr>
            <a:xfrm>
              <a:off x="356530" y="147064"/>
              <a:ext cx="61348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latin typeface="Palatino Linotype" panose="02040502050505030304" pitchFamily="18" charset="0"/>
                </a:rPr>
                <a:t>Journal Information</a:t>
              </a:r>
              <a:endParaRPr lang="en-US" sz="32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" name="TextBox 5">
              <a:extLst>
                <a:ext uri="{FF2B5EF4-FFF2-40B4-BE49-F238E27FC236}">
                  <a16:creationId xmlns:a16="http://schemas.microsoft.com/office/drawing/2014/main" id="{726F1272-FBF8-338A-CAB9-CCB5B94CFABA}"/>
                </a:ext>
              </a:extLst>
            </p:cNvPr>
            <p:cNvSpPr txBox="1"/>
            <p:nvPr/>
          </p:nvSpPr>
          <p:spPr>
            <a:xfrm>
              <a:off x="4319432" y="1357450"/>
              <a:ext cx="6624190" cy="1154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600" b="1" i="0" dirty="0">
                  <a:solidFill>
                    <a:srgbClr val="1A1A1A"/>
                  </a:solidFill>
                  <a:effectLst/>
                  <a:latin typeface="helvetica neue"/>
                </a:rPr>
                <a:t>JCR category rank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Q2: Multidisciplinary Sciences  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SCIE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6578BA4-2CA0-F925-78EA-E91D185044BC}"/>
                </a:ext>
              </a:extLst>
            </p:cNvPr>
            <p:cNvSpPr txBox="1"/>
            <p:nvPr/>
          </p:nvSpPr>
          <p:spPr>
            <a:xfrm>
              <a:off x="4319432" y="2886346"/>
              <a:ext cx="4840814" cy="1893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600" b="1" i="0" dirty="0" err="1">
                  <a:solidFill>
                    <a:srgbClr val="1A1A1A"/>
                  </a:solidFill>
                  <a:effectLst/>
                  <a:latin typeface="helvetica neue"/>
                </a:rPr>
                <a:t>CiteScore</a:t>
              </a:r>
              <a:r>
                <a:rPr lang="en-US" sz="1600" b="1" i="0" dirty="0">
                  <a:solidFill>
                    <a:srgbClr val="1A1A1A"/>
                  </a:solidFill>
                  <a:effectLst/>
                  <a:latin typeface="helvetica neue"/>
                </a:rPr>
                <a:t> category rank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Q1: General Mathematics</a:t>
              </a:r>
              <a:b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</a:b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Q1: Physics and Astronomy (miscellaneous)</a:t>
              </a:r>
              <a:endParaRPr lang="en-US" sz="1600" dirty="0">
                <a:solidFill>
                  <a:srgbClr val="222222"/>
                </a:solidFill>
                <a:latin typeface="helvetica neue"/>
              </a:endParaRPr>
            </a:p>
            <a:p>
              <a:pPr algn="l">
                <a:lnSpc>
                  <a:spcPct val="150000"/>
                </a:lnSpc>
              </a:pP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Q2: Computer Science (miscellaneous)</a:t>
              </a:r>
              <a:br>
                <a:rPr lang="en-US" sz="1600" dirty="0"/>
              </a:br>
              <a:r>
                <a:rPr lang="en-US" sz="1600" b="0" i="0" dirty="0">
                  <a:solidFill>
                    <a:srgbClr val="222222"/>
                  </a:solidFill>
                  <a:effectLst/>
                  <a:latin typeface="helvetica neue"/>
                </a:rPr>
                <a:t>Q2: Chemistry (miscellaneous)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F657A59-7C3C-2877-D739-752344708675}"/>
                </a:ext>
              </a:extLst>
            </p:cNvPr>
            <p:cNvGrpSpPr/>
            <p:nvPr/>
          </p:nvGrpSpPr>
          <p:grpSpPr>
            <a:xfrm>
              <a:off x="1986661" y="1363574"/>
              <a:ext cx="1922106" cy="1100776"/>
              <a:chOff x="7988767" y="1700361"/>
              <a:chExt cx="1922106" cy="1100776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496FD18-C501-7A41-B85D-7B859973101C}"/>
                  </a:ext>
                </a:extLst>
              </p:cNvPr>
              <p:cNvSpPr/>
              <p:nvPr/>
            </p:nvSpPr>
            <p:spPr>
              <a:xfrm>
                <a:off x="8399432" y="1700361"/>
                <a:ext cx="1100776" cy="1100776"/>
              </a:xfrm>
              <a:prstGeom prst="ellipse">
                <a:avLst/>
              </a:prstGeom>
              <a:solidFill>
                <a:srgbClr val="F6CF48"/>
              </a:solidFill>
              <a:ln>
                <a:solidFill>
                  <a:srgbClr val="F6CF4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A77FE88-0CC9-4D3E-DDC7-19C8E37ED2D1}"/>
                  </a:ext>
                </a:extLst>
              </p:cNvPr>
              <p:cNvSpPr txBox="1"/>
              <p:nvPr/>
            </p:nvSpPr>
            <p:spPr>
              <a:xfrm>
                <a:off x="7988767" y="1871466"/>
                <a:ext cx="192210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IMPACT</a:t>
                </a:r>
              </a:p>
              <a:p>
                <a:pPr algn="ctr"/>
                <a:r>
                  <a:rPr lang="en-US" sz="1400" dirty="0"/>
                  <a:t>FACTOR</a:t>
                </a:r>
              </a:p>
              <a:p>
                <a:pPr algn="ctr"/>
                <a:r>
                  <a:rPr lang="en-US" dirty="0"/>
                  <a:t>2.2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E9E4C5C-D6BB-ECC1-4B84-DFA4514D8909}"/>
                </a:ext>
              </a:extLst>
            </p:cNvPr>
            <p:cNvGrpSpPr/>
            <p:nvPr/>
          </p:nvGrpSpPr>
          <p:grpSpPr>
            <a:xfrm>
              <a:off x="1986661" y="3076345"/>
              <a:ext cx="1922106" cy="1100776"/>
              <a:chOff x="8039964" y="3094048"/>
              <a:chExt cx="1922106" cy="1100776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50CBDEE-3300-BF87-5953-5A5FEC3FEBE1}"/>
                  </a:ext>
                </a:extLst>
              </p:cNvPr>
              <p:cNvSpPr/>
              <p:nvPr/>
            </p:nvSpPr>
            <p:spPr>
              <a:xfrm>
                <a:off x="8450629" y="3094048"/>
                <a:ext cx="1100776" cy="1100776"/>
              </a:xfrm>
              <a:prstGeom prst="ellipse">
                <a:avLst/>
              </a:prstGeom>
              <a:solidFill>
                <a:srgbClr val="515872"/>
              </a:solidFill>
              <a:ln>
                <a:solidFill>
                  <a:srgbClr val="5158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F24C52D-3808-4FD7-221A-0D8EE1B62BD9}"/>
                  </a:ext>
                </a:extLst>
              </p:cNvPr>
              <p:cNvSpPr txBox="1"/>
              <p:nvPr/>
            </p:nvSpPr>
            <p:spPr>
              <a:xfrm>
                <a:off x="8039964" y="3364677"/>
                <a:ext cx="1922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CITESCORE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5.3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73A930-5B4F-1DF1-F9E5-2EBB1FE9DD43}"/>
                </a:ext>
              </a:extLst>
            </p:cNvPr>
            <p:cNvSpPr txBox="1"/>
            <p:nvPr/>
          </p:nvSpPr>
          <p:spPr>
            <a:xfrm>
              <a:off x="4319432" y="5153906"/>
              <a:ext cx="66177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i="0" dirty="0">
                  <a:effectLst/>
                  <a:latin typeface="Palatino Linotype" panose="02040502050505030304" pitchFamily="18" charset="0"/>
                </a:rPr>
                <a:t>2025</a:t>
              </a:r>
              <a:r>
                <a:rPr lang="en-US" altLang="zh-CN" sz="1600" dirty="0">
                  <a:latin typeface="Palatino Linotype" panose="02040502050505030304" pitchFamily="18" charset="0"/>
                </a:rPr>
                <a:t> </a:t>
              </a:r>
              <a:r>
                <a:rPr lang="en-US" sz="1600" dirty="0">
                  <a:latin typeface="Palatino Linotype" panose="02040502050505030304" pitchFamily="18" charset="0"/>
                </a:rPr>
                <a:t>Rejection rate: 64%</a:t>
              </a:r>
              <a:endParaRPr lang="en-US" sz="1600" i="0" dirty="0">
                <a:effectLst/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0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246A1C-6BB4-2600-1718-47B0D7899EE3}"/>
              </a:ext>
            </a:extLst>
          </p:cNvPr>
          <p:cNvGrpSpPr/>
          <p:nvPr/>
        </p:nvGrpSpPr>
        <p:grpSpPr>
          <a:xfrm>
            <a:off x="86337" y="147064"/>
            <a:ext cx="11850235" cy="5460146"/>
            <a:chOff x="86337" y="147064"/>
            <a:chExt cx="11850235" cy="5460146"/>
          </a:xfrm>
        </p:grpSpPr>
        <p:sp>
          <p:nvSpPr>
            <p:cNvPr id="2" name="Rectangle 1"/>
            <p:cNvSpPr/>
            <p:nvPr/>
          </p:nvSpPr>
          <p:spPr>
            <a:xfrm>
              <a:off x="86337" y="840399"/>
              <a:ext cx="118502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Academic Editors </a:t>
              </a:r>
              <a:r>
                <a:rPr lang="en-US" b="1" dirty="0">
                  <a:latin typeface="Palatino Linotype" panose="02040502050505030304" pitchFamily="18" charset="0"/>
                  <a:cs typeface="Arial" panose="020B0604020202020204" pitchFamily="34" charset="0"/>
                </a:rPr>
                <a:t>(Editorial Board Members, Topical Advisory Panel, Guest Editors): Academic Evaluation</a:t>
              </a: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FB21F4EA-D8D4-4E9B-B91C-24D6137758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8243776"/>
                </p:ext>
              </p:extLst>
            </p:nvPr>
          </p:nvGraphicFramePr>
          <p:xfrm>
            <a:off x="86337" y="1570877"/>
            <a:ext cx="7684635" cy="3826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5C75569-F6FD-6F4C-DE7E-BC64AF68C030}"/>
                </a:ext>
              </a:extLst>
            </p:cNvPr>
            <p:cNvSpPr/>
            <p:nvPr/>
          </p:nvSpPr>
          <p:spPr>
            <a:xfrm>
              <a:off x="7765787" y="3072630"/>
              <a:ext cx="3278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马余刚</a:t>
              </a:r>
              <a:r>
                <a:rPr 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院士</a:t>
              </a:r>
              <a:endParaRPr 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86CAFDF6-2FF9-D8BB-46A0-9B416B2FBBB6}"/>
                </a:ext>
              </a:extLst>
            </p:cNvPr>
            <p:cNvSpPr/>
            <p:nvPr/>
          </p:nvSpPr>
          <p:spPr>
            <a:xfrm>
              <a:off x="7627784" y="5299433"/>
              <a:ext cx="3554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邹冰松</a:t>
              </a:r>
              <a:r>
                <a:rPr lang="en-US" altLang="zh-CN" sz="14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院士</a:t>
              </a:r>
              <a:endParaRPr 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AB719D7F-09C7-BEA1-D95D-1293C9B9A36C}"/>
                </a:ext>
              </a:extLst>
            </p:cNvPr>
            <p:cNvSpPr txBox="1"/>
            <p:nvPr/>
          </p:nvSpPr>
          <p:spPr>
            <a:xfrm>
              <a:off x="356530" y="147064"/>
              <a:ext cx="61348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latin typeface="Palatino Linotype" panose="02040502050505030304" pitchFamily="18" charset="0"/>
                </a:rPr>
                <a:t>Symmetry Team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FBEA0F-C165-EF2B-8BAD-F9907702D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499" y="1533986"/>
              <a:ext cx="1230915" cy="15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7AF4CFE-91DC-0F6A-149D-81B7F6048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86"/>
            <a:stretch/>
          </p:blipFill>
          <p:spPr bwMode="auto">
            <a:xfrm>
              <a:off x="8789499" y="3682580"/>
              <a:ext cx="1230915" cy="155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07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DF07-AC53-8313-DC51-BF23D045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53BEBCC-3F93-A2D3-2D07-AE92BDC4860E}"/>
              </a:ext>
            </a:extLst>
          </p:cNvPr>
          <p:cNvGrpSpPr/>
          <p:nvPr/>
        </p:nvGrpSpPr>
        <p:grpSpPr>
          <a:xfrm>
            <a:off x="0" y="-6490"/>
            <a:ext cx="15125205" cy="6700989"/>
            <a:chOff x="0" y="-6490"/>
            <a:chExt cx="15125205" cy="670098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A39709D-F48B-ABE8-72D8-A913E525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0564" r="20717"/>
            <a:stretch/>
          </p:blipFill>
          <p:spPr>
            <a:xfrm>
              <a:off x="4634041" y="2778088"/>
              <a:ext cx="2985798" cy="708679"/>
            </a:xfrm>
            <a:prstGeom prst="rect">
              <a:avLst/>
            </a:prstGeom>
          </p:spPr>
        </p:pic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429AA084-94E1-3EC7-16B8-B2EBE8B64862}"/>
                </a:ext>
              </a:extLst>
            </p:cNvPr>
            <p:cNvSpPr txBox="1"/>
            <p:nvPr/>
          </p:nvSpPr>
          <p:spPr>
            <a:xfrm>
              <a:off x="4634041" y="3622223"/>
              <a:ext cx="2985798" cy="342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Arial" panose="020B0604020202020204" pitchFamily="34" charset="0"/>
                </a:rPr>
                <a:t>Application deadline: 2026-10-31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E5F994-E269-4BC6-BE00-E5C84ACE8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7097" y="6132425"/>
              <a:ext cx="3419475" cy="381000"/>
            </a:xfrm>
            <a:prstGeom prst="rect">
              <a:avLst/>
            </a:prstGeom>
          </p:spPr>
        </p:pic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2A9D7198-D850-A7D8-531B-CDDF2D9D31B1}"/>
                </a:ext>
              </a:extLst>
            </p:cNvPr>
            <p:cNvSpPr txBox="1"/>
            <p:nvPr/>
          </p:nvSpPr>
          <p:spPr>
            <a:xfrm>
              <a:off x="776882" y="830853"/>
              <a:ext cx="10562923" cy="228780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In order to reward the academic community, especially young researchers, and to enhance communication among scientists, Symmetry regularly offers various awards to researchers in the field of symmetry/asymmetry phenomena in natural sciences. These awards, serving as a source of inspiration and recognition, help to increase the influence of talented individuals who have been credited with outstanding achievements and are marking a significant contribution to the advancement of their field.</a:t>
              </a:r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88B7DDC2-2A7C-1179-A387-24FA0E07350E}"/>
                </a:ext>
              </a:extLst>
            </p:cNvPr>
            <p:cNvSpPr txBox="1">
              <a:spLocks/>
            </p:cNvSpPr>
            <p:nvPr/>
          </p:nvSpPr>
          <p:spPr>
            <a:xfrm>
              <a:off x="2933205" y="6132425"/>
              <a:ext cx="12192000" cy="562074"/>
            </a:xfrm>
            <a:prstGeom prst="rect">
              <a:avLst/>
            </a:prstGeom>
            <a:solidFill>
              <a:srgbClr val="00393A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https://www.mdpi.com/journal/symmetry/awards</a:t>
              </a:r>
              <a:endPara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97C92A89-5A4C-3194-CA6C-392014E0CAB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6490"/>
              <a:ext cx="12192000" cy="562074"/>
            </a:xfrm>
            <a:prstGeom prst="rect">
              <a:avLst/>
            </a:prstGeom>
            <a:solidFill>
              <a:srgbClr val="00393A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Font typeface="Wingdings" pitchFamily="2" charset="2"/>
                <a:buChar char="v"/>
              </a:pPr>
              <a:r>
                <a:rPr lang="en-US" altLang="zh-CN" sz="28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Journal Awards</a:t>
              </a:r>
              <a:endPara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1AED044-02EC-D89C-81A2-3DC66B0A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538" r="20817"/>
            <a:stretch/>
          </p:blipFill>
          <p:spPr>
            <a:xfrm>
              <a:off x="914074" y="2771556"/>
              <a:ext cx="2985798" cy="721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61A04C1-0226-3FA2-20F1-F71B822C2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0564" r="20717"/>
            <a:stretch/>
          </p:blipFill>
          <p:spPr>
            <a:xfrm>
              <a:off x="8354007" y="2752889"/>
              <a:ext cx="2985798" cy="731539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B33F4393-BBE9-8319-C564-24DF6238FC80}"/>
                </a:ext>
              </a:extLst>
            </p:cNvPr>
            <p:cNvSpPr txBox="1"/>
            <p:nvPr/>
          </p:nvSpPr>
          <p:spPr>
            <a:xfrm>
              <a:off x="914074" y="3622223"/>
              <a:ext cx="2985798" cy="342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Arial" panose="020B0604020202020204" pitchFamily="34" charset="0"/>
                </a:rPr>
                <a:t>Application deadline: 2026-07-31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BD9766D-700E-FB92-997F-D30C5A992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34507" y="4195017"/>
              <a:ext cx="1344933" cy="13275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B1A390-4CE4-F3A0-4C40-9DE64A993DE2}"/>
                </a:ext>
              </a:extLst>
            </p:cNvPr>
            <p:cNvSpPr txBox="1"/>
            <p:nvPr/>
          </p:nvSpPr>
          <p:spPr>
            <a:xfrm>
              <a:off x="8354007" y="3622223"/>
              <a:ext cx="2985798" cy="342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  <a:ea typeface="+mn-ea"/>
                  <a:cs typeface="Arial" panose="020B0604020202020204" pitchFamily="34" charset="0"/>
                </a:rPr>
                <a:t>Application deadline: 2026-12-31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8AE51D6-0730-CFA3-DE8C-0E83ACD3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54474" y="4189831"/>
              <a:ext cx="1344933" cy="133792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C36FED5-3F60-EE72-1EE1-580644BA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78304" y="4189195"/>
              <a:ext cx="1337204" cy="13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74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92ED-4D5B-8DA4-61EF-D6B97B005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883031B-DCF4-6282-4147-49BEC2CFD497}"/>
              </a:ext>
            </a:extLst>
          </p:cNvPr>
          <p:cNvGrpSpPr/>
          <p:nvPr/>
        </p:nvGrpSpPr>
        <p:grpSpPr>
          <a:xfrm>
            <a:off x="0" y="-270"/>
            <a:ext cx="12192000" cy="6615889"/>
            <a:chOff x="0" y="-270"/>
            <a:chExt cx="12192000" cy="661588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9BE3E5F-E2BB-8FC3-9D79-1688A9CEE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0321" y="6234619"/>
              <a:ext cx="3419475" cy="38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127393-AE0F-9D52-1010-6C3755572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7263" y="1162341"/>
              <a:ext cx="2669721" cy="2004830"/>
            </a:xfrm>
            <a:prstGeom prst="rect">
              <a:avLst/>
            </a:prstGeom>
          </p:spPr>
        </p:pic>
        <p:pic>
          <p:nvPicPr>
            <p:cNvPr id="17" name="Picture 16" descr="A group of people standing in front of a sign&#10;&#10;Description automatically generated">
              <a:extLst>
                <a:ext uri="{FF2B5EF4-FFF2-40B4-BE49-F238E27FC236}">
                  <a16:creationId xmlns:a16="http://schemas.microsoft.com/office/drawing/2014/main" id="{504C5B2D-578D-FEE2-CC01-C8F275DB3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8963" y="1162341"/>
              <a:ext cx="3105689" cy="1985875"/>
            </a:xfrm>
            <a:prstGeom prst="rect">
              <a:avLst/>
            </a:prstGeom>
          </p:spPr>
        </p:pic>
        <p:pic>
          <p:nvPicPr>
            <p:cNvPr id="3" name="Picture 2" descr="A person standing in front of a large screen&#10;&#10;Description automatically generated">
              <a:extLst>
                <a:ext uri="{FF2B5EF4-FFF2-40B4-BE49-F238E27FC236}">
                  <a16:creationId xmlns:a16="http://schemas.microsoft.com/office/drawing/2014/main" id="{F3FAEC08-8D29-7426-C137-C7863F99C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2654" y="3340456"/>
              <a:ext cx="3337560" cy="1877377"/>
            </a:xfrm>
            <a:prstGeom prst="rect">
              <a:avLst/>
            </a:prstGeom>
          </p:spPr>
        </p:pic>
        <p:pic>
          <p:nvPicPr>
            <p:cNvPr id="7" name="Picture 6" descr="A group of people sitting in front of a projector screen&#10;&#10;Description automatically generated">
              <a:extLst>
                <a:ext uri="{FF2B5EF4-FFF2-40B4-BE49-F238E27FC236}">
                  <a16:creationId xmlns:a16="http://schemas.microsoft.com/office/drawing/2014/main" id="{DC2F95E0-6C0E-269A-00BF-FD447C5E8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2654" y="1162341"/>
              <a:ext cx="3337560" cy="1985875"/>
            </a:xfrm>
            <a:prstGeom prst="rect">
              <a:avLst/>
            </a:prstGeom>
          </p:spPr>
        </p:pic>
        <p:sp>
          <p:nvSpPr>
            <p:cNvPr id="5" name="Title 2">
              <a:extLst>
                <a:ext uri="{FF2B5EF4-FFF2-40B4-BE49-F238E27FC236}">
                  <a16:creationId xmlns:a16="http://schemas.microsoft.com/office/drawing/2014/main" id="{292A1575-FD35-56A9-8ACD-AFB551FF42F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270"/>
              <a:ext cx="12192000" cy="562074"/>
            </a:xfrm>
            <a:prstGeom prst="rect">
              <a:avLst/>
            </a:prstGeom>
            <a:solidFill>
              <a:srgbClr val="00393A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Font typeface="Wingdings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28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Market Activities – Conference</a:t>
              </a:r>
              <a:r>
                <a:rPr lang="en-US" altLang="zh-CN" sz="28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s </a:t>
              </a:r>
              <a:endPara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5A2459-F92C-51AD-793B-A3D0328C5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04"/>
            <a:stretch/>
          </p:blipFill>
          <p:spPr bwMode="auto">
            <a:xfrm>
              <a:off x="4827262" y="3340456"/>
              <a:ext cx="2669721" cy="187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F1BD59-E5BB-110E-95A3-B4944475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2410"/>
            <a:stretch/>
          </p:blipFill>
          <p:spPr>
            <a:xfrm>
              <a:off x="7621788" y="3340456"/>
              <a:ext cx="3105689" cy="1877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0546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6747A-7880-DF17-E2E7-438252D0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0362B89-32F4-A822-566D-E788FE83E897}"/>
              </a:ext>
            </a:extLst>
          </p:cNvPr>
          <p:cNvGrpSpPr/>
          <p:nvPr/>
        </p:nvGrpSpPr>
        <p:grpSpPr>
          <a:xfrm>
            <a:off x="0" y="-270"/>
            <a:ext cx="12192000" cy="6513695"/>
            <a:chOff x="0" y="-270"/>
            <a:chExt cx="12192000" cy="65136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CA68BB-BAF9-77EF-3F61-9A427C9F9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7097" y="6132425"/>
              <a:ext cx="3419475" cy="381000"/>
            </a:xfrm>
            <a:prstGeom prst="rect">
              <a:avLst/>
            </a:prstGeom>
          </p:spPr>
        </p:pic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F31BC52C-D69D-59F7-3CCB-258BF35F6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7486" y="1097163"/>
              <a:ext cx="304800" cy="304800"/>
            </a:xfrm>
            <a:prstGeom prst="rect">
              <a:avLst/>
            </a:prstGeom>
          </p:spPr>
        </p:pic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2F93CFB4-65E6-E271-4E77-3F187402123E}"/>
                </a:ext>
              </a:extLst>
            </p:cNvPr>
            <p:cNvSpPr/>
            <p:nvPr/>
          </p:nvSpPr>
          <p:spPr>
            <a:xfrm>
              <a:off x="1204686" y="1097163"/>
              <a:ext cx="4826000" cy="3048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600" b="1" i="0" u="none" strike="noStrike" dirty="0">
                  <a:solidFill>
                    <a:srgbClr val="1F2329"/>
                  </a:solidFill>
                  <a:ea typeface="Noto Sans SC"/>
                  <a:cs typeface="Noto Sans SC"/>
                  <a:sym typeface="Noto Sans SC"/>
                </a:rPr>
                <a:t>Professional Workshops</a:t>
              </a:r>
              <a:endParaRPr lang="en-US" sz="1050" dirty="0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8A4A0AF6-18DE-E37D-91CA-C2486A0E4C1F}"/>
                </a:ext>
              </a:extLst>
            </p:cNvPr>
            <p:cNvSpPr/>
            <p:nvPr/>
          </p:nvSpPr>
          <p:spPr>
            <a:xfrm>
              <a:off x="1204686" y="1503563"/>
              <a:ext cx="4299761" cy="8382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t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We collaborate with renowned institutions to organize academic publishing workshops, providing professional insights to assist young scholars in scientific writing.</a:t>
              </a:r>
              <a:endParaRPr lang="en-US" sz="105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942635-E68D-ECAD-9D21-DE870F58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7486" y="2681992"/>
              <a:ext cx="304800" cy="304800"/>
            </a:xfrm>
            <a:prstGeom prst="rect">
              <a:avLst/>
            </a:prstGeom>
          </p:spPr>
        </p:pic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934CFDCF-FDE2-CE2D-C26D-17DAB92BD898}"/>
                </a:ext>
              </a:extLst>
            </p:cNvPr>
            <p:cNvSpPr/>
            <p:nvPr/>
          </p:nvSpPr>
          <p:spPr>
            <a:xfrm>
              <a:off x="1204686" y="2681992"/>
              <a:ext cx="4826000" cy="3048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600" b="1" i="0" u="none" strike="noStrike" dirty="0">
                  <a:solidFill>
                    <a:srgbClr val="1F2329"/>
                  </a:solidFill>
                  <a:ea typeface="Noto Sans SC"/>
                  <a:cs typeface="Noto Sans SC"/>
                  <a:sym typeface="Noto Sans SC"/>
                </a:rPr>
                <a:t>Empowering Young Scholars</a:t>
              </a: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150C2468-12CB-A80E-F599-D7B9744EE893}"/>
                </a:ext>
              </a:extLst>
            </p:cNvPr>
            <p:cNvSpPr/>
            <p:nvPr/>
          </p:nvSpPr>
          <p:spPr>
            <a:xfrm>
              <a:off x="1204686" y="3088392"/>
              <a:ext cx="4826000" cy="8382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t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Over</a:t>
              </a:r>
              <a:r>
                <a:rPr lang="en-US" sz="1200" b="0" i="0" u="none" strike="noStrike" dirty="0">
                  <a:solidFill>
                    <a:srgbClr val="6B7280"/>
                  </a:solidFill>
                  <a:ea typeface="Noto Sans SC"/>
                  <a:cs typeface="Noto Sans SC"/>
                  <a:sym typeface="Noto Sans SC"/>
                </a:rPr>
                <a:t> </a:t>
              </a:r>
              <a:r>
                <a:rPr lang="en-US" sz="1200" b="1" i="0" u="none" strike="noStrike" dirty="0">
                  <a:solidFill>
                    <a:srgbClr val="00BFFF"/>
                  </a:solidFill>
                  <a:ea typeface="Noto Sans SC"/>
                  <a:cs typeface="Noto Sans SC"/>
                  <a:sym typeface="Noto Sans SC"/>
                </a:rPr>
                <a:t>700 </a:t>
              </a: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scholars and young students have benefited in 2025.</a:t>
              </a:r>
              <a:endParaRPr lang="en-US" sz="1050" dirty="0"/>
            </a:p>
          </p:txBody>
        </p:sp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219E9D1-E3EF-6D9B-9FD6-A2EDF6F4F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4" t="5454" r="394" b="4503"/>
            <a:stretch/>
          </p:blipFill>
          <p:spPr>
            <a:xfrm>
              <a:off x="6469497" y="817340"/>
              <a:ext cx="4453500" cy="3175424"/>
            </a:xfrm>
            <a:prstGeom prst="roundRect">
              <a:avLst>
                <a:gd name="adj" fmla="val 6400"/>
              </a:avLst>
            </a:prstGeom>
            <a:noFill/>
            <a:ln w="12700" cap="flat" cmpd="sng">
              <a:solidFill>
                <a:srgbClr val="E5E7EB">
                  <a:alpha val="100000"/>
                </a:srgbClr>
              </a:solidFill>
              <a:prstDash val="solid"/>
              <a:round/>
            </a:ln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965F8EA-3236-E016-74EE-D89CE2E4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7486" y="3815252"/>
              <a:ext cx="306000" cy="306000"/>
            </a:xfrm>
            <a:prstGeom prst="rect">
              <a:avLst/>
            </a:prstGeom>
          </p:spPr>
        </p:pic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5A8B9D7F-69C0-C78A-6B8F-6C88CC3DCAA3}"/>
                </a:ext>
              </a:extLst>
            </p:cNvPr>
            <p:cNvSpPr/>
            <p:nvPr/>
          </p:nvSpPr>
          <p:spPr>
            <a:xfrm>
              <a:off x="1204686" y="3789852"/>
              <a:ext cx="4826000" cy="3048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600" b="1" i="0" u="none" strike="noStrike" dirty="0">
                  <a:solidFill>
                    <a:srgbClr val="1F2329"/>
                  </a:solidFill>
                  <a:ea typeface="Noto Sans SC"/>
                  <a:cs typeface="Noto Sans SC"/>
                  <a:sym typeface="Noto Sans SC"/>
                </a:rPr>
                <a:t>Partner Institutions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BA0E3FE7-B4EC-EF06-9126-94618A94A7CE}"/>
                </a:ext>
              </a:extLst>
            </p:cNvPr>
            <p:cNvSpPr/>
            <p:nvPr/>
          </p:nvSpPr>
          <p:spPr>
            <a:xfrm>
              <a:off x="1237890" y="4190905"/>
              <a:ext cx="5522685" cy="838200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t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Peking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 err="1">
                  <a:ea typeface="Noto Sans SC"/>
                  <a:cs typeface="Noto Sans SC"/>
                  <a:sym typeface="Noto Sans SC"/>
                </a:rPr>
                <a:t>Beihang</a:t>
              </a: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Beijing Normal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University of Science and Technology Beijing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Beijing University of Posts and Telecommunications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China University of Geosciences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Beijing Forestry University</a:t>
              </a:r>
              <a:endParaRPr lang="en-US" sz="1050" dirty="0"/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5C876CA5-B551-16A0-F5F7-D95D047F916D}"/>
                </a:ext>
              </a:extLst>
            </p:cNvPr>
            <p:cNvSpPr/>
            <p:nvPr/>
          </p:nvSpPr>
          <p:spPr>
            <a:xfrm>
              <a:off x="6669315" y="4155591"/>
              <a:ext cx="5522685" cy="2087267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t" anchorCtr="0"/>
            <a:lstStyle/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Institute of Chemistry, Chinese Academy of Sciences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Southeast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Nankai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Wuhan University of Technology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Shanghai University</a:t>
              </a:r>
            </a:p>
            <a:p>
              <a:pPr indent="0" algn="l">
                <a:lnSpc>
                  <a:spcPct val="125000"/>
                </a:lnSpc>
                <a:defRPr/>
              </a:pPr>
              <a:r>
                <a:rPr lang="en-US" sz="1200" b="0" i="0" u="none" strike="noStrike" dirty="0">
                  <a:ea typeface="Noto Sans SC"/>
                  <a:cs typeface="Noto Sans SC"/>
                  <a:sym typeface="Noto Sans SC"/>
                </a:rPr>
                <a:t>North China Electric Power University</a:t>
              </a:r>
            </a:p>
          </p:txBody>
        </p:sp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51964173-06FE-00E8-DDF9-87A8953B4AB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270"/>
              <a:ext cx="12192000" cy="562074"/>
            </a:xfrm>
            <a:prstGeom prst="rect">
              <a:avLst/>
            </a:prstGeom>
            <a:solidFill>
              <a:srgbClr val="00393A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Font typeface="Wingdings" pitchFamily="2" charset="2"/>
                <a:buChar char="v"/>
              </a:pPr>
              <a:r>
                <a:rPr lang="en-US" sz="24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28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Market Activities – </a:t>
              </a:r>
              <a:r>
                <a:rPr lang="en-US" altLang="zh-CN" sz="28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Academic Publishing Workshop </a:t>
              </a:r>
              <a:endParaRPr lang="en-US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43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4BE8-0984-AD71-BA39-757E8E6E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0A1BD-B653-1A2B-6746-3A172506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097" y="6132425"/>
            <a:ext cx="3419475" cy="381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7A33B45-B37A-9F1D-73AA-5F3CDD42B2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70" b="58381"/>
          <a:stretch/>
        </p:blipFill>
        <p:spPr>
          <a:xfrm>
            <a:off x="362763" y="1008258"/>
            <a:ext cx="3397105" cy="2476504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C8AAECA-FD25-C8A6-A4FC-CD855DDF37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178" r="50170" b="4203"/>
          <a:stretch/>
        </p:blipFill>
        <p:spPr>
          <a:xfrm>
            <a:off x="362763" y="3064038"/>
            <a:ext cx="3397105" cy="2476504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4745A57-138A-29AB-2C5E-335FF3737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849" y="1008258"/>
            <a:ext cx="304800" cy="304800"/>
          </a:xfrm>
          <a:prstGeom prst="rect">
            <a:avLst/>
          </a:prstGeom>
        </p:spPr>
      </p:pic>
      <p:sp>
        <p:nvSpPr>
          <p:cNvPr id="18" name="AutoShape 5">
            <a:extLst>
              <a:ext uri="{FF2B5EF4-FFF2-40B4-BE49-F238E27FC236}">
                <a16:creationId xmlns:a16="http://schemas.microsoft.com/office/drawing/2014/main" id="{3CAC68B5-6919-EA85-14AB-CFC4846E2844}"/>
              </a:ext>
            </a:extLst>
          </p:cNvPr>
          <p:cNvSpPr/>
          <p:nvPr/>
        </p:nvSpPr>
        <p:spPr>
          <a:xfrm>
            <a:off x="4772049" y="1008258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1F2329"/>
                </a:solidFill>
                <a:ea typeface="Noto Sans SC"/>
                <a:cs typeface="Noto Sans SC"/>
                <a:sym typeface="Noto Sans SC"/>
              </a:rPr>
              <a:t>Upcoming Webinar</a:t>
            </a:r>
            <a:endParaRPr lang="en-US" sz="1200" dirty="0"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04964038-252C-5A6B-0193-5AA3693EAF45}"/>
              </a:ext>
            </a:extLst>
          </p:cNvPr>
          <p:cNvSpPr/>
          <p:nvPr/>
        </p:nvSpPr>
        <p:spPr>
          <a:xfrm>
            <a:off x="4772049" y="1547008"/>
            <a:ext cx="5352525" cy="838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ea typeface="Noto Sans SC"/>
                <a:cs typeface="Noto Sans SC"/>
                <a:sym typeface="Noto Sans SC"/>
              </a:rPr>
              <a:t>28 </a:t>
            </a:r>
            <a:r>
              <a:rPr lang="en-US" sz="1600" dirty="0">
                <a:sym typeface="Noto Sans SC"/>
              </a:rPr>
              <a:t>July 2026, </a:t>
            </a:r>
            <a:r>
              <a:rPr lang="en-US" sz="1600" dirty="0"/>
              <a:t>8.00 am EDT | 8:00 pm CST Asia</a:t>
            </a:r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0423FC88-1FF6-2522-4D19-D1CA7EE3E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88810"/>
              </p:ext>
            </p:extLst>
          </p:nvPr>
        </p:nvGraphicFramePr>
        <p:xfrm>
          <a:off x="4375007" y="2023201"/>
          <a:ext cx="7029888" cy="39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5298861">
                  <a:extLst>
                    <a:ext uri="{9D8B030D-6E8A-4147-A177-3AD203B41FA5}">
                      <a16:colId xmlns:a16="http://schemas.microsoft.com/office/drawing/2014/main" val="140417243"/>
                    </a:ext>
                  </a:extLst>
                </a:gridCol>
                <a:gridCol w="1731027">
                  <a:extLst>
                    <a:ext uri="{9D8B030D-6E8A-4147-A177-3AD203B41FA5}">
                      <a16:colId xmlns:a16="http://schemas.microsoft.com/office/drawing/2014/main" val="420394656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Speaker/Presentation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Time (</a:t>
                      </a:r>
                      <a:r>
                        <a:rPr lang="en-US" sz="1050" b="0">
                          <a:effectLst/>
                        </a:rPr>
                        <a:t>EDT)</a:t>
                      </a:r>
                      <a:endParaRPr lang="en-US" sz="105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327239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Prof. Dr. Victor I. </a:t>
                      </a:r>
                      <a:r>
                        <a:rPr lang="en-US" sz="1200" b="1" dirty="0" err="1">
                          <a:effectLst/>
                        </a:rPr>
                        <a:t>Mokeev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050" b="1" dirty="0">
                        <a:effectLst/>
                      </a:endParaRPr>
                    </a:p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Chair Introduction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8:00 am – 8:25 am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07582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Prof. Dr. Craig D. Roberts</a:t>
                      </a:r>
                      <a:endParaRPr lang="en-US" sz="1050" b="1" dirty="0">
                        <a:effectLst/>
                      </a:endParaRPr>
                    </a:p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Presentation Title: Insight into the Emergence of Hadron Mass and Structure from N* Electroexcitation Studies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8:25 am – 9:05 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7348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Prof. Dr. Ralf W. </a:t>
                      </a:r>
                      <a:r>
                        <a:rPr lang="en-US" sz="1200" b="1" dirty="0" err="1">
                          <a:effectLst/>
                        </a:rPr>
                        <a:t>Gothe</a:t>
                      </a:r>
                      <a:endParaRPr lang="en-US" sz="1050" b="1" dirty="0">
                        <a:effectLst/>
                      </a:endParaRPr>
                    </a:p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Presentation Title: Nucleon Resonance Structure in Exclusive Meson Electroproduction Experiments: From Strong to Perturbative QCD Regimes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9:05 am – 9: 45 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53441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Dr. Daniel S. Carman</a:t>
                      </a:r>
                      <a:endParaRPr lang="en-US" sz="1050" b="1" dirty="0">
                        <a:effectLst/>
                      </a:endParaRPr>
                    </a:p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Presentation Title: Studies of Nucleon Resonances at </a:t>
                      </a:r>
                      <a:r>
                        <a:rPr lang="en-US" sz="1200" b="0" dirty="0" err="1">
                          <a:effectLst/>
                        </a:rPr>
                        <a:t>JLab</a:t>
                      </a:r>
                      <a:r>
                        <a:rPr lang="en-US" sz="1200" b="0" dirty="0">
                          <a:effectLst/>
                        </a:rPr>
                        <a:t> in the 12 GeV Era and Beyond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79375" algn="l">
                        <a:lnSpc>
                          <a:spcPts val="13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9: 45 am – 10:25 am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0844121"/>
                  </a:ext>
                </a:extLst>
              </a:tr>
            </a:tbl>
          </a:graphicData>
        </a:graphic>
      </p:graphicFrame>
      <p:sp>
        <p:nvSpPr>
          <p:cNvPr id="29" name="Title 2">
            <a:extLst>
              <a:ext uri="{FF2B5EF4-FFF2-40B4-BE49-F238E27FC236}">
                <a16:creationId xmlns:a16="http://schemas.microsoft.com/office/drawing/2014/main" id="{6338961E-9260-73C7-EA24-AC518AD69FE9}"/>
              </a:ext>
            </a:extLst>
          </p:cNvPr>
          <p:cNvSpPr txBox="1">
            <a:spLocks/>
          </p:cNvSpPr>
          <p:nvPr/>
        </p:nvSpPr>
        <p:spPr>
          <a:xfrm>
            <a:off x="0" y="-270"/>
            <a:ext cx="12192000" cy="562074"/>
          </a:xfrm>
          <a:prstGeom prst="rect">
            <a:avLst/>
          </a:prstGeom>
          <a:solidFill>
            <a:srgbClr val="00393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Market Activities – </a:t>
            </a:r>
            <a:r>
              <a:rPr lang="en-US" altLang="zh-CN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Webinars</a:t>
            </a: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4A4C20E-98E5-7B40-5E2B-DC418363A9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295" t="35855" r="16289" b="18229"/>
          <a:stretch/>
        </p:blipFill>
        <p:spPr>
          <a:xfrm>
            <a:off x="9506270" y="575951"/>
            <a:ext cx="1236607" cy="12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46873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le and End slides">
  <a:themeElements>
    <a:clrScheme name="MDPI">
      <a:dk1>
        <a:srgbClr val="000000"/>
      </a:dk1>
      <a:lt1>
        <a:srgbClr val="FFFFFF"/>
      </a:lt1>
      <a:dk2>
        <a:srgbClr val="3A5171"/>
      </a:dk2>
      <a:lt2>
        <a:srgbClr val="DDE8ED"/>
      </a:lt2>
      <a:accent1>
        <a:srgbClr val="3A779A"/>
      </a:accent1>
      <a:accent2>
        <a:srgbClr val="2699AC"/>
      </a:accent2>
      <a:accent3>
        <a:srgbClr val="1E40A4"/>
      </a:accent3>
      <a:accent4>
        <a:srgbClr val="FFC000"/>
      </a:accent4>
      <a:accent5>
        <a:srgbClr val="5B9BD5"/>
      </a:accent5>
      <a:accent6>
        <a:srgbClr val="28868C"/>
      </a:accent6>
      <a:hlink>
        <a:srgbClr val="0563C1"/>
      </a:hlink>
      <a:folHlink>
        <a:srgbClr val="7FA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JOUR-PowerPoint Template" id="{E829F189-A035-0346-A24B-DB121ECDE388}" vid="{5CEF5DFC-5EE7-E04E-82B6-D43FA7D72F1B}"/>
    </a:ext>
  </a:extLst>
</a:theme>
</file>

<file path=ppt/theme/theme2.xml><?xml version="1.0" encoding="utf-8"?>
<a:theme xmlns:a="http://schemas.openxmlformats.org/drawingml/2006/main" name="02 Content">
  <a:themeElements>
    <a:clrScheme name="MDPI ppt">
      <a:dk1>
        <a:srgbClr val="000000"/>
      </a:dk1>
      <a:lt1>
        <a:srgbClr val="FFFFFF"/>
      </a:lt1>
      <a:dk2>
        <a:srgbClr val="0D58C9"/>
      </a:dk2>
      <a:lt2>
        <a:srgbClr val="F4F6F3"/>
      </a:lt2>
      <a:accent1>
        <a:srgbClr val="00AA76"/>
      </a:accent1>
      <a:accent2>
        <a:srgbClr val="DCEEEB"/>
      </a:accent2>
      <a:accent3>
        <a:srgbClr val="F8B04F"/>
      </a:accent3>
      <a:accent4>
        <a:srgbClr val="0D58C9"/>
      </a:accent4>
      <a:accent5>
        <a:srgbClr val="0D58C9"/>
      </a:accent5>
      <a:accent6>
        <a:srgbClr val="0D58C9"/>
      </a:accent6>
      <a:hlink>
        <a:srgbClr val="0D58C9"/>
      </a:hlink>
      <a:folHlink>
        <a:srgbClr val="7030A0"/>
      </a:folHlink>
    </a:clrScheme>
    <a:fontScheme name="MDP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JOUR-PowerPoint Template" id="{E829F189-A035-0346-A24B-DB121ECDE388}" vid="{461AD1D3-A146-944E-9757-582D4B66F065}"/>
    </a:ext>
  </a:extLst>
</a:theme>
</file>

<file path=ppt/theme/theme3.xml><?xml version="1.0" encoding="utf-8"?>
<a:theme xmlns:a="http://schemas.openxmlformats.org/drawingml/2006/main" name="03 Section divider">
  <a:themeElements>
    <a:clrScheme name="MDPI">
      <a:dk1>
        <a:srgbClr val="000000"/>
      </a:dk1>
      <a:lt1>
        <a:srgbClr val="FFFFFF"/>
      </a:lt1>
      <a:dk2>
        <a:srgbClr val="3A5171"/>
      </a:dk2>
      <a:lt2>
        <a:srgbClr val="DDE8ED"/>
      </a:lt2>
      <a:accent1>
        <a:srgbClr val="3A779A"/>
      </a:accent1>
      <a:accent2>
        <a:srgbClr val="2699AC"/>
      </a:accent2>
      <a:accent3>
        <a:srgbClr val="1E40A4"/>
      </a:accent3>
      <a:accent4>
        <a:srgbClr val="FFC000"/>
      </a:accent4>
      <a:accent5>
        <a:srgbClr val="5B9BD5"/>
      </a:accent5>
      <a:accent6>
        <a:srgbClr val="28868C"/>
      </a:accent6>
      <a:hlink>
        <a:srgbClr val="0563C1"/>
      </a:hlink>
      <a:folHlink>
        <a:srgbClr val="7FA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JOUR-PowerPoint Template" id="{E829F189-A035-0346-A24B-DB121ECDE388}" vid="{0FABEBEA-5C09-9B45-95D8-8C7D8ED20A5F}"/>
    </a:ext>
  </a:extLst>
</a:theme>
</file>

<file path=ppt/theme/theme4.xml><?xml version="1.0" encoding="utf-8"?>
<a:theme xmlns:a="http://schemas.openxmlformats.org/drawingml/2006/main" name="04 Statement/Quote ">
  <a:themeElements>
    <a:clrScheme name="MDPI">
      <a:dk1>
        <a:srgbClr val="000000"/>
      </a:dk1>
      <a:lt1>
        <a:srgbClr val="FFFFFF"/>
      </a:lt1>
      <a:dk2>
        <a:srgbClr val="3A5171"/>
      </a:dk2>
      <a:lt2>
        <a:srgbClr val="DDE8ED"/>
      </a:lt2>
      <a:accent1>
        <a:srgbClr val="3A779A"/>
      </a:accent1>
      <a:accent2>
        <a:srgbClr val="2699AC"/>
      </a:accent2>
      <a:accent3>
        <a:srgbClr val="1E40A4"/>
      </a:accent3>
      <a:accent4>
        <a:srgbClr val="FFC000"/>
      </a:accent4>
      <a:accent5>
        <a:srgbClr val="5B9BD5"/>
      </a:accent5>
      <a:accent6>
        <a:srgbClr val="28868C"/>
      </a:accent6>
      <a:hlink>
        <a:srgbClr val="0563C1"/>
      </a:hlink>
      <a:folHlink>
        <a:srgbClr val="7FA9BE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JOUR-PowerPoint Template" id="{E829F189-A035-0346-A24B-DB121ECDE388}" vid="{46173BB4-809F-2646-8C37-E3772C629EC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25fa0b-e17a-4998-b63a-a1cc50cdff83">
      <Terms xmlns="http://schemas.microsoft.com/office/infopath/2007/PartnerControls"/>
    </lcf76f155ced4ddcb4097134ff3c332f>
    <TaxCatchAll xmlns="1b96863b-c6ce-49b6-b811-d455f4c213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45F47DD8B9F40BC6CFFDF68820994" ma:contentTypeVersion="19" ma:contentTypeDescription="Create a new document." ma:contentTypeScope="" ma:versionID="68f1c15d0c7b16c49433917b836268b0">
  <xsd:schema xmlns:xsd="http://www.w3.org/2001/XMLSchema" xmlns:xs="http://www.w3.org/2001/XMLSchema" xmlns:p="http://schemas.microsoft.com/office/2006/metadata/properties" xmlns:ns2="c525fa0b-e17a-4998-b63a-a1cc50cdff83" xmlns:ns3="1b96863b-c6ce-49b6-b811-d455f4c213e3" targetNamespace="http://schemas.microsoft.com/office/2006/metadata/properties" ma:root="true" ma:fieldsID="5bfc06cf75638fb07e034e6cfb1dc3f6" ns2:_="" ns3:_="">
    <xsd:import namespace="c525fa0b-e17a-4998-b63a-a1cc50cdff83"/>
    <xsd:import namespace="1b96863b-c6ce-49b6-b811-d455f4c21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5fa0b-e17a-4998-b63a-a1cc50cdf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0a0f207-5665-4865-bd58-bf10b0abc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6863b-c6ce-49b6-b811-d455f4c213e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57d626e-1c17-4614-b8a6-5d17903359da}" ma:internalName="TaxCatchAll" ma:showField="CatchAllData" ma:web="1b96863b-c6ce-49b6-b811-d455f4c21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90CD33-B61F-4271-BABE-2DDF8A314445}">
  <ds:schemaRefs>
    <ds:schemaRef ds:uri="http://purl.org/dc/terms/"/>
    <ds:schemaRef ds:uri="http://purl.org/dc/elements/1.1/"/>
    <ds:schemaRef ds:uri="http://www.w3.org/XML/1998/namespace"/>
    <ds:schemaRef ds:uri="bc1a92f4-7b57-43fb-80bf-442891011ef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d05e534-f497-4108-8a42-f141c6efd504"/>
    <ds:schemaRef ds:uri="c525fa0b-e17a-4998-b63a-a1cc50cdff83"/>
    <ds:schemaRef ds:uri="1b96863b-c6ce-49b6-b811-d455f4c213e3"/>
  </ds:schemaRefs>
</ds:datastoreItem>
</file>

<file path=customXml/itemProps2.xml><?xml version="1.0" encoding="utf-8"?>
<ds:datastoreItem xmlns:ds="http://schemas.openxmlformats.org/officeDocument/2006/customXml" ds:itemID="{8FD6A12B-F361-4A03-860E-3642C8274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165B6A-E5E9-4D5D-8FE6-7D26B82CE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5fa0b-e17a-4998-b63a-a1cc50cdff83"/>
    <ds:schemaRef ds:uri="1b96863b-c6ce-49b6-b811-d455f4c21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17f8ab9-bc70-4901-a8ac-c4b71563637c}" enabled="0" method="" siteId="{a17f8ab9-bc70-4901-a8ac-c4b71563637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24JOUR-PowerPoint Template(1)</Template>
  <TotalTime>1253</TotalTime>
  <Words>688</Words>
  <Application>Microsoft Office PowerPoint</Application>
  <PresentationFormat>宽屏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helvetica neue</vt:lpstr>
      <vt:lpstr>Noto Sans SC</vt:lpstr>
      <vt:lpstr>Suisse Int'l</vt:lpstr>
      <vt:lpstr>System Font Regular</vt:lpstr>
      <vt:lpstr>宋体</vt:lpstr>
      <vt:lpstr>微软雅黑</vt:lpstr>
      <vt:lpstr>Arial</vt:lpstr>
      <vt:lpstr>Calibri</vt:lpstr>
      <vt:lpstr>Helvetica</vt:lpstr>
      <vt:lpstr>Palatino Linotype</vt:lpstr>
      <vt:lpstr>Source Sans Pro</vt:lpstr>
      <vt:lpstr>Wingdings</vt:lpstr>
      <vt:lpstr>01 Title and End slides</vt:lpstr>
      <vt:lpstr>02 Content</vt:lpstr>
      <vt:lpstr>03 Section divider</vt:lpstr>
      <vt:lpstr>04 Statement/Quote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 Paunescu</dc:creator>
  <cp:lastModifiedBy>MDPI</cp:lastModifiedBy>
  <cp:revision>116</cp:revision>
  <dcterms:created xsi:type="dcterms:W3CDTF">2024-08-21T11:09:55Z</dcterms:created>
  <dcterms:modified xsi:type="dcterms:W3CDTF">2026-04-27T03:51:59Z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0x010100A7945F47DD8B9F40BC6CFFDF68820994</vt:lpwstr>
  </property>
</Properties>
</file>