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7" r:id="rId1"/>
  </p:sldMasterIdLst>
  <p:notesMasterIdLst>
    <p:notesMasterId r:id="rId27"/>
  </p:notesMasterIdLst>
  <p:sldIdLst>
    <p:sldId id="1153" r:id="rId2"/>
    <p:sldId id="1170" r:id="rId3"/>
    <p:sldId id="1171" r:id="rId4"/>
    <p:sldId id="1172" r:id="rId5"/>
    <p:sldId id="1154" r:id="rId6"/>
    <p:sldId id="1173" r:id="rId7"/>
    <p:sldId id="1175" r:id="rId8"/>
    <p:sldId id="1176" r:id="rId9"/>
    <p:sldId id="1177" r:id="rId10"/>
    <p:sldId id="1178" r:id="rId11"/>
    <p:sldId id="1179" r:id="rId12"/>
    <p:sldId id="1157" r:id="rId13"/>
    <p:sldId id="1158" r:id="rId14"/>
    <p:sldId id="1159" r:id="rId15"/>
    <p:sldId id="1182" r:id="rId16"/>
    <p:sldId id="1183" r:id="rId17"/>
    <p:sldId id="1185" r:id="rId18"/>
    <p:sldId id="1161" r:id="rId19"/>
    <p:sldId id="1184" r:id="rId20"/>
    <p:sldId id="1186" r:id="rId21"/>
    <p:sldId id="1187" r:id="rId22"/>
    <p:sldId id="1188" r:id="rId23"/>
    <p:sldId id="1189" r:id="rId24"/>
    <p:sldId id="1165" r:id="rId25"/>
    <p:sldId id="317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1A339A-C3DD-4B1D-B8CA-E578E7E5796D}" v="4137" dt="2026-04-26T06:06:11.3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6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剑波 程" userId="aff90581a4755e2e" providerId="LiveId" clId="{8DAF184C-F0D5-4DAA-B3C5-AA23CCBBEEE1}"/>
    <pc:docChg chg="undo custSel addSld delSld modSld sldOrd">
      <pc:chgData name="剑波 程" userId="aff90581a4755e2e" providerId="LiveId" clId="{8DAF184C-F0D5-4DAA-B3C5-AA23CCBBEEE1}" dt="2026-04-26T06:15:21.074" v="7176" actId="1076"/>
      <pc:docMkLst>
        <pc:docMk/>
      </pc:docMkLst>
      <pc:sldChg chg="modSp del mod">
        <pc:chgData name="剑波 程" userId="aff90581a4755e2e" providerId="LiveId" clId="{8DAF184C-F0D5-4DAA-B3C5-AA23CCBBEEE1}" dt="2026-04-25T00:59:50.349" v="685" actId="47"/>
        <pc:sldMkLst>
          <pc:docMk/>
          <pc:sldMk cId="3061096682" sldId="508"/>
        </pc:sldMkLst>
      </pc:sldChg>
      <pc:sldChg chg="modSp mod">
        <pc:chgData name="剑波 程" userId="aff90581a4755e2e" providerId="LiveId" clId="{8DAF184C-F0D5-4DAA-B3C5-AA23CCBBEEE1}" dt="2026-04-26T05:32:55.239" v="7161" actId="20577"/>
        <pc:sldMkLst>
          <pc:docMk/>
          <pc:sldMk cId="2149007670" sldId="1153"/>
        </pc:sldMkLst>
        <pc:spChg chg="mod">
          <ac:chgData name="剑波 程" userId="aff90581a4755e2e" providerId="LiveId" clId="{8DAF184C-F0D5-4DAA-B3C5-AA23CCBBEEE1}" dt="2026-04-26T05:32:14.598" v="7149" actId="108"/>
          <ac:spMkLst>
            <pc:docMk/>
            <pc:sldMk cId="2149007670" sldId="1153"/>
            <ac:spMk id="8" creationId="{B568EB13-14AC-42A9-9F18-8FC470F305A9}"/>
          </ac:spMkLst>
        </pc:spChg>
        <pc:spChg chg="mod">
          <ac:chgData name="剑波 程" userId="aff90581a4755e2e" providerId="LiveId" clId="{8DAF184C-F0D5-4DAA-B3C5-AA23CCBBEEE1}" dt="2026-04-26T05:32:55.239" v="7161" actId="20577"/>
          <ac:spMkLst>
            <pc:docMk/>
            <pc:sldMk cId="2149007670" sldId="1153"/>
            <ac:spMk id="15" creationId="{DFC60655-5406-4909-A655-F5360364FD36}"/>
          </ac:spMkLst>
        </pc:spChg>
        <pc:spChg chg="mod">
          <ac:chgData name="剑波 程" userId="aff90581a4755e2e" providerId="LiveId" clId="{8DAF184C-F0D5-4DAA-B3C5-AA23CCBBEEE1}" dt="2026-04-26T05:32:19.670" v="7150" actId="1076"/>
          <ac:spMkLst>
            <pc:docMk/>
            <pc:sldMk cId="2149007670" sldId="1153"/>
            <ac:spMk id="32" creationId="{F3441BBC-341B-4615-B060-BC348B4D5C85}"/>
          </ac:spMkLst>
        </pc:spChg>
      </pc:sldChg>
      <pc:sldChg chg="addSp delSp modSp mod">
        <pc:chgData name="剑波 程" userId="aff90581a4755e2e" providerId="LiveId" clId="{8DAF184C-F0D5-4DAA-B3C5-AA23CCBBEEE1}" dt="2026-04-26T06:06:11.304" v="7174" actId="20577"/>
        <pc:sldMkLst>
          <pc:docMk/>
          <pc:sldMk cId="2227338559" sldId="1154"/>
        </pc:sldMkLst>
        <pc:spChg chg="mod">
          <ac:chgData name="剑波 程" userId="aff90581a4755e2e" providerId="LiveId" clId="{8DAF184C-F0D5-4DAA-B3C5-AA23CCBBEEE1}" dt="2026-04-26T05:29:05.818" v="7050" actId="20577"/>
          <ac:spMkLst>
            <pc:docMk/>
            <pc:sldMk cId="2227338559" sldId="1154"/>
            <ac:spMk id="2" creationId="{2B0768C2-8B28-B84C-F3B0-12371F3D1F3B}"/>
          </ac:spMkLst>
        </pc:spChg>
        <pc:spChg chg="add mod">
          <ac:chgData name="剑波 程" userId="aff90581a4755e2e" providerId="LiveId" clId="{8DAF184C-F0D5-4DAA-B3C5-AA23CCBBEEE1}" dt="2026-04-25T08:15:55.372" v="1589" actId="1076"/>
          <ac:spMkLst>
            <pc:docMk/>
            <pc:sldMk cId="2227338559" sldId="1154"/>
            <ac:spMk id="3" creationId="{7C7871E1-9994-32F8-F928-B2F4D1805C3F}"/>
          </ac:spMkLst>
        </pc:spChg>
        <pc:spChg chg="add mod">
          <ac:chgData name="剑波 程" userId="aff90581a4755e2e" providerId="LiveId" clId="{8DAF184C-F0D5-4DAA-B3C5-AA23CCBBEEE1}" dt="2026-04-26T05:37:12.176" v="7167" actId="1076"/>
          <ac:spMkLst>
            <pc:docMk/>
            <pc:sldMk cId="2227338559" sldId="1154"/>
            <ac:spMk id="4" creationId="{117D4327-4E19-AC3D-5121-ACC6562717FA}"/>
          </ac:spMkLst>
        </pc:spChg>
        <pc:spChg chg="add mod">
          <ac:chgData name="剑波 程" userId="aff90581a4755e2e" providerId="LiveId" clId="{8DAF184C-F0D5-4DAA-B3C5-AA23CCBBEEE1}" dt="2026-04-25T07:39:55.360" v="1417" actId="1076"/>
          <ac:spMkLst>
            <pc:docMk/>
            <pc:sldMk cId="2227338559" sldId="1154"/>
            <ac:spMk id="5" creationId="{035BC95F-CEB9-28E2-F673-F9DBDDAD1CB9}"/>
          </ac:spMkLst>
        </pc:spChg>
        <pc:spChg chg="add mod">
          <ac:chgData name="剑波 程" userId="aff90581a4755e2e" providerId="LiveId" clId="{8DAF184C-F0D5-4DAA-B3C5-AA23CCBBEEE1}" dt="2026-04-25T08:50:03.775" v="1917" actId="20577"/>
          <ac:spMkLst>
            <pc:docMk/>
            <pc:sldMk cId="2227338559" sldId="1154"/>
            <ac:spMk id="6" creationId="{88A2E34D-AC87-5233-6403-9464313219ED}"/>
          </ac:spMkLst>
        </pc:spChg>
        <pc:spChg chg="add mod">
          <ac:chgData name="剑波 程" userId="aff90581a4755e2e" providerId="LiveId" clId="{8DAF184C-F0D5-4DAA-B3C5-AA23CCBBEEE1}" dt="2026-04-25T08:21:21.424" v="1655" actId="1076"/>
          <ac:spMkLst>
            <pc:docMk/>
            <pc:sldMk cId="2227338559" sldId="1154"/>
            <ac:spMk id="8" creationId="{B276F115-FDD7-D626-DCF1-B26DCA14F98B}"/>
          </ac:spMkLst>
        </pc:spChg>
        <pc:spChg chg="add mod">
          <ac:chgData name="剑波 程" userId="aff90581a4755e2e" providerId="LiveId" clId="{8DAF184C-F0D5-4DAA-B3C5-AA23CCBBEEE1}" dt="2026-04-25T08:33:04.225" v="1911" actId="113"/>
          <ac:spMkLst>
            <pc:docMk/>
            <pc:sldMk cId="2227338559" sldId="1154"/>
            <ac:spMk id="9" creationId="{3AFF807C-8EC4-85A1-0CD6-C1D0D1ED553D}"/>
          </ac:spMkLst>
        </pc:spChg>
        <pc:spChg chg="add mod">
          <ac:chgData name="剑波 程" userId="aff90581a4755e2e" providerId="LiveId" clId="{8DAF184C-F0D5-4DAA-B3C5-AA23CCBBEEE1}" dt="2026-04-25T08:32:48.291" v="1910" actId="1076"/>
          <ac:spMkLst>
            <pc:docMk/>
            <pc:sldMk cId="2227338559" sldId="1154"/>
            <ac:spMk id="10" creationId="{7E4BD638-5343-68E4-BE82-CE5411E2E108}"/>
          </ac:spMkLst>
        </pc:spChg>
        <pc:spChg chg="add mod">
          <ac:chgData name="剑波 程" userId="aff90581a4755e2e" providerId="LiveId" clId="{8DAF184C-F0D5-4DAA-B3C5-AA23CCBBEEE1}" dt="2026-04-25T08:19:23.037" v="1594" actId="1076"/>
          <ac:spMkLst>
            <pc:docMk/>
            <pc:sldMk cId="2227338559" sldId="1154"/>
            <ac:spMk id="11" creationId="{992EBD05-26DB-9643-6BEB-A7B3FCD6B348}"/>
          </ac:spMkLst>
        </pc:spChg>
        <pc:spChg chg="add mod">
          <ac:chgData name="剑波 程" userId="aff90581a4755e2e" providerId="LiveId" clId="{8DAF184C-F0D5-4DAA-B3C5-AA23CCBBEEE1}" dt="2026-04-25T08:50:29.563" v="1927" actId="1076"/>
          <ac:spMkLst>
            <pc:docMk/>
            <pc:sldMk cId="2227338559" sldId="1154"/>
            <ac:spMk id="13" creationId="{49AA27EC-2FFE-5C01-438E-51CCDB89098F}"/>
          </ac:spMkLst>
        </pc:spChg>
        <pc:spChg chg="mod">
          <ac:chgData name="剑波 程" userId="aff90581a4755e2e" providerId="LiveId" clId="{8DAF184C-F0D5-4DAA-B3C5-AA23CCBBEEE1}" dt="2026-04-26T06:06:11.304" v="7174" actId="20577"/>
          <ac:spMkLst>
            <pc:docMk/>
            <pc:sldMk cId="2227338559" sldId="1154"/>
            <ac:spMk id="15" creationId="{830C94A7-D803-41B1-839E-306B75EE6414}"/>
          </ac:spMkLst>
        </pc:spChg>
        <pc:spChg chg="add mod">
          <ac:chgData name="剑波 程" userId="aff90581a4755e2e" providerId="LiveId" clId="{8DAF184C-F0D5-4DAA-B3C5-AA23CCBBEEE1}" dt="2026-04-25T09:11:35.549" v="2167" actId="1076"/>
          <ac:spMkLst>
            <pc:docMk/>
            <pc:sldMk cId="2227338559" sldId="1154"/>
            <ac:spMk id="16" creationId="{38EAFB08-1814-EC3C-9827-517D12254B53}"/>
          </ac:spMkLst>
        </pc:spChg>
        <pc:spChg chg="del mod">
          <ac:chgData name="剑波 程" userId="aff90581a4755e2e" providerId="LiveId" clId="{8DAF184C-F0D5-4DAA-B3C5-AA23CCBBEEE1}" dt="2026-04-25T03:41:56.167" v="1284" actId="478"/>
          <ac:spMkLst>
            <pc:docMk/>
            <pc:sldMk cId="2227338559" sldId="1154"/>
            <ac:spMk id="18" creationId="{EEBC775D-E8ED-46F4-8657-655E72F59A18}"/>
          </ac:spMkLst>
        </pc:spChg>
        <pc:spChg chg="del">
          <ac:chgData name="剑波 程" userId="aff90581a4755e2e" providerId="LiveId" clId="{8DAF184C-F0D5-4DAA-B3C5-AA23CCBBEEE1}" dt="2026-04-25T03:14:24.811" v="1256" actId="478"/>
          <ac:spMkLst>
            <pc:docMk/>
            <pc:sldMk cId="2227338559" sldId="1154"/>
            <ac:spMk id="26" creationId="{D8A8EBBB-C12A-46F7-AB48-4BC5265E1EC4}"/>
          </ac:spMkLst>
        </pc:spChg>
        <pc:spChg chg="mod">
          <ac:chgData name="剑波 程" userId="aff90581a4755e2e" providerId="LiveId" clId="{8DAF184C-F0D5-4DAA-B3C5-AA23CCBBEEE1}" dt="2026-04-23T08:40:26.941" v="75"/>
          <ac:spMkLst>
            <pc:docMk/>
            <pc:sldMk cId="2227338559" sldId="1154"/>
            <ac:spMk id="28" creationId="{07D1DB81-3A0F-4848-BC5E-101473E38277}"/>
          </ac:spMkLst>
        </pc:spChg>
        <pc:spChg chg="del">
          <ac:chgData name="剑波 程" userId="aff90581a4755e2e" providerId="LiveId" clId="{8DAF184C-F0D5-4DAA-B3C5-AA23CCBBEEE1}" dt="2026-04-25T03:14:24.811" v="1256" actId="478"/>
          <ac:spMkLst>
            <pc:docMk/>
            <pc:sldMk cId="2227338559" sldId="1154"/>
            <ac:spMk id="29" creationId="{F537C6A0-465A-4B9D-8620-9E2F441DEE6C}"/>
          </ac:spMkLst>
        </pc:spChg>
        <pc:spChg chg="del">
          <ac:chgData name="剑波 程" userId="aff90581a4755e2e" providerId="LiveId" clId="{8DAF184C-F0D5-4DAA-B3C5-AA23CCBBEEE1}" dt="2026-04-25T03:14:24.811" v="1256" actId="478"/>
          <ac:spMkLst>
            <pc:docMk/>
            <pc:sldMk cId="2227338559" sldId="1154"/>
            <ac:spMk id="30" creationId="{B0CCBB24-39A8-4E22-8113-60BBBA029FC1}"/>
          </ac:spMkLst>
        </pc:spChg>
        <pc:spChg chg="del">
          <ac:chgData name="剑波 程" userId="aff90581a4755e2e" providerId="LiveId" clId="{8DAF184C-F0D5-4DAA-B3C5-AA23CCBBEEE1}" dt="2026-04-25T03:14:24.811" v="1256" actId="478"/>
          <ac:spMkLst>
            <pc:docMk/>
            <pc:sldMk cId="2227338559" sldId="1154"/>
            <ac:spMk id="32" creationId="{E47F4FA9-9BE7-4D68-9026-F3860E3FE769}"/>
          </ac:spMkLst>
        </pc:spChg>
        <pc:spChg chg="del">
          <ac:chgData name="剑波 程" userId="aff90581a4755e2e" providerId="LiveId" clId="{8DAF184C-F0D5-4DAA-B3C5-AA23CCBBEEE1}" dt="2026-04-25T03:14:24.811" v="1256" actId="478"/>
          <ac:spMkLst>
            <pc:docMk/>
            <pc:sldMk cId="2227338559" sldId="1154"/>
            <ac:spMk id="33" creationId="{37AD6039-B045-4C1C-9768-3143698F19EA}"/>
          </ac:spMkLst>
        </pc:spChg>
        <pc:spChg chg="mod">
          <ac:chgData name="剑波 程" userId="aff90581a4755e2e" providerId="LiveId" clId="{8DAF184C-F0D5-4DAA-B3C5-AA23CCBBEEE1}" dt="2026-04-25T09:06:33.908" v="2141" actId="1076"/>
          <ac:spMkLst>
            <pc:docMk/>
            <pc:sldMk cId="2227338559" sldId="1154"/>
            <ac:spMk id="34" creationId="{E41F55D4-D7BD-4A14-93D8-2779EE03656A}"/>
          </ac:spMkLst>
        </pc:spChg>
        <pc:spChg chg="del">
          <ac:chgData name="剑波 程" userId="aff90581a4755e2e" providerId="LiveId" clId="{8DAF184C-F0D5-4DAA-B3C5-AA23CCBBEEE1}" dt="2026-04-25T03:14:24.811" v="1256" actId="478"/>
          <ac:spMkLst>
            <pc:docMk/>
            <pc:sldMk cId="2227338559" sldId="1154"/>
            <ac:spMk id="43" creationId="{15E2B55E-4C35-4730-9454-FEDBA18416F0}"/>
          </ac:spMkLst>
        </pc:spChg>
        <pc:spChg chg="del">
          <ac:chgData name="剑波 程" userId="aff90581a4755e2e" providerId="LiveId" clId="{8DAF184C-F0D5-4DAA-B3C5-AA23CCBBEEE1}" dt="2026-04-25T03:14:24.811" v="1256" actId="478"/>
          <ac:spMkLst>
            <pc:docMk/>
            <pc:sldMk cId="2227338559" sldId="1154"/>
            <ac:spMk id="56" creationId="{46AE8361-CBAE-45FE-BC89-11AA3333EF55}"/>
          </ac:spMkLst>
        </pc:spChg>
        <pc:spChg chg="del mod">
          <ac:chgData name="剑波 程" userId="aff90581a4755e2e" providerId="LiveId" clId="{8DAF184C-F0D5-4DAA-B3C5-AA23CCBBEEE1}" dt="2026-04-25T03:14:16.777" v="1255" actId="478"/>
          <ac:spMkLst>
            <pc:docMk/>
            <pc:sldMk cId="2227338559" sldId="1154"/>
            <ac:spMk id="59" creationId="{B42E3DFF-9206-4E6D-A75A-71FF091CA505}"/>
          </ac:spMkLst>
        </pc:spChg>
        <pc:picChg chg="add del mod">
          <ac:chgData name="剑波 程" userId="aff90581a4755e2e" providerId="LiveId" clId="{8DAF184C-F0D5-4DAA-B3C5-AA23CCBBEEE1}" dt="2026-04-26T05:40:45.423" v="7171" actId="478"/>
          <ac:picMkLst>
            <pc:docMk/>
            <pc:sldMk cId="2227338559" sldId="1154"/>
            <ac:picMk id="17" creationId="{207EE3F8-C7D9-1AF6-8177-0B52B1E85843}"/>
          </ac:picMkLst>
        </pc:picChg>
        <pc:cxnChg chg="mod">
          <ac:chgData name="剑波 程" userId="aff90581a4755e2e" providerId="LiveId" clId="{8DAF184C-F0D5-4DAA-B3C5-AA23CCBBEEE1}" dt="2026-04-25T07:36:48.077" v="1409" actId="1076"/>
          <ac:cxnSpMkLst>
            <pc:docMk/>
            <pc:sldMk cId="2227338559" sldId="1154"/>
            <ac:cxnSpMk id="7" creationId="{6D107BF4-2853-4A71-9588-F0005B4CB8AE}"/>
          </ac:cxnSpMkLst>
        </pc:cxnChg>
      </pc:sldChg>
      <pc:sldChg chg="modSp del">
        <pc:chgData name="剑波 程" userId="aff90581a4755e2e" providerId="LiveId" clId="{8DAF184C-F0D5-4DAA-B3C5-AA23CCBBEEE1}" dt="2026-04-26T04:14:31.978" v="6219" actId="47"/>
        <pc:sldMkLst>
          <pc:docMk/>
          <pc:sldMk cId="2786486858" sldId="1155"/>
        </pc:sldMkLst>
      </pc:sldChg>
      <pc:sldChg chg="modSp del mod">
        <pc:chgData name="剑波 程" userId="aff90581a4755e2e" providerId="LiveId" clId="{8DAF184C-F0D5-4DAA-B3C5-AA23CCBBEEE1}" dt="2026-04-26T02:08:54.963" v="4525" actId="47"/>
        <pc:sldMkLst>
          <pc:docMk/>
          <pc:sldMk cId="2690974364" sldId="1156"/>
        </pc:sldMkLst>
      </pc:sldChg>
      <pc:sldChg chg="modSp del">
        <pc:chgData name="剑波 程" userId="aff90581a4755e2e" providerId="LiveId" clId="{8DAF184C-F0D5-4DAA-B3C5-AA23CCBBEEE1}" dt="2026-04-26T02:04:18.479" v="4511" actId="2696"/>
        <pc:sldMkLst>
          <pc:docMk/>
          <pc:sldMk cId="2758232660" sldId="1157"/>
        </pc:sldMkLst>
      </pc:sldChg>
      <pc:sldChg chg="modSp add mod">
        <pc:chgData name="剑波 程" userId="aff90581a4755e2e" providerId="LiveId" clId="{8DAF184C-F0D5-4DAA-B3C5-AA23CCBBEEE1}" dt="2026-04-26T05:28:24.046" v="7027" actId="20577"/>
        <pc:sldMkLst>
          <pc:docMk/>
          <pc:sldMk cId="4006689442" sldId="1157"/>
        </pc:sldMkLst>
        <pc:spChg chg="mod">
          <ac:chgData name="剑波 程" userId="aff90581a4755e2e" providerId="LiveId" clId="{8DAF184C-F0D5-4DAA-B3C5-AA23CCBBEEE1}" dt="2026-04-26T05:28:24.046" v="7027" actId="20577"/>
          <ac:spMkLst>
            <pc:docMk/>
            <pc:sldMk cId="4006689442" sldId="1157"/>
            <ac:spMk id="2" creationId="{44982258-CDDB-E5B6-6064-2596F17E644C}"/>
          </ac:spMkLst>
        </pc:spChg>
      </pc:sldChg>
      <pc:sldChg chg="modSp add mod">
        <pc:chgData name="剑波 程" userId="aff90581a4755e2e" providerId="LiveId" clId="{8DAF184C-F0D5-4DAA-B3C5-AA23CCBBEEE1}" dt="2026-04-26T05:28:18.889" v="7023" actId="20577"/>
        <pc:sldMkLst>
          <pc:docMk/>
          <pc:sldMk cId="3241550193" sldId="1158"/>
        </pc:sldMkLst>
        <pc:spChg chg="mod">
          <ac:chgData name="剑波 程" userId="aff90581a4755e2e" providerId="LiveId" clId="{8DAF184C-F0D5-4DAA-B3C5-AA23CCBBEEE1}" dt="2026-04-26T05:28:18.889" v="7023" actId="20577"/>
          <ac:spMkLst>
            <pc:docMk/>
            <pc:sldMk cId="3241550193" sldId="1158"/>
            <ac:spMk id="4" creationId="{7961377A-3BA4-74FD-96F9-36FDE99BA1F6}"/>
          </ac:spMkLst>
        </pc:spChg>
      </pc:sldChg>
      <pc:sldChg chg="modSp del">
        <pc:chgData name="剑波 程" userId="aff90581a4755e2e" providerId="LiveId" clId="{8DAF184C-F0D5-4DAA-B3C5-AA23CCBBEEE1}" dt="2026-04-26T02:04:18.479" v="4511" actId="2696"/>
        <pc:sldMkLst>
          <pc:docMk/>
          <pc:sldMk cId="3870055033" sldId="1158"/>
        </pc:sldMkLst>
      </pc:sldChg>
      <pc:sldChg chg="addSp delSp modSp add mod">
        <pc:chgData name="剑波 程" userId="aff90581a4755e2e" providerId="LiveId" clId="{8DAF184C-F0D5-4DAA-B3C5-AA23CCBBEEE1}" dt="2026-04-26T05:28:13.507" v="7019" actId="20577"/>
        <pc:sldMkLst>
          <pc:docMk/>
          <pc:sldMk cId="3689318456" sldId="1159"/>
        </pc:sldMkLst>
        <pc:spChg chg="mod">
          <ac:chgData name="剑波 程" userId="aff90581a4755e2e" providerId="LiveId" clId="{8DAF184C-F0D5-4DAA-B3C5-AA23CCBBEEE1}" dt="2026-04-26T05:28:13.507" v="7019" actId="20577"/>
          <ac:spMkLst>
            <pc:docMk/>
            <pc:sldMk cId="3689318456" sldId="1159"/>
            <ac:spMk id="3" creationId="{D2A5FF90-11BC-8BA6-E9A7-70FCD2FFE9EF}"/>
          </ac:spMkLst>
        </pc:spChg>
        <pc:spChg chg="mod">
          <ac:chgData name="剑波 程" userId="aff90581a4755e2e" providerId="LiveId" clId="{8DAF184C-F0D5-4DAA-B3C5-AA23CCBBEEE1}" dt="2026-04-26T02:05:44.988" v="4520" actId="1076"/>
          <ac:spMkLst>
            <pc:docMk/>
            <pc:sldMk cId="3689318456" sldId="1159"/>
            <ac:spMk id="5" creationId="{5064C439-E2C3-E317-F9DA-23B5D3471AA2}"/>
          </ac:spMkLst>
        </pc:spChg>
        <pc:spChg chg="add del mod">
          <ac:chgData name="剑波 程" userId="aff90581a4755e2e" providerId="LiveId" clId="{8DAF184C-F0D5-4DAA-B3C5-AA23CCBBEEE1}" dt="2026-04-26T03:56:06.116" v="6102" actId="164"/>
          <ac:spMkLst>
            <pc:docMk/>
            <pc:sldMk cId="3689318456" sldId="1159"/>
            <ac:spMk id="8" creationId="{CD8E52DB-7B62-4AE6-980E-0EFB9E7B987C}"/>
          </ac:spMkLst>
        </pc:spChg>
        <pc:spChg chg="add mod">
          <ac:chgData name="剑波 程" userId="aff90581a4755e2e" providerId="LiveId" clId="{8DAF184C-F0D5-4DAA-B3C5-AA23CCBBEEE1}" dt="2026-04-26T03:56:06.116" v="6102" actId="164"/>
          <ac:spMkLst>
            <pc:docMk/>
            <pc:sldMk cId="3689318456" sldId="1159"/>
            <ac:spMk id="10" creationId="{39301F7B-D1B5-9E8C-3BD9-8E464ADCB946}"/>
          </ac:spMkLst>
        </pc:spChg>
        <pc:spChg chg="mod">
          <ac:chgData name="剑波 程" userId="aff90581a4755e2e" providerId="LiveId" clId="{8DAF184C-F0D5-4DAA-B3C5-AA23CCBBEEE1}" dt="2026-04-26T02:05:44.988" v="4520" actId="1076"/>
          <ac:spMkLst>
            <pc:docMk/>
            <pc:sldMk cId="3689318456" sldId="1159"/>
            <ac:spMk id="35" creationId="{3FE5DBED-4BA2-4FE3-AB85-41F7038C66EA}"/>
          </ac:spMkLst>
        </pc:spChg>
        <pc:spChg chg="del">
          <ac:chgData name="剑波 程" userId="aff90581a4755e2e" providerId="LiveId" clId="{8DAF184C-F0D5-4DAA-B3C5-AA23CCBBEEE1}" dt="2026-04-26T02:04:50.629" v="4515" actId="478"/>
          <ac:spMkLst>
            <pc:docMk/>
            <pc:sldMk cId="3689318456" sldId="1159"/>
            <ac:spMk id="36" creationId="{884D7426-FF81-45A1-9A7F-D8D209837EE9}"/>
          </ac:spMkLst>
        </pc:spChg>
        <pc:spChg chg="del">
          <ac:chgData name="剑波 程" userId="aff90581a4755e2e" providerId="LiveId" clId="{8DAF184C-F0D5-4DAA-B3C5-AA23CCBBEEE1}" dt="2026-04-26T02:04:43.717" v="4513" actId="478"/>
          <ac:spMkLst>
            <pc:docMk/>
            <pc:sldMk cId="3689318456" sldId="1159"/>
            <ac:spMk id="37" creationId="{6C5CAE94-2A1E-47DD-9504-BC45240BA409}"/>
          </ac:spMkLst>
        </pc:spChg>
        <pc:spChg chg="del">
          <ac:chgData name="剑波 程" userId="aff90581a4755e2e" providerId="LiveId" clId="{8DAF184C-F0D5-4DAA-B3C5-AA23CCBBEEE1}" dt="2026-04-26T02:04:47.579" v="4514" actId="478"/>
          <ac:spMkLst>
            <pc:docMk/>
            <pc:sldMk cId="3689318456" sldId="1159"/>
            <ac:spMk id="38" creationId="{B391DAA1-7108-437A-903D-AEDCA85A0E2C}"/>
          </ac:spMkLst>
        </pc:spChg>
        <pc:grpChg chg="add mod">
          <ac:chgData name="剑波 程" userId="aff90581a4755e2e" providerId="LiveId" clId="{8DAF184C-F0D5-4DAA-B3C5-AA23CCBBEEE1}" dt="2026-04-26T03:56:06.116" v="6102" actId="164"/>
          <ac:grpSpMkLst>
            <pc:docMk/>
            <pc:sldMk cId="3689318456" sldId="1159"/>
            <ac:grpSpMk id="11" creationId="{275701B8-9E7F-1385-B9A4-E48F76B5BE42}"/>
          </ac:grpSpMkLst>
        </pc:grpChg>
        <pc:picChg chg="add mod">
          <ac:chgData name="剑波 程" userId="aff90581a4755e2e" providerId="LiveId" clId="{8DAF184C-F0D5-4DAA-B3C5-AA23CCBBEEE1}" dt="2026-04-26T03:56:06.116" v="6102" actId="164"/>
          <ac:picMkLst>
            <pc:docMk/>
            <pc:sldMk cId="3689318456" sldId="1159"/>
            <ac:picMk id="7" creationId="{55899F4F-F299-F83E-9245-D5E95632A21B}"/>
          </ac:picMkLst>
        </pc:picChg>
      </pc:sldChg>
      <pc:sldChg chg="del">
        <pc:chgData name="剑波 程" userId="aff90581a4755e2e" providerId="LiveId" clId="{8DAF184C-F0D5-4DAA-B3C5-AA23CCBBEEE1}" dt="2026-04-26T02:04:18.479" v="4511" actId="2696"/>
        <pc:sldMkLst>
          <pc:docMk/>
          <pc:sldMk cId="3704872796" sldId="1159"/>
        </pc:sldMkLst>
      </pc:sldChg>
      <pc:sldChg chg="del">
        <pc:chgData name="剑波 程" userId="aff90581a4755e2e" providerId="LiveId" clId="{8DAF184C-F0D5-4DAA-B3C5-AA23CCBBEEE1}" dt="2026-04-26T04:14:35.315" v="6220" actId="47"/>
        <pc:sldMkLst>
          <pc:docMk/>
          <pc:sldMk cId="4228806600" sldId="1160"/>
        </pc:sldMkLst>
      </pc:sldChg>
      <pc:sldChg chg="addSp delSp modSp mod ord">
        <pc:chgData name="剑波 程" userId="aff90581a4755e2e" providerId="LiveId" clId="{8DAF184C-F0D5-4DAA-B3C5-AA23CCBBEEE1}" dt="2026-04-26T05:27:48.209" v="7003" actId="20577"/>
        <pc:sldMkLst>
          <pc:docMk/>
          <pc:sldMk cId="2768743173" sldId="1161"/>
        </pc:sldMkLst>
        <pc:spChg chg="mod">
          <ac:chgData name="剑波 程" userId="aff90581a4755e2e" providerId="LiveId" clId="{8DAF184C-F0D5-4DAA-B3C5-AA23CCBBEEE1}" dt="2026-04-26T05:27:48.209" v="7003" actId="20577"/>
          <ac:spMkLst>
            <pc:docMk/>
            <pc:sldMk cId="2768743173" sldId="1161"/>
            <ac:spMk id="2" creationId="{9C6CE21D-46D2-8C01-EC5A-AC9591788319}"/>
          </ac:spMkLst>
        </pc:spChg>
        <pc:spChg chg="del">
          <ac:chgData name="剑波 程" userId="aff90581a4755e2e" providerId="LiveId" clId="{8DAF184C-F0D5-4DAA-B3C5-AA23CCBBEEE1}" dt="2026-04-26T02:15:47.864" v="4590" actId="478"/>
          <ac:spMkLst>
            <pc:docMk/>
            <pc:sldMk cId="2768743173" sldId="1161"/>
            <ac:spMk id="3" creationId="{1160F6D5-FCC0-03A9-F57D-E2DB2B702AD0}"/>
          </ac:spMkLst>
        </pc:spChg>
        <pc:spChg chg="del">
          <ac:chgData name="剑波 程" userId="aff90581a4755e2e" providerId="LiveId" clId="{8DAF184C-F0D5-4DAA-B3C5-AA23CCBBEEE1}" dt="2026-04-26T02:15:47.864" v="4590" actId="478"/>
          <ac:spMkLst>
            <pc:docMk/>
            <pc:sldMk cId="2768743173" sldId="1161"/>
            <ac:spMk id="6" creationId="{463A568C-A820-53E6-B3B1-A6C20A35F58B}"/>
          </ac:spMkLst>
        </pc:spChg>
        <pc:spChg chg="del">
          <ac:chgData name="剑波 程" userId="aff90581a4755e2e" providerId="LiveId" clId="{8DAF184C-F0D5-4DAA-B3C5-AA23CCBBEEE1}" dt="2026-04-26T02:15:47.864" v="4590" actId="478"/>
          <ac:spMkLst>
            <pc:docMk/>
            <pc:sldMk cId="2768743173" sldId="1161"/>
            <ac:spMk id="7" creationId="{17CFFF20-066C-562F-617A-237095736C25}"/>
          </ac:spMkLst>
        </pc:spChg>
        <pc:spChg chg="del">
          <ac:chgData name="剑波 程" userId="aff90581a4755e2e" providerId="LiveId" clId="{8DAF184C-F0D5-4DAA-B3C5-AA23CCBBEEE1}" dt="2026-04-26T02:15:47.864" v="4590" actId="478"/>
          <ac:spMkLst>
            <pc:docMk/>
            <pc:sldMk cId="2768743173" sldId="1161"/>
            <ac:spMk id="8" creationId="{1919CEC9-5DB2-186E-0CD7-1599111455C7}"/>
          </ac:spMkLst>
        </pc:spChg>
        <pc:spChg chg="mod">
          <ac:chgData name="剑波 程" userId="aff90581a4755e2e" providerId="LiveId" clId="{8DAF184C-F0D5-4DAA-B3C5-AA23CCBBEEE1}" dt="2026-04-26T03:21:39.930" v="5532" actId="20577"/>
          <ac:spMkLst>
            <pc:docMk/>
            <pc:sldMk cId="2768743173" sldId="1161"/>
            <ac:spMk id="15" creationId="{A633875A-D672-48A1-A320-48CD87FEF62F}"/>
          </ac:spMkLst>
        </pc:spChg>
        <pc:spChg chg="add del mod">
          <ac:chgData name="剑波 程" userId="aff90581a4755e2e" providerId="LiveId" clId="{8DAF184C-F0D5-4DAA-B3C5-AA23CCBBEEE1}" dt="2026-04-26T05:12:07.967" v="6858" actId="478"/>
          <ac:spMkLst>
            <pc:docMk/>
            <pc:sldMk cId="2768743173" sldId="1161"/>
            <ac:spMk id="18" creationId="{2D518BD6-DB0B-64B5-7F95-981EE01A9C4D}"/>
          </ac:spMkLst>
        </pc:spChg>
        <pc:spChg chg="add del mod">
          <ac:chgData name="剑波 程" userId="aff90581a4755e2e" providerId="LiveId" clId="{8DAF184C-F0D5-4DAA-B3C5-AA23CCBBEEE1}" dt="2026-04-26T02:18:05.558" v="4610" actId="478"/>
          <ac:spMkLst>
            <pc:docMk/>
            <pc:sldMk cId="2768743173" sldId="1161"/>
            <ac:spMk id="20" creationId="{0D5DC17E-6013-8D57-551D-CBA42411CBC1}"/>
          </ac:spMkLst>
        </pc:spChg>
        <pc:spChg chg="del">
          <ac:chgData name="剑波 程" userId="aff90581a4755e2e" providerId="LiveId" clId="{8DAF184C-F0D5-4DAA-B3C5-AA23CCBBEEE1}" dt="2026-04-26T02:15:47.864" v="4590" actId="478"/>
          <ac:spMkLst>
            <pc:docMk/>
            <pc:sldMk cId="2768743173" sldId="1161"/>
            <ac:spMk id="21" creationId="{7853DBE4-CA79-408A-9C09-F19780562AA3}"/>
          </ac:spMkLst>
        </pc:spChg>
        <pc:spChg chg="mod">
          <ac:chgData name="剑波 程" userId="aff90581a4755e2e" providerId="LiveId" clId="{8DAF184C-F0D5-4DAA-B3C5-AA23CCBBEEE1}" dt="2026-04-26T02:09:11.492" v="4540" actId="20577"/>
          <ac:spMkLst>
            <pc:docMk/>
            <pc:sldMk cId="2768743173" sldId="1161"/>
            <ac:spMk id="24" creationId="{D58ACD7C-754D-4FB1-A026-63198FE251D5}"/>
          </ac:spMkLst>
        </pc:spChg>
        <pc:spChg chg="add mod">
          <ac:chgData name="剑波 程" userId="aff90581a4755e2e" providerId="LiveId" clId="{8DAF184C-F0D5-4DAA-B3C5-AA23CCBBEEE1}" dt="2026-04-26T02:44:20.023" v="4986" actId="1076"/>
          <ac:spMkLst>
            <pc:docMk/>
            <pc:sldMk cId="2768743173" sldId="1161"/>
            <ac:spMk id="26" creationId="{A04B8CBA-03CD-E0BC-8B0C-D0FCB136966D}"/>
          </ac:spMkLst>
        </pc:spChg>
        <pc:spChg chg="add del mod">
          <ac:chgData name="剑波 程" userId="aff90581a4755e2e" providerId="LiveId" clId="{8DAF184C-F0D5-4DAA-B3C5-AA23CCBBEEE1}" dt="2026-04-26T05:12:07.967" v="6858" actId="478"/>
          <ac:spMkLst>
            <pc:docMk/>
            <pc:sldMk cId="2768743173" sldId="1161"/>
            <ac:spMk id="30" creationId="{E6B10A42-A133-EFB7-4F9F-D27D8E5A5A76}"/>
          </ac:spMkLst>
        </pc:spChg>
        <pc:spChg chg="add del mod">
          <ac:chgData name="剑波 程" userId="aff90581a4755e2e" providerId="LiveId" clId="{8DAF184C-F0D5-4DAA-B3C5-AA23CCBBEEE1}" dt="2026-04-26T05:12:07.967" v="6858" actId="478"/>
          <ac:spMkLst>
            <pc:docMk/>
            <pc:sldMk cId="2768743173" sldId="1161"/>
            <ac:spMk id="31" creationId="{9FD38D12-8F5B-0135-7BE9-4BAB1F929BA3}"/>
          </ac:spMkLst>
        </pc:spChg>
        <pc:spChg chg="add mod">
          <ac:chgData name="剑波 程" userId="aff90581a4755e2e" providerId="LiveId" clId="{8DAF184C-F0D5-4DAA-B3C5-AA23CCBBEEE1}" dt="2026-04-26T05:12:08.763" v="6859"/>
          <ac:spMkLst>
            <pc:docMk/>
            <pc:sldMk cId="2768743173" sldId="1161"/>
            <ac:spMk id="32" creationId="{71BE31DD-FBE3-216B-0253-E73F8084DE34}"/>
          </ac:spMkLst>
        </pc:spChg>
        <pc:spChg chg="add mod">
          <ac:chgData name="剑波 程" userId="aff90581a4755e2e" providerId="LiveId" clId="{8DAF184C-F0D5-4DAA-B3C5-AA23CCBBEEE1}" dt="2026-04-26T05:13:03.060" v="6869" actId="14100"/>
          <ac:spMkLst>
            <pc:docMk/>
            <pc:sldMk cId="2768743173" sldId="1161"/>
            <ac:spMk id="34" creationId="{3EE8D5E1-A363-ABD2-E11D-97AA155FD311}"/>
          </ac:spMkLst>
        </pc:spChg>
        <pc:spChg chg="del">
          <ac:chgData name="剑波 程" userId="aff90581a4755e2e" providerId="LiveId" clId="{8DAF184C-F0D5-4DAA-B3C5-AA23CCBBEEE1}" dt="2026-04-26T02:15:47.864" v="4590" actId="478"/>
          <ac:spMkLst>
            <pc:docMk/>
            <pc:sldMk cId="2768743173" sldId="1161"/>
            <ac:spMk id="35" creationId="{3FE5DBED-4BA2-4FE3-AB85-41F7038C66EA}"/>
          </ac:spMkLst>
        </pc:spChg>
        <pc:grpChg chg="del">
          <ac:chgData name="剑波 程" userId="aff90581a4755e2e" providerId="LiveId" clId="{8DAF184C-F0D5-4DAA-B3C5-AA23CCBBEEE1}" dt="2026-04-26T02:15:47.864" v="4590" actId="478"/>
          <ac:grpSpMkLst>
            <pc:docMk/>
            <pc:sldMk cId="2768743173" sldId="1161"/>
            <ac:grpSpMk id="10" creationId="{7515B9A4-4FE3-B7E9-B8D2-AD379F89D728}"/>
          </ac:grpSpMkLst>
        </pc:grpChg>
        <pc:grpChg chg="del mod">
          <ac:chgData name="剑波 程" userId="aff90581a4755e2e" providerId="LiveId" clId="{8DAF184C-F0D5-4DAA-B3C5-AA23CCBBEEE1}" dt="2026-04-26T02:15:20.752" v="4588" actId="478"/>
          <ac:grpSpMkLst>
            <pc:docMk/>
            <pc:sldMk cId="2768743173" sldId="1161"/>
            <ac:grpSpMk id="12" creationId="{E4328D2B-40C4-313E-8294-357B15B354E6}"/>
          </ac:grpSpMkLst>
        </pc:grpChg>
        <pc:picChg chg="add mod">
          <ac:chgData name="剑波 程" userId="aff90581a4755e2e" providerId="LiveId" clId="{8DAF184C-F0D5-4DAA-B3C5-AA23CCBBEEE1}" dt="2026-04-26T02:44:12.261" v="4985" actId="1076"/>
          <ac:picMkLst>
            <pc:docMk/>
            <pc:sldMk cId="2768743173" sldId="1161"/>
            <ac:picMk id="17" creationId="{ED7D9AB2-0BE5-D199-CC56-908629A77DC2}"/>
          </ac:picMkLst>
        </pc:picChg>
        <pc:picChg chg="add del mod">
          <ac:chgData name="剑波 程" userId="aff90581a4755e2e" providerId="LiveId" clId="{8DAF184C-F0D5-4DAA-B3C5-AA23CCBBEEE1}" dt="2026-04-26T02:53:29.060" v="5324" actId="21"/>
          <ac:picMkLst>
            <pc:docMk/>
            <pc:sldMk cId="2768743173" sldId="1161"/>
            <ac:picMk id="29" creationId="{B3F48AD8-B925-DAE2-419D-B508D3B01B8C}"/>
          </ac:picMkLst>
        </pc:picChg>
        <pc:cxnChg chg="mod">
          <ac:chgData name="剑波 程" userId="aff90581a4755e2e" providerId="LiveId" clId="{8DAF184C-F0D5-4DAA-B3C5-AA23CCBBEEE1}" dt="2026-04-26T02:17:04.189" v="4597" actId="1076"/>
          <ac:cxnSpMkLst>
            <pc:docMk/>
            <pc:sldMk cId="2768743173" sldId="1161"/>
            <ac:cxnSpMk id="33" creationId="{9B333C8F-6DBA-4CB2-8FEB-614AD14D6B6D}"/>
          </ac:cxnSpMkLst>
        </pc:cxnChg>
      </pc:sldChg>
      <pc:sldChg chg="del">
        <pc:chgData name="剑波 程" userId="aff90581a4755e2e" providerId="LiveId" clId="{8DAF184C-F0D5-4DAA-B3C5-AA23CCBBEEE1}" dt="2026-04-26T04:14:40.693" v="6222" actId="47"/>
        <pc:sldMkLst>
          <pc:docMk/>
          <pc:sldMk cId="807421075" sldId="1162"/>
        </pc:sldMkLst>
      </pc:sldChg>
      <pc:sldChg chg="modSp del">
        <pc:chgData name="剑波 程" userId="aff90581a4755e2e" providerId="LiveId" clId="{8DAF184C-F0D5-4DAA-B3C5-AA23CCBBEEE1}" dt="2026-04-26T04:14:43.891" v="6223" actId="47"/>
        <pc:sldMkLst>
          <pc:docMk/>
          <pc:sldMk cId="3396322322" sldId="1163"/>
        </pc:sldMkLst>
      </pc:sldChg>
      <pc:sldChg chg="del">
        <pc:chgData name="剑波 程" userId="aff90581a4755e2e" providerId="LiveId" clId="{8DAF184C-F0D5-4DAA-B3C5-AA23CCBBEEE1}" dt="2026-04-26T04:14:45.835" v="6224" actId="47"/>
        <pc:sldMkLst>
          <pc:docMk/>
          <pc:sldMk cId="3963050169" sldId="1164"/>
        </pc:sldMkLst>
      </pc:sldChg>
      <pc:sldChg chg="addSp modSp mod">
        <pc:chgData name="剑波 程" userId="aff90581a4755e2e" providerId="LiveId" clId="{8DAF184C-F0D5-4DAA-B3C5-AA23CCBBEEE1}" dt="2026-04-26T04:50:16.639" v="6708" actId="20577"/>
        <pc:sldMkLst>
          <pc:docMk/>
          <pc:sldMk cId="1440397213" sldId="1165"/>
        </pc:sldMkLst>
        <pc:spChg chg="mod">
          <ac:chgData name="剑波 程" userId="aff90581a4755e2e" providerId="LiveId" clId="{8DAF184C-F0D5-4DAA-B3C5-AA23CCBBEEE1}" dt="2026-04-26T04:50:16.639" v="6708" actId="20577"/>
          <ac:spMkLst>
            <pc:docMk/>
            <pc:sldMk cId="1440397213" sldId="1165"/>
            <ac:spMk id="2" creationId="{29C985A6-65D3-042A-C136-09590B6FB954}"/>
          </ac:spMkLst>
        </pc:spChg>
        <pc:spChg chg="add">
          <ac:chgData name="剑波 程" userId="aff90581a4755e2e" providerId="LiveId" clId="{8DAF184C-F0D5-4DAA-B3C5-AA23CCBBEEE1}" dt="2026-04-26T04:36:59.170" v="6539"/>
          <ac:spMkLst>
            <pc:docMk/>
            <pc:sldMk cId="1440397213" sldId="1165"/>
            <ac:spMk id="3" creationId="{8386E9D7-DB0B-5120-6E4B-76A0B9D4C137}"/>
          </ac:spMkLst>
        </pc:spChg>
        <pc:spChg chg="mod">
          <ac:chgData name="剑波 程" userId="aff90581a4755e2e" providerId="LiveId" clId="{8DAF184C-F0D5-4DAA-B3C5-AA23CCBBEEE1}" dt="2026-04-26T04:49:57.728" v="6704" actId="1076"/>
          <ac:spMkLst>
            <pc:docMk/>
            <pc:sldMk cId="1440397213" sldId="1165"/>
            <ac:spMk id="13" creationId="{53B02D9C-6143-4C03-8AA1-A75C0BD07BD8}"/>
          </ac:spMkLst>
        </pc:spChg>
        <pc:spChg chg="mod">
          <ac:chgData name="剑波 程" userId="aff90581a4755e2e" providerId="LiveId" clId="{8DAF184C-F0D5-4DAA-B3C5-AA23CCBBEEE1}" dt="2026-04-26T04:49:57.728" v="6704" actId="1076"/>
          <ac:spMkLst>
            <pc:docMk/>
            <pc:sldMk cId="1440397213" sldId="1165"/>
            <ac:spMk id="14" creationId="{0BC07E1A-B71B-4375-9771-41A7F7A6D81F}"/>
          </ac:spMkLst>
        </pc:spChg>
        <pc:spChg chg="mod">
          <ac:chgData name="剑波 程" userId="aff90581a4755e2e" providerId="LiveId" clId="{8DAF184C-F0D5-4DAA-B3C5-AA23CCBBEEE1}" dt="2026-04-26T04:43:13.545" v="6625" actId="1076"/>
          <ac:spMkLst>
            <pc:docMk/>
            <pc:sldMk cId="1440397213" sldId="1165"/>
            <ac:spMk id="15" creationId="{A633875A-D672-48A1-A320-48CD87FEF62F}"/>
          </ac:spMkLst>
        </pc:spChg>
        <pc:spChg chg="mod">
          <ac:chgData name="剑波 程" userId="aff90581a4755e2e" providerId="LiveId" clId="{8DAF184C-F0D5-4DAA-B3C5-AA23CCBBEEE1}" dt="2026-04-26T04:43:17.387" v="6626" actId="1076"/>
          <ac:spMkLst>
            <pc:docMk/>
            <pc:sldMk cId="1440397213" sldId="1165"/>
            <ac:spMk id="16" creationId="{392E0484-7AEC-4082-820C-8C5D40D4673D}"/>
          </ac:spMkLst>
        </pc:spChg>
        <pc:spChg chg="mod">
          <ac:chgData name="剑波 程" userId="aff90581a4755e2e" providerId="LiveId" clId="{8DAF184C-F0D5-4DAA-B3C5-AA23CCBBEEE1}" dt="2026-04-26T04:49:47.644" v="6703" actId="1076"/>
          <ac:spMkLst>
            <pc:docMk/>
            <pc:sldMk cId="1440397213" sldId="1165"/>
            <ac:spMk id="17" creationId="{793207E0-07A0-4C7D-94A3-B8890291199A}"/>
          </ac:spMkLst>
        </pc:spChg>
        <pc:spChg chg="mod">
          <ac:chgData name="剑波 程" userId="aff90581a4755e2e" providerId="LiveId" clId="{8DAF184C-F0D5-4DAA-B3C5-AA23CCBBEEE1}" dt="2026-04-26T04:49:57.728" v="6704" actId="1076"/>
          <ac:spMkLst>
            <pc:docMk/>
            <pc:sldMk cId="1440397213" sldId="1165"/>
            <ac:spMk id="19" creationId="{D944DFF9-ACE1-464A-AE3E-2AE849C3E71F}"/>
          </ac:spMkLst>
        </pc:spChg>
        <pc:spChg chg="mod">
          <ac:chgData name="剑波 程" userId="aff90581a4755e2e" providerId="LiveId" clId="{8DAF184C-F0D5-4DAA-B3C5-AA23CCBBEEE1}" dt="2026-04-23T08:41:32.497" v="93"/>
          <ac:spMkLst>
            <pc:docMk/>
            <pc:sldMk cId="1440397213" sldId="1165"/>
            <ac:spMk id="24" creationId="{D58ACD7C-754D-4FB1-A026-63198FE251D5}"/>
          </ac:spMkLst>
        </pc:spChg>
        <pc:spChg chg="mod">
          <ac:chgData name="剑波 程" userId="aff90581a4755e2e" providerId="LiveId" clId="{8DAF184C-F0D5-4DAA-B3C5-AA23CCBBEEE1}" dt="2026-04-26T04:49:57.728" v="6704" actId="1076"/>
          <ac:spMkLst>
            <pc:docMk/>
            <pc:sldMk cId="1440397213" sldId="1165"/>
            <ac:spMk id="29" creationId="{CBBFE3DA-601D-4ED2-B4C9-E8B504DCEB78}"/>
          </ac:spMkLst>
        </pc:spChg>
        <pc:spChg chg="mod">
          <ac:chgData name="剑波 程" userId="aff90581a4755e2e" providerId="LiveId" clId="{8DAF184C-F0D5-4DAA-B3C5-AA23CCBBEEE1}" dt="2026-04-26T04:49:57.728" v="6704" actId="1076"/>
          <ac:spMkLst>
            <pc:docMk/>
            <pc:sldMk cId="1440397213" sldId="1165"/>
            <ac:spMk id="30" creationId="{2DE25EC3-3674-4AB3-87B3-5D15E745CE68}"/>
          </ac:spMkLst>
        </pc:spChg>
        <pc:spChg chg="mod">
          <ac:chgData name="剑波 程" userId="aff90581a4755e2e" providerId="LiveId" clId="{8DAF184C-F0D5-4DAA-B3C5-AA23CCBBEEE1}" dt="2026-04-26T04:49:57.728" v="6704" actId="1076"/>
          <ac:spMkLst>
            <pc:docMk/>
            <pc:sldMk cId="1440397213" sldId="1165"/>
            <ac:spMk id="31" creationId="{C2D4E11D-100E-4B0E-804A-50773EE6E2F7}"/>
          </ac:spMkLst>
        </pc:spChg>
        <pc:cxnChg chg="mod">
          <ac:chgData name="剑波 程" userId="aff90581a4755e2e" providerId="LiveId" clId="{8DAF184C-F0D5-4DAA-B3C5-AA23CCBBEEE1}" dt="2026-04-26T04:43:13.545" v="6625" actId="1076"/>
          <ac:cxnSpMkLst>
            <pc:docMk/>
            <pc:sldMk cId="1440397213" sldId="1165"/>
            <ac:cxnSpMk id="33" creationId="{9B333C8F-6DBA-4CB2-8FEB-614AD14D6B6D}"/>
          </ac:cxnSpMkLst>
        </pc:cxnChg>
      </pc:sldChg>
      <pc:sldChg chg="del">
        <pc:chgData name="剑波 程" userId="aff90581a4755e2e" providerId="LiveId" clId="{8DAF184C-F0D5-4DAA-B3C5-AA23CCBBEEE1}" dt="2026-04-26T04:14:38.249" v="6221" actId="47"/>
        <pc:sldMkLst>
          <pc:docMk/>
          <pc:sldMk cId="843480575" sldId="1167"/>
        </pc:sldMkLst>
      </pc:sldChg>
      <pc:sldChg chg="del">
        <pc:chgData name="剑波 程" userId="aff90581a4755e2e" providerId="LiveId" clId="{8DAF184C-F0D5-4DAA-B3C5-AA23CCBBEEE1}" dt="2026-04-26T04:14:48.354" v="6225" actId="47"/>
        <pc:sldMkLst>
          <pc:docMk/>
          <pc:sldMk cId="2615855818" sldId="1168"/>
        </pc:sldMkLst>
      </pc:sldChg>
      <pc:sldChg chg="modSp del">
        <pc:chgData name="剑波 程" userId="aff90581a4755e2e" providerId="LiveId" clId="{8DAF184C-F0D5-4DAA-B3C5-AA23CCBBEEE1}" dt="2026-04-26T04:14:50.814" v="6226" actId="47"/>
        <pc:sldMkLst>
          <pc:docMk/>
          <pc:sldMk cId="4089815595" sldId="1169"/>
        </pc:sldMkLst>
      </pc:sldChg>
      <pc:sldChg chg="addSp delSp modSp add mod">
        <pc:chgData name="剑波 程" userId="aff90581a4755e2e" providerId="LiveId" clId="{8DAF184C-F0D5-4DAA-B3C5-AA23CCBBEEE1}" dt="2026-04-26T05:34:30.873" v="7164" actId="255"/>
        <pc:sldMkLst>
          <pc:docMk/>
          <pc:sldMk cId="1554020378" sldId="1170"/>
        </pc:sldMkLst>
        <pc:spChg chg="mod">
          <ac:chgData name="剑波 程" userId="aff90581a4755e2e" providerId="LiveId" clId="{8DAF184C-F0D5-4DAA-B3C5-AA23CCBBEEE1}" dt="2026-04-26T05:29:36.693" v="7069" actId="20577"/>
          <ac:spMkLst>
            <pc:docMk/>
            <pc:sldMk cId="1554020378" sldId="1170"/>
            <ac:spMk id="3" creationId="{57677F32-397D-0785-6F2B-AADB3181E36B}"/>
          </ac:spMkLst>
        </pc:spChg>
        <pc:spChg chg="add mod">
          <ac:chgData name="剑波 程" userId="aff90581a4755e2e" providerId="LiveId" clId="{8DAF184C-F0D5-4DAA-B3C5-AA23CCBBEEE1}" dt="2026-04-23T10:09:37.753" v="142" actId="164"/>
          <ac:spMkLst>
            <pc:docMk/>
            <pc:sldMk cId="1554020378" sldId="1170"/>
            <ac:spMk id="4" creationId="{6691CE41-9040-4CE1-2F7E-CFF235559496}"/>
          </ac:spMkLst>
        </pc:spChg>
        <pc:spChg chg="add mod">
          <ac:chgData name="剑波 程" userId="aff90581a4755e2e" providerId="LiveId" clId="{8DAF184C-F0D5-4DAA-B3C5-AA23CCBBEEE1}" dt="2026-04-25T00:16:00.528" v="484"/>
          <ac:spMkLst>
            <pc:docMk/>
            <pc:sldMk cId="1554020378" sldId="1170"/>
            <ac:spMk id="5" creationId="{981BD4C9-437F-4B22-80D1-B9B1637EE154}"/>
          </ac:spMkLst>
        </pc:spChg>
        <pc:spChg chg="mod">
          <ac:chgData name="剑波 程" userId="aff90581a4755e2e" providerId="LiveId" clId="{8DAF184C-F0D5-4DAA-B3C5-AA23CCBBEEE1}" dt="2026-04-24T23:21:34.502" v="456"/>
          <ac:spMkLst>
            <pc:docMk/>
            <pc:sldMk cId="1554020378" sldId="1170"/>
            <ac:spMk id="15" creationId="{57663155-1BBA-107C-8EA2-32F69394B085}"/>
          </ac:spMkLst>
        </pc:spChg>
        <pc:spChg chg="mod">
          <ac:chgData name="剑波 程" userId="aff90581a4755e2e" providerId="LiveId" clId="{8DAF184C-F0D5-4DAA-B3C5-AA23CCBBEEE1}" dt="2026-04-26T05:34:30.873" v="7164" actId="255"/>
          <ac:spMkLst>
            <pc:docMk/>
            <pc:sldMk cId="1554020378" sldId="1170"/>
            <ac:spMk id="18" creationId="{ECC62AFA-0E37-4C74-2F9E-351B264512A5}"/>
          </ac:spMkLst>
        </pc:spChg>
        <pc:spChg chg="mod">
          <ac:chgData name="剑波 程" userId="aff90581a4755e2e" providerId="LiveId" clId="{8DAF184C-F0D5-4DAA-B3C5-AA23CCBBEEE1}" dt="2026-04-25T00:15:05.506" v="476" actId="1076"/>
          <ac:spMkLst>
            <pc:docMk/>
            <pc:sldMk cId="1554020378" sldId="1170"/>
            <ac:spMk id="56" creationId="{8002DB9B-4957-BA71-BFA8-F83E83B8B142}"/>
          </ac:spMkLst>
        </pc:spChg>
        <pc:spChg chg="mod">
          <ac:chgData name="剑波 程" userId="aff90581a4755e2e" providerId="LiveId" clId="{8DAF184C-F0D5-4DAA-B3C5-AA23CCBBEEE1}" dt="2026-04-26T05:34:01.338" v="7163" actId="1076"/>
          <ac:spMkLst>
            <pc:docMk/>
            <pc:sldMk cId="1554020378" sldId="1170"/>
            <ac:spMk id="59" creationId="{DAE2EFA7-DB92-8727-B492-98E9AD949B59}"/>
          </ac:spMkLst>
        </pc:spChg>
        <pc:grpChg chg="add mod">
          <ac:chgData name="剑波 程" userId="aff90581a4755e2e" providerId="LiveId" clId="{8DAF184C-F0D5-4DAA-B3C5-AA23CCBBEEE1}" dt="2026-04-23T10:09:37.753" v="142" actId="164"/>
          <ac:grpSpMkLst>
            <pc:docMk/>
            <pc:sldMk cId="1554020378" sldId="1170"/>
            <ac:grpSpMk id="7" creationId="{189998F2-688A-ADE4-136E-C3952246BC54}"/>
          </ac:grpSpMkLst>
        </pc:grpChg>
        <pc:picChg chg="add mod">
          <ac:chgData name="剑波 程" userId="aff90581a4755e2e" providerId="LiveId" clId="{8DAF184C-F0D5-4DAA-B3C5-AA23CCBBEEE1}" dt="2026-04-23T10:09:37.753" v="142" actId="164"/>
          <ac:picMkLst>
            <pc:docMk/>
            <pc:sldMk cId="1554020378" sldId="1170"/>
            <ac:picMk id="6" creationId="{C13170B9-1959-1B81-1A04-4170B4A2B702}"/>
          </ac:picMkLst>
        </pc:picChg>
        <pc:cxnChg chg="mod ord">
          <ac:chgData name="剑波 程" userId="aff90581a4755e2e" providerId="LiveId" clId="{8DAF184C-F0D5-4DAA-B3C5-AA23CCBBEEE1}" dt="2026-04-24T15:58:46.312" v="358" actId="14100"/>
          <ac:cxnSpMkLst>
            <pc:docMk/>
            <pc:sldMk cId="1554020378" sldId="1170"/>
            <ac:cxnSpMk id="9" creationId="{90291990-C985-75C1-1831-AA3A3D7E24D9}"/>
          </ac:cxnSpMkLst>
        </pc:cxnChg>
      </pc:sldChg>
      <pc:sldChg chg="addSp delSp modSp add mod">
        <pc:chgData name="剑波 程" userId="aff90581a4755e2e" providerId="LiveId" clId="{8DAF184C-F0D5-4DAA-B3C5-AA23CCBBEEE1}" dt="2026-04-26T05:29:31.939" v="7065" actId="20577"/>
        <pc:sldMkLst>
          <pc:docMk/>
          <pc:sldMk cId="2663002556" sldId="1171"/>
        </pc:sldMkLst>
        <pc:spChg chg="mod">
          <ac:chgData name="剑波 程" userId="aff90581a4755e2e" providerId="LiveId" clId="{8DAF184C-F0D5-4DAA-B3C5-AA23CCBBEEE1}" dt="2026-04-26T05:29:31.939" v="7065" actId="20577"/>
          <ac:spMkLst>
            <pc:docMk/>
            <pc:sldMk cId="2663002556" sldId="1171"/>
            <ac:spMk id="3" creationId="{71275404-795D-84B1-1FF5-72FAE93769EE}"/>
          </ac:spMkLst>
        </pc:spChg>
        <pc:spChg chg="mod">
          <ac:chgData name="剑波 程" userId="aff90581a4755e2e" providerId="LiveId" clId="{8DAF184C-F0D5-4DAA-B3C5-AA23CCBBEEE1}" dt="2026-04-25T02:39:16.905" v="1054" actId="255"/>
          <ac:spMkLst>
            <pc:docMk/>
            <pc:sldMk cId="2663002556" sldId="1171"/>
            <ac:spMk id="5" creationId="{F8397AE9-3A0C-818F-10FB-65C153C409B3}"/>
          </ac:spMkLst>
        </pc:spChg>
        <pc:spChg chg="add mod">
          <ac:chgData name="剑波 程" userId="aff90581a4755e2e" providerId="LiveId" clId="{8DAF184C-F0D5-4DAA-B3C5-AA23CCBBEEE1}" dt="2026-04-25T00:34:46.135" v="601" actId="1076"/>
          <ac:spMkLst>
            <pc:docMk/>
            <pc:sldMk cId="2663002556" sldId="1171"/>
            <ac:spMk id="13" creationId="{F9BAA8FA-61C7-BD19-5996-659503AD7C7E}"/>
          </ac:spMkLst>
        </pc:spChg>
        <pc:spChg chg="mod">
          <ac:chgData name="剑波 程" userId="aff90581a4755e2e" providerId="LiveId" clId="{8DAF184C-F0D5-4DAA-B3C5-AA23CCBBEEE1}" dt="2026-04-24T23:19:14.235" v="440"/>
          <ac:spMkLst>
            <pc:docMk/>
            <pc:sldMk cId="2663002556" sldId="1171"/>
            <ac:spMk id="15" creationId="{2614F69D-BFA2-6817-78FF-D58992AF0352}"/>
          </ac:spMkLst>
        </pc:spChg>
        <pc:spChg chg="mod">
          <ac:chgData name="剑波 程" userId="aff90581a4755e2e" providerId="LiveId" clId="{8DAF184C-F0D5-4DAA-B3C5-AA23CCBBEEE1}" dt="2026-04-25T00:11:02.047" v="461" actId="14100"/>
          <ac:spMkLst>
            <pc:docMk/>
            <pc:sldMk cId="2663002556" sldId="1171"/>
            <ac:spMk id="18" creationId="{F93B5DF1-0C0B-0B82-CF7A-8BD3A8F845DB}"/>
          </ac:spMkLst>
        </pc:spChg>
        <pc:spChg chg="mod">
          <ac:chgData name="剑波 程" userId="aff90581a4755e2e" providerId="LiveId" clId="{8DAF184C-F0D5-4DAA-B3C5-AA23CCBBEEE1}" dt="2026-04-25T00:28:23.396" v="542" actId="207"/>
          <ac:spMkLst>
            <pc:docMk/>
            <pc:sldMk cId="2663002556" sldId="1171"/>
            <ac:spMk id="56" creationId="{D99414B2-AB1E-586C-06CF-EB757332E0F0}"/>
          </ac:spMkLst>
        </pc:spChg>
        <pc:spChg chg="mod">
          <ac:chgData name="剑波 程" userId="aff90581a4755e2e" providerId="LiveId" clId="{8DAF184C-F0D5-4DAA-B3C5-AA23CCBBEEE1}" dt="2026-04-25T02:40:52.235" v="1079" actId="20577"/>
          <ac:spMkLst>
            <pc:docMk/>
            <pc:sldMk cId="2663002556" sldId="1171"/>
            <ac:spMk id="59" creationId="{49866D3C-16D3-BFF1-40E1-5DF028162BB8}"/>
          </ac:spMkLst>
        </pc:spChg>
        <pc:grpChg chg="del">
          <ac:chgData name="剑波 程" userId="aff90581a4755e2e" providerId="LiveId" clId="{8DAF184C-F0D5-4DAA-B3C5-AA23CCBBEEE1}" dt="2026-04-25T00:23:37.080" v="496" actId="478"/>
          <ac:grpSpMkLst>
            <pc:docMk/>
            <pc:sldMk cId="2663002556" sldId="1171"/>
            <ac:grpSpMk id="7" creationId="{C8A7085E-9A51-78B0-C287-A8FA60E50138}"/>
          </ac:grpSpMkLst>
        </pc:grpChg>
        <pc:grpChg chg="add mod">
          <ac:chgData name="剑波 程" userId="aff90581a4755e2e" providerId="LiveId" clId="{8DAF184C-F0D5-4DAA-B3C5-AA23CCBBEEE1}" dt="2026-04-25T00:28:29.411" v="544" actId="1076"/>
          <ac:grpSpMkLst>
            <pc:docMk/>
            <pc:sldMk cId="2663002556" sldId="1171"/>
            <ac:grpSpMk id="12" creationId="{2FA80640-E62F-820E-4655-B81053132CB9}"/>
          </ac:grpSpMkLst>
        </pc:grpChg>
        <pc:grpChg chg="mod">
          <ac:chgData name="剑波 程" userId="aff90581a4755e2e" providerId="LiveId" clId="{8DAF184C-F0D5-4DAA-B3C5-AA23CCBBEEE1}" dt="2026-04-25T00:32:45.203" v="573" actId="1076"/>
          <ac:grpSpMkLst>
            <pc:docMk/>
            <pc:sldMk cId="2663002556" sldId="1171"/>
            <ac:grpSpMk id="22" creationId="{972351D7-80F2-B2A5-6C84-B5A55EFE29E0}"/>
          </ac:grpSpMkLst>
        </pc:grpChg>
        <pc:graphicFrameChg chg="add del mod">
          <ac:chgData name="剑波 程" userId="aff90581a4755e2e" providerId="LiveId" clId="{8DAF184C-F0D5-4DAA-B3C5-AA23CCBBEEE1}" dt="2026-04-25T00:23:38.960" v="499"/>
          <ac:graphicFrameMkLst>
            <pc:docMk/>
            <pc:sldMk cId="2663002556" sldId="1171"/>
            <ac:graphicFrameMk id="2" creationId="{CF4C6F5D-7A6B-2BFC-94C9-81643A182B31}"/>
          </ac:graphicFrameMkLst>
        </pc:graphicFrameChg>
        <pc:graphicFrameChg chg="add del mod">
          <ac:chgData name="剑波 程" userId="aff90581a4755e2e" providerId="LiveId" clId="{8DAF184C-F0D5-4DAA-B3C5-AA23CCBBEEE1}" dt="2026-04-25T00:26:32.758" v="511"/>
          <ac:graphicFrameMkLst>
            <pc:docMk/>
            <pc:sldMk cId="2663002556" sldId="1171"/>
            <ac:graphicFrameMk id="10" creationId="{E346F9D9-8BE0-14BB-091A-DB1A26ECA54A}"/>
          </ac:graphicFrameMkLst>
        </pc:graphicFrameChg>
        <pc:picChg chg="add del mod">
          <ac:chgData name="剑波 程" userId="aff90581a4755e2e" providerId="LiveId" clId="{8DAF184C-F0D5-4DAA-B3C5-AA23CCBBEEE1}" dt="2026-04-25T00:26:31.190" v="508" actId="478"/>
          <ac:picMkLst>
            <pc:docMk/>
            <pc:sldMk cId="2663002556" sldId="1171"/>
            <ac:picMk id="8" creationId="{B4980372-EED2-DE36-4BF8-280E40CE3E5E}"/>
          </ac:picMkLst>
        </pc:picChg>
        <pc:picChg chg="add mod">
          <ac:chgData name="剑波 程" userId="aff90581a4755e2e" providerId="LiveId" clId="{8DAF184C-F0D5-4DAA-B3C5-AA23CCBBEEE1}" dt="2026-04-25T00:28:25.931" v="543" actId="1076"/>
          <ac:picMkLst>
            <pc:docMk/>
            <pc:sldMk cId="2663002556" sldId="1171"/>
            <ac:picMk id="11" creationId="{E234ABE3-71D8-2826-2E0B-BDDB972E1713}"/>
          </ac:picMkLst>
        </pc:picChg>
        <pc:picChg chg="add del mod">
          <ac:chgData name="剑波 程" userId="aff90581a4755e2e" providerId="LiveId" clId="{8DAF184C-F0D5-4DAA-B3C5-AA23CCBBEEE1}" dt="2026-04-25T00:55:53.103" v="682" actId="478"/>
          <ac:picMkLst>
            <pc:docMk/>
            <pc:sldMk cId="2663002556" sldId="1171"/>
            <ac:picMk id="14" creationId="{438CF1BB-8FDF-65E1-215C-A4ECC7AD694D}"/>
          </ac:picMkLst>
        </pc:picChg>
        <pc:cxnChg chg="del">
          <ac:chgData name="剑波 程" userId="aff90581a4755e2e" providerId="LiveId" clId="{8DAF184C-F0D5-4DAA-B3C5-AA23CCBBEEE1}" dt="2026-04-25T00:26:47.554" v="516" actId="478"/>
          <ac:cxnSpMkLst>
            <pc:docMk/>
            <pc:sldMk cId="2663002556" sldId="1171"/>
            <ac:cxnSpMk id="9" creationId="{A72C8FB8-8CE3-2444-09C2-7C141952584E}"/>
          </ac:cxnSpMkLst>
        </pc:cxnChg>
      </pc:sldChg>
      <pc:sldChg chg="addSp delSp modSp add mod">
        <pc:chgData name="剑波 程" userId="aff90581a4755e2e" providerId="LiveId" clId="{8DAF184C-F0D5-4DAA-B3C5-AA23CCBBEEE1}" dt="2026-04-26T05:36:35.309" v="7166" actId="1076"/>
        <pc:sldMkLst>
          <pc:docMk/>
          <pc:sldMk cId="3045625130" sldId="1172"/>
        </pc:sldMkLst>
        <pc:spChg chg="mod">
          <ac:chgData name="剑波 程" userId="aff90581a4755e2e" providerId="LiveId" clId="{8DAF184C-F0D5-4DAA-B3C5-AA23CCBBEEE1}" dt="2026-04-26T05:29:19.879" v="7060" actId="20577"/>
          <ac:spMkLst>
            <pc:docMk/>
            <pc:sldMk cId="3045625130" sldId="1172"/>
            <ac:spMk id="2" creationId="{C163F4BA-F558-F0F0-BB6D-F15CC7E391F9}"/>
          </ac:spMkLst>
        </pc:spChg>
        <pc:spChg chg="add mod">
          <ac:chgData name="剑波 程" userId="aff90581a4755e2e" providerId="LiveId" clId="{8DAF184C-F0D5-4DAA-B3C5-AA23CCBBEEE1}" dt="2026-04-26T05:29:25.445" v="7061" actId="1076"/>
          <ac:spMkLst>
            <pc:docMk/>
            <pc:sldMk cId="3045625130" sldId="1172"/>
            <ac:spMk id="4" creationId="{55D3ACB7-22FB-D5F0-34CD-E433E009FA22}"/>
          </ac:spMkLst>
        </pc:spChg>
        <pc:spChg chg="add mod">
          <ac:chgData name="剑波 程" userId="aff90581a4755e2e" providerId="LiveId" clId="{8DAF184C-F0D5-4DAA-B3C5-AA23CCBBEEE1}" dt="2026-04-26T05:36:16.499" v="7165" actId="1076"/>
          <ac:spMkLst>
            <pc:docMk/>
            <pc:sldMk cId="3045625130" sldId="1172"/>
            <ac:spMk id="6" creationId="{4AF8D3ED-19D3-50D6-FE99-060EBB448CD3}"/>
          </ac:spMkLst>
        </pc:spChg>
        <pc:spChg chg="add mod">
          <ac:chgData name="剑波 程" userId="aff90581a4755e2e" providerId="LiveId" clId="{8DAF184C-F0D5-4DAA-B3C5-AA23CCBBEEE1}" dt="2026-04-26T05:36:35.309" v="7166" actId="1076"/>
          <ac:spMkLst>
            <pc:docMk/>
            <pc:sldMk cId="3045625130" sldId="1172"/>
            <ac:spMk id="8" creationId="{24307CCB-065E-A16F-FA83-72018D0D3CF5}"/>
          </ac:spMkLst>
        </pc:spChg>
        <pc:spChg chg="add mod">
          <ac:chgData name="剑波 程" userId="aff90581a4755e2e" providerId="LiveId" clId="{8DAF184C-F0D5-4DAA-B3C5-AA23CCBBEEE1}" dt="2026-04-26T05:24:07.314" v="6959" actId="1076"/>
          <ac:spMkLst>
            <pc:docMk/>
            <pc:sldMk cId="3045625130" sldId="1172"/>
            <ac:spMk id="9" creationId="{4FCAB897-7A2A-3E28-B722-65064950A1D8}"/>
          </ac:spMkLst>
        </pc:spChg>
        <pc:spChg chg="add mod">
          <ac:chgData name="剑波 程" userId="aff90581a4755e2e" providerId="LiveId" clId="{8DAF184C-F0D5-4DAA-B3C5-AA23CCBBEEE1}" dt="2026-04-25T03:06:12.204" v="1243" actId="1076"/>
          <ac:spMkLst>
            <pc:docMk/>
            <pc:sldMk cId="3045625130" sldId="1172"/>
            <ac:spMk id="11" creationId="{9E183F85-E680-AA98-1670-8C3B20379B80}"/>
          </ac:spMkLst>
        </pc:spChg>
        <pc:spChg chg="add mod">
          <ac:chgData name="剑波 程" userId="aff90581a4755e2e" providerId="LiveId" clId="{8DAF184C-F0D5-4DAA-B3C5-AA23CCBBEEE1}" dt="2026-04-25T03:03:42.336" v="1172" actId="207"/>
          <ac:spMkLst>
            <pc:docMk/>
            <pc:sldMk cId="3045625130" sldId="1172"/>
            <ac:spMk id="12" creationId="{12AC9B47-A211-166D-6471-41536BC6F47D}"/>
          </ac:spMkLst>
        </pc:spChg>
        <pc:spChg chg="add mod">
          <ac:chgData name="剑波 程" userId="aff90581a4755e2e" providerId="LiveId" clId="{8DAF184C-F0D5-4DAA-B3C5-AA23CCBBEEE1}" dt="2026-04-25T03:04:42.108" v="1199" actId="20577"/>
          <ac:spMkLst>
            <pc:docMk/>
            <pc:sldMk cId="3045625130" sldId="1172"/>
            <ac:spMk id="13" creationId="{52395F6B-96F5-D21A-49E6-8B6822EF2DCC}"/>
          </ac:spMkLst>
        </pc:spChg>
        <pc:spChg chg="add mod">
          <ac:chgData name="剑波 程" userId="aff90581a4755e2e" providerId="LiveId" clId="{8DAF184C-F0D5-4DAA-B3C5-AA23CCBBEEE1}" dt="2026-04-25T03:03:57.668" v="1175" actId="1076"/>
          <ac:spMkLst>
            <pc:docMk/>
            <pc:sldMk cId="3045625130" sldId="1172"/>
            <ac:spMk id="14" creationId="{74877255-120C-5E8A-5637-E3340ED4BE39}"/>
          </ac:spMkLst>
        </pc:spChg>
        <pc:spChg chg="mod">
          <ac:chgData name="剑波 程" userId="aff90581a4755e2e" providerId="LiveId" clId="{8DAF184C-F0D5-4DAA-B3C5-AA23CCBBEEE1}" dt="2026-04-25T01:01:20.307" v="730" actId="313"/>
          <ac:spMkLst>
            <pc:docMk/>
            <pc:sldMk cId="3045625130" sldId="1172"/>
            <ac:spMk id="15" creationId="{3E65015E-4978-70AC-7B17-6A859F8DF273}"/>
          </ac:spMkLst>
        </pc:spChg>
        <pc:spChg chg="add mod">
          <ac:chgData name="剑波 程" userId="aff90581a4755e2e" providerId="LiveId" clId="{8DAF184C-F0D5-4DAA-B3C5-AA23CCBBEEE1}" dt="2026-04-25T03:05:23.421" v="1220" actId="20577"/>
          <ac:spMkLst>
            <pc:docMk/>
            <pc:sldMk cId="3045625130" sldId="1172"/>
            <ac:spMk id="16" creationId="{63AFA0D1-B859-F8D7-36B3-FD6417623581}"/>
          </ac:spMkLst>
        </pc:spChg>
        <pc:spChg chg="add mod">
          <ac:chgData name="剑波 程" userId="aff90581a4755e2e" providerId="LiveId" clId="{8DAF184C-F0D5-4DAA-B3C5-AA23CCBBEEE1}" dt="2026-04-25T03:04:58.614" v="1201" actId="1076"/>
          <ac:spMkLst>
            <pc:docMk/>
            <pc:sldMk cId="3045625130" sldId="1172"/>
            <ac:spMk id="17" creationId="{EE420A01-F241-E26E-6E06-F605D056AEA7}"/>
          </ac:spMkLst>
        </pc:spChg>
        <pc:spChg chg="del">
          <ac:chgData name="剑波 程" userId="aff90581a4755e2e" providerId="LiveId" clId="{8DAF184C-F0D5-4DAA-B3C5-AA23CCBBEEE1}" dt="2026-04-25T01:12:03.965" v="731" actId="478"/>
          <ac:spMkLst>
            <pc:docMk/>
            <pc:sldMk cId="3045625130" sldId="1172"/>
            <ac:spMk id="18" creationId="{7BBA4186-4B93-D44C-8719-6974D5C36FB7}"/>
          </ac:spMkLst>
        </pc:spChg>
        <pc:spChg chg="add mod">
          <ac:chgData name="剑波 程" userId="aff90581a4755e2e" providerId="LiveId" clId="{8DAF184C-F0D5-4DAA-B3C5-AA23CCBBEEE1}" dt="2026-04-25T03:05:57.937" v="1240" actId="113"/>
          <ac:spMkLst>
            <pc:docMk/>
            <pc:sldMk cId="3045625130" sldId="1172"/>
            <ac:spMk id="20" creationId="{97F11047-24AB-EEA4-69EE-D3BFE6D6874C}"/>
          </ac:spMkLst>
        </pc:spChg>
        <pc:spChg chg="add mod">
          <ac:chgData name="剑波 程" userId="aff90581a4755e2e" providerId="LiveId" clId="{8DAF184C-F0D5-4DAA-B3C5-AA23CCBBEEE1}" dt="2026-04-25T03:05:39.498" v="1222" actId="1076"/>
          <ac:spMkLst>
            <pc:docMk/>
            <pc:sldMk cId="3045625130" sldId="1172"/>
            <ac:spMk id="21" creationId="{737BF1BF-31A1-3386-BC7B-1515417EE7B8}"/>
          </ac:spMkLst>
        </pc:spChg>
        <pc:spChg chg="del">
          <ac:chgData name="剑波 程" userId="aff90581a4755e2e" providerId="LiveId" clId="{8DAF184C-F0D5-4DAA-B3C5-AA23CCBBEEE1}" dt="2026-04-25T01:12:17.999" v="733" actId="478"/>
          <ac:spMkLst>
            <pc:docMk/>
            <pc:sldMk cId="3045625130" sldId="1172"/>
            <ac:spMk id="26" creationId="{4885E42C-CA1D-F554-F234-C9D10235823E}"/>
          </ac:spMkLst>
        </pc:spChg>
        <pc:spChg chg="del">
          <ac:chgData name="剑波 程" userId="aff90581a4755e2e" providerId="LiveId" clId="{8DAF184C-F0D5-4DAA-B3C5-AA23CCBBEEE1}" dt="2026-04-25T01:12:17.999" v="733" actId="478"/>
          <ac:spMkLst>
            <pc:docMk/>
            <pc:sldMk cId="3045625130" sldId="1172"/>
            <ac:spMk id="29" creationId="{6604A31C-37CA-7D81-3E77-8D0CF6139FB0}"/>
          </ac:spMkLst>
        </pc:spChg>
        <pc:spChg chg="del">
          <ac:chgData name="剑波 程" userId="aff90581a4755e2e" providerId="LiveId" clId="{8DAF184C-F0D5-4DAA-B3C5-AA23CCBBEEE1}" dt="2026-04-25T01:12:17.999" v="733" actId="478"/>
          <ac:spMkLst>
            <pc:docMk/>
            <pc:sldMk cId="3045625130" sldId="1172"/>
            <ac:spMk id="30" creationId="{F3D5E0F4-CEE5-C452-B798-E411D1E1E6D6}"/>
          </ac:spMkLst>
        </pc:spChg>
        <pc:spChg chg="del">
          <ac:chgData name="剑波 程" userId="aff90581a4755e2e" providerId="LiveId" clId="{8DAF184C-F0D5-4DAA-B3C5-AA23CCBBEEE1}" dt="2026-04-25T01:12:17.999" v="733" actId="478"/>
          <ac:spMkLst>
            <pc:docMk/>
            <pc:sldMk cId="3045625130" sldId="1172"/>
            <ac:spMk id="32" creationId="{CCBE595F-F6D6-306C-0150-6EBD79023C9B}"/>
          </ac:spMkLst>
        </pc:spChg>
        <pc:spChg chg="del">
          <ac:chgData name="剑波 程" userId="aff90581a4755e2e" providerId="LiveId" clId="{8DAF184C-F0D5-4DAA-B3C5-AA23CCBBEEE1}" dt="2026-04-25T01:12:17.999" v="733" actId="478"/>
          <ac:spMkLst>
            <pc:docMk/>
            <pc:sldMk cId="3045625130" sldId="1172"/>
            <ac:spMk id="33" creationId="{D83DE5FA-AC49-B68A-2450-152153B0E8ED}"/>
          </ac:spMkLst>
        </pc:spChg>
        <pc:spChg chg="mod">
          <ac:chgData name="剑波 程" userId="aff90581a4755e2e" providerId="LiveId" clId="{8DAF184C-F0D5-4DAA-B3C5-AA23CCBBEEE1}" dt="2026-04-25T03:03:47.476" v="1173" actId="1076"/>
          <ac:spMkLst>
            <pc:docMk/>
            <pc:sldMk cId="3045625130" sldId="1172"/>
            <ac:spMk id="34" creationId="{E48B8BE5-44D0-3E75-8C52-C87BA860BE78}"/>
          </ac:spMkLst>
        </pc:spChg>
        <pc:spChg chg="del">
          <ac:chgData name="剑波 程" userId="aff90581a4755e2e" providerId="LiveId" clId="{8DAF184C-F0D5-4DAA-B3C5-AA23CCBBEEE1}" dt="2026-04-25T01:12:17.999" v="733" actId="478"/>
          <ac:spMkLst>
            <pc:docMk/>
            <pc:sldMk cId="3045625130" sldId="1172"/>
            <ac:spMk id="43" creationId="{DF5D4D00-E2B3-4165-7F3C-545D3D7E75F7}"/>
          </ac:spMkLst>
        </pc:spChg>
        <pc:spChg chg="del">
          <ac:chgData name="剑波 程" userId="aff90581a4755e2e" providerId="LiveId" clId="{8DAF184C-F0D5-4DAA-B3C5-AA23CCBBEEE1}" dt="2026-04-25T01:12:17.999" v="733" actId="478"/>
          <ac:spMkLst>
            <pc:docMk/>
            <pc:sldMk cId="3045625130" sldId="1172"/>
            <ac:spMk id="56" creationId="{43624D28-79B0-CB9F-A1DB-2842C0874B2C}"/>
          </ac:spMkLst>
        </pc:spChg>
        <pc:spChg chg="del">
          <ac:chgData name="剑波 程" userId="aff90581a4755e2e" providerId="LiveId" clId="{8DAF184C-F0D5-4DAA-B3C5-AA23CCBBEEE1}" dt="2026-04-25T01:12:13.313" v="732" actId="478"/>
          <ac:spMkLst>
            <pc:docMk/>
            <pc:sldMk cId="3045625130" sldId="1172"/>
            <ac:spMk id="59" creationId="{C18FD886-B24F-D718-FE55-8D0818334DAF}"/>
          </ac:spMkLst>
        </pc:spChg>
        <pc:grpChg chg="add mod">
          <ac:chgData name="剑波 程" userId="aff90581a4755e2e" providerId="LiveId" clId="{8DAF184C-F0D5-4DAA-B3C5-AA23CCBBEEE1}" dt="2026-04-25T03:02:49.031" v="1169" actId="1076"/>
          <ac:grpSpMkLst>
            <pc:docMk/>
            <pc:sldMk cId="3045625130" sldId="1172"/>
            <ac:grpSpMk id="10" creationId="{DA7C2FD3-C339-EF56-8C5A-151B19DFAA6C}"/>
          </ac:grpSpMkLst>
        </pc:grpChg>
        <pc:cxnChg chg="mod">
          <ac:chgData name="剑波 程" userId="aff90581a4755e2e" providerId="LiveId" clId="{8DAF184C-F0D5-4DAA-B3C5-AA23CCBBEEE1}" dt="2026-04-25T03:02:46.271" v="1168" actId="1076"/>
          <ac:cxnSpMkLst>
            <pc:docMk/>
            <pc:sldMk cId="3045625130" sldId="1172"/>
            <ac:cxnSpMk id="7" creationId="{360A7E93-E7D8-B4D6-0BE8-5119FE769896}"/>
          </ac:cxnSpMkLst>
        </pc:cxnChg>
        <pc:cxnChg chg="mod">
          <ac:chgData name="剑波 程" userId="aff90581a4755e2e" providerId="LiveId" clId="{8DAF184C-F0D5-4DAA-B3C5-AA23CCBBEEE1}" dt="2026-04-25T01:00:41.066" v="725" actId="14100"/>
          <ac:cxnSpMkLst>
            <pc:docMk/>
            <pc:sldMk cId="3045625130" sldId="1172"/>
            <ac:cxnSpMk id="19" creationId="{060741F6-348E-DB0B-F249-04FE21F9798D}"/>
          </ac:cxnSpMkLst>
        </pc:cxnChg>
      </pc:sldChg>
      <pc:sldChg chg="addSp delSp modSp add mod">
        <pc:chgData name="剑波 程" userId="aff90581a4755e2e" providerId="LiveId" clId="{8DAF184C-F0D5-4DAA-B3C5-AA23CCBBEEE1}" dt="2026-04-26T05:29:00.241" v="7047" actId="20577"/>
        <pc:sldMkLst>
          <pc:docMk/>
          <pc:sldMk cId="3107484394" sldId="1173"/>
        </pc:sldMkLst>
        <pc:spChg chg="mod">
          <ac:chgData name="剑波 程" userId="aff90581a4755e2e" providerId="LiveId" clId="{8DAF184C-F0D5-4DAA-B3C5-AA23CCBBEEE1}" dt="2026-04-26T05:29:00.241" v="7047" actId="20577"/>
          <ac:spMkLst>
            <pc:docMk/>
            <pc:sldMk cId="3107484394" sldId="1173"/>
            <ac:spMk id="2" creationId="{13921F6B-D60F-F285-36E7-F92E0652DFEA}"/>
          </ac:spMkLst>
        </pc:spChg>
        <pc:spChg chg="add">
          <ac:chgData name="剑波 程" userId="aff90581a4755e2e" providerId="LiveId" clId="{8DAF184C-F0D5-4DAA-B3C5-AA23CCBBEEE1}" dt="2026-04-25T21:06:52.567" v="2266"/>
          <ac:spMkLst>
            <pc:docMk/>
            <pc:sldMk cId="3107484394" sldId="1173"/>
            <ac:spMk id="5" creationId="{2D907DCB-A606-DEEB-6DDF-0C36327222A0}"/>
          </ac:spMkLst>
        </pc:spChg>
        <pc:spChg chg="add del mod">
          <ac:chgData name="剑波 程" userId="aff90581a4755e2e" providerId="LiveId" clId="{8DAF184C-F0D5-4DAA-B3C5-AA23CCBBEEE1}" dt="2026-04-25T21:28:55.499" v="2781" actId="478"/>
          <ac:spMkLst>
            <pc:docMk/>
            <pc:sldMk cId="3107484394" sldId="1173"/>
            <ac:spMk id="9" creationId="{AA22087A-73CA-1635-9BF6-4C8B5A690152}"/>
          </ac:spMkLst>
        </pc:spChg>
        <pc:spChg chg="add mod">
          <ac:chgData name="剑波 程" userId="aff90581a4755e2e" providerId="LiveId" clId="{8DAF184C-F0D5-4DAA-B3C5-AA23CCBBEEE1}" dt="2026-04-25T21:31:08.128" v="2787" actId="1076"/>
          <ac:spMkLst>
            <pc:docMk/>
            <pc:sldMk cId="3107484394" sldId="1173"/>
            <ac:spMk id="10" creationId="{9D7FB3BD-A779-F80F-C465-C047F6C04FD2}"/>
          </ac:spMkLst>
        </pc:spChg>
        <pc:spChg chg="add mod">
          <ac:chgData name="剑波 程" userId="aff90581a4755e2e" providerId="LiveId" clId="{8DAF184C-F0D5-4DAA-B3C5-AA23CCBBEEE1}" dt="2026-04-25T21:32:54.476" v="2813" actId="207"/>
          <ac:spMkLst>
            <pc:docMk/>
            <pc:sldMk cId="3107484394" sldId="1173"/>
            <ac:spMk id="11" creationId="{4B7CC704-9AB0-4147-60B4-14B69B64AECE}"/>
          </ac:spMkLst>
        </pc:spChg>
        <pc:spChg chg="mod">
          <ac:chgData name="剑波 程" userId="aff90581a4755e2e" providerId="LiveId" clId="{8DAF184C-F0D5-4DAA-B3C5-AA23CCBBEEE1}" dt="2026-04-25T20:58:58.509" v="2260" actId="207"/>
          <ac:spMkLst>
            <pc:docMk/>
            <pc:sldMk cId="3107484394" sldId="1173"/>
            <ac:spMk id="18" creationId="{C71473D8-E38E-A54C-D728-395CAA8D8CF9}"/>
          </ac:spMkLst>
        </pc:spChg>
        <pc:spChg chg="del">
          <ac:chgData name="剑波 程" userId="aff90581a4755e2e" providerId="LiveId" clId="{8DAF184C-F0D5-4DAA-B3C5-AA23CCBBEEE1}" dt="2026-04-25T13:11:29.998" v="2177" actId="478"/>
          <ac:spMkLst>
            <pc:docMk/>
            <pc:sldMk cId="3107484394" sldId="1173"/>
            <ac:spMk id="26" creationId="{32DBD1B8-9C66-6C87-9F00-304BE416FD54}"/>
          </ac:spMkLst>
        </pc:spChg>
        <pc:spChg chg="del mod">
          <ac:chgData name="剑波 程" userId="aff90581a4755e2e" providerId="LiveId" clId="{8DAF184C-F0D5-4DAA-B3C5-AA23CCBBEEE1}" dt="2026-04-25T21:11:39.766" v="2381" actId="478"/>
          <ac:spMkLst>
            <pc:docMk/>
            <pc:sldMk cId="3107484394" sldId="1173"/>
            <ac:spMk id="29" creationId="{3E9A6F7F-B375-880D-DC58-D52C9188ED5E}"/>
          </ac:spMkLst>
        </pc:spChg>
        <pc:spChg chg="del mod">
          <ac:chgData name="剑波 程" userId="aff90581a4755e2e" providerId="LiveId" clId="{8DAF184C-F0D5-4DAA-B3C5-AA23CCBBEEE1}" dt="2026-04-25T21:11:42.262" v="2382" actId="478"/>
          <ac:spMkLst>
            <pc:docMk/>
            <pc:sldMk cId="3107484394" sldId="1173"/>
            <ac:spMk id="30" creationId="{3F340048-17FA-BFA4-53D3-94C9D3015BD8}"/>
          </ac:spMkLst>
        </pc:spChg>
        <pc:spChg chg="del">
          <ac:chgData name="剑波 程" userId="aff90581a4755e2e" providerId="LiveId" clId="{8DAF184C-F0D5-4DAA-B3C5-AA23CCBBEEE1}" dt="2026-04-25T21:11:43.915" v="2383" actId="478"/>
          <ac:spMkLst>
            <pc:docMk/>
            <pc:sldMk cId="3107484394" sldId="1173"/>
            <ac:spMk id="32" creationId="{9A7FF0DF-8572-E310-05FC-26E0A4D4A850}"/>
          </ac:spMkLst>
        </pc:spChg>
        <pc:spChg chg="mod ord">
          <ac:chgData name="剑波 程" userId="aff90581a4755e2e" providerId="LiveId" clId="{8DAF184C-F0D5-4DAA-B3C5-AA23CCBBEEE1}" dt="2026-04-25T21:31:01.341" v="2786" actId="207"/>
          <ac:spMkLst>
            <pc:docMk/>
            <pc:sldMk cId="3107484394" sldId="1173"/>
            <ac:spMk id="33" creationId="{F04D72CA-B18F-03C9-C2A3-DEFABB477B6D}"/>
          </ac:spMkLst>
        </pc:spChg>
        <pc:spChg chg="del mod">
          <ac:chgData name="剑波 程" userId="aff90581a4755e2e" providerId="LiveId" clId="{8DAF184C-F0D5-4DAA-B3C5-AA23CCBBEEE1}" dt="2026-04-25T20:59:17.609" v="2261" actId="478"/>
          <ac:spMkLst>
            <pc:docMk/>
            <pc:sldMk cId="3107484394" sldId="1173"/>
            <ac:spMk id="34" creationId="{BA2C75FE-A9BB-290B-8013-A22A9A9CEE08}"/>
          </ac:spMkLst>
        </pc:spChg>
        <pc:spChg chg="del mod">
          <ac:chgData name="剑波 程" userId="aff90581a4755e2e" providerId="LiveId" clId="{8DAF184C-F0D5-4DAA-B3C5-AA23CCBBEEE1}" dt="2026-04-25T20:48:55.506" v="2246" actId="478"/>
          <ac:spMkLst>
            <pc:docMk/>
            <pc:sldMk cId="3107484394" sldId="1173"/>
            <ac:spMk id="43" creationId="{CF4F4481-D505-FFB4-57F6-669FFB82E4D3}"/>
          </ac:spMkLst>
        </pc:spChg>
        <pc:spChg chg="mod">
          <ac:chgData name="剑波 程" userId="aff90581a4755e2e" providerId="LiveId" clId="{8DAF184C-F0D5-4DAA-B3C5-AA23CCBBEEE1}" dt="2026-04-25T21:30:52.798" v="2785" actId="113"/>
          <ac:spMkLst>
            <pc:docMk/>
            <pc:sldMk cId="3107484394" sldId="1173"/>
            <ac:spMk id="56" creationId="{F992B028-1F12-45E1-20BD-2936FBA81F2F}"/>
          </ac:spMkLst>
        </pc:spChg>
        <pc:spChg chg="del mod">
          <ac:chgData name="剑波 程" userId="aff90581a4755e2e" providerId="LiveId" clId="{8DAF184C-F0D5-4DAA-B3C5-AA23CCBBEEE1}" dt="2026-04-25T13:11:27.669" v="2176" actId="478"/>
          <ac:spMkLst>
            <pc:docMk/>
            <pc:sldMk cId="3107484394" sldId="1173"/>
            <ac:spMk id="59" creationId="{9E4CA3D9-773D-0AD0-343D-624DDA52AC94}"/>
          </ac:spMkLst>
        </pc:spChg>
        <pc:graphicFrameChg chg="add del mod">
          <ac:chgData name="剑波 程" userId="aff90581a4755e2e" providerId="LiveId" clId="{8DAF184C-F0D5-4DAA-B3C5-AA23CCBBEEE1}" dt="2026-04-25T20:58:13.732" v="2254"/>
          <ac:graphicFrameMkLst>
            <pc:docMk/>
            <pc:sldMk cId="3107484394" sldId="1173"/>
            <ac:graphicFrameMk id="3" creationId="{A18485CB-BD51-6B6D-D862-316D25678F78}"/>
          </ac:graphicFrameMkLst>
        </pc:graphicFrameChg>
        <pc:graphicFrameChg chg="add del mod">
          <ac:chgData name="剑波 程" userId="aff90581a4755e2e" providerId="LiveId" clId="{8DAF184C-F0D5-4DAA-B3C5-AA23CCBBEEE1}" dt="2026-04-25T21:19:42.711" v="2392"/>
          <ac:graphicFrameMkLst>
            <pc:docMk/>
            <pc:sldMk cId="3107484394" sldId="1173"/>
            <ac:graphicFrameMk id="6" creationId="{50E143DD-E811-9935-8783-E1CB97F3A633}"/>
          </ac:graphicFrameMkLst>
        </pc:graphicFrameChg>
        <pc:picChg chg="add del mod">
          <ac:chgData name="剑波 程" userId="aff90581a4755e2e" providerId="LiveId" clId="{8DAF184C-F0D5-4DAA-B3C5-AA23CCBBEEE1}" dt="2026-04-25T21:19:41.875" v="2389" actId="478"/>
          <ac:picMkLst>
            <pc:docMk/>
            <pc:sldMk cId="3107484394" sldId="1173"/>
            <ac:picMk id="4" creationId="{C4FFF2EE-FE4B-AF72-5123-F58EF879A2B5}"/>
          </ac:picMkLst>
        </pc:picChg>
        <pc:picChg chg="add mod">
          <ac:chgData name="剑波 程" userId="aff90581a4755e2e" providerId="LiveId" clId="{8DAF184C-F0D5-4DAA-B3C5-AA23CCBBEEE1}" dt="2026-04-25T21:28:37.789" v="2778" actId="14100"/>
          <ac:picMkLst>
            <pc:docMk/>
            <pc:sldMk cId="3107484394" sldId="1173"/>
            <ac:picMk id="8" creationId="{C2C4F795-0F7B-5781-6F32-52208F4BCF54}"/>
          </ac:picMkLst>
        </pc:picChg>
        <pc:cxnChg chg="del">
          <ac:chgData name="剑波 程" userId="aff90581a4755e2e" providerId="LiveId" clId="{8DAF184C-F0D5-4DAA-B3C5-AA23CCBBEEE1}" dt="2026-04-25T20:48:39.095" v="2243" actId="478"/>
          <ac:cxnSpMkLst>
            <pc:docMk/>
            <pc:sldMk cId="3107484394" sldId="1173"/>
            <ac:cxnSpMk id="7" creationId="{E96956D8-D965-8DA2-9F40-4777EC129048}"/>
          </ac:cxnSpMkLst>
        </pc:cxnChg>
        <pc:cxnChg chg="add del">
          <ac:chgData name="剑波 程" userId="aff90581a4755e2e" providerId="LiveId" clId="{8DAF184C-F0D5-4DAA-B3C5-AA23CCBBEEE1}" dt="2026-04-25T20:48:47.128" v="2245" actId="478"/>
          <ac:cxnSpMkLst>
            <pc:docMk/>
            <pc:sldMk cId="3107484394" sldId="1173"/>
            <ac:cxnSpMk id="19" creationId="{17C3C4FA-55A9-42CC-79E9-EE49ED1B04CB}"/>
          </ac:cxnSpMkLst>
        </pc:cxnChg>
      </pc:sldChg>
      <pc:sldChg chg="add del">
        <pc:chgData name="剑波 程" userId="aff90581a4755e2e" providerId="LiveId" clId="{8DAF184C-F0D5-4DAA-B3C5-AA23CCBBEEE1}" dt="2026-04-26T02:08:38.523" v="4524" actId="47"/>
        <pc:sldMkLst>
          <pc:docMk/>
          <pc:sldMk cId="1772758635" sldId="1174"/>
        </pc:sldMkLst>
      </pc:sldChg>
      <pc:sldChg chg="addSp delSp modSp add mod">
        <pc:chgData name="剑波 程" userId="aff90581a4755e2e" providerId="LiveId" clId="{8DAF184C-F0D5-4DAA-B3C5-AA23CCBBEEE1}" dt="2026-04-26T05:28:54.292" v="7044" actId="20577"/>
        <pc:sldMkLst>
          <pc:docMk/>
          <pc:sldMk cId="1683837627" sldId="1175"/>
        </pc:sldMkLst>
        <pc:spChg chg="mod">
          <ac:chgData name="剑波 程" userId="aff90581a4755e2e" providerId="LiveId" clId="{8DAF184C-F0D5-4DAA-B3C5-AA23CCBBEEE1}" dt="2026-04-26T05:28:54.292" v="7044" actId="20577"/>
          <ac:spMkLst>
            <pc:docMk/>
            <pc:sldMk cId="1683837627" sldId="1175"/>
            <ac:spMk id="2" creationId="{34D93EE8-9D5B-1822-47EB-BB0B279FB75B}"/>
          </ac:spMkLst>
        </pc:spChg>
        <pc:spChg chg="add mod">
          <ac:chgData name="剑波 程" userId="aff90581a4755e2e" providerId="LiveId" clId="{8DAF184C-F0D5-4DAA-B3C5-AA23CCBBEEE1}" dt="2026-04-26T05:22:47.363" v="6953" actId="1076"/>
          <ac:spMkLst>
            <pc:docMk/>
            <pc:sldMk cId="1683837627" sldId="1175"/>
            <ac:spMk id="8" creationId="{2FE055F4-CC5A-CBC4-9188-4633B908B90A}"/>
          </ac:spMkLst>
        </pc:spChg>
        <pc:spChg chg="mod">
          <ac:chgData name="剑波 程" userId="aff90581a4755e2e" providerId="LiveId" clId="{8DAF184C-F0D5-4DAA-B3C5-AA23CCBBEEE1}" dt="2026-04-25T22:23:52.736" v="2892" actId="14100"/>
          <ac:spMkLst>
            <pc:docMk/>
            <pc:sldMk cId="1683837627" sldId="1175"/>
            <ac:spMk id="10" creationId="{5BE5F073-E502-D172-36A2-A095A710C7FE}"/>
          </ac:spMkLst>
        </pc:spChg>
        <pc:spChg chg="add mod">
          <ac:chgData name="剑波 程" userId="aff90581a4755e2e" providerId="LiveId" clId="{8DAF184C-F0D5-4DAA-B3C5-AA23CCBBEEE1}" dt="2026-04-26T05:22:37.615" v="6951" actId="255"/>
          <ac:spMkLst>
            <pc:docMk/>
            <pc:sldMk cId="1683837627" sldId="1175"/>
            <ac:spMk id="13" creationId="{67EA4914-23C6-3867-057A-3A9F8A85F790}"/>
          </ac:spMkLst>
        </pc:spChg>
        <pc:spChg chg="mod">
          <ac:chgData name="剑波 程" userId="aff90581a4755e2e" providerId="LiveId" clId="{8DAF184C-F0D5-4DAA-B3C5-AA23CCBBEEE1}" dt="2026-04-25T21:56:01.155" v="2856" actId="20577"/>
          <ac:spMkLst>
            <pc:docMk/>
            <pc:sldMk cId="1683837627" sldId="1175"/>
            <ac:spMk id="15" creationId="{E7727980-0D2C-A2A5-E6E2-27FD002A7AF3}"/>
          </ac:spMkLst>
        </pc:spChg>
        <pc:spChg chg="add mod">
          <ac:chgData name="剑波 程" userId="aff90581a4755e2e" providerId="LiveId" clId="{8DAF184C-F0D5-4DAA-B3C5-AA23CCBBEEE1}" dt="2026-04-26T05:21:23.049" v="6945" actId="1076"/>
          <ac:spMkLst>
            <pc:docMk/>
            <pc:sldMk cId="1683837627" sldId="1175"/>
            <ac:spMk id="16" creationId="{8D8EB19E-B76A-75B9-ABE6-43206BE099DB}"/>
          </ac:spMkLst>
        </pc:spChg>
        <pc:spChg chg="del">
          <ac:chgData name="剑波 程" userId="aff90581a4755e2e" providerId="LiveId" clId="{8DAF184C-F0D5-4DAA-B3C5-AA23CCBBEEE1}" dt="2026-04-25T22:24:01.718" v="2893" actId="478"/>
          <ac:spMkLst>
            <pc:docMk/>
            <pc:sldMk cId="1683837627" sldId="1175"/>
            <ac:spMk id="21" creationId="{5E7E409E-FE17-074C-452A-1F6E9B8E5CCE}"/>
          </ac:spMkLst>
        </pc:spChg>
        <pc:spChg chg="del">
          <ac:chgData name="剑波 程" userId="aff90581a4755e2e" providerId="LiveId" clId="{8DAF184C-F0D5-4DAA-B3C5-AA23CCBBEEE1}" dt="2026-04-25T22:24:01.718" v="2893" actId="478"/>
          <ac:spMkLst>
            <pc:docMk/>
            <pc:sldMk cId="1683837627" sldId="1175"/>
            <ac:spMk id="26" creationId="{E2D20356-B22C-FED7-FEF3-A9EB301E205B}"/>
          </ac:spMkLst>
        </pc:spChg>
        <pc:spChg chg="del">
          <ac:chgData name="剑波 程" userId="aff90581a4755e2e" providerId="LiveId" clId="{8DAF184C-F0D5-4DAA-B3C5-AA23CCBBEEE1}" dt="2026-04-25T22:24:01.718" v="2893" actId="478"/>
          <ac:spMkLst>
            <pc:docMk/>
            <pc:sldMk cId="1683837627" sldId="1175"/>
            <ac:spMk id="31" creationId="{B69BBAD1-9D3B-EBF2-E780-DA2666041FB0}"/>
          </ac:spMkLst>
        </pc:spChg>
        <pc:spChg chg="mod">
          <ac:chgData name="剑波 程" userId="aff90581a4755e2e" providerId="LiveId" clId="{8DAF184C-F0D5-4DAA-B3C5-AA23CCBBEEE1}" dt="2026-04-25T22:22:28.555" v="2876" actId="1076"/>
          <ac:spMkLst>
            <pc:docMk/>
            <pc:sldMk cId="1683837627" sldId="1175"/>
            <ac:spMk id="40" creationId="{E13FBA62-8F62-C874-6605-D8843094BDC1}"/>
          </ac:spMkLst>
        </pc:spChg>
        <pc:spChg chg="mod">
          <ac:chgData name="剑波 程" userId="aff90581a4755e2e" providerId="LiveId" clId="{8DAF184C-F0D5-4DAA-B3C5-AA23CCBBEEE1}" dt="2026-04-25T22:23:13.927" v="2886" actId="1076"/>
          <ac:spMkLst>
            <pc:docMk/>
            <pc:sldMk cId="1683837627" sldId="1175"/>
            <ac:spMk id="41" creationId="{734153A9-DF7C-FBC2-4226-B4670E45C7AC}"/>
          </ac:spMkLst>
        </pc:spChg>
        <pc:graphicFrameChg chg="add del mod">
          <ac:chgData name="剑波 程" userId="aff90581a4755e2e" providerId="LiveId" clId="{8DAF184C-F0D5-4DAA-B3C5-AA23CCBBEEE1}" dt="2026-04-25T22:21:44.221" v="2860"/>
          <ac:graphicFrameMkLst>
            <pc:docMk/>
            <pc:sldMk cId="1683837627" sldId="1175"/>
            <ac:graphicFrameMk id="3" creationId="{0979CD27-B35B-07BC-012A-5E4793BDD0CC}"/>
          </ac:graphicFrameMkLst>
        </pc:graphicFrameChg>
        <pc:picChg chg="add mod">
          <ac:chgData name="剑波 程" userId="aff90581a4755e2e" providerId="LiveId" clId="{8DAF184C-F0D5-4DAA-B3C5-AA23CCBBEEE1}" dt="2026-04-25T22:22:53.945" v="2882" actId="1076"/>
          <ac:picMkLst>
            <pc:docMk/>
            <pc:sldMk cId="1683837627" sldId="1175"/>
            <ac:picMk id="4" creationId="{02443FCC-F73A-4808-C0A4-15C4E1CC54A6}"/>
          </ac:picMkLst>
        </pc:picChg>
        <pc:picChg chg="del">
          <ac:chgData name="剑波 程" userId="aff90581a4755e2e" providerId="LiveId" clId="{8DAF184C-F0D5-4DAA-B3C5-AA23CCBBEEE1}" dt="2026-04-25T22:24:01.718" v="2893" actId="478"/>
          <ac:picMkLst>
            <pc:docMk/>
            <pc:sldMk cId="1683837627" sldId="1175"/>
            <ac:picMk id="6" creationId="{7429053D-72A0-A358-FC26-42E582616D93}"/>
          </ac:picMkLst>
        </pc:picChg>
        <pc:picChg chg="del">
          <ac:chgData name="剑波 程" userId="aff90581a4755e2e" providerId="LiveId" clId="{8DAF184C-F0D5-4DAA-B3C5-AA23CCBBEEE1}" dt="2026-04-25T22:24:01.718" v="2893" actId="478"/>
          <ac:picMkLst>
            <pc:docMk/>
            <pc:sldMk cId="1683837627" sldId="1175"/>
            <ac:picMk id="7" creationId="{F78BD315-E87A-F30B-1EDA-36088B9E2BF6}"/>
          </ac:picMkLst>
        </pc:picChg>
        <pc:picChg chg="del">
          <ac:chgData name="剑波 程" userId="aff90581a4755e2e" providerId="LiveId" clId="{8DAF184C-F0D5-4DAA-B3C5-AA23CCBBEEE1}" dt="2026-04-25T22:24:01.718" v="2893" actId="478"/>
          <ac:picMkLst>
            <pc:docMk/>
            <pc:sldMk cId="1683837627" sldId="1175"/>
            <ac:picMk id="9" creationId="{46752C51-074D-27ED-2A4D-ED4CC2BC0C10}"/>
          </ac:picMkLst>
        </pc:picChg>
        <pc:picChg chg="del">
          <ac:chgData name="剑波 程" userId="aff90581a4755e2e" providerId="LiveId" clId="{8DAF184C-F0D5-4DAA-B3C5-AA23CCBBEEE1}" dt="2026-04-25T22:24:01.718" v="2893" actId="478"/>
          <ac:picMkLst>
            <pc:docMk/>
            <pc:sldMk cId="1683837627" sldId="1175"/>
            <ac:picMk id="12" creationId="{69337E25-D99D-5604-C459-FB86321DE77A}"/>
          </ac:picMkLst>
        </pc:picChg>
        <pc:picChg chg="del">
          <ac:chgData name="剑波 程" userId="aff90581a4755e2e" providerId="LiveId" clId="{8DAF184C-F0D5-4DAA-B3C5-AA23CCBBEEE1}" dt="2026-04-25T22:24:01.718" v="2893" actId="478"/>
          <ac:picMkLst>
            <pc:docMk/>
            <pc:sldMk cId="1683837627" sldId="1175"/>
            <ac:picMk id="14" creationId="{B6065DBB-3695-2CDD-8008-4BE253C7C56D}"/>
          </ac:picMkLst>
        </pc:picChg>
        <pc:picChg chg="del">
          <ac:chgData name="剑波 程" userId="aff90581a4755e2e" providerId="LiveId" clId="{8DAF184C-F0D5-4DAA-B3C5-AA23CCBBEEE1}" dt="2026-04-25T22:24:01.718" v="2893" actId="478"/>
          <ac:picMkLst>
            <pc:docMk/>
            <pc:sldMk cId="1683837627" sldId="1175"/>
            <ac:picMk id="17" creationId="{16620AAC-F87A-3A7B-FD1A-8B9AD49FEB7D}"/>
          </ac:picMkLst>
        </pc:picChg>
        <pc:picChg chg="del">
          <ac:chgData name="剑波 程" userId="aff90581a4755e2e" providerId="LiveId" clId="{8DAF184C-F0D5-4DAA-B3C5-AA23CCBBEEE1}" dt="2026-04-25T22:21:43.462" v="2857" actId="478"/>
          <ac:picMkLst>
            <pc:docMk/>
            <pc:sldMk cId="1683837627" sldId="1175"/>
            <ac:picMk id="20" creationId="{BD50AC1B-7B77-A1BB-8106-FA2977A016BB}"/>
          </ac:picMkLst>
        </pc:picChg>
        <pc:picChg chg="del">
          <ac:chgData name="剑波 程" userId="aff90581a4755e2e" providerId="LiveId" clId="{8DAF184C-F0D5-4DAA-B3C5-AA23CCBBEEE1}" dt="2026-04-25T22:22:17.052" v="2872" actId="478"/>
          <ac:picMkLst>
            <pc:docMk/>
            <pc:sldMk cId="1683837627" sldId="1175"/>
            <ac:picMk id="35" creationId="{1DE9E8A9-55ED-ABE0-DCC7-13BDAD262CE5}"/>
          </ac:picMkLst>
        </pc:picChg>
        <pc:picChg chg="del">
          <ac:chgData name="剑波 程" userId="aff90581a4755e2e" providerId="LiveId" clId="{8DAF184C-F0D5-4DAA-B3C5-AA23CCBBEEE1}" dt="2026-04-25T22:22:15.308" v="2871" actId="478"/>
          <ac:picMkLst>
            <pc:docMk/>
            <pc:sldMk cId="1683837627" sldId="1175"/>
            <ac:picMk id="36" creationId="{CDDB3B66-6A0F-11AE-A90E-26FDA2429613}"/>
          </ac:picMkLst>
        </pc:picChg>
        <pc:picChg chg="del">
          <ac:chgData name="剑波 程" userId="aff90581a4755e2e" providerId="LiveId" clId="{8DAF184C-F0D5-4DAA-B3C5-AA23CCBBEEE1}" dt="2026-04-25T22:22:11.658" v="2869" actId="478"/>
          <ac:picMkLst>
            <pc:docMk/>
            <pc:sldMk cId="1683837627" sldId="1175"/>
            <ac:picMk id="37" creationId="{4292E88E-B27E-7E03-0243-78E1A8F58880}"/>
          </ac:picMkLst>
        </pc:picChg>
        <pc:picChg chg="del">
          <ac:chgData name="剑波 程" userId="aff90581a4755e2e" providerId="LiveId" clId="{8DAF184C-F0D5-4DAA-B3C5-AA23CCBBEEE1}" dt="2026-04-25T22:22:13.152" v="2870" actId="478"/>
          <ac:picMkLst>
            <pc:docMk/>
            <pc:sldMk cId="1683837627" sldId="1175"/>
            <ac:picMk id="38" creationId="{A3770A69-1CA7-4545-279D-1D64CAA1F7F8}"/>
          </ac:picMkLst>
        </pc:picChg>
        <pc:cxnChg chg="mod">
          <ac:chgData name="剑波 程" userId="aff90581a4755e2e" providerId="LiveId" clId="{8DAF184C-F0D5-4DAA-B3C5-AA23CCBBEEE1}" dt="2026-04-25T22:23:23.437" v="2887" actId="1076"/>
          <ac:cxnSpMkLst>
            <pc:docMk/>
            <pc:sldMk cId="1683837627" sldId="1175"/>
            <ac:cxnSpMk id="11" creationId="{9115A7BC-DE94-EFAB-8FE9-8DFAEFBFFC14}"/>
          </ac:cxnSpMkLst>
        </pc:cxnChg>
      </pc:sldChg>
      <pc:sldChg chg="addSp delSp modSp add mod">
        <pc:chgData name="剑波 程" userId="aff90581a4755e2e" providerId="LiveId" clId="{8DAF184C-F0D5-4DAA-B3C5-AA23CCBBEEE1}" dt="2026-04-26T06:15:21.074" v="7176" actId="1076"/>
        <pc:sldMkLst>
          <pc:docMk/>
          <pc:sldMk cId="3837035075" sldId="1176"/>
        </pc:sldMkLst>
        <pc:spChg chg="mod">
          <ac:chgData name="剑波 程" userId="aff90581a4755e2e" providerId="LiveId" clId="{8DAF184C-F0D5-4DAA-B3C5-AA23CCBBEEE1}" dt="2026-04-26T05:28:48.691" v="7041" actId="20577"/>
          <ac:spMkLst>
            <pc:docMk/>
            <pc:sldMk cId="3837035075" sldId="1176"/>
            <ac:spMk id="2" creationId="{4B0FC039-4960-C475-7E50-D6DA53D7AA2C}"/>
          </ac:spMkLst>
        </pc:spChg>
        <pc:spChg chg="add mod">
          <ac:chgData name="剑波 程" userId="aff90581a4755e2e" providerId="LiveId" clId="{8DAF184C-F0D5-4DAA-B3C5-AA23CCBBEEE1}" dt="2026-04-26T01:07:16.136" v="3967" actId="20577"/>
          <ac:spMkLst>
            <pc:docMk/>
            <pc:sldMk cId="3837035075" sldId="1176"/>
            <ac:spMk id="6" creationId="{6FBE4DB6-A781-7590-01F3-DBCA01F7BC39}"/>
          </ac:spMkLst>
        </pc:spChg>
        <pc:spChg chg="add mod">
          <ac:chgData name="剑波 程" userId="aff90581a4755e2e" providerId="LiveId" clId="{8DAF184C-F0D5-4DAA-B3C5-AA23CCBBEEE1}" dt="2026-04-25T23:48:33.607" v="3413" actId="207"/>
          <ac:spMkLst>
            <pc:docMk/>
            <pc:sldMk cId="3837035075" sldId="1176"/>
            <ac:spMk id="7" creationId="{C297F0E8-E7F9-0567-7CAA-73DDA490B76B}"/>
          </ac:spMkLst>
        </pc:spChg>
        <pc:spChg chg="del">
          <ac:chgData name="剑波 程" userId="aff90581a4755e2e" providerId="LiveId" clId="{8DAF184C-F0D5-4DAA-B3C5-AA23CCBBEEE1}" dt="2026-04-25T22:52:25.043" v="3233" actId="478"/>
          <ac:spMkLst>
            <pc:docMk/>
            <pc:sldMk cId="3837035075" sldId="1176"/>
            <ac:spMk id="8" creationId="{A82BFDFA-0ED0-222B-A81F-BD1A2705C84C}"/>
          </ac:spMkLst>
        </pc:spChg>
        <pc:spChg chg="mod">
          <ac:chgData name="剑波 程" userId="aff90581a4755e2e" providerId="LiveId" clId="{8DAF184C-F0D5-4DAA-B3C5-AA23CCBBEEE1}" dt="2026-04-25T23:14:24.199" v="3263" actId="255"/>
          <ac:spMkLst>
            <pc:docMk/>
            <pc:sldMk cId="3837035075" sldId="1176"/>
            <ac:spMk id="10" creationId="{0B09F80B-74D3-CA88-DF57-80E1F4827D01}"/>
          </ac:spMkLst>
        </pc:spChg>
        <pc:spChg chg="add mod">
          <ac:chgData name="剑波 程" userId="aff90581a4755e2e" providerId="LiveId" clId="{8DAF184C-F0D5-4DAA-B3C5-AA23CCBBEEE1}" dt="2026-04-25T23:45:39.302" v="3378" actId="1076"/>
          <ac:spMkLst>
            <pc:docMk/>
            <pc:sldMk cId="3837035075" sldId="1176"/>
            <ac:spMk id="12" creationId="{C1DD8E3F-FAF6-D3EA-D1A8-9D838628CDA4}"/>
          </ac:spMkLst>
        </pc:spChg>
        <pc:spChg chg="mod">
          <ac:chgData name="剑波 程" userId="aff90581a4755e2e" providerId="LiveId" clId="{8DAF184C-F0D5-4DAA-B3C5-AA23CCBBEEE1}" dt="2026-04-26T05:19:53.500" v="6930" actId="1076"/>
          <ac:spMkLst>
            <pc:docMk/>
            <pc:sldMk cId="3837035075" sldId="1176"/>
            <ac:spMk id="13" creationId="{332BBBDD-6DC2-5CFD-23BE-F498B2494FED}"/>
          </ac:spMkLst>
        </pc:spChg>
        <pc:spChg chg="mod">
          <ac:chgData name="剑波 程" userId="aff90581a4755e2e" providerId="LiveId" clId="{8DAF184C-F0D5-4DAA-B3C5-AA23CCBBEEE1}" dt="2026-04-25T22:52:09.092" v="3231" actId="14100"/>
          <ac:spMkLst>
            <pc:docMk/>
            <pc:sldMk cId="3837035075" sldId="1176"/>
            <ac:spMk id="15" creationId="{5350215F-4C10-43BA-348A-89E1449108D8}"/>
          </ac:spMkLst>
        </pc:spChg>
        <pc:spChg chg="del">
          <ac:chgData name="剑波 程" userId="aff90581a4755e2e" providerId="LiveId" clId="{8DAF184C-F0D5-4DAA-B3C5-AA23CCBBEEE1}" dt="2026-04-25T22:52:17.185" v="3232" actId="478"/>
          <ac:spMkLst>
            <pc:docMk/>
            <pc:sldMk cId="3837035075" sldId="1176"/>
            <ac:spMk id="16" creationId="{C88D0629-5656-B4E7-50FC-43BF3EAE356D}"/>
          </ac:spMkLst>
        </pc:spChg>
        <pc:spChg chg="add del mod">
          <ac:chgData name="剑波 程" userId="aff90581a4755e2e" providerId="LiveId" clId="{8DAF184C-F0D5-4DAA-B3C5-AA23CCBBEEE1}" dt="2026-04-25T23:51:37.777" v="3461" actId="478"/>
          <ac:spMkLst>
            <pc:docMk/>
            <pc:sldMk cId="3837035075" sldId="1176"/>
            <ac:spMk id="19" creationId="{0E0FA4F5-2FD3-99B6-C79A-81707292D0A4}"/>
          </ac:spMkLst>
        </pc:spChg>
        <pc:spChg chg="add mod">
          <ac:chgData name="剑波 程" userId="aff90581a4755e2e" providerId="LiveId" clId="{8DAF184C-F0D5-4DAA-B3C5-AA23CCBBEEE1}" dt="2026-04-25T23:48:43.951" v="3415" actId="207"/>
          <ac:spMkLst>
            <pc:docMk/>
            <pc:sldMk cId="3837035075" sldId="1176"/>
            <ac:spMk id="20" creationId="{2D344F6E-0553-9780-410A-B2C79A4B8036}"/>
          </ac:spMkLst>
        </pc:spChg>
        <pc:spChg chg="add mod">
          <ac:chgData name="剑波 程" userId="aff90581a4755e2e" providerId="LiveId" clId="{8DAF184C-F0D5-4DAA-B3C5-AA23CCBBEEE1}" dt="2026-04-26T06:14:59.602" v="7175" actId="1076"/>
          <ac:spMkLst>
            <pc:docMk/>
            <pc:sldMk cId="3837035075" sldId="1176"/>
            <ac:spMk id="21" creationId="{EE50A8E3-4BF6-75DE-DCDC-7F22C4649871}"/>
          </ac:spMkLst>
        </pc:spChg>
        <pc:spChg chg="del">
          <ac:chgData name="剑波 程" userId="aff90581a4755e2e" providerId="LiveId" clId="{8DAF184C-F0D5-4DAA-B3C5-AA23CCBBEEE1}" dt="2026-04-25T23:34:14.832" v="3349" actId="478"/>
          <ac:spMkLst>
            <pc:docMk/>
            <pc:sldMk cId="3837035075" sldId="1176"/>
            <ac:spMk id="40" creationId="{C9AB59E3-8163-59E2-7363-FF231FE27A11}"/>
          </ac:spMkLst>
        </pc:spChg>
        <pc:spChg chg="del mod">
          <ac:chgData name="剑波 程" userId="aff90581a4755e2e" providerId="LiveId" clId="{8DAF184C-F0D5-4DAA-B3C5-AA23CCBBEEE1}" dt="2026-04-25T23:47:17.942" v="3393" actId="478"/>
          <ac:spMkLst>
            <pc:docMk/>
            <pc:sldMk cId="3837035075" sldId="1176"/>
            <ac:spMk id="41" creationId="{23D1BDDD-185C-A36F-9CF0-996A26D6BC5C}"/>
          </ac:spMkLst>
        </pc:spChg>
        <pc:picChg chg="add mod">
          <ac:chgData name="剑波 程" userId="aff90581a4755e2e" providerId="LiveId" clId="{8DAF184C-F0D5-4DAA-B3C5-AA23CCBBEEE1}" dt="2026-04-25T23:34:20.545" v="3351" actId="1076"/>
          <ac:picMkLst>
            <pc:docMk/>
            <pc:sldMk cId="3837035075" sldId="1176"/>
            <ac:picMk id="3" creationId="{1E1A4488-B4B2-A514-FA1E-EB1F7324A11C}"/>
          </ac:picMkLst>
        </pc:picChg>
        <pc:picChg chg="del">
          <ac:chgData name="剑波 程" userId="aff90581a4755e2e" providerId="LiveId" clId="{8DAF184C-F0D5-4DAA-B3C5-AA23CCBBEEE1}" dt="2026-04-25T22:52:29.036" v="3234" actId="478"/>
          <ac:picMkLst>
            <pc:docMk/>
            <pc:sldMk cId="3837035075" sldId="1176"/>
            <ac:picMk id="4" creationId="{81269D91-D358-867D-56C0-88024875472C}"/>
          </ac:picMkLst>
        </pc:picChg>
        <pc:picChg chg="add mod">
          <ac:chgData name="剑波 程" userId="aff90581a4755e2e" providerId="LiveId" clId="{8DAF184C-F0D5-4DAA-B3C5-AA23CCBBEEE1}" dt="2026-04-25T23:47:40.422" v="3396" actId="1076"/>
          <ac:picMkLst>
            <pc:docMk/>
            <pc:sldMk cId="3837035075" sldId="1176"/>
            <ac:picMk id="5" creationId="{5011E966-9196-F877-35D7-0202244403F6}"/>
          </ac:picMkLst>
        </pc:picChg>
        <pc:picChg chg="add mod">
          <ac:chgData name="剑波 程" userId="aff90581a4755e2e" providerId="LiveId" clId="{8DAF184C-F0D5-4DAA-B3C5-AA23CCBBEEE1}" dt="2026-04-26T06:15:21.074" v="7176" actId="1076"/>
          <ac:picMkLst>
            <pc:docMk/>
            <pc:sldMk cId="3837035075" sldId="1176"/>
            <ac:picMk id="9" creationId="{81D8382B-EB4D-8299-50A8-7A793CFB7414}"/>
          </ac:picMkLst>
        </pc:picChg>
        <pc:picChg chg="add mod">
          <ac:chgData name="剑波 程" userId="aff90581a4755e2e" providerId="LiveId" clId="{8DAF184C-F0D5-4DAA-B3C5-AA23CCBBEEE1}" dt="2026-04-25T23:44:59.438" v="3368" actId="1076"/>
          <ac:picMkLst>
            <pc:docMk/>
            <pc:sldMk cId="3837035075" sldId="1176"/>
            <ac:picMk id="14" creationId="{E12DAD62-28D7-25B4-CDBF-A75D6C783FFC}"/>
          </ac:picMkLst>
        </pc:picChg>
        <pc:picChg chg="add">
          <ac:chgData name="剑波 程" userId="aff90581a4755e2e" providerId="LiveId" clId="{8DAF184C-F0D5-4DAA-B3C5-AA23CCBBEEE1}" dt="2026-04-25T23:45:33.005" v="3377"/>
          <ac:picMkLst>
            <pc:docMk/>
            <pc:sldMk cId="3837035075" sldId="1176"/>
            <ac:picMk id="17" creationId="{489A1132-F55F-4F65-5227-241C51583E66}"/>
          </ac:picMkLst>
        </pc:picChg>
        <pc:cxnChg chg="del">
          <ac:chgData name="剑波 程" userId="aff90581a4755e2e" providerId="LiveId" clId="{8DAF184C-F0D5-4DAA-B3C5-AA23CCBBEEE1}" dt="2026-04-25T23:14:30.407" v="3265" actId="478"/>
          <ac:cxnSpMkLst>
            <pc:docMk/>
            <pc:sldMk cId="3837035075" sldId="1176"/>
            <ac:cxnSpMk id="11" creationId="{5FE1FED3-7889-638B-EF94-27B45C52891A}"/>
          </ac:cxnSpMkLst>
        </pc:cxnChg>
        <pc:cxnChg chg="del">
          <ac:chgData name="剑波 程" userId="aff90581a4755e2e" providerId="LiveId" clId="{8DAF184C-F0D5-4DAA-B3C5-AA23CCBBEEE1}" dt="2026-04-25T23:09:38.504" v="3236" actId="478"/>
          <ac:cxnSpMkLst>
            <pc:docMk/>
            <pc:sldMk cId="3837035075" sldId="1176"/>
            <ac:cxnSpMk id="29" creationId="{06E74E59-4E68-B67F-B7F3-6BA212C06BB4}"/>
          </ac:cxnSpMkLst>
        </pc:cxnChg>
      </pc:sldChg>
      <pc:sldChg chg="addSp delSp modSp add mod">
        <pc:chgData name="剑波 程" userId="aff90581a4755e2e" providerId="LiveId" clId="{8DAF184C-F0D5-4DAA-B3C5-AA23CCBBEEE1}" dt="2026-04-26T05:28:42.538" v="7038" actId="20577"/>
        <pc:sldMkLst>
          <pc:docMk/>
          <pc:sldMk cId="1255426115" sldId="1177"/>
        </pc:sldMkLst>
        <pc:spChg chg="mod">
          <ac:chgData name="剑波 程" userId="aff90581a4755e2e" providerId="LiveId" clId="{8DAF184C-F0D5-4DAA-B3C5-AA23CCBBEEE1}" dt="2026-04-26T05:28:42.538" v="7038" actId="20577"/>
          <ac:spMkLst>
            <pc:docMk/>
            <pc:sldMk cId="1255426115" sldId="1177"/>
            <ac:spMk id="2" creationId="{DD0B1D17-BA77-5907-B547-49837D75A009}"/>
          </ac:spMkLst>
        </pc:spChg>
        <pc:spChg chg="mod">
          <ac:chgData name="剑波 程" userId="aff90581a4755e2e" providerId="LiveId" clId="{8DAF184C-F0D5-4DAA-B3C5-AA23CCBBEEE1}" dt="2026-04-26T05:18:59.642" v="6914" actId="1076"/>
          <ac:spMkLst>
            <pc:docMk/>
            <pc:sldMk cId="1255426115" sldId="1177"/>
            <ac:spMk id="6" creationId="{5D03C094-9108-47AB-3364-251F7D80E564}"/>
          </ac:spMkLst>
        </pc:spChg>
        <pc:spChg chg="mod">
          <ac:chgData name="剑波 程" userId="aff90581a4755e2e" providerId="LiveId" clId="{8DAF184C-F0D5-4DAA-B3C5-AA23CCBBEEE1}" dt="2026-04-26T00:03:36.198" v="3535" actId="1076"/>
          <ac:spMkLst>
            <pc:docMk/>
            <pc:sldMk cId="1255426115" sldId="1177"/>
            <ac:spMk id="7" creationId="{0D2B316B-5980-5F70-74BF-CB15AA524CBD}"/>
          </ac:spMkLst>
        </pc:spChg>
        <pc:spChg chg="del">
          <ac:chgData name="剑波 程" userId="aff90581a4755e2e" providerId="LiveId" clId="{8DAF184C-F0D5-4DAA-B3C5-AA23CCBBEEE1}" dt="2026-04-25T23:49:53.138" v="3418" actId="478"/>
          <ac:spMkLst>
            <pc:docMk/>
            <pc:sldMk cId="1255426115" sldId="1177"/>
            <ac:spMk id="10" creationId="{4578839C-AEDD-3ABC-D67F-37AA7F02D134}"/>
          </ac:spMkLst>
        </pc:spChg>
        <pc:spChg chg="mod">
          <ac:chgData name="剑波 程" userId="aff90581a4755e2e" providerId="LiveId" clId="{8DAF184C-F0D5-4DAA-B3C5-AA23CCBBEEE1}" dt="2026-04-26T00:03:36.198" v="3535" actId="1076"/>
          <ac:spMkLst>
            <pc:docMk/>
            <pc:sldMk cId="1255426115" sldId="1177"/>
            <ac:spMk id="12" creationId="{06300805-DEB4-3F75-DA49-4AF8F960FBB4}"/>
          </ac:spMkLst>
        </pc:spChg>
        <pc:spChg chg="mod">
          <ac:chgData name="剑波 程" userId="aff90581a4755e2e" providerId="LiveId" clId="{8DAF184C-F0D5-4DAA-B3C5-AA23CCBBEEE1}" dt="2026-04-26T05:19:09.964" v="6915" actId="108"/>
          <ac:spMkLst>
            <pc:docMk/>
            <pc:sldMk cId="1255426115" sldId="1177"/>
            <ac:spMk id="13" creationId="{AC7F7C42-8039-04BB-F70F-A6E485FBB2E7}"/>
          </ac:spMkLst>
        </pc:spChg>
        <pc:spChg chg="mod">
          <ac:chgData name="剑波 程" userId="aff90581a4755e2e" providerId="LiveId" clId="{8DAF184C-F0D5-4DAA-B3C5-AA23CCBBEEE1}" dt="2026-04-26T05:19:29.800" v="6928" actId="20577"/>
          <ac:spMkLst>
            <pc:docMk/>
            <pc:sldMk cId="1255426115" sldId="1177"/>
            <ac:spMk id="19" creationId="{9117BF69-286E-25EA-B2D6-5DAEA3264324}"/>
          </ac:spMkLst>
        </pc:spChg>
        <pc:spChg chg="mod">
          <ac:chgData name="剑波 程" userId="aff90581a4755e2e" providerId="LiveId" clId="{8DAF184C-F0D5-4DAA-B3C5-AA23CCBBEEE1}" dt="2026-04-26T00:14:07.462" v="3615" actId="1076"/>
          <ac:spMkLst>
            <pc:docMk/>
            <pc:sldMk cId="1255426115" sldId="1177"/>
            <ac:spMk id="20" creationId="{C8C39266-9995-AA91-4E53-55AD048339C4}"/>
          </ac:spMkLst>
        </pc:spChg>
        <pc:picChg chg="del">
          <ac:chgData name="剑波 程" userId="aff90581a4755e2e" providerId="LiveId" clId="{8DAF184C-F0D5-4DAA-B3C5-AA23CCBBEEE1}" dt="2026-04-25T23:49:51.385" v="3417" actId="478"/>
          <ac:picMkLst>
            <pc:docMk/>
            <pc:sldMk cId="1255426115" sldId="1177"/>
            <ac:picMk id="3" creationId="{60181B62-6435-E371-627B-F3F81D0587FB}"/>
          </ac:picMkLst>
        </pc:picChg>
        <pc:picChg chg="add">
          <ac:chgData name="剑波 程" userId="aff90581a4755e2e" providerId="LiveId" clId="{8DAF184C-F0D5-4DAA-B3C5-AA23CCBBEEE1}" dt="2026-04-26T00:01:00.232" v="3467"/>
          <ac:picMkLst>
            <pc:docMk/>
            <pc:sldMk cId="1255426115" sldId="1177"/>
            <ac:picMk id="4" creationId="{8A702D5C-EAB0-1F52-09C4-B13A4E7DE254}"/>
          </ac:picMkLst>
        </pc:picChg>
        <pc:picChg chg="del mod">
          <ac:chgData name="剑波 程" userId="aff90581a4755e2e" providerId="LiveId" clId="{8DAF184C-F0D5-4DAA-B3C5-AA23CCBBEEE1}" dt="2026-04-26T00:00:08.593" v="3465" actId="478"/>
          <ac:picMkLst>
            <pc:docMk/>
            <pc:sldMk cId="1255426115" sldId="1177"/>
            <ac:picMk id="5" creationId="{72321D0A-9942-F2FA-2FE9-E043D92F01A3}"/>
          </ac:picMkLst>
        </pc:picChg>
        <pc:picChg chg="add mod">
          <ac:chgData name="剑波 程" userId="aff90581a4755e2e" providerId="LiveId" clId="{8DAF184C-F0D5-4DAA-B3C5-AA23CCBBEEE1}" dt="2026-04-26T00:03:36.198" v="3535" actId="1076"/>
          <ac:picMkLst>
            <pc:docMk/>
            <pc:sldMk cId="1255426115" sldId="1177"/>
            <ac:picMk id="8" creationId="{83555E5E-77A8-7B04-3F44-29E9F6902F5E}"/>
          </ac:picMkLst>
        </pc:picChg>
        <pc:picChg chg="add del">
          <ac:chgData name="剑波 程" userId="aff90581a4755e2e" providerId="LiveId" clId="{8DAF184C-F0D5-4DAA-B3C5-AA23CCBBEEE1}" dt="2026-04-26T00:01:06.445" v="3469" actId="478"/>
          <ac:picMkLst>
            <pc:docMk/>
            <pc:sldMk cId="1255426115" sldId="1177"/>
            <ac:picMk id="9" creationId="{0955B23D-93D1-922B-DBEF-9CB1F7955D01}"/>
          </ac:picMkLst>
        </pc:picChg>
        <pc:picChg chg="add mod">
          <ac:chgData name="剑波 程" userId="aff90581a4755e2e" providerId="LiveId" clId="{8DAF184C-F0D5-4DAA-B3C5-AA23CCBBEEE1}" dt="2026-04-26T00:13:53.084" v="3613" actId="1076"/>
          <ac:picMkLst>
            <pc:docMk/>
            <pc:sldMk cId="1255426115" sldId="1177"/>
            <ac:picMk id="11" creationId="{532CF861-E1A4-9648-93DA-ACA9D5331EB2}"/>
          </ac:picMkLst>
        </pc:picChg>
        <pc:picChg chg="mod">
          <ac:chgData name="剑波 程" userId="aff90581a4755e2e" providerId="LiveId" clId="{8DAF184C-F0D5-4DAA-B3C5-AA23CCBBEEE1}" dt="2026-04-26T05:18:56.799" v="6913" actId="1076"/>
          <ac:picMkLst>
            <pc:docMk/>
            <pc:sldMk cId="1255426115" sldId="1177"/>
            <ac:picMk id="14" creationId="{006D13C1-0D2A-2C40-A497-A99A3A3350D1}"/>
          </ac:picMkLst>
        </pc:picChg>
        <pc:picChg chg="add del mod">
          <ac:chgData name="剑波 程" userId="aff90581a4755e2e" providerId="LiveId" clId="{8DAF184C-F0D5-4DAA-B3C5-AA23CCBBEEE1}" dt="2026-04-26T00:13:34.047" v="3611" actId="478"/>
          <ac:picMkLst>
            <pc:docMk/>
            <pc:sldMk cId="1255426115" sldId="1177"/>
            <ac:picMk id="16" creationId="{B7586E45-DFDB-4FCD-1959-096154CC9C3C}"/>
          </ac:picMkLst>
        </pc:picChg>
      </pc:sldChg>
      <pc:sldChg chg="addSp delSp modSp add mod">
        <pc:chgData name="剑波 程" userId="aff90581a4755e2e" providerId="LiveId" clId="{8DAF184C-F0D5-4DAA-B3C5-AA23CCBBEEE1}" dt="2026-04-26T05:28:36.485" v="7034" actId="20577"/>
        <pc:sldMkLst>
          <pc:docMk/>
          <pc:sldMk cId="3937049124" sldId="1178"/>
        </pc:sldMkLst>
        <pc:spChg chg="mod">
          <ac:chgData name="剑波 程" userId="aff90581a4755e2e" providerId="LiveId" clId="{8DAF184C-F0D5-4DAA-B3C5-AA23CCBBEEE1}" dt="2026-04-26T05:28:36.485" v="7034" actId="20577"/>
          <ac:spMkLst>
            <pc:docMk/>
            <pc:sldMk cId="3937049124" sldId="1178"/>
            <ac:spMk id="2" creationId="{255A5A03-9735-86BB-4968-BAC53AF03E60}"/>
          </ac:spMkLst>
        </pc:spChg>
        <pc:spChg chg="add mod">
          <ac:chgData name="剑波 程" userId="aff90581a4755e2e" providerId="LiveId" clId="{8DAF184C-F0D5-4DAA-B3C5-AA23CCBBEEE1}" dt="2026-04-26T05:18:21.941" v="6910" actId="2711"/>
          <ac:spMkLst>
            <pc:docMk/>
            <pc:sldMk cId="3937049124" sldId="1178"/>
            <ac:spMk id="4" creationId="{04D7A99C-FC68-4375-71D6-5E2B346BE38E}"/>
          </ac:spMkLst>
        </pc:spChg>
        <pc:spChg chg="add mod">
          <ac:chgData name="剑波 程" userId="aff90581a4755e2e" providerId="LiveId" clId="{8DAF184C-F0D5-4DAA-B3C5-AA23CCBBEEE1}" dt="2026-04-26T00:27:51.169" v="3787" actId="1076"/>
          <ac:spMkLst>
            <pc:docMk/>
            <pc:sldMk cId="3937049124" sldId="1178"/>
            <ac:spMk id="5" creationId="{C102AE56-9061-0435-1C8F-48646E77970A}"/>
          </ac:spMkLst>
        </pc:spChg>
        <pc:spChg chg="del">
          <ac:chgData name="剑波 程" userId="aff90581a4755e2e" providerId="LiveId" clId="{8DAF184C-F0D5-4DAA-B3C5-AA23CCBBEEE1}" dt="2026-04-26T00:14:19.435" v="3617" actId="478"/>
          <ac:spMkLst>
            <pc:docMk/>
            <pc:sldMk cId="3937049124" sldId="1178"/>
            <ac:spMk id="6" creationId="{1DDF5FF3-0025-01F8-5BBE-85F39A84BC85}"/>
          </ac:spMkLst>
        </pc:spChg>
        <pc:spChg chg="del">
          <ac:chgData name="剑波 程" userId="aff90581a4755e2e" providerId="LiveId" clId="{8DAF184C-F0D5-4DAA-B3C5-AA23CCBBEEE1}" dt="2026-04-26T00:14:19.435" v="3617" actId="478"/>
          <ac:spMkLst>
            <pc:docMk/>
            <pc:sldMk cId="3937049124" sldId="1178"/>
            <ac:spMk id="7" creationId="{213DC08A-54A9-96A4-F8DF-4F355F7A6B1B}"/>
          </ac:spMkLst>
        </pc:spChg>
        <pc:spChg chg="add mod">
          <ac:chgData name="剑波 程" userId="aff90581a4755e2e" providerId="LiveId" clId="{8DAF184C-F0D5-4DAA-B3C5-AA23CCBBEEE1}" dt="2026-04-26T00:20:36.224" v="3666"/>
          <ac:spMkLst>
            <pc:docMk/>
            <pc:sldMk cId="3937049124" sldId="1178"/>
            <ac:spMk id="9" creationId="{D119C1C9-DE9D-E191-146B-143332B13A68}"/>
          </ac:spMkLst>
        </pc:spChg>
        <pc:spChg chg="add mod">
          <ac:chgData name="剑波 程" userId="aff90581a4755e2e" providerId="LiveId" clId="{8DAF184C-F0D5-4DAA-B3C5-AA23CCBBEEE1}" dt="2026-04-26T05:18:15.240" v="6909" actId="255"/>
          <ac:spMkLst>
            <pc:docMk/>
            <pc:sldMk cId="3937049124" sldId="1178"/>
            <ac:spMk id="10" creationId="{A950C779-C637-F79C-2649-1BC5A5507E88}"/>
          </ac:spMkLst>
        </pc:spChg>
        <pc:spChg chg="del">
          <ac:chgData name="剑波 程" userId="aff90581a4755e2e" providerId="LiveId" clId="{8DAF184C-F0D5-4DAA-B3C5-AA23CCBBEEE1}" dt="2026-04-26T00:14:19.435" v="3617" actId="478"/>
          <ac:spMkLst>
            <pc:docMk/>
            <pc:sldMk cId="3937049124" sldId="1178"/>
            <ac:spMk id="12" creationId="{C3085871-5326-5112-B049-504575493121}"/>
          </ac:spMkLst>
        </pc:spChg>
        <pc:spChg chg="del">
          <ac:chgData name="剑波 程" userId="aff90581a4755e2e" providerId="LiveId" clId="{8DAF184C-F0D5-4DAA-B3C5-AA23CCBBEEE1}" dt="2026-04-26T00:14:23.838" v="3618" actId="478"/>
          <ac:spMkLst>
            <pc:docMk/>
            <pc:sldMk cId="3937049124" sldId="1178"/>
            <ac:spMk id="13" creationId="{91F7359D-D35E-9C88-4242-67F271453E32}"/>
          </ac:spMkLst>
        </pc:spChg>
        <pc:spChg chg="add mod">
          <ac:chgData name="剑波 程" userId="aff90581a4755e2e" providerId="LiveId" clId="{8DAF184C-F0D5-4DAA-B3C5-AA23CCBBEEE1}" dt="2026-04-26T00:28:24.477" v="3804" actId="20577"/>
          <ac:spMkLst>
            <pc:docMk/>
            <pc:sldMk cId="3937049124" sldId="1178"/>
            <ac:spMk id="16" creationId="{26EEC9CD-E29E-E2D8-7058-8B99E4BBAC94}"/>
          </ac:spMkLst>
        </pc:spChg>
        <pc:spChg chg="add mod">
          <ac:chgData name="剑波 程" userId="aff90581a4755e2e" providerId="LiveId" clId="{8DAF184C-F0D5-4DAA-B3C5-AA23CCBBEEE1}" dt="2026-04-26T00:27:29.398" v="3785" actId="1076"/>
          <ac:spMkLst>
            <pc:docMk/>
            <pc:sldMk cId="3937049124" sldId="1178"/>
            <ac:spMk id="17" creationId="{FF358CE8-344B-72DB-72EA-4758C596E3FF}"/>
          </ac:spMkLst>
        </pc:spChg>
        <pc:spChg chg="del">
          <ac:chgData name="剑波 程" userId="aff90581a4755e2e" providerId="LiveId" clId="{8DAF184C-F0D5-4DAA-B3C5-AA23CCBBEEE1}" dt="2026-04-26T00:14:25.914" v="3619" actId="478"/>
          <ac:spMkLst>
            <pc:docMk/>
            <pc:sldMk cId="3937049124" sldId="1178"/>
            <ac:spMk id="19" creationId="{CBA7E19E-46BB-CA70-6C53-F414359D2D78}"/>
          </ac:spMkLst>
        </pc:spChg>
        <pc:spChg chg="del">
          <ac:chgData name="剑波 程" userId="aff90581a4755e2e" providerId="LiveId" clId="{8DAF184C-F0D5-4DAA-B3C5-AA23CCBBEEE1}" dt="2026-04-26T00:14:19.435" v="3617" actId="478"/>
          <ac:spMkLst>
            <pc:docMk/>
            <pc:sldMk cId="3937049124" sldId="1178"/>
            <ac:spMk id="20" creationId="{75598E58-7642-7F21-0F5C-1BCB41BE0298}"/>
          </ac:spMkLst>
        </pc:spChg>
        <pc:picChg chg="add mod">
          <ac:chgData name="剑波 程" userId="aff90581a4755e2e" providerId="LiveId" clId="{8DAF184C-F0D5-4DAA-B3C5-AA23CCBBEEE1}" dt="2026-04-26T00:15:33.093" v="3625" actId="1076"/>
          <ac:picMkLst>
            <pc:docMk/>
            <pc:sldMk cId="3937049124" sldId="1178"/>
            <ac:picMk id="3" creationId="{1BF652C5-803A-A148-B43C-271763F7EF7B}"/>
          </ac:picMkLst>
        </pc:picChg>
        <pc:picChg chg="del">
          <ac:chgData name="剑波 程" userId="aff90581a4755e2e" providerId="LiveId" clId="{8DAF184C-F0D5-4DAA-B3C5-AA23CCBBEEE1}" dt="2026-04-26T00:14:19.435" v="3617" actId="478"/>
          <ac:picMkLst>
            <pc:docMk/>
            <pc:sldMk cId="3937049124" sldId="1178"/>
            <ac:picMk id="8" creationId="{02556889-5579-1782-E001-9A893CDA52AD}"/>
          </ac:picMkLst>
        </pc:picChg>
        <pc:picChg chg="del">
          <ac:chgData name="剑波 程" userId="aff90581a4755e2e" providerId="LiveId" clId="{8DAF184C-F0D5-4DAA-B3C5-AA23CCBBEEE1}" dt="2026-04-26T00:14:19.435" v="3617" actId="478"/>
          <ac:picMkLst>
            <pc:docMk/>
            <pc:sldMk cId="3937049124" sldId="1178"/>
            <ac:picMk id="11" creationId="{D161E575-F951-82E3-008D-306C99A15B98}"/>
          </ac:picMkLst>
        </pc:picChg>
        <pc:picChg chg="del">
          <ac:chgData name="剑波 程" userId="aff90581a4755e2e" providerId="LiveId" clId="{8DAF184C-F0D5-4DAA-B3C5-AA23CCBBEEE1}" dt="2026-04-26T00:14:19.435" v="3617" actId="478"/>
          <ac:picMkLst>
            <pc:docMk/>
            <pc:sldMk cId="3937049124" sldId="1178"/>
            <ac:picMk id="14" creationId="{91FA5354-87E2-3B98-9739-B888BC86E2ED}"/>
          </ac:picMkLst>
        </pc:picChg>
      </pc:sldChg>
      <pc:sldChg chg="addSp delSp modSp add mod">
        <pc:chgData name="剑波 程" userId="aff90581a4755e2e" providerId="LiveId" clId="{8DAF184C-F0D5-4DAA-B3C5-AA23CCBBEEE1}" dt="2026-04-26T05:28:28.807" v="7031" actId="20577"/>
        <pc:sldMkLst>
          <pc:docMk/>
          <pc:sldMk cId="3400341778" sldId="1179"/>
        </pc:sldMkLst>
        <pc:spChg chg="mod">
          <ac:chgData name="剑波 程" userId="aff90581a4755e2e" providerId="LiveId" clId="{8DAF184C-F0D5-4DAA-B3C5-AA23CCBBEEE1}" dt="2026-04-26T05:28:28.807" v="7031" actId="20577"/>
          <ac:spMkLst>
            <pc:docMk/>
            <pc:sldMk cId="3400341778" sldId="1179"/>
            <ac:spMk id="2" creationId="{0FE9D165-8181-8FF1-4218-2BBCB083671E}"/>
          </ac:spMkLst>
        </pc:spChg>
        <pc:spChg chg="del">
          <ac:chgData name="剑波 程" userId="aff90581a4755e2e" providerId="LiveId" clId="{8DAF184C-F0D5-4DAA-B3C5-AA23CCBBEEE1}" dt="2026-04-26T00:30:52.127" v="3850" actId="478"/>
          <ac:spMkLst>
            <pc:docMk/>
            <pc:sldMk cId="3400341778" sldId="1179"/>
            <ac:spMk id="4" creationId="{4121D82F-3AA0-C5B4-1C8B-8727DF5A0017}"/>
          </ac:spMkLst>
        </pc:spChg>
        <pc:spChg chg="del">
          <ac:chgData name="剑波 程" userId="aff90581a4755e2e" providerId="LiveId" clId="{8DAF184C-F0D5-4DAA-B3C5-AA23CCBBEEE1}" dt="2026-04-26T00:30:49.583" v="3849" actId="478"/>
          <ac:spMkLst>
            <pc:docMk/>
            <pc:sldMk cId="3400341778" sldId="1179"/>
            <ac:spMk id="5" creationId="{E3D7601C-89DD-7D13-9DCB-66CDE9477A71}"/>
          </ac:spMkLst>
        </pc:spChg>
        <pc:spChg chg="add mod topLvl">
          <ac:chgData name="剑波 程" userId="aff90581a4755e2e" providerId="LiveId" clId="{8DAF184C-F0D5-4DAA-B3C5-AA23CCBBEEE1}" dt="2026-04-26T05:17:33.373" v="6904" actId="1076"/>
          <ac:spMkLst>
            <pc:docMk/>
            <pc:sldMk cId="3400341778" sldId="1179"/>
            <ac:spMk id="7" creationId="{058979CD-35E9-E9AD-D6CE-7E8FFE48CE1B}"/>
          </ac:spMkLst>
        </pc:spChg>
        <pc:spChg chg="add">
          <ac:chgData name="剑波 程" userId="aff90581a4755e2e" providerId="LiveId" clId="{8DAF184C-F0D5-4DAA-B3C5-AA23CCBBEEE1}" dt="2026-04-26T01:04:18.759" v="3884"/>
          <ac:spMkLst>
            <pc:docMk/>
            <pc:sldMk cId="3400341778" sldId="1179"/>
            <ac:spMk id="8" creationId="{97A6A509-A079-D6B9-3AD7-1C3AC6BA7D25}"/>
          </ac:spMkLst>
        </pc:spChg>
        <pc:spChg chg="add mod">
          <ac:chgData name="剑波 程" userId="aff90581a4755e2e" providerId="LiveId" clId="{8DAF184C-F0D5-4DAA-B3C5-AA23CCBBEEE1}" dt="2026-04-26T05:17:33.373" v="6904" actId="1076"/>
          <ac:spMkLst>
            <pc:docMk/>
            <pc:sldMk cId="3400341778" sldId="1179"/>
            <ac:spMk id="9" creationId="{8E082489-FC63-B8E1-55E5-733D8EFE58C8}"/>
          </ac:spMkLst>
        </pc:spChg>
        <pc:spChg chg="add del mod">
          <ac:chgData name="剑波 程" userId="aff90581a4755e2e" providerId="LiveId" clId="{8DAF184C-F0D5-4DAA-B3C5-AA23CCBBEEE1}" dt="2026-04-26T05:17:51.484" v="6907" actId="1076"/>
          <ac:spMkLst>
            <pc:docMk/>
            <pc:sldMk cId="3400341778" sldId="1179"/>
            <ac:spMk id="10" creationId="{B29359E7-CFEA-11E4-F4C3-0BBFDB7E5864}"/>
          </ac:spMkLst>
        </pc:spChg>
        <pc:spChg chg="add">
          <ac:chgData name="剑波 程" userId="aff90581a4755e2e" providerId="LiveId" clId="{8DAF184C-F0D5-4DAA-B3C5-AA23CCBBEEE1}" dt="2026-04-26T01:14:59.507" v="4010"/>
          <ac:spMkLst>
            <pc:docMk/>
            <pc:sldMk cId="3400341778" sldId="1179"/>
            <ac:spMk id="12" creationId="{69074E00-829D-0D94-C7AA-C6D5B32C3C7F}"/>
          </ac:spMkLst>
        </pc:spChg>
        <pc:spChg chg="add mod">
          <ac:chgData name="剑波 程" userId="aff90581a4755e2e" providerId="LiveId" clId="{8DAF184C-F0D5-4DAA-B3C5-AA23CCBBEEE1}" dt="2026-04-26T05:17:33.373" v="6904" actId="1076"/>
          <ac:spMkLst>
            <pc:docMk/>
            <pc:sldMk cId="3400341778" sldId="1179"/>
            <ac:spMk id="13" creationId="{BA826D55-E615-EBC8-1EEE-5816ECCE1438}"/>
          </ac:spMkLst>
        </pc:spChg>
        <pc:spChg chg="mod">
          <ac:chgData name="剑波 程" userId="aff90581a4755e2e" providerId="LiveId" clId="{8DAF184C-F0D5-4DAA-B3C5-AA23CCBBEEE1}" dt="2026-04-26T05:17:22.277" v="6903" actId="1076"/>
          <ac:spMkLst>
            <pc:docMk/>
            <pc:sldMk cId="3400341778" sldId="1179"/>
            <ac:spMk id="15" creationId="{C08F8D5F-4DBB-9366-AF1D-C86F80E17BBD}"/>
          </ac:spMkLst>
        </pc:spChg>
        <pc:spChg chg="del">
          <ac:chgData name="剑波 程" userId="aff90581a4755e2e" providerId="LiveId" clId="{8DAF184C-F0D5-4DAA-B3C5-AA23CCBBEEE1}" dt="2026-04-26T00:30:49.583" v="3849" actId="478"/>
          <ac:spMkLst>
            <pc:docMk/>
            <pc:sldMk cId="3400341778" sldId="1179"/>
            <ac:spMk id="16" creationId="{04A85A2F-EB3C-7872-CCB3-81E2BC25AFE4}"/>
          </ac:spMkLst>
        </pc:spChg>
        <pc:spChg chg="del">
          <ac:chgData name="剑波 程" userId="aff90581a4755e2e" providerId="LiveId" clId="{8DAF184C-F0D5-4DAA-B3C5-AA23CCBBEEE1}" dt="2026-04-26T00:30:49.583" v="3849" actId="478"/>
          <ac:spMkLst>
            <pc:docMk/>
            <pc:sldMk cId="3400341778" sldId="1179"/>
            <ac:spMk id="17" creationId="{4A83373B-D1D3-BDBD-FAE3-211F982FFA19}"/>
          </ac:spMkLst>
        </pc:spChg>
        <pc:spChg chg="add mod">
          <ac:chgData name="剑波 程" userId="aff90581a4755e2e" providerId="LiveId" clId="{8DAF184C-F0D5-4DAA-B3C5-AA23CCBBEEE1}" dt="2026-04-26T05:17:51.484" v="6907" actId="1076"/>
          <ac:spMkLst>
            <pc:docMk/>
            <pc:sldMk cId="3400341778" sldId="1179"/>
            <ac:spMk id="20" creationId="{4C6D1452-1DEE-FF77-CEA2-27B7F3C44A9F}"/>
          </ac:spMkLst>
        </pc:spChg>
        <pc:spChg chg="add del">
          <ac:chgData name="剑波 程" userId="aff90581a4755e2e" providerId="LiveId" clId="{8DAF184C-F0D5-4DAA-B3C5-AA23CCBBEEE1}" dt="2026-04-26T01:33:41.835" v="4427"/>
          <ac:spMkLst>
            <pc:docMk/>
            <pc:sldMk cId="3400341778" sldId="1179"/>
            <ac:spMk id="29" creationId="{B972F753-99FC-7453-5577-85AED067097D}"/>
          </ac:spMkLst>
        </pc:spChg>
        <pc:spChg chg="add mod">
          <ac:chgData name="剑波 程" userId="aff90581a4755e2e" providerId="LiveId" clId="{8DAF184C-F0D5-4DAA-B3C5-AA23CCBBEEE1}" dt="2026-04-26T05:17:33.373" v="6904" actId="1076"/>
          <ac:spMkLst>
            <pc:docMk/>
            <pc:sldMk cId="3400341778" sldId="1179"/>
            <ac:spMk id="30" creationId="{0757A3D7-8840-71F7-82D6-446C781A9B3B}"/>
          </ac:spMkLst>
        </pc:spChg>
        <pc:spChg chg="add mod">
          <ac:chgData name="剑波 程" userId="aff90581a4755e2e" providerId="LiveId" clId="{8DAF184C-F0D5-4DAA-B3C5-AA23CCBBEEE1}" dt="2026-04-26T05:18:00.701" v="6908" actId="14100"/>
          <ac:spMkLst>
            <pc:docMk/>
            <pc:sldMk cId="3400341778" sldId="1179"/>
            <ac:spMk id="31" creationId="{D0D95EDC-5EB8-E522-DCAD-02A3926A1957}"/>
          </ac:spMkLst>
        </pc:spChg>
        <pc:spChg chg="add del">
          <ac:chgData name="剑波 程" userId="aff90581a4755e2e" providerId="LiveId" clId="{8DAF184C-F0D5-4DAA-B3C5-AA23CCBBEEE1}" dt="2026-04-26T01:40:42.403" v="4471"/>
          <ac:spMkLst>
            <pc:docMk/>
            <pc:sldMk cId="3400341778" sldId="1179"/>
            <ac:spMk id="34" creationId="{42101B7C-79DD-A5D9-5A94-5B0536C61511}"/>
          </ac:spMkLst>
        </pc:spChg>
        <pc:spChg chg="add mod">
          <ac:chgData name="剑波 程" userId="aff90581a4755e2e" providerId="LiveId" clId="{8DAF184C-F0D5-4DAA-B3C5-AA23CCBBEEE1}" dt="2026-04-26T05:17:51.484" v="6907" actId="1076"/>
          <ac:spMkLst>
            <pc:docMk/>
            <pc:sldMk cId="3400341778" sldId="1179"/>
            <ac:spMk id="36" creationId="{E3D04A9B-E8FA-06F2-FE00-2432E47C4CCA}"/>
          </ac:spMkLst>
        </pc:spChg>
        <pc:grpChg chg="add del mod">
          <ac:chgData name="剑波 程" userId="aff90581a4755e2e" providerId="LiveId" clId="{8DAF184C-F0D5-4DAA-B3C5-AA23CCBBEEE1}" dt="2026-04-26T01:35:46.307" v="4440" actId="165"/>
          <ac:grpSpMkLst>
            <pc:docMk/>
            <pc:sldMk cId="3400341778" sldId="1179"/>
            <ac:grpSpMk id="11" creationId="{CE78C2D9-FF71-37A3-592E-AB4E83AAA390}"/>
          </ac:grpSpMkLst>
        </pc:grpChg>
        <pc:grpChg chg="mod">
          <ac:chgData name="剑波 程" userId="aff90581a4755e2e" providerId="LiveId" clId="{8DAF184C-F0D5-4DAA-B3C5-AA23CCBBEEE1}" dt="2026-04-26T01:04:50.058" v="3889" actId="1076"/>
          <ac:grpSpMkLst>
            <pc:docMk/>
            <pc:sldMk cId="3400341778" sldId="1179"/>
            <ac:grpSpMk id="22" creationId="{F585CC85-0BEC-2E61-B7D1-815767F6BE8A}"/>
          </ac:grpSpMkLst>
        </pc:grpChg>
        <pc:picChg chg="del">
          <ac:chgData name="剑波 程" userId="aff90581a4755e2e" providerId="LiveId" clId="{8DAF184C-F0D5-4DAA-B3C5-AA23CCBBEEE1}" dt="2026-04-26T00:30:45.700" v="3848" actId="478"/>
          <ac:picMkLst>
            <pc:docMk/>
            <pc:sldMk cId="3400341778" sldId="1179"/>
            <ac:picMk id="3" creationId="{B45ABB7F-5DE5-0F65-6713-C4E65370C9DF}"/>
          </ac:picMkLst>
        </pc:picChg>
        <pc:picChg chg="add mod topLvl">
          <ac:chgData name="剑波 程" userId="aff90581a4755e2e" providerId="LiveId" clId="{8DAF184C-F0D5-4DAA-B3C5-AA23CCBBEEE1}" dt="2026-04-26T05:17:33.373" v="6904" actId="1076"/>
          <ac:picMkLst>
            <pc:docMk/>
            <pc:sldMk cId="3400341778" sldId="1179"/>
            <ac:picMk id="6" creationId="{9F7F75D9-7A0A-94AC-8419-3E3C091C0B1D}"/>
          </ac:picMkLst>
        </pc:picChg>
        <pc:cxnChg chg="add mod">
          <ac:chgData name="剑波 程" userId="aff90581a4755e2e" providerId="LiveId" clId="{8DAF184C-F0D5-4DAA-B3C5-AA23CCBBEEE1}" dt="2026-04-26T05:17:51.484" v="6907" actId="1076"/>
          <ac:cxnSpMkLst>
            <pc:docMk/>
            <pc:sldMk cId="3400341778" sldId="1179"/>
            <ac:cxnSpMk id="14" creationId="{53F94DBD-45BC-1689-6AAF-EFEE57EB145A}"/>
          </ac:cxnSpMkLst>
        </pc:cxnChg>
        <pc:cxnChg chg="mod">
          <ac:chgData name="剑波 程" userId="aff90581a4755e2e" providerId="LiveId" clId="{8DAF184C-F0D5-4DAA-B3C5-AA23CCBBEEE1}" dt="2026-04-26T05:17:22.277" v="6903" actId="1076"/>
          <ac:cxnSpMkLst>
            <pc:docMk/>
            <pc:sldMk cId="3400341778" sldId="1179"/>
            <ac:cxnSpMk id="33" creationId="{347E1D1D-297F-FDE0-8775-2ACCB77914DD}"/>
          </ac:cxnSpMkLst>
        </pc:cxnChg>
      </pc:sldChg>
      <pc:sldChg chg="addSp add del">
        <pc:chgData name="剑波 程" userId="aff90581a4755e2e" providerId="LiveId" clId="{8DAF184C-F0D5-4DAA-B3C5-AA23CCBBEEE1}" dt="2026-04-26T03:55:50.132" v="6099" actId="47"/>
        <pc:sldMkLst>
          <pc:docMk/>
          <pc:sldMk cId="3013351144" sldId="1180"/>
        </pc:sldMkLst>
        <pc:picChg chg="add">
          <ac:chgData name="剑波 程" userId="aff90581a4755e2e" providerId="LiveId" clId="{8DAF184C-F0D5-4DAA-B3C5-AA23CCBBEEE1}" dt="2026-04-26T02:24:50.889" v="4656"/>
          <ac:picMkLst>
            <pc:docMk/>
            <pc:sldMk cId="3013351144" sldId="1180"/>
            <ac:picMk id="7" creationId="{9AB53219-DF67-DC70-94BA-1DC8211F972D}"/>
          </ac:picMkLst>
        </pc:picChg>
      </pc:sldChg>
      <pc:sldChg chg="add del">
        <pc:chgData name="剑波 程" userId="aff90581a4755e2e" providerId="LiveId" clId="{8DAF184C-F0D5-4DAA-B3C5-AA23CCBBEEE1}" dt="2026-04-26T04:14:25.070" v="6218" actId="47"/>
        <pc:sldMkLst>
          <pc:docMk/>
          <pc:sldMk cId="2107366732" sldId="1181"/>
        </pc:sldMkLst>
      </pc:sldChg>
      <pc:sldChg chg="addSp delSp modSp add mod">
        <pc:chgData name="剑波 程" userId="aff90581a4755e2e" providerId="LiveId" clId="{8DAF184C-F0D5-4DAA-B3C5-AA23CCBBEEE1}" dt="2026-04-26T05:28:07.814" v="7015" actId="20577"/>
        <pc:sldMkLst>
          <pc:docMk/>
          <pc:sldMk cId="2922592584" sldId="1182"/>
        </pc:sldMkLst>
        <pc:spChg chg="mod">
          <ac:chgData name="剑波 程" userId="aff90581a4755e2e" providerId="LiveId" clId="{8DAF184C-F0D5-4DAA-B3C5-AA23CCBBEEE1}" dt="2026-04-26T05:28:07.814" v="7015" actId="20577"/>
          <ac:spMkLst>
            <pc:docMk/>
            <pc:sldMk cId="2922592584" sldId="1182"/>
            <ac:spMk id="2" creationId="{8202F1F2-B5A2-9041-8008-80ABB9D6CCB4}"/>
          </ac:spMkLst>
        </pc:spChg>
        <pc:spChg chg="mod">
          <ac:chgData name="剑波 程" userId="aff90581a4755e2e" providerId="LiveId" clId="{8DAF184C-F0D5-4DAA-B3C5-AA23CCBBEEE1}" dt="2026-04-26T02:25:13.011" v="4672" actId="20577"/>
          <ac:spMkLst>
            <pc:docMk/>
            <pc:sldMk cId="2922592584" sldId="1182"/>
            <ac:spMk id="15" creationId="{B3839314-20F7-7A31-F104-1CC4D8CE4390}"/>
          </ac:spMkLst>
        </pc:spChg>
        <pc:spChg chg="del">
          <ac:chgData name="剑波 程" userId="aff90581a4755e2e" providerId="LiveId" clId="{8DAF184C-F0D5-4DAA-B3C5-AA23CCBBEEE1}" dt="2026-04-26T02:25:21.625" v="4673" actId="478"/>
          <ac:spMkLst>
            <pc:docMk/>
            <pc:sldMk cId="2922592584" sldId="1182"/>
            <ac:spMk id="18" creationId="{3B5116D8-E72D-1802-1CC3-62AE8CBA8F31}"/>
          </ac:spMkLst>
        </pc:spChg>
        <pc:spChg chg="del">
          <ac:chgData name="剑波 程" userId="aff90581a4755e2e" providerId="LiveId" clId="{8DAF184C-F0D5-4DAA-B3C5-AA23CCBBEEE1}" dt="2026-04-26T02:25:21.625" v="4673" actId="478"/>
          <ac:spMkLst>
            <pc:docMk/>
            <pc:sldMk cId="2922592584" sldId="1182"/>
            <ac:spMk id="26" creationId="{8539280F-ABB2-C412-37F0-DA903173FB55}"/>
          </ac:spMkLst>
        </pc:spChg>
        <pc:picChg chg="add mod">
          <ac:chgData name="剑波 程" userId="aff90581a4755e2e" providerId="LiveId" clId="{8DAF184C-F0D5-4DAA-B3C5-AA23CCBBEEE1}" dt="2026-04-26T05:14:53.078" v="6886" actId="14100"/>
          <ac:picMkLst>
            <pc:docMk/>
            <pc:sldMk cId="2922592584" sldId="1182"/>
            <ac:picMk id="3" creationId="{134840F6-A36F-5E17-AE81-E7D57CFC6CD7}"/>
          </ac:picMkLst>
        </pc:picChg>
        <pc:picChg chg="del">
          <ac:chgData name="剑波 程" userId="aff90581a4755e2e" providerId="LiveId" clId="{8DAF184C-F0D5-4DAA-B3C5-AA23CCBBEEE1}" dt="2026-04-26T02:25:21.625" v="4673" actId="478"/>
          <ac:picMkLst>
            <pc:docMk/>
            <pc:sldMk cId="2922592584" sldId="1182"/>
            <ac:picMk id="17" creationId="{FC6525DF-7018-9B63-3A18-2DA0445AEE7F}"/>
          </ac:picMkLst>
        </pc:picChg>
      </pc:sldChg>
      <pc:sldChg chg="addSp delSp modSp add mod">
        <pc:chgData name="剑波 程" userId="aff90581a4755e2e" providerId="LiveId" clId="{8DAF184C-F0D5-4DAA-B3C5-AA23CCBBEEE1}" dt="2026-04-26T05:28:01.244" v="7011" actId="20577"/>
        <pc:sldMkLst>
          <pc:docMk/>
          <pc:sldMk cId="2269028761" sldId="1183"/>
        </pc:sldMkLst>
        <pc:spChg chg="mod">
          <ac:chgData name="剑波 程" userId="aff90581a4755e2e" providerId="LiveId" clId="{8DAF184C-F0D5-4DAA-B3C5-AA23CCBBEEE1}" dt="2026-04-26T05:28:01.244" v="7011" actId="20577"/>
          <ac:spMkLst>
            <pc:docMk/>
            <pc:sldMk cId="2269028761" sldId="1183"/>
            <ac:spMk id="2" creationId="{23586ACB-554C-812F-3BC5-2FC39F9B4326}"/>
          </ac:spMkLst>
        </pc:spChg>
        <pc:spChg chg="del">
          <ac:chgData name="剑波 程" userId="aff90581a4755e2e" providerId="LiveId" clId="{8DAF184C-F0D5-4DAA-B3C5-AA23CCBBEEE1}" dt="2026-04-26T02:27:13.426" v="4687" actId="478"/>
          <ac:spMkLst>
            <pc:docMk/>
            <pc:sldMk cId="2269028761" sldId="1183"/>
            <ac:spMk id="15" creationId="{CECA45F9-E858-D275-8A56-8DFDEDC5D635}"/>
          </ac:spMkLst>
        </pc:spChg>
        <pc:picChg chg="del">
          <ac:chgData name="剑波 程" userId="aff90581a4755e2e" providerId="LiveId" clId="{8DAF184C-F0D5-4DAA-B3C5-AA23CCBBEEE1}" dt="2026-04-26T02:26:02.950" v="4681" actId="478"/>
          <ac:picMkLst>
            <pc:docMk/>
            <pc:sldMk cId="2269028761" sldId="1183"/>
            <ac:picMk id="3" creationId="{96088B1A-4C0A-3AC7-C72C-19DFE962A678}"/>
          </ac:picMkLst>
        </pc:picChg>
        <pc:picChg chg="add mod">
          <ac:chgData name="剑波 程" userId="aff90581a4755e2e" providerId="LiveId" clId="{8DAF184C-F0D5-4DAA-B3C5-AA23CCBBEEE1}" dt="2026-04-26T05:14:42.596" v="6884" actId="1076"/>
          <ac:picMkLst>
            <pc:docMk/>
            <pc:sldMk cId="2269028761" sldId="1183"/>
            <ac:picMk id="4" creationId="{6D7B589E-8E2C-7155-6E8D-8720F1DC34A6}"/>
          </ac:picMkLst>
        </pc:picChg>
        <pc:picChg chg="add del mod">
          <ac:chgData name="剑波 程" userId="aff90581a4755e2e" providerId="LiveId" clId="{8DAF184C-F0D5-4DAA-B3C5-AA23CCBBEEE1}" dt="2026-04-26T05:14:10.658" v="6873" actId="478"/>
          <ac:picMkLst>
            <pc:docMk/>
            <pc:sldMk cId="2269028761" sldId="1183"/>
            <ac:picMk id="29" creationId="{B3F48AD8-B925-DAE2-419D-B508D3B01B8C}"/>
          </ac:picMkLst>
        </pc:picChg>
        <pc:cxnChg chg="del">
          <ac:chgData name="剑波 程" userId="aff90581a4755e2e" providerId="LiveId" clId="{8DAF184C-F0D5-4DAA-B3C5-AA23CCBBEEE1}" dt="2026-04-26T02:27:08.331" v="4685" actId="478"/>
          <ac:cxnSpMkLst>
            <pc:docMk/>
            <pc:sldMk cId="2269028761" sldId="1183"/>
            <ac:cxnSpMk id="33" creationId="{8F6C0DDD-8716-810B-2D14-2723731539AF}"/>
          </ac:cxnSpMkLst>
        </pc:cxnChg>
      </pc:sldChg>
      <pc:sldChg chg="addSp delSp modSp add mod">
        <pc:chgData name="剑波 程" userId="aff90581a4755e2e" providerId="LiveId" clId="{8DAF184C-F0D5-4DAA-B3C5-AA23CCBBEEE1}" dt="2026-04-26T05:27:40.974" v="7000"/>
        <pc:sldMkLst>
          <pc:docMk/>
          <pc:sldMk cId="3119225599" sldId="1184"/>
        </pc:sldMkLst>
        <pc:spChg chg="mod">
          <ac:chgData name="剑波 程" userId="aff90581a4755e2e" providerId="LiveId" clId="{8DAF184C-F0D5-4DAA-B3C5-AA23CCBBEEE1}" dt="2026-04-26T05:27:40.974" v="7000"/>
          <ac:spMkLst>
            <pc:docMk/>
            <pc:sldMk cId="3119225599" sldId="1184"/>
            <ac:spMk id="2" creationId="{9EBD9BB7-74FE-44B8-E8E4-E5435E3EFDE1}"/>
          </ac:spMkLst>
        </pc:spChg>
        <pc:spChg chg="add del mod">
          <ac:chgData name="剑波 程" userId="aff90581a4755e2e" providerId="LiveId" clId="{8DAF184C-F0D5-4DAA-B3C5-AA23CCBBEEE1}" dt="2026-04-26T03:27:33.430" v="5595" actId="478"/>
          <ac:spMkLst>
            <pc:docMk/>
            <pc:sldMk cId="3119225599" sldId="1184"/>
            <ac:spMk id="3" creationId="{218EE4FB-65B4-209A-2D88-6172C6D07BEB}"/>
          </ac:spMkLst>
        </pc:spChg>
        <pc:spChg chg="add mod">
          <ac:chgData name="剑波 程" userId="aff90581a4755e2e" providerId="LiveId" clId="{8DAF184C-F0D5-4DAA-B3C5-AA23CCBBEEE1}" dt="2026-04-26T05:09:41.676" v="6835" actId="20577"/>
          <ac:spMkLst>
            <pc:docMk/>
            <pc:sldMk cId="3119225599" sldId="1184"/>
            <ac:spMk id="4" creationId="{4E79DDDC-9528-E34B-5255-BDD33492046C}"/>
          </ac:spMkLst>
        </pc:spChg>
        <pc:spChg chg="mod">
          <ac:chgData name="剑波 程" userId="aff90581a4755e2e" providerId="LiveId" clId="{8DAF184C-F0D5-4DAA-B3C5-AA23CCBBEEE1}" dt="2026-04-26T03:25:17.147" v="5539" actId="108"/>
          <ac:spMkLst>
            <pc:docMk/>
            <pc:sldMk cId="3119225599" sldId="1184"/>
            <ac:spMk id="15" creationId="{68FD763A-E5D7-20E7-667E-A32D5E0D6D97}"/>
          </ac:spMkLst>
        </pc:spChg>
        <pc:spChg chg="del mod">
          <ac:chgData name="剑波 程" userId="aff90581a4755e2e" providerId="LiveId" clId="{8DAF184C-F0D5-4DAA-B3C5-AA23CCBBEEE1}" dt="2026-04-26T05:08:14.361" v="6816" actId="478"/>
          <ac:spMkLst>
            <pc:docMk/>
            <pc:sldMk cId="3119225599" sldId="1184"/>
            <ac:spMk id="18" creationId="{3A988DC9-7E5D-30BD-240C-76E9D7BE79F0}"/>
          </ac:spMkLst>
        </pc:spChg>
        <pc:spChg chg="mod">
          <ac:chgData name="剑波 程" userId="aff90581a4755e2e" providerId="LiveId" clId="{8DAF184C-F0D5-4DAA-B3C5-AA23CCBBEEE1}" dt="2026-04-26T05:09:04.093" v="6827" actId="1076"/>
          <ac:spMkLst>
            <pc:docMk/>
            <pc:sldMk cId="3119225599" sldId="1184"/>
            <ac:spMk id="26" creationId="{214EE403-C143-9FD7-4199-22A12D57D65E}"/>
          </ac:spMkLst>
        </pc:spChg>
        <pc:spChg chg="del">
          <ac:chgData name="剑波 程" userId="aff90581a4755e2e" providerId="LiveId" clId="{8DAF184C-F0D5-4DAA-B3C5-AA23CCBBEEE1}" dt="2026-04-26T03:26:24.869" v="5541" actId="478"/>
          <ac:spMkLst>
            <pc:docMk/>
            <pc:sldMk cId="3119225599" sldId="1184"/>
            <ac:spMk id="30" creationId="{4ED0F262-35F1-AC8D-4295-3BB7F2D82A76}"/>
          </ac:spMkLst>
        </pc:spChg>
        <pc:spChg chg="del mod">
          <ac:chgData name="剑波 程" userId="aff90581a4755e2e" providerId="LiveId" clId="{8DAF184C-F0D5-4DAA-B3C5-AA23CCBBEEE1}" dt="2026-04-26T05:08:16.975" v="6817" actId="478"/>
          <ac:spMkLst>
            <pc:docMk/>
            <pc:sldMk cId="3119225599" sldId="1184"/>
            <ac:spMk id="31" creationId="{EF9C9C0B-9575-18BE-CAFD-118864D39639}"/>
          </ac:spMkLst>
        </pc:spChg>
        <pc:picChg chg="mod">
          <ac:chgData name="剑波 程" userId="aff90581a4755e2e" providerId="LiveId" clId="{8DAF184C-F0D5-4DAA-B3C5-AA23CCBBEEE1}" dt="2026-04-26T05:09:09.564" v="6829" actId="1076"/>
          <ac:picMkLst>
            <pc:docMk/>
            <pc:sldMk cId="3119225599" sldId="1184"/>
            <ac:picMk id="17" creationId="{5D5C30BE-E495-FFA7-29FD-1AC882757954}"/>
          </ac:picMkLst>
        </pc:picChg>
      </pc:sldChg>
      <pc:sldChg chg="addSp delSp modSp add mod">
        <pc:chgData name="剑波 程" userId="aff90581a4755e2e" providerId="LiveId" clId="{8DAF184C-F0D5-4DAA-B3C5-AA23CCBBEEE1}" dt="2026-04-26T05:27:55.709" v="7007" actId="20577"/>
        <pc:sldMkLst>
          <pc:docMk/>
          <pc:sldMk cId="2523425691" sldId="1185"/>
        </pc:sldMkLst>
        <pc:spChg chg="mod">
          <ac:chgData name="剑波 程" userId="aff90581a4755e2e" providerId="LiveId" clId="{8DAF184C-F0D5-4DAA-B3C5-AA23CCBBEEE1}" dt="2026-04-26T05:27:55.709" v="7007" actId="20577"/>
          <ac:spMkLst>
            <pc:docMk/>
            <pc:sldMk cId="2523425691" sldId="1185"/>
            <ac:spMk id="2" creationId="{C6966903-25C5-7E61-D4D5-67BF46AAC55F}"/>
          </ac:spMkLst>
        </pc:spChg>
        <pc:spChg chg="del">
          <ac:chgData name="剑波 程" userId="aff90581a4755e2e" providerId="LiveId" clId="{8DAF184C-F0D5-4DAA-B3C5-AA23CCBBEEE1}" dt="2026-04-26T03:03:12.998" v="5366" actId="478"/>
          <ac:spMkLst>
            <pc:docMk/>
            <pc:sldMk cId="2523425691" sldId="1185"/>
            <ac:spMk id="3" creationId="{1801D62F-CCF8-65B3-1F57-190D513489E3}"/>
          </ac:spMkLst>
        </pc:spChg>
        <pc:spChg chg="del">
          <ac:chgData name="剑波 程" userId="aff90581a4755e2e" providerId="LiveId" clId="{8DAF184C-F0D5-4DAA-B3C5-AA23CCBBEEE1}" dt="2026-04-26T03:03:12.998" v="5366" actId="478"/>
          <ac:spMkLst>
            <pc:docMk/>
            <pc:sldMk cId="2523425691" sldId="1185"/>
            <ac:spMk id="6" creationId="{3CBF9A97-F5DD-CC09-F77F-15000AD1CF16}"/>
          </ac:spMkLst>
        </pc:spChg>
        <pc:spChg chg="del">
          <ac:chgData name="剑波 程" userId="aff90581a4755e2e" providerId="LiveId" clId="{8DAF184C-F0D5-4DAA-B3C5-AA23CCBBEEE1}" dt="2026-04-26T03:03:16.170" v="5367" actId="478"/>
          <ac:spMkLst>
            <pc:docMk/>
            <pc:sldMk cId="2523425691" sldId="1185"/>
            <ac:spMk id="7" creationId="{A8F9F563-A862-07B5-1642-3C4A7D002679}"/>
          </ac:spMkLst>
        </pc:spChg>
        <pc:spChg chg="del">
          <ac:chgData name="剑波 程" userId="aff90581a4755e2e" providerId="LiveId" clId="{8DAF184C-F0D5-4DAA-B3C5-AA23CCBBEEE1}" dt="2026-04-26T03:03:12.998" v="5366" actId="478"/>
          <ac:spMkLst>
            <pc:docMk/>
            <pc:sldMk cId="2523425691" sldId="1185"/>
            <ac:spMk id="8" creationId="{6296A919-2C9F-D4B2-5E95-8C064E0547C6}"/>
          </ac:spMkLst>
        </pc:spChg>
        <pc:spChg chg="add mod">
          <ac:chgData name="剑波 程" userId="aff90581a4755e2e" providerId="LiveId" clId="{8DAF184C-F0D5-4DAA-B3C5-AA23CCBBEEE1}" dt="2026-04-26T03:21:35.830" v="5531" actId="20577"/>
          <ac:spMkLst>
            <pc:docMk/>
            <pc:sldMk cId="2523425691" sldId="1185"/>
            <ac:spMk id="13" creationId="{D45F933A-06B6-6951-CBCD-1F97E729F19F}"/>
          </ac:spMkLst>
        </pc:spChg>
        <pc:spChg chg="mod">
          <ac:chgData name="剑波 程" userId="aff90581a4755e2e" providerId="LiveId" clId="{8DAF184C-F0D5-4DAA-B3C5-AA23CCBBEEE1}" dt="2026-04-26T02:55:08.634" v="5364" actId="20577"/>
          <ac:spMkLst>
            <pc:docMk/>
            <pc:sldMk cId="2523425691" sldId="1185"/>
            <ac:spMk id="15" creationId="{C28FEE8D-D536-6E24-5408-7E27FDF2B7A4}"/>
          </ac:spMkLst>
        </pc:spChg>
        <pc:spChg chg="add mod">
          <ac:chgData name="剑波 程" userId="aff90581a4755e2e" providerId="LiveId" clId="{8DAF184C-F0D5-4DAA-B3C5-AA23CCBBEEE1}" dt="2026-04-26T03:13:51.147" v="5492" actId="108"/>
          <ac:spMkLst>
            <pc:docMk/>
            <pc:sldMk cId="2523425691" sldId="1185"/>
            <ac:spMk id="16" creationId="{40FDCF89-1D97-0B2E-0FC4-FEC453A9A3D7}"/>
          </ac:spMkLst>
        </pc:spChg>
        <pc:spChg chg="del">
          <ac:chgData name="剑波 程" userId="aff90581a4755e2e" providerId="LiveId" clId="{8DAF184C-F0D5-4DAA-B3C5-AA23CCBBEEE1}" dt="2026-04-26T03:03:12.998" v="5366" actId="478"/>
          <ac:spMkLst>
            <pc:docMk/>
            <pc:sldMk cId="2523425691" sldId="1185"/>
            <ac:spMk id="21" creationId="{11C698D6-1CD6-3C50-5E5D-25F99E4EA6A7}"/>
          </ac:spMkLst>
        </pc:spChg>
        <pc:spChg chg="add mod">
          <ac:chgData name="剑波 程" userId="aff90581a4755e2e" providerId="LiveId" clId="{8DAF184C-F0D5-4DAA-B3C5-AA23CCBBEEE1}" dt="2026-04-26T03:17:09.406" v="5521" actId="14100"/>
          <ac:spMkLst>
            <pc:docMk/>
            <pc:sldMk cId="2523425691" sldId="1185"/>
            <ac:spMk id="30" creationId="{68BFC979-971F-3EA2-9421-474FE2591C1C}"/>
          </ac:spMkLst>
        </pc:spChg>
        <pc:spChg chg="add del mod">
          <ac:chgData name="剑波 程" userId="aff90581a4755e2e" providerId="LiveId" clId="{8DAF184C-F0D5-4DAA-B3C5-AA23CCBBEEE1}" dt="2026-04-26T03:17:30.007" v="5523" actId="478"/>
          <ac:spMkLst>
            <pc:docMk/>
            <pc:sldMk cId="2523425691" sldId="1185"/>
            <ac:spMk id="31" creationId="{5D636971-A089-8BCF-61A7-25E216CD1B8C}"/>
          </ac:spMkLst>
        </pc:spChg>
        <pc:spChg chg="mod">
          <ac:chgData name="剑波 程" userId="aff90581a4755e2e" providerId="LiveId" clId="{8DAF184C-F0D5-4DAA-B3C5-AA23CCBBEEE1}" dt="2026-04-26T03:25:27.488" v="5540" actId="20577"/>
          <ac:spMkLst>
            <pc:docMk/>
            <pc:sldMk cId="2523425691" sldId="1185"/>
            <ac:spMk id="35" creationId="{7D55C7C2-8392-8C37-7162-238C9E01CFEF}"/>
          </ac:spMkLst>
        </pc:spChg>
        <pc:grpChg chg="del">
          <ac:chgData name="剑波 程" userId="aff90581a4755e2e" providerId="LiveId" clId="{8DAF184C-F0D5-4DAA-B3C5-AA23CCBBEEE1}" dt="2026-04-26T03:02:12.960" v="5365" actId="478"/>
          <ac:grpSpMkLst>
            <pc:docMk/>
            <pc:sldMk cId="2523425691" sldId="1185"/>
            <ac:grpSpMk id="10" creationId="{BEB475D1-49AB-3CF0-E225-17C92D8FCA96}"/>
          </ac:grpSpMkLst>
        </pc:grpChg>
        <pc:grpChg chg="add mod">
          <ac:chgData name="剑波 程" userId="aff90581a4755e2e" providerId="LiveId" clId="{8DAF184C-F0D5-4DAA-B3C5-AA23CCBBEEE1}" dt="2026-04-26T03:16:14.154" v="5515" actId="1076"/>
          <ac:grpSpMkLst>
            <pc:docMk/>
            <pc:sldMk cId="2523425691" sldId="1185"/>
            <ac:grpSpMk id="29" creationId="{22F26F07-360A-DC2C-78D0-E4797A93A75A}"/>
          </ac:grpSpMkLst>
        </pc:grpChg>
        <pc:graphicFrameChg chg="add del mod">
          <ac:chgData name="剑波 程" userId="aff90581a4755e2e" providerId="LiveId" clId="{8DAF184C-F0D5-4DAA-B3C5-AA23CCBBEEE1}" dt="2026-04-26T03:10:44.405" v="5418"/>
          <ac:graphicFrameMkLst>
            <pc:docMk/>
            <pc:sldMk cId="2523425691" sldId="1185"/>
            <ac:graphicFrameMk id="11" creationId="{8BF3B83E-AE03-53BE-B6A2-CB48E5002FD3}"/>
          </ac:graphicFrameMkLst>
        </pc:graphicFrameChg>
        <pc:graphicFrameChg chg="add del mod">
          <ac:chgData name="剑波 程" userId="aff90581a4755e2e" providerId="LiveId" clId="{8DAF184C-F0D5-4DAA-B3C5-AA23CCBBEEE1}" dt="2026-04-26T03:14:43.700" v="5496"/>
          <ac:graphicFrameMkLst>
            <pc:docMk/>
            <pc:sldMk cId="2523425691" sldId="1185"/>
            <ac:graphicFrameMk id="18" creationId="{7C1B0FCF-BA3B-A93F-2D36-DEE14D2C8EB7}"/>
          </ac:graphicFrameMkLst>
        </pc:graphicFrameChg>
        <pc:picChg chg="add mod">
          <ac:chgData name="剑波 程" userId="aff90581a4755e2e" providerId="LiveId" clId="{8DAF184C-F0D5-4DAA-B3C5-AA23CCBBEEE1}" dt="2026-04-26T03:03:53.256" v="5373" actId="1076"/>
          <ac:picMkLst>
            <pc:docMk/>
            <pc:sldMk cId="2523425691" sldId="1185"/>
            <ac:picMk id="9" creationId="{DF76D8C4-B7A2-D61D-D56A-E440A9AD68E7}"/>
          </ac:picMkLst>
        </pc:picChg>
        <pc:picChg chg="add mod">
          <ac:chgData name="剑波 程" userId="aff90581a4755e2e" providerId="LiveId" clId="{8DAF184C-F0D5-4DAA-B3C5-AA23CCBBEEE1}" dt="2026-04-26T03:11:50.929" v="5438" actId="1076"/>
          <ac:picMkLst>
            <pc:docMk/>
            <pc:sldMk cId="2523425691" sldId="1185"/>
            <ac:picMk id="12" creationId="{D5DD82FE-F09E-E360-00C2-24FFDF247E46}"/>
          </ac:picMkLst>
        </pc:picChg>
        <pc:picChg chg="add del mod">
          <ac:chgData name="剑波 程" userId="aff90581a4755e2e" providerId="LiveId" clId="{8DAF184C-F0D5-4DAA-B3C5-AA23CCBBEEE1}" dt="2026-04-26T03:12:28.583" v="5485" actId="478"/>
          <ac:picMkLst>
            <pc:docMk/>
            <pc:sldMk cId="2523425691" sldId="1185"/>
            <ac:picMk id="14" creationId="{B6772B0F-27E3-2697-0D18-93D72664ECA3}"/>
          </ac:picMkLst>
        </pc:picChg>
        <pc:picChg chg="add">
          <ac:chgData name="剑波 程" userId="aff90581a4755e2e" providerId="LiveId" clId="{8DAF184C-F0D5-4DAA-B3C5-AA23CCBBEEE1}" dt="2026-04-26T03:14:32.513" v="5493"/>
          <ac:picMkLst>
            <pc:docMk/>
            <pc:sldMk cId="2523425691" sldId="1185"/>
            <ac:picMk id="17" creationId="{11B00BC2-C99F-7551-0B15-5A15FD8E8FDB}"/>
          </ac:picMkLst>
        </pc:picChg>
        <pc:picChg chg="add mod">
          <ac:chgData name="剑波 程" userId="aff90581a4755e2e" providerId="LiveId" clId="{8DAF184C-F0D5-4DAA-B3C5-AA23CCBBEEE1}" dt="2026-04-26T03:16:11.340" v="5514" actId="164"/>
          <ac:picMkLst>
            <pc:docMk/>
            <pc:sldMk cId="2523425691" sldId="1185"/>
            <ac:picMk id="19" creationId="{C9506410-6F23-A39C-ED70-CA0E10AF5FA6}"/>
          </ac:picMkLst>
        </pc:picChg>
        <pc:picChg chg="add del mod">
          <ac:chgData name="剑波 程" userId="aff90581a4755e2e" providerId="LiveId" clId="{8DAF184C-F0D5-4DAA-B3C5-AA23CCBBEEE1}" dt="2026-04-26T03:15:17.509" v="5504" actId="478"/>
          <ac:picMkLst>
            <pc:docMk/>
            <pc:sldMk cId="2523425691" sldId="1185"/>
            <ac:picMk id="20" creationId="{7F563B2F-D176-B0E0-8442-1CD2495BE7C2}"/>
          </ac:picMkLst>
        </pc:picChg>
        <pc:picChg chg="add mod">
          <ac:chgData name="剑波 程" userId="aff90581a4755e2e" providerId="LiveId" clId="{8DAF184C-F0D5-4DAA-B3C5-AA23CCBBEEE1}" dt="2026-04-26T03:16:11.340" v="5514" actId="164"/>
          <ac:picMkLst>
            <pc:docMk/>
            <pc:sldMk cId="2523425691" sldId="1185"/>
            <ac:picMk id="26" creationId="{532CE670-52A9-DC73-9C11-A4D005814BFA}"/>
          </ac:picMkLst>
        </pc:picChg>
      </pc:sldChg>
      <pc:sldChg chg="addSp delSp modSp add mod">
        <pc:chgData name="剑波 程" userId="aff90581a4755e2e" providerId="LiveId" clId="{8DAF184C-F0D5-4DAA-B3C5-AA23CCBBEEE1}" dt="2026-04-26T05:27:33.366" v="6997"/>
        <pc:sldMkLst>
          <pc:docMk/>
          <pc:sldMk cId="519095690" sldId="1186"/>
        </pc:sldMkLst>
        <pc:spChg chg="mod">
          <ac:chgData name="剑波 程" userId="aff90581a4755e2e" providerId="LiveId" clId="{8DAF184C-F0D5-4DAA-B3C5-AA23CCBBEEE1}" dt="2026-04-26T05:27:33.366" v="6997"/>
          <ac:spMkLst>
            <pc:docMk/>
            <pc:sldMk cId="519095690" sldId="1186"/>
            <ac:spMk id="2" creationId="{8EB3F00C-BBC9-10D5-EE48-270472104F00}"/>
          </ac:spMkLst>
        </pc:spChg>
        <pc:spChg chg="add del mod">
          <ac:chgData name="剑波 程" userId="aff90581a4755e2e" providerId="LiveId" clId="{8DAF184C-F0D5-4DAA-B3C5-AA23CCBBEEE1}" dt="2026-04-26T03:39:21.182" v="5697" actId="478"/>
          <ac:spMkLst>
            <pc:docMk/>
            <pc:sldMk cId="519095690" sldId="1186"/>
            <ac:spMk id="3" creationId="{1F47D50D-35D3-EF86-FA6D-4E06B780D742}"/>
          </ac:spMkLst>
        </pc:spChg>
        <pc:spChg chg="add mod">
          <ac:chgData name="剑波 程" userId="aff90581a4755e2e" providerId="LiveId" clId="{8DAF184C-F0D5-4DAA-B3C5-AA23CCBBEEE1}" dt="2026-04-26T03:40:01.135" v="5703" actId="1076"/>
          <ac:spMkLst>
            <pc:docMk/>
            <pc:sldMk cId="519095690" sldId="1186"/>
            <ac:spMk id="4" creationId="{CAEE4BA2-13D1-EB06-0FDB-FEFB3490A930}"/>
          </ac:spMkLst>
        </pc:spChg>
        <pc:spChg chg="add mod">
          <ac:chgData name="剑波 程" userId="aff90581a4755e2e" providerId="LiveId" clId="{8DAF184C-F0D5-4DAA-B3C5-AA23CCBBEEE1}" dt="2026-04-26T03:40:15.553" v="5706" actId="14100"/>
          <ac:spMkLst>
            <pc:docMk/>
            <pc:sldMk cId="519095690" sldId="1186"/>
            <ac:spMk id="5" creationId="{9BB9044D-C91E-DAFC-EDB8-4FADA81F56DC}"/>
          </ac:spMkLst>
        </pc:spChg>
        <pc:spChg chg="add del mod">
          <ac:chgData name="剑波 程" userId="aff90581a4755e2e" providerId="LiveId" clId="{8DAF184C-F0D5-4DAA-B3C5-AA23CCBBEEE1}" dt="2026-04-26T03:44:32.553" v="5819" actId="478"/>
          <ac:spMkLst>
            <pc:docMk/>
            <pc:sldMk cId="519095690" sldId="1186"/>
            <ac:spMk id="6" creationId="{C160FB74-1094-AD9A-AAFC-CE9A8A4782E8}"/>
          </ac:spMkLst>
        </pc:spChg>
        <pc:spChg chg="add del mod">
          <ac:chgData name="剑波 程" userId="aff90581a4755e2e" providerId="LiveId" clId="{8DAF184C-F0D5-4DAA-B3C5-AA23CCBBEEE1}" dt="2026-04-26T05:07:00.985" v="6798" actId="478"/>
          <ac:spMkLst>
            <pc:docMk/>
            <pc:sldMk cId="519095690" sldId="1186"/>
            <ac:spMk id="7" creationId="{4ADB771E-0E79-841B-544B-BDA753DD369C}"/>
          </ac:spMkLst>
        </pc:spChg>
        <pc:spChg chg="add mod">
          <ac:chgData name="剑波 程" userId="aff90581a4755e2e" providerId="LiveId" clId="{8DAF184C-F0D5-4DAA-B3C5-AA23CCBBEEE1}" dt="2026-04-26T05:09:24.134" v="6830" actId="2711"/>
          <ac:spMkLst>
            <pc:docMk/>
            <pc:sldMk cId="519095690" sldId="1186"/>
            <ac:spMk id="8" creationId="{75C67A31-79AD-5502-3D93-EEA616817F48}"/>
          </ac:spMkLst>
        </pc:spChg>
        <pc:spChg chg="mod">
          <ac:chgData name="剑波 程" userId="aff90581a4755e2e" providerId="LiveId" clId="{8DAF184C-F0D5-4DAA-B3C5-AA23CCBBEEE1}" dt="2026-04-26T03:31:57.577" v="5690" actId="108"/>
          <ac:spMkLst>
            <pc:docMk/>
            <pc:sldMk cId="519095690" sldId="1186"/>
            <ac:spMk id="15" creationId="{66A2F06D-87DC-4623-344E-2781B09EF51E}"/>
          </ac:spMkLst>
        </pc:spChg>
        <pc:spChg chg="del mod">
          <ac:chgData name="剑波 程" userId="aff90581a4755e2e" providerId="LiveId" clId="{8DAF184C-F0D5-4DAA-B3C5-AA23CCBBEEE1}" dt="2026-04-26T05:06:59.247" v="6797" actId="478"/>
          <ac:spMkLst>
            <pc:docMk/>
            <pc:sldMk cId="519095690" sldId="1186"/>
            <ac:spMk id="18" creationId="{F906501A-B89A-1321-B5AD-0D0409E50757}"/>
          </ac:spMkLst>
        </pc:spChg>
        <pc:spChg chg="mod">
          <ac:chgData name="剑波 程" userId="aff90581a4755e2e" providerId="LiveId" clId="{8DAF184C-F0D5-4DAA-B3C5-AA23CCBBEEE1}" dt="2026-04-26T03:34:27.804" v="5692" actId="14100"/>
          <ac:spMkLst>
            <pc:docMk/>
            <pc:sldMk cId="519095690" sldId="1186"/>
            <ac:spMk id="26" creationId="{0E766EE9-CB0C-E140-7172-3A8365290641}"/>
          </ac:spMkLst>
        </pc:spChg>
        <pc:spChg chg="del mod">
          <ac:chgData name="剑波 程" userId="aff90581a4755e2e" providerId="LiveId" clId="{8DAF184C-F0D5-4DAA-B3C5-AA23CCBBEEE1}" dt="2026-04-26T05:06:59.247" v="6797" actId="478"/>
          <ac:spMkLst>
            <pc:docMk/>
            <pc:sldMk cId="519095690" sldId="1186"/>
            <ac:spMk id="31" creationId="{D2252D74-0468-2268-53F1-0289A8334D2B}"/>
          </ac:spMkLst>
        </pc:spChg>
        <pc:picChg chg="mod">
          <ac:chgData name="剑波 程" userId="aff90581a4755e2e" providerId="LiveId" clId="{8DAF184C-F0D5-4DAA-B3C5-AA23CCBBEEE1}" dt="2026-04-26T05:05:48.697" v="6764" actId="1076"/>
          <ac:picMkLst>
            <pc:docMk/>
            <pc:sldMk cId="519095690" sldId="1186"/>
            <ac:picMk id="17" creationId="{4F4C0EBF-1B08-C9A3-FDF7-D34A8491CEB0}"/>
          </ac:picMkLst>
        </pc:picChg>
      </pc:sldChg>
      <pc:sldChg chg="addSp delSp modSp add mod">
        <pc:chgData name="剑波 程" userId="aff90581a4755e2e" providerId="LiveId" clId="{8DAF184C-F0D5-4DAA-B3C5-AA23CCBBEEE1}" dt="2026-04-26T05:27:23.510" v="6996" actId="20577"/>
        <pc:sldMkLst>
          <pc:docMk/>
          <pc:sldMk cId="620045324" sldId="1187"/>
        </pc:sldMkLst>
        <pc:spChg chg="mod">
          <ac:chgData name="剑波 程" userId="aff90581a4755e2e" providerId="LiveId" clId="{8DAF184C-F0D5-4DAA-B3C5-AA23CCBBEEE1}" dt="2026-04-26T05:27:23.510" v="6996" actId="20577"/>
          <ac:spMkLst>
            <pc:docMk/>
            <pc:sldMk cId="620045324" sldId="1187"/>
            <ac:spMk id="2" creationId="{924CB6C7-9DA8-D9E9-A86D-A2AF5AE4C757}"/>
          </ac:spMkLst>
        </pc:spChg>
        <pc:spChg chg="del">
          <ac:chgData name="剑波 程" userId="aff90581a4755e2e" providerId="LiveId" clId="{8DAF184C-F0D5-4DAA-B3C5-AA23CCBBEEE1}" dt="2026-04-26T03:46:51.690" v="5948" actId="478"/>
          <ac:spMkLst>
            <pc:docMk/>
            <pc:sldMk cId="620045324" sldId="1187"/>
            <ac:spMk id="4" creationId="{4DB2F9A4-7262-22B5-D024-B497AD41208C}"/>
          </ac:spMkLst>
        </pc:spChg>
        <pc:spChg chg="del">
          <ac:chgData name="剑波 程" userId="aff90581a4755e2e" providerId="LiveId" clId="{8DAF184C-F0D5-4DAA-B3C5-AA23CCBBEEE1}" dt="2026-04-26T03:46:48.931" v="5947" actId="478"/>
          <ac:spMkLst>
            <pc:docMk/>
            <pc:sldMk cId="620045324" sldId="1187"/>
            <ac:spMk id="5" creationId="{9173A7C5-479F-63F0-659A-7B349D891EA5}"/>
          </ac:spMkLst>
        </pc:spChg>
        <pc:spChg chg="add mod">
          <ac:chgData name="剑波 程" userId="aff90581a4755e2e" providerId="LiveId" clId="{8DAF184C-F0D5-4DAA-B3C5-AA23CCBBEEE1}" dt="2026-04-26T05:02:47.479" v="6743" actId="1076"/>
          <ac:spMkLst>
            <pc:docMk/>
            <pc:sldMk cId="620045324" sldId="1187"/>
            <ac:spMk id="6" creationId="{FAC49F71-FE18-2DC9-1443-1629BE6ADBE9}"/>
          </ac:spMkLst>
        </pc:spChg>
        <pc:spChg chg="add mod">
          <ac:chgData name="剑波 程" userId="aff90581a4755e2e" providerId="LiveId" clId="{8DAF184C-F0D5-4DAA-B3C5-AA23CCBBEEE1}" dt="2026-04-26T05:02:33.410" v="6739" actId="1076"/>
          <ac:spMkLst>
            <pc:docMk/>
            <pc:sldMk cId="620045324" sldId="1187"/>
            <ac:spMk id="7" creationId="{2D823660-6D5D-5AF9-E50B-AB357E6C67DF}"/>
          </ac:spMkLst>
        </pc:spChg>
        <pc:spChg chg="add mod">
          <ac:chgData name="剑波 程" userId="aff90581a4755e2e" providerId="LiveId" clId="{8DAF184C-F0D5-4DAA-B3C5-AA23CCBBEEE1}" dt="2026-04-26T05:02:44.297" v="6742" actId="1076"/>
          <ac:spMkLst>
            <pc:docMk/>
            <pc:sldMk cId="620045324" sldId="1187"/>
            <ac:spMk id="8" creationId="{38E85DE9-1F0D-20B8-3A4A-DB54DE2CDA14}"/>
          </ac:spMkLst>
        </pc:spChg>
        <pc:spChg chg="mod">
          <ac:chgData name="剑波 程" userId="aff90581a4755e2e" providerId="LiveId" clId="{8DAF184C-F0D5-4DAA-B3C5-AA23CCBBEEE1}" dt="2026-04-26T03:46:05.723" v="5943" actId="14100"/>
          <ac:spMkLst>
            <pc:docMk/>
            <pc:sldMk cId="620045324" sldId="1187"/>
            <ac:spMk id="15" creationId="{2049C417-84A1-993E-1960-5B0D32891A89}"/>
          </ac:spMkLst>
        </pc:spChg>
        <pc:spChg chg="del">
          <ac:chgData name="剑波 程" userId="aff90581a4755e2e" providerId="LiveId" clId="{8DAF184C-F0D5-4DAA-B3C5-AA23CCBBEEE1}" dt="2026-04-26T03:47:46.836" v="5973" actId="478"/>
          <ac:spMkLst>
            <pc:docMk/>
            <pc:sldMk cId="620045324" sldId="1187"/>
            <ac:spMk id="18" creationId="{A4473E2F-5131-20B1-71E4-E9153D2FC85F}"/>
          </ac:spMkLst>
        </pc:spChg>
        <pc:spChg chg="del mod">
          <ac:chgData name="剑波 程" userId="aff90581a4755e2e" providerId="LiveId" clId="{8DAF184C-F0D5-4DAA-B3C5-AA23CCBBEEE1}" dt="2026-04-26T03:46:58.002" v="5950" actId="478"/>
          <ac:spMkLst>
            <pc:docMk/>
            <pc:sldMk cId="620045324" sldId="1187"/>
            <ac:spMk id="26" creationId="{7ED2B7DF-CA26-4024-A73B-2E2BF3AC9507}"/>
          </ac:spMkLst>
        </pc:spChg>
        <pc:spChg chg="del">
          <ac:chgData name="剑波 程" userId="aff90581a4755e2e" providerId="LiveId" clId="{8DAF184C-F0D5-4DAA-B3C5-AA23CCBBEEE1}" dt="2026-04-26T03:47:46.836" v="5973" actId="478"/>
          <ac:spMkLst>
            <pc:docMk/>
            <pc:sldMk cId="620045324" sldId="1187"/>
            <ac:spMk id="31" creationId="{3A2D74EF-4275-A87B-E76D-E36770DA8EAC}"/>
          </ac:spMkLst>
        </pc:spChg>
        <pc:picChg chg="add mod">
          <ac:chgData name="剑波 程" userId="aff90581a4755e2e" providerId="LiveId" clId="{8DAF184C-F0D5-4DAA-B3C5-AA23CCBBEEE1}" dt="2026-04-26T05:02:38.322" v="6741" actId="14100"/>
          <ac:picMkLst>
            <pc:docMk/>
            <pc:sldMk cId="620045324" sldId="1187"/>
            <ac:picMk id="3" creationId="{354C6FB3-2A85-4168-93B3-C896240F84F4}"/>
          </ac:picMkLst>
        </pc:picChg>
        <pc:picChg chg="del">
          <ac:chgData name="剑波 程" userId="aff90581a4755e2e" providerId="LiveId" clId="{8DAF184C-F0D5-4DAA-B3C5-AA23CCBBEEE1}" dt="2026-04-26T03:45:37.830" v="5867" actId="478"/>
          <ac:picMkLst>
            <pc:docMk/>
            <pc:sldMk cId="620045324" sldId="1187"/>
            <ac:picMk id="17" creationId="{D2A0CA38-0177-08D0-88D6-AFEBAFFC128E}"/>
          </ac:picMkLst>
        </pc:picChg>
      </pc:sldChg>
      <pc:sldChg chg="addSp delSp modSp add mod">
        <pc:chgData name="剑波 程" userId="aff90581a4755e2e" providerId="LiveId" clId="{8DAF184C-F0D5-4DAA-B3C5-AA23CCBBEEE1}" dt="2026-04-26T04:51:50.644" v="6730" actId="1076"/>
        <pc:sldMkLst>
          <pc:docMk/>
          <pc:sldMk cId="2182999406" sldId="1188"/>
        </pc:sldMkLst>
        <pc:spChg chg="mod">
          <ac:chgData name="剑波 程" userId="aff90581a4755e2e" providerId="LiveId" clId="{8DAF184C-F0D5-4DAA-B3C5-AA23CCBBEEE1}" dt="2026-04-26T04:51:24.554" v="6724" actId="20577"/>
          <ac:spMkLst>
            <pc:docMk/>
            <pc:sldMk cId="2182999406" sldId="1188"/>
            <ac:spMk id="2" creationId="{9F1BE014-CCEE-0102-7DA1-B8F565650A6B}"/>
          </ac:spMkLst>
        </pc:spChg>
        <pc:spChg chg="mod">
          <ac:chgData name="剑波 程" userId="aff90581a4755e2e" providerId="LiveId" clId="{8DAF184C-F0D5-4DAA-B3C5-AA23CCBBEEE1}" dt="2026-04-26T03:54:49.019" v="6093" actId="14100"/>
          <ac:spMkLst>
            <pc:docMk/>
            <pc:sldMk cId="2182999406" sldId="1188"/>
            <ac:spMk id="6" creationId="{1F672FBC-1D1E-2D7C-FB26-5D1B415F546E}"/>
          </ac:spMkLst>
        </pc:spChg>
        <pc:spChg chg="del mod">
          <ac:chgData name="剑波 程" userId="aff90581a4755e2e" providerId="LiveId" clId="{8DAF184C-F0D5-4DAA-B3C5-AA23CCBBEEE1}" dt="2026-04-26T03:55:07.152" v="6098" actId="478"/>
          <ac:spMkLst>
            <pc:docMk/>
            <pc:sldMk cId="2182999406" sldId="1188"/>
            <ac:spMk id="7" creationId="{413CD544-E99C-A6A3-793D-DAD0B32A1FFC}"/>
          </ac:spMkLst>
        </pc:spChg>
        <pc:spChg chg="del mod">
          <ac:chgData name="剑波 程" userId="aff90581a4755e2e" providerId="LiveId" clId="{8DAF184C-F0D5-4DAA-B3C5-AA23CCBBEEE1}" dt="2026-04-26T03:56:23.903" v="6105" actId="478"/>
          <ac:spMkLst>
            <pc:docMk/>
            <pc:sldMk cId="2182999406" sldId="1188"/>
            <ac:spMk id="8" creationId="{B74C1CF0-6806-E2FF-9153-73719D1AD582}"/>
          </ac:spMkLst>
        </pc:spChg>
        <pc:spChg chg="mod">
          <ac:chgData name="剑波 程" userId="aff90581a4755e2e" providerId="LiveId" clId="{8DAF184C-F0D5-4DAA-B3C5-AA23CCBBEEE1}" dt="2026-04-26T04:51:50.644" v="6730" actId="1076"/>
          <ac:spMkLst>
            <pc:docMk/>
            <pc:sldMk cId="2182999406" sldId="1188"/>
            <ac:spMk id="10" creationId="{473816B7-D053-8B94-3AF7-5F11C600A0B3}"/>
          </ac:spMkLst>
        </pc:spChg>
        <pc:spChg chg="mod">
          <ac:chgData name="剑波 程" userId="aff90581a4755e2e" providerId="LiveId" clId="{8DAF184C-F0D5-4DAA-B3C5-AA23CCBBEEE1}" dt="2026-04-26T04:51:50.644" v="6730" actId="1076"/>
          <ac:spMkLst>
            <pc:docMk/>
            <pc:sldMk cId="2182999406" sldId="1188"/>
            <ac:spMk id="11" creationId="{ACF32824-B6D0-58A3-3E40-529C78F7E813}"/>
          </ac:spMkLst>
        </pc:spChg>
        <pc:spChg chg="add mod">
          <ac:chgData name="剑波 程" userId="aff90581a4755e2e" providerId="LiveId" clId="{8DAF184C-F0D5-4DAA-B3C5-AA23CCBBEEE1}" dt="2026-04-26T04:51:30.938" v="6725" actId="1076"/>
          <ac:spMkLst>
            <pc:docMk/>
            <pc:sldMk cId="2182999406" sldId="1188"/>
            <ac:spMk id="12" creationId="{EDC82FE7-D0A0-41FA-E034-FB522084A903}"/>
          </ac:spMkLst>
        </pc:spChg>
        <pc:spChg chg="mod">
          <ac:chgData name="剑波 程" userId="aff90581a4755e2e" providerId="LiveId" clId="{8DAF184C-F0D5-4DAA-B3C5-AA23CCBBEEE1}" dt="2026-04-26T03:53:38.161" v="6034" actId="20577"/>
          <ac:spMkLst>
            <pc:docMk/>
            <pc:sldMk cId="2182999406" sldId="1188"/>
            <ac:spMk id="15" creationId="{7AF2405B-62F1-AA42-D322-E2EAA944B0FD}"/>
          </ac:spMkLst>
        </pc:spChg>
        <pc:grpChg chg="add mod">
          <ac:chgData name="剑波 程" userId="aff90581a4755e2e" providerId="LiveId" clId="{8DAF184C-F0D5-4DAA-B3C5-AA23CCBBEEE1}" dt="2026-04-26T04:51:50.644" v="6730" actId="1076"/>
          <ac:grpSpMkLst>
            <pc:docMk/>
            <pc:sldMk cId="2182999406" sldId="1188"/>
            <ac:grpSpMk id="5" creationId="{38674996-DE49-C605-D694-38DC26F28CC4}"/>
          </ac:grpSpMkLst>
        </pc:grpChg>
        <pc:picChg chg="del">
          <ac:chgData name="剑波 程" userId="aff90581a4755e2e" providerId="LiveId" clId="{8DAF184C-F0D5-4DAA-B3C5-AA23CCBBEEE1}" dt="2026-04-26T03:53:58.388" v="6035" actId="478"/>
          <ac:picMkLst>
            <pc:docMk/>
            <pc:sldMk cId="2182999406" sldId="1188"/>
            <ac:picMk id="3" creationId="{D8AAAC40-7C9D-63B9-9CD4-FF6AED361986}"/>
          </ac:picMkLst>
        </pc:picChg>
        <pc:picChg chg="add mod">
          <ac:chgData name="剑波 程" userId="aff90581a4755e2e" providerId="LiveId" clId="{8DAF184C-F0D5-4DAA-B3C5-AA23CCBBEEE1}" dt="2026-04-26T04:51:34.249" v="6726" actId="1076"/>
          <ac:picMkLst>
            <pc:docMk/>
            <pc:sldMk cId="2182999406" sldId="1188"/>
            <ac:picMk id="4" creationId="{2B10B4D9-AEA7-74A9-0E01-83F0AAD78F60}"/>
          </ac:picMkLst>
        </pc:picChg>
        <pc:picChg chg="mod">
          <ac:chgData name="剑波 程" userId="aff90581a4755e2e" providerId="LiveId" clId="{8DAF184C-F0D5-4DAA-B3C5-AA23CCBBEEE1}" dt="2026-04-26T04:51:50.644" v="6730" actId="1076"/>
          <ac:picMkLst>
            <pc:docMk/>
            <pc:sldMk cId="2182999406" sldId="1188"/>
            <ac:picMk id="9" creationId="{5681AF32-707B-DFB0-CE48-B69D92E0CDB1}"/>
          </ac:picMkLst>
        </pc:picChg>
        <pc:picChg chg="add mod">
          <ac:chgData name="剑波 程" userId="aff90581a4755e2e" providerId="LiveId" clId="{8DAF184C-F0D5-4DAA-B3C5-AA23CCBBEEE1}" dt="2026-04-26T04:51:44.913" v="6728" actId="1076"/>
          <ac:picMkLst>
            <pc:docMk/>
            <pc:sldMk cId="2182999406" sldId="1188"/>
            <ac:picMk id="13" creationId="{A4340A7B-6D3C-A36A-F465-4C38F7A3488E}"/>
          </ac:picMkLst>
        </pc:picChg>
        <pc:picChg chg="add del mod">
          <ac:chgData name="剑波 程" userId="aff90581a4755e2e" providerId="LiveId" clId="{8DAF184C-F0D5-4DAA-B3C5-AA23CCBBEEE1}" dt="2026-04-26T04:51:48.069" v="6729" actId="478"/>
          <ac:picMkLst>
            <pc:docMk/>
            <pc:sldMk cId="2182999406" sldId="1188"/>
            <ac:picMk id="14" creationId="{101DF1EE-546C-5656-7C61-692FEB49BAEB}"/>
          </ac:picMkLst>
        </pc:picChg>
      </pc:sldChg>
      <pc:sldChg chg="addSp delSp modSp add mod">
        <pc:chgData name="剑波 程" userId="aff90581a4755e2e" providerId="LiveId" clId="{8DAF184C-F0D5-4DAA-B3C5-AA23CCBBEEE1}" dt="2026-04-26T04:51:19.271" v="6720" actId="20577"/>
        <pc:sldMkLst>
          <pc:docMk/>
          <pc:sldMk cId="4070258350" sldId="1189"/>
        </pc:sldMkLst>
        <pc:spChg chg="mod">
          <ac:chgData name="剑波 程" userId="aff90581a4755e2e" providerId="LiveId" clId="{8DAF184C-F0D5-4DAA-B3C5-AA23CCBBEEE1}" dt="2026-04-26T04:51:19.271" v="6720" actId="20577"/>
          <ac:spMkLst>
            <pc:docMk/>
            <pc:sldMk cId="4070258350" sldId="1189"/>
            <ac:spMk id="2" creationId="{6445F714-B7B4-9613-3363-976A4848015D}"/>
          </ac:spMkLst>
        </pc:spChg>
        <pc:spChg chg="del">
          <ac:chgData name="剑波 程" userId="aff90581a4755e2e" providerId="LiveId" clId="{8DAF184C-F0D5-4DAA-B3C5-AA23CCBBEEE1}" dt="2026-04-26T04:01:31.671" v="6206" actId="478"/>
          <ac:spMkLst>
            <pc:docMk/>
            <pc:sldMk cId="4070258350" sldId="1189"/>
            <ac:spMk id="6" creationId="{0A203986-679B-FF51-714A-BDCCCEEC55B9}"/>
          </ac:spMkLst>
        </pc:spChg>
        <pc:spChg chg="mod">
          <ac:chgData name="剑波 程" userId="aff90581a4755e2e" providerId="LiveId" clId="{8DAF184C-F0D5-4DAA-B3C5-AA23CCBBEEE1}" dt="2026-04-26T04:02:29" v="6215" actId="1076"/>
          <ac:spMkLst>
            <pc:docMk/>
            <pc:sldMk cId="4070258350" sldId="1189"/>
            <ac:spMk id="10" creationId="{18AAACB3-A9EF-6C75-9A3F-92DCE86AA5C1}"/>
          </ac:spMkLst>
        </pc:spChg>
        <pc:spChg chg="mod">
          <ac:chgData name="剑波 程" userId="aff90581a4755e2e" providerId="LiveId" clId="{8DAF184C-F0D5-4DAA-B3C5-AA23CCBBEEE1}" dt="2026-04-26T04:02:29" v="6215" actId="1076"/>
          <ac:spMkLst>
            <pc:docMk/>
            <pc:sldMk cId="4070258350" sldId="1189"/>
            <ac:spMk id="11" creationId="{4F138393-04DC-C042-A1D4-F60183DFEDF7}"/>
          </ac:spMkLst>
        </pc:spChg>
        <pc:spChg chg="del">
          <ac:chgData name="剑波 程" userId="aff90581a4755e2e" providerId="LiveId" clId="{8DAF184C-F0D5-4DAA-B3C5-AA23CCBBEEE1}" dt="2026-04-26T04:01:31.671" v="6206" actId="478"/>
          <ac:spMkLst>
            <pc:docMk/>
            <pc:sldMk cId="4070258350" sldId="1189"/>
            <ac:spMk id="12" creationId="{6DB5EA74-369C-5656-5D60-8AD9765A38EE}"/>
          </ac:spMkLst>
        </pc:spChg>
        <pc:spChg chg="add mod">
          <ac:chgData name="剑波 程" userId="aff90581a4755e2e" providerId="LiveId" clId="{8DAF184C-F0D5-4DAA-B3C5-AA23CCBBEEE1}" dt="2026-04-26T04:51:04.125" v="6715" actId="108"/>
          <ac:spMkLst>
            <pc:docMk/>
            <pc:sldMk cId="4070258350" sldId="1189"/>
            <ac:spMk id="16" creationId="{B044E3A2-3857-35B4-968D-E287C7776703}"/>
          </ac:spMkLst>
        </pc:spChg>
        <pc:spChg chg="add mod">
          <ac:chgData name="剑波 程" userId="aff90581a4755e2e" providerId="LiveId" clId="{8DAF184C-F0D5-4DAA-B3C5-AA23CCBBEEE1}" dt="2026-04-26T04:51:07.056" v="6716" actId="108"/>
          <ac:spMkLst>
            <pc:docMk/>
            <pc:sldMk cId="4070258350" sldId="1189"/>
            <ac:spMk id="17" creationId="{C653DE2F-6855-7BBB-2037-1FD2F4161A17}"/>
          </ac:spMkLst>
        </pc:spChg>
        <pc:spChg chg="add">
          <ac:chgData name="剑波 程" userId="aff90581a4755e2e" providerId="LiveId" clId="{8DAF184C-F0D5-4DAA-B3C5-AA23CCBBEEE1}" dt="2026-04-26T04:19:03.806" v="6254"/>
          <ac:spMkLst>
            <pc:docMk/>
            <pc:sldMk cId="4070258350" sldId="1189"/>
            <ac:spMk id="18" creationId="{0B9BF498-3D5E-A7AD-7098-452E8335E317}"/>
          </ac:spMkLst>
        </pc:spChg>
        <pc:grpChg chg="del mod">
          <ac:chgData name="剑波 程" userId="aff90581a4755e2e" providerId="LiveId" clId="{8DAF184C-F0D5-4DAA-B3C5-AA23CCBBEEE1}" dt="2026-04-26T04:06:04.616" v="6217" actId="478"/>
          <ac:grpSpMkLst>
            <pc:docMk/>
            <pc:sldMk cId="4070258350" sldId="1189"/>
            <ac:grpSpMk id="5" creationId="{EDD8958D-EA81-8470-0B7F-C33B6185D08B}"/>
          </ac:grpSpMkLst>
        </pc:grpChg>
        <pc:graphicFrameChg chg="add del mod">
          <ac:chgData name="剑波 程" userId="aff90581a4755e2e" providerId="LiveId" clId="{8DAF184C-F0D5-4DAA-B3C5-AA23CCBBEEE1}" dt="2026-04-26T04:02:18.180" v="6210"/>
          <ac:graphicFrameMkLst>
            <pc:docMk/>
            <pc:sldMk cId="4070258350" sldId="1189"/>
            <ac:graphicFrameMk id="3" creationId="{288F5A92-D7BD-B7F7-73BC-C6CA88A92F37}"/>
          </ac:graphicFrameMkLst>
        </pc:graphicFrameChg>
        <pc:picChg chg="del">
          <ac:chgData name="剑波 程" userId="aff90581a4755e2e" providerId="LiveId" clId="{8DAF184C-F0D5-4DAA-B3C5-AA23CCBBEEE1}" dt="2026-04-26T04:01:31.671" v="6206" actId="478"/>
          <ac:picMkLst>
            <pc:docMk/>
            <pc:sldMk cId="4070258350" sldId="1189"/>
            <ac:picMk id="4" creationId="{78B40029-D2AC-42DD-4946-0D4CE69B43A8}"/>
          </ac:picMkLst>
        </pc:picChg>
        <pc:picChg chg="add mod">
          <ac:chgData name="剑波 程" userId="aff90581a4755e2e" providerId="LiveId" clId="{8DAF184C-F0D5-4DAA-B3C5-AA23CCBBEEE1}" dt="2026-04-26T04:16:34.655" v="6232" actId="1076"/>
          <ac:picMkLst>
            <pc:docMk/>
            <pc:sldMk cId="4070258350" sldId="1189"/>
            <ac:picMk id="7" creationId="{E0B0EF39-111B-866C-246D-5D1AFA10EEA8}"/>
          </ac:picMkLst>
        </pc:picChg>
        <pc:picChg chg="mod">
          <ac:chgData name="剑波 程" userId="aff90581a4755e2e" providerId="LiveId" clId="{8DAF184C-F0D5-4DAA-B3C5-AA23CCBBEEE1}" dt="2026-04-26T04:02:29" v="6215" actId="1076"/>
          <ac:picMkLst>
            <pc:docMk/>
            <pc:sldMk cId="4070258350" sldId="1189"/>
            <ac:picMk id="9" creationId="{D75DE071-7ADA-5BF9-BB32-B59B986DB9A9}"/>
          </ac:picMkLst>
        </pc:picChg>
        <pc:picChg chg="del">
          <ac:chgData name="剑波 程" userId="aff90581a4755e2e" providerId="LiveId" clId="{8DAF184C-F0D5-4DAA-B3C5-AA23CCBBEEE1}" dt="2026-04-26T04:01:31.671" v="6206" actId="478"/>
          <ac:picMkLst>
            <pc:docMk/>
            <pc:sldMk cId="4070258350" sldId="1189"/>
            <ac:picMk id="13" creationId="{BCBA8137-C66A-E7FC-E6E2-0F4775E9A5A6}"/>
          </ac:picMkLst>
        </pc:picChg>
        <pc:picChg chg="del">
          <ac:chgData name="剑波 程" userId="aff90581a4755e2e" providerId="LiveId" clId="{8DAF184C-F0D5-4DAA-B3C5-AA23CCBBEEE1}" dt="2026-04-26T04:01:33.496" v="6207" actId="478"/>
          <ac:picMkLst>
            <pc:docMk/>
            <pc:sldMk cId="4070258350" sldId="1189"/>
            <ac:picMk id="14" creationId="{D23FF98B-3056-373F-3376-853F69C2E9DE}"/>
          </ac:picMkLst>
        </pc:picChg>
      </pc:sldChg>
      <pc:sldChg chg="addSp delSp modSp add del mod">
        <pc:chgData name="剑波 程" userId="aff90581a4755e2e" providerId="LiveId" clId="{8DAF184C-F0D5-4DAA-B3C5-AA23CCBBEEE1}" dt="2026-04-26T05:13:20.580" v="6870" actId="47"/>
        <pc:sldMkLst>
          <pc:docMk/>
          <pc:sldMk cId="679633638" sldId="1190"/>
        </pc:sldMkLst>
        <pc:spChg chg="add mod">
          <ac:chgData name="剑波 程" userId="aff90581a4755e2e" providerId="LiveId" clId="{8DAF184C-F0D5-4DAA-B3C5-AA23CCBBEEE1}" dt="2026-04-26T05:11:49.295" v="6855" actId="14100"/>
          <ac:spMkLst>
            <pc:docMk/>
            <pc:sldMk cId="679633638" sldId="1190"/>
            <ac:spMk id="3" creationId="{D51EBDA3-27CA-27A2-B481-29A6BA9E0566}"/>
          </ac:spMkLst>
        </pc:spChg>
        <pc:spChg chg="del">
          <ac:chgData name="剑波 程" userId="aff90581a4755e2e" providerId="LiveId" clId="{8DAF184C-F0D5-4DAA-B3C5-AA23CCBBEEE1}" dt="2026-04-26T05:10:14.900" v="6837" actId="478"/>
          <ac:spMkLst>
            <pc:docMk/>
            <pc:sldMk cId="679633638" sldId="1190"/>
            <ac:spMk id="15" creationId="{AD54F647-86F3-E2BC-A124-9B989B00CAEE}"/>
          </ac:spMkLst>
        </pc:spChg>
        <pc:spChg chg="del">
          <ac:chgData name="剑波 程" userId="aff90581a4755e2e" providerId="LiveId" clId="{8DAF184C-F0D5-4DAA-B3C5-AA23CCBBEEE1}" dt="2026-04-26T05:11:56.253" v="6856" actId="478"/>
          <ac:spMkLst>
            <pc:docMk/>
            <pc:sldMk cId="679633638" sldId="1190"/>
            <ac:spMk id="18" creationId="{633455B6-45CD-377B-E063-FA211070CCC2}"/>
          </ac:spMkLst>
        </pc:spChg>
        <pc:spChg chg="del">
          <ac:chgData name="剑波 程" userId="aff90581a4755e2e" providerId="LiveId" clId="{8DAF184C-F0D5-4DAA-B3C5-AA23CCBBEEE1}" dt="2026-04-26T05:10:14.900" v="6837" actId="478"/>
          <ac:spMkLst>
            <pc:docMk/>
            <pc:sldMk cId="679633638" sldId="1190"/>
            <ac:spMk id="26" creationId="{3F794C03-11E8-E85A-1D21-FBE49D1C5D8E}"/>
          </ac:spMkLst>
        </pc:spChg>
        <pc:spChg chg="del">
          <ac:chgData name="剑波 程" userId="aff90581a4755e2e" providerId="LiveId" clId="{8DAF184C-F0D5-4DAA-B3C5-AA23CCBBEEE1}" dt="2026-04-26T05:11:56.253" v="6856" actId="478"/>
          <ac:spMkLst>
            <pc:docMk/>
            <pc:sldMk cId="679633638" sldId="1190"/>
            <ac:spMk id="30" creationId="{1F82B5E9-190D-40ED-7408-F74B26F97313}"/>
          </ac:spMkLst>
        </pc:spChg>
        <pc:spChg chg="del">
          <ac:chgData name="剑波 程" userId="aff90581a4755e2e" providerId="LiveId" clId="{8DAF184C-F0D5-4DAA-B3C5-AA23CCBBEEE1}" dt="2026-04-26T05:11:58.970" v="6857" actId="478"/>
          <ac:spMkLst>
            <pc:docMk/>
            <pc:sldMk cId="679633638" sldId="1190"/>
            <ac:spMk id="31" creationId="{24650A1F-EB9D-B0B7-2769-ED298E64A565}"/>
          </ac:spMkLst>
        </pc:spChg>
        <pc:picChg chg="del">
          <ac:chgData name="剑波 程" userId="aff90581a4755e2e" providerId="LiveId" clId="{8DAF184C-F0D5-4DAA-B3C5-AA23CCBBEEE1}" dt="2026-04-26T05:10:16.200" v="6838" actId="478"/>
          <ac:picMkLst>
            <pc:docMk/>
            <pc:sldMk cId="679633638" sldId="1190"/>
            <ac:picMk id="17" creationId="{43768C46-6F0A-FA00-FEA6-6E3E3B09CD6A}"/>
          </ac:picMkLst>
        </pc:picChg>
        <pc:cxnChg chg="del">
          <ac:chgData name="剑波 程" userId="aff90581a4755e2e" providerId="LiveId" clId="{8DAF184C-F0D5-4DAA-B3C5-AA23CCBBEEE1}" dt="2026-04-26T05:10:14.900" v="6837" actId="478"/>
          <ac:cxnSpMkLst>
            <pc:docMk/>
            <pc:sldMk cId="679633638" sldId="1190"/>
            <ac:cxnSpMk id="33" creationId="{E6512418-F6FA-13DB-DF07-D2FC736385F4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EA57B-CB03-45B2-A920-E3388A2B6EFF}" type="datetimeFigureOut">
              <a:rPr lang="zh-CN" altLang="en-US" smtClean="0"/>
              <a:t>2026/4/26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61D53-81D0-48EC-A42E-07DAC222F3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47975-04F3-4B68-9A22-B7FCD9BDA768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838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00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69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5" y="605269"/>
            <a:ext cx="8308975" cy="424732"/>
          </a:xfrm>
          <a:prstGeom prst="rect">
            <a:avLst/>
          </a:prstGeom>
        </p:spPr>
        <p:txBody>
          <a:bodyPr lIns="91440" tIns="45720" rIns="91440" bIns="46800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175" b="1" kern="1200" spc="75" dirty="0">
                <a:solidFill>
                  <a:schemeClr val="accent2"/>
                </a:solidFill>
                <a:effectLst/>
                <a:latin typeface="+mj-ea"/>
                <a:ea typeface="+mj-ea"/>
                <a:cs typeface="+mn-cs"/>
              </a:defRPr>
            </a:lvl1pPr>
          </a:lstStyle>
          <a:p>
            <a:pPr marL="0" lvl="0" indent="0" algn="just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932" y="6235700"/>
            <a:ext cx="6326968" cy="234842"/>
          </a:xfrm>
          <a:prstGeom prst="rect">
            <a:avLst/>
          </a:prstGeom>
        </p:spPr>
        <p:txBody>
          <a:bodyPr lIns="91440" tIns="45720" rIns="0" bIns="45720"/>
          <a:lstStyle>
            <a:lvl1pPr marL="0" indent="0" algn="r">
              <a:buNone/>
              <a:defRPr sz="900"/>
            </a:lvl1pPr>
          </a:lstStyle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请在此处输入参考文献或标明他人贡献；请在此处输入参考文献或标明他人贡献</a:t>
            </a:r>
          </a:p>
        </p:txBody>
      </p:sp>
    </p:spTree>
    <p:extLst>
      <p:ext uri="{BB962C8B-B14F-4D97-AF65-F5344CB8AC3E}">
        <p14:creationId xmlns:p14="http://schemas.microsoft.com/office/powerpoint/2010/main" val="166910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920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1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26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847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6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87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03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40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44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30.png"/><Relationship Id="rId7" Type="http://schemas.openxmlformats.org/officeDocument/2006/relationships/image" Target="../media/image61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0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5" Type="http://schemas.openxmlformats.org/officeDocument/2006/relationships/image" Target="../media/image69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2.pn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DFC60655-5406-4909-A655-F5360364FD36}"/>
                  </a:ext>
                </a:extLst>
              </p:cNvPr>
              <p:cNvSpPr/>
              <p:nvPr/>
            </p:nvSpPr>
            <p:spPr>
              <a:xfrm>
                <a:off x="348343" y="1230029"/>
                <a:ext cx="11657045" cy="252827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en-US" altLang="zh-CN" sz="4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Decoding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4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𝒁</m:t>
                        </m:r>
                      </m:e>
                      <m:sub>
                        <m:r>
                          <a:rPr lang="en-US" altLang="zh-CN" sz="4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𝒄</m:t>
                        </m:r>
                      </m:sub>
                    </m:sSub>
                    <m:r>
                      <a:rPr lang="en-US" altLang="zh-CN" sz="40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40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𝟒𝟒𝟑𝟎</m:t>
                    </m:r>
                    <m:r>
                      <a:rPr lang="en-US" altLang="zh-CN" sz="40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 </m:t>
                    </m:r>
                  </m:oMath>
                </a14:m>
                <a:r>
                  <a:rPr lang="en-US" altLang="zh-CN" sz="4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4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𝒁</m:t>
                        </m:r>
                      </m:e>
                      <m:sub>
                        <m:r>
                          <a:rPr lang="en-US" altLang="zh-CN" sz="40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𝒄</m:t>
                        </m:r>
                      </m:sub>
                    </m:sSub>
                    <m:r>
                      <a:rPr lang="en-US" altLang="zh-CN" sz="40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40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𝟒𝟐𝟎𝟎</m:t>
                    </m:r>
                    <m:r>
                      <a:rPr lang="en-US" altLang="zh-CN" sz="40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4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:r>
                  <a:rPr lang="en-US" altLang="zh-CN" sz="4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 Crucial Role of P-wave Charmed Mesons</a:t>
                </a:r>
                <a:endParaRPr lang="zh-CN" altLang="en-US" sz="20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DFC60655-5406-4909-A655-F5360364FD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3" y="1230029"/>
                <a:ext cx="11657045" cy="2528275"/>
              </a:xfrm>
              <a:prstGeom prst="rect">
                <a:avLst/>
              </a:prstGeom>
              <a:blipFill>
                <a:blip r:embed="rId2"/>
                <a:stretch>
                  <a:fillRect b="-480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DE2F28D7-0B63-4C12-95A9-F503AC790E29}"/>
              </a:ext>
            </a:extLst>
          </p:cNvPr>
          <p:cNvSpPr/>
          <p:nvPr/>
        </p:nvSpPr>
        <p:spPr>
          <a:xfrm>
            <a:off x="1687717" y="6391519"/>
            <a:ext cx="242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568EB13-14AC-42A9-9F18-8FC470F305A9}"/>
              </a:ext>
            </a:extLst>
          </p:cNvPr>
          <p:cNvSpPr/>
          <p:nvPr/>
        </p:nvSpPr>
        <p:spPr>
          <a:xfrm>
            <a:off x="3597312" y="4191472"/>
            <a:ext cx="5814477" cy="1658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345D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汇报人：程剑波</a:t>
            </a:r>
            <a:endParaRPr lang="en-US" altLang="zh-CN" sz="2800" b="1" dirty="0">
              <a:solidFill>
                <a:srgbClr val="345DA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345D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汇报时间：</a:t>
            </a:r>
            <a:r>
              <a:rPr lang="en-US" altLang="zh-CN" sz="2800" b="1" dirty="0">
                <a:solidFill>
                  <a:srgbClr val="345D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2026.4.26</a:t>
            </a: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345D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报告地点：重庆</a:t>
            </a:r>
            <a:r>
              <a:rPr lang="zh-CN" altLang="en-US" sz="2800" b="1" dirty="0">
                <a:solidFill>
                  <a:srgbClr val="345D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山城国际会议中心</a:t>
            </a:r>
            <a:endParaRPr lang="en-US" altLang="zh-CN" sz="2800" b="1" dirty="0">
              <a:solidFill>
                <a:srgbClr val="345DA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5A60B69-C010-49A3-A6C2-EFF456612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432" y="230817"/>
            <a:ext cx="2445849" cy="647747"/>
          </a:xfrm>
          <a:prstGeom prst="rect">
            <a:avLst/>
          </a:prstGeom>
        </p:spPr>
      </p:pic>
      <p:sp>
        <p:nvSpPr>
          <p:cNvPr id="32" name="内容占位符 2">
            <a:extLst>
              <a:ext uri="{FF2B5EF4-FFF2-40B4-BE49-F238E27FC236}">
                <a16:creationId xmlns:a16="http://schemas.microsoft.com/office/drawing/2014/main" id="{F3441BBC-341B-4615-B060-BC348B4D5C85}"/>
              </a:ext>
            </a:extLst>
          </p:cNvPr>
          <p:cNvSpPr txBox="1"/>
          <p:nvPr/>
        </p:nvSpPr>
        <p:spPr>
          <a:xfrm>
            <a:off x="8516983" y="4140721"/>
            <a:ext cx="3317965" cy="1120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arXiv:2601.20740,</a:t>
            </a:r>
          </a:p>
          <a:p>
            <a:pPr marL="0" indent="0"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Accepted by PRD</a:t>
            </a:r>
          </a:p>
        </p:txBody>
      </p:sp>
    </p:spTree>
    <p:extLst>
      <p:ext uri="{BB962C8B-B14F-4D97-AF65-F5344CB8AC3E}">
        <p14:creationId xmlns:p14="http://schemas.microsoft.com/office/powerpoint/2010/main" val="2149007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68C1B-A742-E1E2-EF98-38B36C1C3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21BA1276-51ED-73D3-A3B4-D36E4F887355}"/>
              </a:ext>
            </a:extLst>
          </p:cNvPr>
          <p:cNvGrpSpPr/>
          <p:nvPr/>
        </p:nvGrpSpPr>
        <p:grpSpPr>
          <a:xfrm>
            <a:off x="91831" y="50669"/>
            <a:ext cx="11945816" cy="541217"/>
            <a:chOff x="0" y="-37976"/>
            <a:chExt cx="9144000" cy="542220"/>
          </a:xfrm>
        </p:grpSpPr>
        <p:sp>
          <p:nvSpPr>
            <p:cNvPr id="23" name="矩形 4">
              <a:extLst>
                <a:ext uri="{FF2B5EF4-FFF2-40B4-BE49-F238E27FC236}">
                  <a16:creationId xmlns:a16="http://schemas.microsoft.com/office/drawing/2014/main" id="{EFB2786D-0B25-0D30-D9C5-D7527C4A94D1}"/>
                </a:ext>
              </a:extLst>
            </p:cNvPr>
            <p:cNvSpPr/>
            <p:nvPr/>
          </p:nvSpPr>
          <p:spPr>
            <a:xfrm>
              <a:off x="0" y="0"/>
              <a:ext cx="9144000" cy="50424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228600" dist="508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1F425D42-EBDB-1D34-1166-18AE57BEF4B3}"/>
                </a:ext>
              </a:extLst>
            </p:cNvPr>
            <p:cNvSpPr txBox="1"/>
            <p:nvPr/>
          </p:nvSpPr>
          <p:spPr>
            <a:xfrm>
              <a:off x="198912" y="18987"/>
              <a:ext cx="2078860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Background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7AA4034D-D6CD-F8A4-9E3F-D4AA45E7314E}"/>
                </a:ext>
              </a:extLst>
            </p:cNvPr>
            <p:cNvSpPr txBox="1"/>
            <p:nvPr/>
          </p:nvSpPr>
          <p:spPr>
            <a:xfrm>
              <a:off x="4901405" y="-1"/>
              <a:ext cx="1985758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Results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6DC73365-BC8B-B8F7-7970-E10919BAAA54}"/>
                </a:ext>
              </a:extLst>
            </p:cNvPr>
            <p:cNvSpPr txBox="1"/>
            <p:nvPr/>
          </p:nvSpPr>
          <p:spPr>
            <a:xfrm>
              <a:off x="7159359" y="9820"/>
              <a:ext cx="1611867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D0D5C0FA-7812-CC2B-9967-22B22E9BE77A}"/>
                </a:ext>
              </a:extLst>
            </p:cNvPr>
            <p:cNvSpPr/>
            <p:nvPr/>
          </p:nvSpPr>
          <p:spPr>
            <a:xfrm>
              <a:off x="2452758" y="-37976"/>
              <a:ext cx="2344615" cy="5042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Framework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2B77116E-F365-E058-9C85-CB9F2F669683}"/>
              </a:ext>
            </a:extLst>
          </p:cNvPr>
          <p:cNvSpPr txBox="1"/>
          <p:nvPr/>
        </p:nvSpPr>
        <p:spPr>
          <a:xfrm>
            <a:off x="494769" y="1019612"/>
            <a:ext cx="36521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 constants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5FE4B79C-7E80-A0F6-E770-39195448458B}"/>
              </a:ext>
            </a:extLst>
          </p:cNvPr>
          <p:cNvCxnSpPr>
            <a:cxnSpLocks/>
          </p:cNvCxnSpPr>
          <p:nvPr/>
        </p:nvCxnSpPr>
        <p:spPr>
          <a:xfrm flipV="1">
            <a:off x="530612" y="1667503"/>
            <a:ext cx="2027833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255A5A03-9735-86BB-4968-BAC53AF03E60}"/>
              </a:ext>
            </a:extLst>
          </p:cNvPr>
          <p:cNvSpPr txBox="1"/>
          <p:nvPr/>
        </p:nvSpPr>
        <p:spPr>
          <a:xfrm>
            <a:off x="10777464" y="6078114"/>
            <a:ext cx="993882" cy="648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BF652C5-803A-A148-B43C-271763F7E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810" y="1947382"/>
            <a:ext cx="5216274" cy="39108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4D7A99C-FC68-4375-71D6-5E2B346BE38E}"/>
                  </a:ext>
                </a:extLst>
              </p:cNvPr>
              <p:cNvSpPr txBox="1"/>
              <p:nvPr/>
            </p:nvSpPr>
            <p:spPr>
              <a:xfrm>
                <a:off x="485723" y="1782338"/>
                <a:ext cx="156019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altLang="zh-CN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altLang="zh-CN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𝟕𝟓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4D7A99C-FC68-4375-71D6-5E2B346BE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23" y="1782338"/>
                <a:ext cx="1560193" cy="400110"/>
              </a:xfrm>
              <a:prstGeom prst="rect">
                <a:avLst/>
              </a:prstGeom>
              <a:blipFill>
                <a:blip r:embed="rId3"/>
                <a:stretch>
                  <a:fillRect t="-7576" r="-1172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C102AE56-9061-0435-1C8F-48646E77970A}"/>
              </a:ext>
            </a:extLst>
          </p:cNvPr>
          <p:cNvSpPr txBox="1"/>
          <p:nvPr/>
        </p:nvSpPr>
        <p:spPr>
          <a:xfrm>
            <a:off x="311981" y="2227617"/>
            <a:ext cx="44216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Manohar et.al., 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Nucl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 Phys. B 234, 189 (1984)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950C779-C637-F79C-2649-1BC5A5507E88}"/>
                  </a:ext>
                </a:extLst>
              </p:cNvPr>
              <p:cNvSpPr txBox="1"/>
              <p:nvPr/>
            </p:nvSpPr>
            <p:spPr>
              <a:xfrm>
                <a:off x="627718" y="4610119"/>
                <a:ext cx="24398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altLang="zh-CN" sz="2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sub>
                      </m:sSub>
                      <m:r>
                        <a:rPr lang="en-US" altLang="zh-CN" sz="28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950C779-C637-F79C-2649-1BC5A5507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18" y="4610119"/>
                <a:ext cx="243981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6EEC9CD-E29E-E2D8-7058-8B99E4BBAC94}"/>
                  </a:ext>
                </a:extLst>
              </p:cNvPr>
              <p:cNvSpPr txBox="1"/>
              <p:nvPr/>
            </p:nvSpPr>
            <p:spPr>
              <a:xfrm>
                <a:off x="197576" y="2902684"/>
                <a:ext cx="4339872" cy="407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altLang="zh-CN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  <m:r>
                        <a:rPr lang="en-US" altLang="zh-CN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CN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zh-CN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altLang="zh-CN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altLang="zh-CN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altLang="zh-CN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𝟓𝟔</m:t>
                      </m:r>
                      <m:r>
                        <a:rPr lang="en-US" altLang="zh-CN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𝐆𝐞</m:t>
                      </m:r>
                      <m:sSup>
                        <m:sSupPr>
                          <m:ctrlPr>
                            <a:rPr lang="en-US" altLang="zh-CN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p>
                          <m:r>
                            <a:rPr lang="en-US" altLang="zh-CN" sz="20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6EEC9CD-E29E-E2D8-7058-8B99E4BBA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76" y="2902684"/>
                <a:ext cx="4339872" cy="407099"/>
              </a:xfrm>
              <a:prstGeom prst="rect">
                <a:avLst/>
              </a:prstGeom>
              <a:blipFill>
                <a:blip r:embed="rId5"/>
                <a:stretch>
                  <a:fillRect t="-5970" r="-281" b="-25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FF358CE8-344B-72DB-72EA-4758C596E3FF}"/>
              </a:ext>
            </a:extLst>
          </p:cNvPr>
          <p:cNvSpPr txBox="1"/>
          <p:nvPr/>
        </p:nvSpPr>
        <p:spPr>
          <a:xfrm>
            <a:off x="311982" y="3455959"/>
            <a:ext cx="44216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Bando et.al., Phys. Rep. 164, 217 (1988)</a:t>
            </a:r>
          </a:p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Isola et.al., Phys. Rev. D 68, 114001 (2003) </a:t>
            </a:r>
          </a:p>
        </p:txBody>
      </p:sp>
    </p:spTree>
    <p:extLst>
      <p:ext uri="{BB962C8B-B14F-4D97-AF65-F5344CB8AC3E}">
        <p14:creationId xmlns:p14="http://schemas.microsoft.com/office/powerpoint/2010/main" val="3937049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90E6F-D535-0ED8-2CD5-996A5F8F2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F585CC85-0BEC-2E61-B7D1-815767F6BE8A}"/>
              </a:ext>
            </a:extLst>
          </p:cNvPr>
          <p:cNvGrpSpPr/>
          <p:nvPr/>
        </p:nvGrpSpPr>
        <p:grpSpPr>
          <a:xfrm>
            <a:off x="91831" y="50669"/>
            <a:ext cx="11945816" cy="541217"/>
            <a:chOff x="0" y="-37976"/>
            <a:chExt cx="9144000" cy="542220"/>
          </a:xfrm>
        </p:grpSpPr>
        <p:sp>
          <p:nvSpPr>
            <p:cNvPr id="23" name="矩形 4">
              <a:extLst>
                <a:ext uri="{FF2B5EF4-FFF2-40B4-BE49-F238E27FC236}">
                  <a16:creationId xmlns:a16="http://schemas.microsoft.com/office/drawing/2014/main" id="{3B0A9119-7DE6-EE03-AF99-1C6F65F0DBD2}"/>
                </a:ext>
              </a:extLst>
            </p:cNvPr>
            <p:cNvSpPr/>
            <p:nvPr/>
          </p:nvSpPr>
          <p:spPr>
            <a:xfrm>
              <a:off x="0" y="0"/>
              <a:ext cx="9144000" cy="50424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228600" dist="508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EF1192B2-1EF9-CB35-F386-4ABD1127CFA1}"/>
                </a:ext>
              </a:extLst>
            </p:cNvPr>
            <p:cNvSpPr txBox="1"/>
            <p:nvPr/>
          </p:nvSpPr>
          <p:spPr>
            <a:xfrm>
              <a:off x="198912" y="18987"/>
              <a:ext cx="2078860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Background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E92EC69C-42FC-48A6-F72C-EAF9932EE28B}"/>
                </a:ext>
              </a:extLst>
            </p:cNvPr>
            <p:cNvSpPr txBox="1"/>
            <p:nvPr/>
          </p:nvSpPr>
          <p:spPr>
            <a:xfrm>
              <a:off x="4901405" y="-1"/>
              <a:ext cx="1985758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Results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97318368-1B55-53C7-F973-7B4DF7825B79}"/>
                </a:ext>
              </a:extLst>
            </p:cNvPr>
            <p:cNvSpPr txBox="1"/>
            <p:nvPr/>
          </p:nvSpPr>
          <p:spPr>
            <a:xfrm>
              <a:off x="7159359" y="9820"/>
              <a:ext cx="1611867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169551ED-2305-76D8-3BAB-2237CAD3BA11}"/>
                </a:ext>
              </a:extLst>
            </p:cNvPr>
            <p:cNvSpPr/>
            <p:nvPr/>
          </p:nvSpPr>
          <p:spPr>
            <a:xfrm>
              <a:off x="2452758" y="-37976"/>
              <a:ext cx="2344615" cy="5042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Framework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08F8D5F-4DBB-9366-AF1D-C86F80E17BBD}"/>
                  </a:ext>
                </a:extLst>
              </p:cNvPr>
              <p:cNvSpPr txBox="1"/>
              <p:nvPr/>
            </p:nvSpPr>
            <p:spPr>
              <a:xfrm>
                <a:off x="414179" y="708091"/>
                <a:ext cx="105069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altLang="zh-CN" sz="32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sub>
                      </m:sSub>
                    </m:oMath>
                  </m:oMathPara>
                </a14:m>
                <a:endParaRPr lang="en-US" altLang="zh-CN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08F8D5F-4DBB-9366-AF1D-C86F80E17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79" y="708091"/>
                <a:ext cx="1050696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347E1D1D-297F-FDE0-8775-2ACCB77914DD}"/>
              </a:ext>
            </a:extLst>
          </p:cNvPr>
          <p:cNvCxnSpPr>
            <a:cxnSpLocks/>
          </p:cNvCxnSpPr>
          <p:nvPr/>
        </p:nvCxnSpPr>
        <p:spPr>
          <a:xfrm flipV="1">
            <a:off x="450022" y="1355982"/>
            <a:ext cx="1014853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0FE9D165-8181-8FF1-4218-2BBCB083671E}"/>
              </a:ext>
            </a:extLst>
          </p:cNvPr>
          <p:cNvSpPr txBox="1"/>
          <p:nvPr/>
        </p:nvSpPr>
        <p:spPr>
          <a:xfrm>
            <a:off x="10777464" y="6078114"/>
            <a:ext cx="993882" cy="648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29359E7-CFEA-11E4-F4C3-0BBFDB7E5864}"/>
                  </a:ext>
                </a:extLst>
              </p:cNvPr>
              <p:cNvSpPr txBox="1"/>
              <p:nvPr/>
            </p:nvSpPr>
            <p:spPr>
              <a:xfrm>
                <a:off x="369129" y="4063875"/>
                <a:ext cx="4421315" cy="2274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Vector Meson Cancellation: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a:rPr lang="en-US" altLang="zh-CN" sz="20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sz="2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a:rPr lang="en-US" altLang="zh-CN" sz="20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sub>
                    </m:sSub>
                    <m:r>
                      <a:rPr lang="en-US" altLang="zh-CN" sz="2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≈0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  isospin Suppression: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acc>
                      </m:e>
                      <m:sub>
                        <m:r>
                          <a:rPr lang="en-US" altLang="zh-CN" sz="20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acc>
                      </m:e>
                      <m:sub>
                        <m:r>
                          <a:rPr lang="en-US" altLang="zh-CN" sz="20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𝝈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exchange potential assumes a significantly more crucial role in the overall dynamics.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29359E7-CFEA-11E4-F4C3-0BBFDB7E5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29" y="4063875"/>
                <a:ext cx="4421315" cy="2274469"/>
              </a:xfrm>
              <a:prstGeom prst="rect">
                <a:avLst/>
              </a:prstGeom>
              <a:blipFill>
                <a:blip r:embed="rId3"/>
                <a:stretch>
                  <a:fillRect l="-1517" t="-1609" r="-2759" b="-40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9F7F75D9-7A0A-94AC-8419-3E3C091C0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165" y="1556296"/>
            <a:ext cx="9812119" cy="1543169"/>
          </a:xfrm>
          <a:prstGeom prst="rect">
            <a:avLst/>
          </a:prstGeom>
        </p:spPr>
      </p:pic>
      <p:sp>
        <p:nvSpPr>
          <p:cNvPr id="7" name="圆角矩形 16">
            <a:extLst>
              <a:ext uri="{FF2B5EF4-FFF2-40B4-BE49-F238E27FC236}">
                <a16:creationId xmlns:a16="http://schemas.microsoft.com/office/drawing/2014/main" id="{058979CD-35E9-E9AD-D6CE-7E8FFE48CE1B}"/>
              </a:ext>
            </a:extLst>
          </p:cNvPr>
          <p:cNvSpPr/>
          <p:nvPr/>
        </p:nvSpPr>
        <p:spPr>
          <a:xfrm>
            <a:off x="817167" y="2391705"/>
            <a:ext cx="9718599" cy="263787"/>
          </a:xfrm>
          <a:prstGeom prst="roundRect">
            <a:avLst/>
          </a:prstGeom>
          <a:noFill/>
          <a:ln w="19050">
            <a:solidFill>
              <a:srgbClr val="0070C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CC99">
                    <a:alpha val="50000"/>
                  </a:srgbClr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342892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anose="020B0604020202020204" pitchFamily="34" charset="0"/>
              <a:ea typeface="宋体" charset="0"/>
              <a:cs typeface="宋体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">
                <a:extLst>
                  <a:ext uri="{FF2B5EF4-FFF2-40B4-BE49-F238E27FC236}">
                    <a16:creationId xmlns:a16="http://schemas.microsoft.com/office/drawing/2014/main" id="{8E082489-FC63-B8E1-55E5-733D8EFE5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9162" y="3057043"/>
                <a:ext cx="9562186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zh-CN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Extracted poles for exotic candidates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𝑐𝑐</m:t>
                        </m:r>
                      </m:sub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3872</m:t>
                        </m:r>
                      </m:e>
                    </m:d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3900</m:t>
                        </m:r>
                      </m:e>
                    </m:d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3900</m:t>
                        </m:r>
                      </m:e>
                    </m:d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(4020)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 the instantaneous approximation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2">
                <a:extLst>
                  <a:ext uri="{FF2B5EF4-FFF2-40B4-BE49-F238E27FC236}">
                    <a16:creationId xmlns:a16="http://schemas.microsoft.com/office/drawing/2014/main" id="{8E082489-FC63-B8E1-55E5-733D8EFE58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9162" y="3057043"/>
                <a:ext cx="9562186" cy="707886"/>
              </a:xfrm>
              <a:prstGeom prst="rect">
                <a:avLst/>
              </a:prstGeom>
              <a:blipFill>
                <a:blip r:embed="rId5"/>
                <a:stretch>
                  <a:fillRect l="-637" t="-3419" b="-145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BA826D55-E615-EBC8-1EEE-5816ECCE1438}"/>
              </a:ext>
            </a:extLst>
          </p:cNvPr>
          <p:cNvSpPr txBox="1"/>
          <p:nvPr/>
        </p:nvSpPr>
        <p:spPr>
          <a:xfrm>
            <a:off x="6405773" y="1150515"/>
            <a:ext cx="40055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Times New Roman" panose="02020603050405020304" pitchFamily="18" charset="0"/>
              </a:rPr>
              <a:t>LHCb, </a:t>
            </a:r>
            <a:r>
              <a:rPr lang="nn-NO" altLang="zh-CN" sz="1600" dirty="0">
                <a:solidFill>
                  <a:srgbClr val="C00000"/>
                </a:solidFill>
                <a:latin typeface="Times New Roman" panose="02020603050405020304" pitchFamily="18" charset="0"/>
              </a:rPr>
              <a:t>Phys. Rev. Lett. 133, 241903 (2024)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3F94DBD-45BC-1689-6AAF-EFEE57EB145A}"/>
              </a:ext>
            </a:extLst>
          </p:cNvPr>
          <p:cNvCxnSpPr>
            <a:cxnSpLocks/>
          </p:cNvCxnSpPr>
          <p:nvPr/>
        </p:nvCxnSpPr>
        <p:spPr>
          <a:xfrm>
            <a:off x="4923379" y="4275291"/>
            <a:ext cx="0" cy="1789699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4C6D1452-1DEE-FF77-CEA2-27B7F3C44A9F}"/>
                  </a:ext>
                </a:extLst>
              </p:cNvPr>
              <p:cNvSpPr txBox="1"/>
              <p:nvPr/>
            </p:nvSpPr>
            <p:spPr>
              <a:xfrm>
                <a:off x="4923379" y="4063875"/>
                <a:ext cx="5203647" cy="1070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Goldberger-</a:t>
                </a:r>
                <a:r>
                  <a:rPr lang="en-US" altLang="zh-CN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Treiman</a:t>
                </a:r>
                <a:r>
                  <a:rPr lang="en-US" altLang="zh-CN" sz="2000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relation: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altLang="zh-CN" sz="20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altLang="zh-CN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sSub>
                      <m:sSubPr>
                        <m:ctrlPr>
                          <a:rPr lang="en-US" altLang="zh-CN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sz="2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sz="2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=340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MeV,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altLang="zh-CN" sz="20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sub>
                    </m:sSub>
                    <m:r>
                      <a:rPr lang="en-US" altLang="zh-CN" sz="2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=2.73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4C6D1452-1DEE-FF77-CEA2-27B7F3C44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379" y="4063875"/>
                <a:ext cx="5203647" cy="1070678"/>
              </a:xfrm>
              <a:prstGeom prst="rect">
                <a:avLst/>
              </a:prstGeom>
              <a:blipFill>
                <a:blip r:embed="rId6"/>
                <a:stretch>
                  <a:fillRect l="-1290" t="-3429" b="-9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圆角矩形 16">
            <a:extLst>
              <a:ext uri="{FF2B5EF4-FFF2-40B4-BE49-F238E27FC236}">
                <a16:creationId xmlns:a16="http://schemas.microsoft.com/office/drawing/2014/main" id="{0757A3D7-8840-71F7-82D6-446C781A9B3B}"/>
              </a:ext>
            </a:extLst>
          </p:cNvPr>
          <p:cNvSpPr/>
          <p:nvPr/>
        </p:nvSpPr>
        <p:spPr>
          <a:xfrm>
            <a:off x="714363" y="2693398"/>
            <a:ext cx="9984523" cy="326511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CC99">
                    <a:alpha val="50000"/>
                  </a:srgbClr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342892" fontAlgn="base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latin typeface="Arial" panose="020B0604020202020204" pitchFamily="34" charset="0"/>
              <a:ea typeface="宋体" charset="0"/>
              <a:cs typeface="宋体" charset="0"/>
            </a:endParaRPr>
          </a:p>
        </p:txBody>
      </p:sp>
      <p:sp>
        <p:nvSpPr>
          <p:cNvPr id="31" name="下箭头 5">
            <a:extLst>
              <a:ext uri="{FF2B5EF4-FFF2-40B4-BE49-F238E27FC236}">
                <a16:creationId xmlns:a16="http://schemas.microsoft.com/office/drawing/2014/main" id="{D0D95EDC-5EB8-E522-DCAD-02A3926A1957}"/>
              </a:ext>
            </a:extLst>
          </p:cNvPr>
          <p:cNvSpPr/>
          <p:nvPr/>
        </p:nvSpPr>
        <p:spPr>
          <a:xfrm>
            <a:off x="10127025" y="2537055"/>
            <a:ext cx="238351" cy="2331489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/>
          <a:lstStyle/>
          <a:p>
            <a:pPr defTabSz="342892" fontAlgn="base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solidFill>
                <a:schemeClr val="tx1"/>
              </a:solidFill>
              <a:latin typeface="Arial" panose="020B0604020202020204" pitchFamily="34" charset="0"/>
              <a:ea typeface="宋体" charset="0"/>
              <a:cs typeface="宋体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E3D04A9B-E8FA-06F2-FE00-2432E47C4CCA}"/>
                  </a:ext>
                </a:extLst>
              </p:cNvPr>
              <p:cNvSpPr txBox="1"/>
              <p:nvPr/>
            </p:nvSpPr>
            <p:spPr>
              <a:xfrm>
                <a:off x="7707963" y="4896647"/>
                <a:ext cx="3958683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 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qualitative conclusions remain unchanged.</a:t>
                </a: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000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located closer to the threshold.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E3D04A9B-E8FA-06F2-FE00-2432E47C4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963" y="4896647"/>
                <a:ext cx="3958683" cy="1015663"/>
              </a:xfrm>
              <a:prstGeom prst="rect">
                <a:avLst/>
              </a:prstGeom>
              <a:blipFill>
                <a:blip r:embed="rId7"/>
                <a:stretch>
                  <a:fillRect l="-1538" t="-2994" r="-308" b="-9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341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4918E2AB-8593-4AF4-9D52-0DBB32B15167}"/>
              </a:ext>
            </a:extLst>
          </p:cNvPr>
          <p:cNvGrpSpPr/>
          <p:nvPr/>
        </p:nvGrpSpPr>
        <p:grpSpPr>
          <a:xfrm>
            <a:off x="91831" y="50669"/>
            <a:ext cx="11945816" cy="541217"/>
            <a:chOff x="0" y="-37976"/>
            <a:chExt cx="9144000" cy="542220"/>
          </a:xfrm>
        </p:grpSpPr>
        <p:sp>
          <p:nvSpPr>
            <p:cNvPr id="23" name="矩形 4">
              <a:extLst>
                <a:ext uri="{FF2B5EF4-FFF2-40B4-BE49-F238E27FC236}">
                  <a16:creationId xmlns:a16="http://schemas.microsoft.com/office/drawing/2014/main" id="{C83DA439-823A-49AC-8CA4-ED9DD18286B7}"/>
                </a:ext>
              </a:extLst>
            </p:cNvPr>
            <p:cNvSpPr/>
            <p:nvPr/>
          </p:nvSpPr>
          <p:spPr>
            <a:xfrm>
              <a:off x="0" y="0"/>
              <a:ext cx="9144000" cy="50424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228600" dist="508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D58ACD7C-754D-4FB1-A026-63198FE251D5}"/>
                </a:ext>
              </a:extLst>
            </p:cNvPr>
            <p:cNvSpPr txBox="1"/>
            <p:nvPr/>
          </p:nvSpPr>
          <p:spPr>
            <a:xfrm>
              <a:off x="198912" y="18987"/>
              <a:ext cx="2078860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Background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2EB6D840-F50E-4271-8675-53BCC07E8912}"/>
                </a:ext>
              </a:extLst>
            </p:cNvPr>
            <p:cNvSpPr txBox="1"/>
            <p:nvPr/>
          </p:nvSpPr>
          <p:spPr>
            <a:xfrm>
              <a:off x="4901405" y="-1"/>
              <a:ext cx="1985758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Results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262B2736-3591-4674-8715-C406E8623431}"/>
                </a:ext>
              </a:extLst>
            </p:cNvPr>
            <p:cNvSpPr txBox="1"/>
            <p:nvPr/>
          </p:nvSpPr>
          <p:spPr>
            <a:xfrm>
              <a:off x="7159359" y="9820"/>
              <a:ext cx="1611867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7D1DB81-3A0F-4848-BC5E-101473E38277}"/>
                </a:ext>
              </a:extLst>
            </p:cNvPr>
            <p:cNvSpPr/>
            <p:nvPr/>
          </p:nvSpPr>
          <p:spPr>
            <a:xfrm>
              <a:off x="2452758" y="-37976"/>
              <a:ext cx="2344615" cy="5042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Framework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A633875A-D672-48A1-A320-48CD87FEF62F}"/>
              </a:ext>
            </a:extLst>
          </p:cNvPr>
          <p:cNvSpPr txBox="1"/>
          <p:nvPr/>
        </p:nvSpPr>
        <p:spPr>
          <a:xfrm>
            <a:off x="494768" y="1140481"/>
            <a:ext cx="51518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scaling method (CSM)</a:t>
            </a:r>
            <a:endParaRPr lang="en-US" altLang="zh-CN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9B333C8F-6DBA-4CB2-8FEB-614AD14D6B6D}"/>
              </a:ext>
            </a:extLst>
          </p:cNvPr>
          <p:cNvCxnSpPr>
            <a:cxnSpLocks/>
          </p:cNvCxnSpPr>
          <p:nvPr/>
        </p:nvCxnSpPr>
        <p:spPr>
          <a:xfrm>
            <a:off x="530612" y="1667505"/>
            <a:ext cx="4959696" cy="4797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内容占位符 2">
                <a:extLst>
                  <a:ext uri="{FF2B5EF4-FFF2-40B4-BE49-F238E27FC236}">
                    <a16:creationId xmlns:a16="http://schemas.microsoft.com/office/drawing/2014/main" id="{4AE34D3A-8B9C-4D57-91CE-7B17A3A9DA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7578" y="2074456"/>
                <a:ext cx="5298202" cy="519295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Operation: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  <m:d>
                      <m:d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sup>
                    </m:sSup>
                  </m:oMath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内容占位符 2">
                <a:extLst>
                  <a:ext uri="{FF2B5EF4-FFF2-40B4-BE49-F238E27FC236}">
                    <a16:creationId xmlns:a16="http://schemas.microsoft.com/office/drawing/2014/main" id="{4AE34D3A-8B9C-4D57-91CE-7B17A3A9D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78" y="2074456"/>
                <a:ext cx="5298202" cy="519295"/>
              </a:xfrm>
              <a:prstGeom prst="rect">
                <a:avLst/>
              </a:prstGeom>
              <a:blipFill>
                <a:blip r:embed="rId2"/>
                <a:stretch>
                  <a:fillRect l="-1494" t="-10588" b="-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7">
            <a:extLst>
              <a:ext uri="{FF2B5EF4-FFF2-40B4-BE49-F238E27FC236}">
                <a16:creationId xmlns:a16="http://schemas.microsoft.com/office/drawing/2014/main" id="{C99733AC-09C7-4729-9B59-FF0664CF4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54" y="2748365"/>
            <a:ext cx="6423407" cy="75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>
            <a:extLst>
              <a:ext uri="{FF2B5EF4-FFF2-40B4-BE49-F238E27FC236}">
                <a16:creationId xmlns:a16="http://schemas.microsoft.com/office/drawing/2014/main" id="{6FB026DF-1E65-49A1-A799-291534AE3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524" y="1140481"/>
            <a:ext cx="3345045" cy="246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">
            <a:extLst>
              <a:ext uri="{FF2B5EF4-FFF2-40B4-BE49-F238E27FC236}">
                <a16:creationId xmlns:a16="http://schemas.microsoft.com/office/drawing/2014/main" id="{656774F4-E7D7-4964-8324-3E06F908D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454" y="3998095"/>
            <a:ext cx="3309922" cy="161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文本框 44">
            <a:extLst>
              <a:ext uri="{FF2B5EF4-FFF2-40B4-BE49-F238E27FC236}">
                <a16:creationId xmlns:a16="http://schemas.microsoft.com/office/drawing/2014/main" id="{11124B0D-2914-4C4C-BD40-261B7EAB8BB9}"/>
              </a:ext>
            </a:extLst>
          </p:cNvPr>
          <p:cNvSpPr txBox="1"/>
          <p:nvPr/>
        </p:nvSpPr>
        <p:spPr>
          <a:xfrm>
            <a:off x="812011" y="5874293"/>
            <a:ext cx="67296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Aguilar, </a:t>
            </a:r>
            <a:r>
              <a:rPr lang="en-US" altLang="zh-CN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Balslev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and Combes (ABC theorem)</a:t>
            </a:r>
          </a:p>
          <a:p>
            <a:pPr indent="0">
              <a:buNone/>
            </a:pPr>
            <a:r>
              <a:rPr lang="en-US" altLang="zh-CN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Commun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 Math. Phys. 22, 269 (1971); </a:t>
            </a:r>
            <a:r>
              <a:rPr lang="en-US" altLang="zh-CN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Commun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 Math. Phys. 22, 280 (1971);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8116AAF-C31F-4F30-B1AE-05F82D4E5D82}"/>
              </a:ext>
            </a:extLst>
          </p:cNvPr>
          <p:cNvGrpSpPr/>
          <p:nvPr/>
        </p:nvGrpSpPr>
        <p:grpSpPr>
          <a:xfrm>
            <a:off x="530612" y="3849171"/>
            <a:ext cx="3904619" cy="1618852"/>
            <a:chOff x="565107" y="4337380"/>
            <a:chExt cx="3904619" cy="850214"/>
          </a:xfrm>
        </p:grpSpPr>
        <p:sp>
          <p:nvSpPr>
            <p:cNvPr id="32" name="内容占位符 2">
              <a:extLst>
                <a:ext uri="{FF2B5EF4-FFF2-40B4-BE49-F238E27FC236}">
                  <a16:creationId xmlns:a16="http://schemas.microsoft.com/office/drawing/2014/main" id="{8D2C257D-ABDE-4297-8E1F-49D075C1CB7B}"/>
                </a:ext>
              </a:extLst>
            </p:cNvPr>
            <p:cNvSpPr txBox="1"/>
            <p:nvPr/>
          </p:nvSpPr>
          <p:spPr>
            <a:xfrm>
              <a:off x="565107" y="4337380"/>
              <a:ext cx="3904619" cy="85021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Character:</a:t>
              </a:r>
            </a:p>
            <a:p>
              <a:pPr marL="0" indent="0">
                <a:buNone/>
              </a:pPr>
              <a:r>
                <a:rPr lang="en-US" altLang="zh-CN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(1) CSM           LSE</a:t>
              </a:r>
            </a:p>
            <a:p>
              <a:pPr marL="0" indent="0">
                <a:buNone/>
              </a:pPr>
              <a:r>
                <a:rPr lang="en-US" altLang="zh-CN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 faster</a:t>
              </a:r>
            </a:p>
            <a:p>
              <a:pPr marL="0" indent="0">
                <a:buNone/>
              </a:pPr>
              <a:r>
                <a:rPr lang="en-US" altLang="zh-CN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(3) more intuitive</a:t>
              </a:r>
              <a:endPara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" name="直接箭头连接符 2">
              <a:extLst>
                <a:ext uri="{FF2B5EF4-FFF2-40B4-BE49-F238E27FC236}">
                  <a16:creationId xmlns:a16="http://schemas.microsoft.com/office/drawing/2014/main" id="{96095C95-277E-4381-A864-7871171FD09B}"/>
                </a:ext>
              </a:extLst>
            </p:cNvPr>
            <p:cNvCxnSpPr/>
            <p:nvPr/>
          </p:nvCxnSpPr>
          <p:spPr>
            <a:xfrm>
              <a:off x="1703463" y="4637082"/>
              <a:ext cx="621897" cy="0"/>
            </a:xfrm>
            <a:prstGeom prst="straightConnector1">
              <a:avLst/>
            </a:prstGeom>
            <a:ln w="38100">
              <a:solidFill>
                <a:srgbClr val="C4323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44982258-CDDB-E5B6-6064-2596F17E644C}"/>
              </a:ext>
            </a:extLst>
          </p:cNvPr>
          <p:cNvSpPr txBox="1"/>
          <p:nvPr/>
        </p:nvSpPr>
        <p:spPr>
          <a:xfrm>
            <a:off x="10777464" y="6078114"/>
            <a:ext cx="993882" cy="648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689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4918E2AB-8593-4AF4-9D52-0DBB32B15167}"/>
              </a:ext>
            </a:extLst>
          </p:cNvPr>
          <p:cNvGrpSpPr/>
          <p:nvPr/>
        </p:nvGrpSpPr>
        <p:grpSpPr>
          <a:xfrm>
            <a:off x="91831" y="50669"/>
            <a:ext cx="11945816" cy="541217"/>
            <a:chOff x="0" y="-37976"/>
            <a:chExt cx="9144000" cy="542220"/>
          </a:xfrm>
        </p:grpSpPr>
        <p:sp>
          <p:nvSpPr>
            <p:cNvPr id="23" name="矩形 4">
              <a:extLst>
                <a:ext uri="{FF2B5EF4-FFF2-40B4-BE49-F238E27FC236}">
                  <a16:creationId xmlns:a16="http://schemas.microsoft.com/office/drawing/2014/main" id="{C83DA439-823A-49AC-8CA4-ED9DD18286B7}"/>
                </a:ext>
              </a:extLst>
            </p:cNvPr>
            <p:cNvSpPr/>
            <p:nvPr/>
          </p:nvSpPr>
          <p:spPr>
            <a:xfrm>
              <a:off x="0" y="0"/>
              <a:ext cx="9144000" cy="50424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228600" dist="508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D58ACD7C-754D-4FB1-A026-63198FE251D5}"/>
                </a:ext>
              </a:extLst>
            </p:cNvPr>
            <p:cNvSpPr txBox="1"/>
            <p:nvPr/>
          </p:nvSpPr>
          <p:spPr>
            <a:xfrm>
              <a:off x="198912" y="18987"/>
              <a:ext cx="2078860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Background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2EB6D840-F50E-4271-8675-53BCC07E8912}"/>
                </a:ext>
              </a:extLst>
            </p:cNvPr>
            <p:cNvSpPr txBox="1"/>
            <p:nvPr/>
          </p:nvSpPr>
          <p:spPr>
            <a:xfrm>
              <a:off x="4901405" y="-1"/>
              <a:ext cx="1985758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Results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262B2736-3591-4674-8715-C406E8623431}"/>
                </a:ext>
              </a:extLst>
            </p:cNvPr>
            <p:cNvSpPr txBox="1"/>
            <p:nvPr/>
          </p:nvSpPr>
          <p:spPr>
            <a:xfrm>
              <a:off x="7159359" y="9820"/>
              <a:ext cx="1611867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7D1DB81-3A0F-4848-BC5E-101473E38277}"/>
                </a:ext>
              </a:extLst>
            </p:cNvPr>
            <p:cNvSpPr/>
            <p:nvPr/>
          </p:nvSpPr>
          <p:spPr>
            <a:xfrm>
              <a:off x="2452758" y="-37976"/>
              <a:ext cx="2344615" cy="5042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Framework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A633875A-D672-48A1-A320-48CD87FEF62F}"/>
              </a:ext>
            </a:extLst>
          </p:cNvPr>
          <p:cNvSpPr txBox="1"/>
          <p:nvPr/>
        </p:nvSpPr>
        <p:spPr>
          <a:xfrm>
            <a:off x="494768" y="1140481"/>
            <a:ext cx="51518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 CSM (ICSM)</a:t>
            </a:r>
            <a:endParaRPr lang="en-US" altLang="zh-CN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9B333C8F-6DBA-4CB2-8FEB-614AD14D6B6D}"/>
              </a:ext>
            </a:extLst>
          </p:cNvPr>
          <p:cNvCxnSpPr>
            <a:cxnSpLocks/>
          </p:cNvCxnSpPr>
          <p:nvPr/>
        </p:nvCxnSpPr>
        <p:spPr>
          <a:xfrm>
            <a:off x="530612" y="1667505"/>
            <a:ext cx="4959696" cy="4797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内容占位符 2">
            <a:extLst>
              <a:ext uri="{FF2B5EF4-FFF2-40B4-BE49-F238E27FC236}">
                <a16:creationId xmlns:a16="http://schemas.microsoft.com/office/drawing/2014/main" id="{8D2C257D-ABDE-4297-8E1F-49D075C1CB7B}"/>
              </a:ext>
            </a:extLst>
          </p:cNvPr>
          <p:cNvSpPr txBox="1"/>
          <p:nvPr/>
        </p:nvSpPr>
        <p:spPr>
          <a:xfrm>
            <a:off x="6652104" y="5619679"/>
            <a:ext cx="2581774" cy="458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Deal with virtual states</a:t>
            </a:r>
            <a:endParaRPr lang="zh-CN" alt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对象 27">
            <a:extLst>
              <a:ext uri="{FF2B5EF4-FFF2-40B4-BE49-F238E27FC236}">
                <a16:creationId xmlns:a16="http://schemas.microsoft.com/office/drawing/2014/main" id="{F711E70E-A77E-4799-A8F5-0F9E78F66D78}"/>
              </a:ext>
            </a:extLst>
          </p:cNvPr>
          <p:cNvSpPr txBox="1"/>
          <p:nvPr/>
        </p:nvSpPr>
        <p:spPr>
          <a:xfrm>
            <a:off x="1490446" y="4953078"/>
            <a:ext cx="1577090" cy="35604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</a:rPr>
              <a:t>CSM contour</a:t>
            </a:r>
            <a:endParaRPr lang="zh-CN" altLang="en-US" sz="16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A5E1AA4-2109-4C9B-A4D3-AC0556229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48" y="1926490"/>
            <a:ext cx="3647314" cy="289516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AA91A15-11AC-4A09-9C67-76398A22D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776" y="1807526"/>
            <a:ext cx="3796625" cy="3027061"/>
          </a:xfrm>
          <a:prstGeom prst="rect">
            <a:avLst/>
          </a:prstGeom>
        </p:spPr>
      </p:pic>
      <p:sp>
        <p:nvSpPr>
          <p:cNvPr id="26" name="对象 27">
            <a:extLst>
              <a:ext uri="{FF2B5EF4-FFF2-40B4-BE49-F238E27FC236}">
                <a16:creationId xmlns:a16="http://schemas.microsoft.com/office/drawing/2014/main" id="{D33F4432-0580-43A1-839A-DC541154BB67}"/>
              </a:ext>
            </a:extLst>
          </p:cNvPr>
          <p:cNvSpPr txBox="1"/>
          <p:nvPr/>
        </p:nvSpPr>
        <p:spPr>
          <a:xfrm>
            <a:off x="6967907" y="4997496"/>
            <a:ext cx="1577090" cy="35604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</a:rPr>
              <a:t>ICSM contour</a:t>
            </a:r>
            <a:endParaRPr lang="zh-CN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97BB7BF-3454-4C2D-A7F5-E0553C0679F7}"/>
              </a:ext>
            </a:extLst>
          </p:cNvPr>
          <p:cNvSpPr txBox="1"/>
          <p:nvPr/>
        </p:nvSpPr>
        <p:spPr>
          <a:xfrm>
            <a:off x="1492548" y="5973865"/>
            <a:ext cx="40055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Chen et.al., </a:t>
            </a:r>
            <a:r>
              <a:rPr lang="nn-NO" altLang="zh-CN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Phys. Rev. D 109, 034006 (2024);</a:t>
            </a: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7961377A-3BA4-74FD-96F9-36FDE99BA1F6}"/>
              </a:ext>
            </a:extLst>
          </p:cNvPr>
          <p:cNvSpPr txBox="1"/>
          <p:nvPr/>
        </p:nvSpPr>
        <p:spPr>
          <a:xfrm>
            <a:off x="10777464" y="6078114"/>
            <a:ext cx="993882" cy="648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50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4918E2AB-8593-4AF4-9D52-0DBB32B15167}"/>
              </a:ext>
            </a:extLst>
          </p:cNvPr>
          <p:cNvGrpSpPr/>
          <p:nvPr/>
        </p:nvGrpSpPr>
        <p:grpSpPr>
          <a:xfrm>
            <a:off x="91831" y="50669"/>
            <a:ext cx="11945816" cy="541217"/>
            <a:chOff x="0" y="-37976"/>
            <a:chExt cx="9144000" cy="542220"/>
          </a:xfrm>
        </p:grpSpPr>
        <p:sp>
          <p:nvSpPr>
            <p:cNvPr id="23" name="矩形 4">
              <a:extLst>
                <a:ext uri="{FF2B5EF4-FFF2-40B4-BE49-F238E27FC236}">
                  <a16:creationId xmlns:a16="http://schemas.microsoft.com/office/drawing/2014/main" id="{C83DA439-823A-49AC-8CA4-ED9DD18286B7}"/>
                </a:ext>
              </a:extLst>
            </p:cNvPr>
            <p:cNvSpPr/>
            <p:nvPr/>
          </p:nvSpPr>
          <p:spPr>
            <a:xfrm>
              <a:off x="0" y="0"/>
              <a:ext cx="9144000" cy="50424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228600" dist="508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D58ACD7C-754D-4FB1-A026-63198FE251D5}"/>
                </a:ext>
              </a:extLst>
            </p:cNvPr>
            <p:cNvSpPr txBox="1"/>
            <p:nvPr/>
          </p:nvSpPr>
          <p:spPr>
            <a:xfrm>
              <a:off x="198912" y="18987"/>
              <a:ext cx="2078860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Motivation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2EB6D840-F50E-4271-8675-53BCC07E8912}"/>
                </a:ext>
              </a:extLst>
            </p:cNvPr>
            <p:cNvSpPr txBox="1"/>
            <p:nvPr/>
          </p:nvSpPr>
          <p:spPr>
            <a:xfrm>
              <a:off x="4901405" y="-1"/>
              <a:ext cx="1985758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Results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262B2736-3591-4674-8715-C406E8623431}"/>
                </a:ext>
              </a:extLst>
            </p:cNvPr>
            <p:cNvSpPr txBox="1"/>
            <p:nvPr/>
          </p:nvSpPr>
          <p:spPr>
            <a:xfrm>
              <a:off x="7159359" y="9820"/>
              <a:ext cx="1611867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7D1DB81-3A0F-4848-BC5E-101473E38277}"/>
                </a:ext>
              </a:extLst>
            </p:cNvPr>
            <p:cNvSpPr/>
            <p:nvPr/>
          </p:nvSpPr>
          <p:spPr>
            <a:xfrm>
              <a:off x="2452758" y="-37976"/>
              <a:ext cx="2344615" cy="5042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Framework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633875A-D672-48A1-A320-48CD87FEF62F}"/>
                  </a:ext>
                </a:extLst>
              </p:cNvPr>
              <p:cNvSpPr txBox="1"/>
              <p:nvPr/>
            </p:nvSpPr>
            <p:spPr>
              <a:xfrm>
                <a:off x="494768" y="1140481"/>
                <a:ext cx="515184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Schr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altLang="zh-CN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8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acc>
                  </m:oMath>
                </a14:m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dinger Equation</a:t>
                </a:r>
                <a:endParaRPr lang="en-US" altLang="zh-CN" sz="1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633875A-D672-48A1-A320-48CD87FEF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68" y="1140481"/>
                <a:ext cx="5151847" cy="523220"/>
              </a:xfrm>
              <a:prstGeom prst="rect">
                <a:avLst/>
              </a:prstGeom>
              <a:blipFill>
                <a:blip r:embed="rId2"/>
                <a:stretch>
                  <a:fillRect l="-2367"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9B333C8F-6DBA-4CB2-8FEB-614AD14D6B6D}"/>
              </a:ext>
            </a:extLst>
          </p:cNvPr>
          <p:cNvCxnSpPr>
            <a:cxnSpLocks/>
          </p:cNvCxnSpPr>
          <p:nvPr/>
        </p:nvCxnSpPr>
        <p:spPr>
          <a:xfrm>
            <a:off x="530612" y="1667505"/>
            <a:ext cx="4162526" cy="788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内容占位符 2">
                <a:extLst>
                  <a:ext uri="{FF2B5EF4-FFF2-40B4-BE49-F238E27FC236}">
                    <a16:creationId xmlns:a16="http://schemas.microsoft.com/office/drawing/2014/main" id="{4AE34D3A-8B9C-4D57-91CE-7B17A3A9DA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7578" y="2074456"/>
                <a:ext cx="5298202" cy="51929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Schr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acc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dinger Equation: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内容占位符 2">
                <a:extLst>
                  <a:ext uri="{FF2B5EF4-FFF2-40B4-BE49-F238E27FC236}">
                    <a16:creationId xmlns:a16="http://schemas.microsoft.com/office/drawing/2014/main" id="{4AE34D3A-8B9C-4D57-91CE-7B17A3A9D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78" y="2074456"/>
                <a:ext cx="5298202" cy="519295"/>
              </a:xfrm>
              <a:prstGeom prst="rect">
                <a:avLst/>
              </a:prstGeom>
              <a:blipFill>
                <a:blip r:embed="rId3"/>
                <a:stretch>
                  <a:fillRect l="-1149" t="-1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CA3F8D00-A3EB-41B7-BD76-921842FA2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33" y="2623731"/>
            <a:ext cx="3845078" cy="583197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670EF5D3-AEC7-4EBF-9A5A-AD5DE3A5FB0F}"/>
              </a:ext>
            </a:extLst>
          </p:cNvPr>
          <p:cNvSpPr txBox="1"/>
          <p:nvPr/>
        </p:nvSpPr>
        <p:spPr>
          <a:xfrm>
            <a:off x="697578" y="3534289"/>
            <a:ext cx="6203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 wave decomposition: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DD7E4D-B9E0-4E3D-9E99-3C1C71B4F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78" y="4004315"/>
            <a:ext cx="4234874" cy="1815537"/>
          </a:xfrm>
          <a:prstGeom prst="rect">
            <a:avLst/>
          </a:prstGeom>
        </p:spPr>
      </p:pic>
      <p:sp>
        <p:nvSpPr>
          <p:cNvPr id="31" name="下箭头 5">
            <a:extLst>
              <a:ext uri="{FF2B5EF4-FFF2-40B4-BE49-F238E27FC236}">
                <a16:creationId xmlns:a16="http://schemas.microsoft.com/office/drawing/2014/main" id="{E3E2746C-E911-4DAE-A035-E518F1B79972}"/>
              </a:ext>
            </a:extLst>
          </p:cNvPr>
          <p:cNvSpPr/>
          <p:nvPr/>
        </p:nvSpPr>
        <p:spPr>
          <a:xfrm rot="16200000">
            <a:off x="5348629" y="2219261"/>
            <a:ext cx="434816" cy="147676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/>
          <a:lstStyle/>
          <a:p>
            <a:pPr defTabSz="342892" fontAlgn="base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solidFill>
                <a:schemeClr val="tx1"/>
              </a:solidFill>
              <a:latin typeface="Arial" panose="020B0604020202020204" pitchFamily="34" charset="0"/>
              <a:ea typeface="宋体" charset="0"/>
              <a:cs typeface="宋体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7D6BDB8C-C7D8-4FD1-9B1C-9578F664C9BD}"/>
                  </a:ext>
                </a:extLst>
              </p:cNvPr>
              <p:cNvSpPr txBox="1"/>
              <p:nvPr/>
            </p:nvSpPr>
            <p:spPr>
              <a:xfrm>
                <a:off x="4700665" y="2347665"/>
                <a:ext cx="2059354" cy="317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altLang="zh-CN" sz="1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  <m:sSup>
                        <m:sSupPr>
                          <m:ctrlP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7D6BDB8C-C7D8-4FD1-9B1C-9578F664C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665" y="2347665"/>
                <a:ext cx="2059354" cy="317203"/>
              </a:xfrm>
              <a:prstGeom prst="rect">
                <a:avLst/>
              </a:prstGeom>
              <a:blipFill>
                <a:blip r:embed="rId6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3E799212-A7AA-425D-824C-47167E1A92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0019" y="2623731"/>
            <a:ext cx="5213287" cy="678892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3FE5DBED-4BA2-4FE3-AB85-41F7038C66EA}"/>
              </a:ext>
            </a:extLst>
          </p:cNvPr>
          <p:cNvSpPr txBox="1"/>
          <p:nvPr/>
        </p:nvSpPr>
        <p:spPr>
          <a:xfrm>
            <a:off x="6495077" y="4160837"/>
            <a:ext cx="24352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Nonlocal Regulator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790CDD1-6597-41E3-9735-91C1E22B95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4801" y="4058037"/>
            <a:ext cx="2714399" cy="523831"/>
          </a:xfrm>
          <a:prstGeom prst="rect">
            <a:avLst/>
          </a:prstGeom>
        </p:spPr>
      </p:pic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D2A5FF90-11BC-8BA6-E9A7-70FCD2FFE9EF}"/>
              </a:ext>
            </a:extLst>
          </p:cNvPr>
          <p:cNvSpPr txBox="1"/>
          <p:nvPr/>
        </p:nvSpPr>
        <p:spPr>
          <a:xfrm>
            <a:off x="10777464" y="6078114"/>
            <a:ext cx="993882" cy="648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圆角矩形 16">
            <a:extLst>
              <a:ext uri="{FF2B5EF4-FFF2-40B4-BE49-F238E27FC236}">
                <a16:creationId xmlns:a16="http://schemas.microsoft.com/office/drawing/2014/main" id="{5064C439-E2C3-E317-F9DA-23B5D3471AA2}"/>
              </a:ext>
            </a:extLst>
          </p:cNvPr>
          <p:cNvSpPr/>
          <p:nvPr/>
        </p:nvSpPr>
        <p:spPr>
          <a:xfrm>
            <a:off x="5995780" y="3884710"/>
            <a:ext cx="5533292" cy="786590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CC99">
                    <a:alpha val="50000"/>
                  </a:srgbClr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342892" fontAlgn="base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latin typeface="Arial" panose="020B0604020202020204" pitchFamily="34" charset="0"/>
              <a:ea typeface="宋体" charset="0"/>
              <a:cs typeface="宋体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75701B8-9E7F-1385-B9A4-E48F76B5BE42}"/>
              </a:ext>
            </a:extLst>
          </p:cNvPr>
          <p:cNvGrpSpPr/>
          <p:nvPr/>
        </p:nvGrpSpPr>
        <p:grpSpPr>
          <a:xfrm>
            <a:off x="5146766" y="4947426"/>
            <a:ext cx="6482526" cy="872425"/>
            <a:chOff x="5146766" y="4947426"/>
            <a:chExt cx="6482526" cy="872425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55899F4F-F299-F83E-9245-D5E95632A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22503" y="4984651"/>
              <a:ext cx="4606789" cy="648121"/>
            </a:xfrm>
            <a:prstGeom prst="rect">
              <a:avLst/>
            </a:prstGeom>
          </p:spPr>
        </p:pic>
        <p:sp>
          <p:nvSpPr>
            <p:cNvPr id="8" name="圆角矩形 16">
              <a:extLst>
                <a:ext uri="{FF2B5EF4-FFF2-40B4-BE49-F238E27FC236}">
                  <a16:creationId xmlns:a16="http://schemas.microsoft.com/office/drawing/2014/main" id="{CD8E52DB-7B62-4AE6-980E-0EFB9E7B987C}"/>
                </a:ext>
              </a:extLst>
            </p:cNvPr>
            <p:cNvSpPr/>
            <p:nvPr/>
          </p:nvSpPr>
          <p:spPr>
            <a:xfrm>
              <a:off x="5146766" y="4947426"/>
              <a:ext cx="6482526" cy="872425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C99">
                      <a:alpha val="50000"/>
                    </a:srgbClr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342892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350" dirty="0">
                <a:latin typeface="Arial" panose="020B0604020202020204" pitchFamily="34" charset="0"/>
                <a:ea typeface="宋体" charset="0"/>
                <a:cs typeface="宋体" charset="0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39301F7B-D1B5-9E8C-3BD9-8E464ADCB946}"/>
                </a:ext>
              </a:extLst>
            </p:cNvPr>
            <p:cNvSpPr txBox="1"/>
            <p:nvPr/>
          </p:nvSpPr>
          <p:spPr>
            <a:xfrm>
              <a:off x="5336174" y="5204642"/>
              <a:ext cx="17634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 matrix residue:</a:t>
              </a:r>
              <a:endPara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9318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49B59-78C3-C133-71DD-EC1204093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66652EB0-1D9B-4A9D-C483-7429F3FD43BC}"/>
              </a:ext>
            </a:extLst>
          </p:cNvPr>
          <p:cNvGrpSpPr/>
          <p:nvPr/>
        </p:nvGrpSpPr>
        <p:grpSpPr>
          <a:xfrm>
            <a:off x="91831" y="61633"/>
            <a:ext cx="11945816" cy="530253"/>
            <a:chOff x="0" y="-26992"/>
            <a:chExt cx="9144000" cy="531236"/>
          </a:xfrm>
        </p:grpSpPr>
        <p:sp>
          <p:nvSpPr>
            <p:cNvPr id="23" name="矩形 4">
              <a:extLst>
                <a:ext uri="{FF2B5EF4-FFF2-40B4-BE49-F238E27FC236}">
                  <a16:creationId xmlns:a16="http://schemas.microsoft.com/office/drawing/2014/main" id="{8A02014E-E466-431E-172E-47FA69CE2531}"/>
                </a:ext>
              </a:extLst>
            </p:cNvPr>
            <p:cNvSpPr/>
            <p:nvPr/>
          </p:nvSpPr>
          <p:spPr>
            <a:xfrm>
              <a:off x="0" y="0"/>
              <a:ext cx="9144000" cy="50424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228600" dist="508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A09807D4-8BC7-0A14-0191-7E9F87B93CD2}"/>
                </a:ext>
              </a:extLst>
            </p:cNvPr>
            <p:cNvSpPr txBox="1"/>
            <p:nvPr/>
          </p:nvSpPr>
          <p:spPr>
            <a:xfrm>
              <a:off x="198912" y="18987"/>
              <a:ext cx="2078860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Background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6CF615CF-8384-BB5C-0105-DEDF5B7E0EFF}"/>
                </a:ext>
              </a:extLst>
            </p:cNvPr>
            <p:cNvSpPr txBox="1"/>
            <p:nvPr/>
          </p:nvSpPr>
          <p:spPr>
            <a:xfrm>
              <a:off x="2533457" y="14286"/>
              <a:ext cx="1985758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Framework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0B9A6C90-D530-CF11-109B-6533AB024A0D}"/>
                </a:ext>
              </a:extLst>
            </p:cNvPr>
            <p:cNvSpPr txBox="1"/>
            <p:nvPr/>
          </p:nvSpPr>
          <p:spPr>
            <a:xfrm>
              <a:off x="7159359" y="9820"/>
              <a:ext cx="1611867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A0024F09-A072-8D4C-E640-D1476F1595C5}"/>
                </a:ext>
              </a:extLst>
            </p:cNvPr>
            <p:cNvSpPr/>
            <p:nvPr/>
          </p:nvSpPr>
          <p:spPr>
            <a:xfrm>
              <a:off x="4708057" y="-26992"/>
              <a:ext cx="2344615" cy="5042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Results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3839314-20F7-7A31-F104-1CC4D8CE4390}"/>
                  </a:ext>
                </a:extLst>
              </p:cNvPr>
              <p:cNvSpPr txBox="1"/>
              <p:nvPr/>
            </p:nvSpPr>
            <p:spPr>
              <a:xfrm>
                <a:off x="335894" y="887580"/>
                <a:ext cx="576010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Potential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 </m:t>
                    </m:r>
                  </m:oMath>
                </a14:m>
                <a:endParaRPr lang="en-US" altLang="zh-CN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3839314-20F7-7A31-F104-1CC4D8CE4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94" y="887580"/>
                <a:ext cx="5760106" cy="523220"/>
              </a:xfrm>
              <a:prstGeom prst="rect">
                <a:avLst/>
              </a:prstGeom>
              <a:blipFill>
                <a:blip r:embed="rId2"/>
                <a:stretch>
                  <a:fillRect l="-2116" t="-12941" b="-3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561DD183-75EE-4BE5-6587-E3F37E0393DC}"/>
              </a:ext>
            </a:extLst>
          </p:cNvPr>
          <p:cNvCxnSpPr>
            <a:cxnSpLocks/>
          </p:cNvCxnSpPr>
          <p:nvPr/>
        </p:nvCxnSpPr>
        <p:spPr>
          <a:xfrm>
            <a:off x="530612" y="1484625"/>
            <a:ext cx="4162526" cy="788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8202F1F2-B5A2-9041-8008-80ABB9D6CCB4}"/>
              </a:ext>
            </a:extLst>
          </p:cNvPr>
          <p:cNvSpPr txBox="1"/>
          <p:nvPr/>
        </p:nvSpPr>
        <p:spPr>
          <a:xfrm>
            <a:off x="10777464" y="6078114"/>
            <a:ext cx="993882" cy="648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34840F6-A36F-5E17-AE81-E7D57CFC6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45" y="1492508"/>
            <a:ext cx="8034385" cy="531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92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E649A-E828-FAD5-66D5-8DAE49D02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D15FF7CB-7D6A-9F60-CFAF-B4B8D1E0E894}"/>
              </a:ext>
            </a:extLst>
          </p:cNvPr>
          <p:cNvGrpSpPr/>
          <p:nvPr/>
        </p:nvGrpSpPr>
        <p:grpSpPr>
          <a:xfrm>
            <a:off x="91831" y="61633"/>
            <a:ext cx="11945816" cy="530253"/>
            <a:chOff x="0" y="-26992"/>
            <a:chExt cx="9144000" cy="531236"/>
          </a:xfrm>
        </p:grpSpPr>
        <p:sp>
          <p:nvSpPr>
            <p:cNvPr id="23" name="矩形 4">
              <a:extLst>
                <a:ext uri="{FF2B5EF4-FFF2-40B4-BE49-F238E27FC236}">
                  <a16:creationId xmlns:a16="http://schemas.microsoft.com/office/drawing/2014/main" id="{707AFC52-35A3-593A-B3E3-838B6AC03B4F}"/>
                </a:ext>
              </a:extLst>
            </p:cNvPr>
            <p:cNvSpPr/>
            <p:nvPr/>
          </p:nvSpPr>
          <p:spPr>
            <a:xfrm>
              <a:off x="0" y="0"/>
              <a:ext cx="9144000" cy="50424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228600" dist="508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29E17072-3AB1-9A35-DB38-CC8CF59CBB05}"/>
                </a:ext>
              </a:extLst>
            </p:cNvPr>
            <p:cNvSpPr txBox="1"/>
            <p:nvPr/>
          </p:nvSpPr>
          <p:spPr>
            <a:xfrm>
              <a:off x="198912" y="18987"/>
              <a:ext cx="2078860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Background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ED1A874D-F4A1-F9B6-7DAF-97A187757CD5}"/>
                </a:ext>
              </a:extLst>
            </p:cNvPr>
            <p:cNvSpPr txBox="1"/>
            <p:nvPr/>
          </p:nvSpPr>
          <p:spPr>
            <a:xfrm>
              <a:off x="2533457" y="14286"/>
              <a:ext cx="1985758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Framework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20FB2839-481F-D0CF-DAB9-3EC463A4C865}"/>
                </a:ext>
              </a:extLst>
            </p:cNvPr>
            <p:cNvSpPr txBox="1"/>
            <p:nvPr/>
          </p:nvSpPr>
          <p:spPr>
            <a:xfrm>
              <a:off x="7159359" y="9820"/>
              <a:ext cx="1611867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CDB40417-85DA-9DAE-81AF-83FAAB2D525A}"/>
                </a:ext>
              </a:extLst>
            </p:cNvPr>
            <p:cNvSpPr/>
            <p:nvPr/>
          </p:nvSpPr>
          <p:spPr>
            <a:xfrm>
              <a:off x="4708057" y="-26992"/>
              <a:ext cx="2344615" cy="5042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Results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23586ACB-554C-812F-3BC5-2FC39F9B4326}"/>
              </a:ext>
            </a:extLst>
          </p:cNvPr>
          <p:cNvSpPr txBox="1"/>
          <p:nvPr/>
        </p:nvSpPr>
        <p:spPr>
          <a:xfrm>
            <a:off x="10777464" y="6078114"/>
            <a:ext cx="993882" cy="648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D7B589E-8E2C-7155-6E8D-8720F1DC3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089" y="127778"/>
            <a:ext cx="8913683" cy="666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28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DF995-25B9-2322-75C0-86ADFBA11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AF0AFA73-FBE2-7FB6-A281-3DFC75B95AE1}"/>
              </a:ext>
            </a:extLst>
          </p:cNvPr>
          <p:cNvGrpSpPr/>
          <p:nvPr/>
        </p:nvGrpSpPr>
        <p:grpSpPr>
          <a:xfrm>
            <a:off x="91831" y="61633"/>
            <a:ext cx="11945816" cy="530253"/>
            <a:chOff x="0" y="-26992"/>
            <a:chExt cx="9144000" cy="531236"/>
          </a:xfrm>
        </p:grpSpPr>
        <p:sp>
          <p:nvSpPr>
            <p:cNvPr id="23" name="矩形 4">
              <a:extLst>
                <a:ext uri="{FF2B5EF4-FFF2-40B4-BE49-F238E27FC236}">
                  <a16:creationId xmlns:a16="http://schemas.microsoft.com/office/drawing/2014/main" id="{04B5CD5E-24DD-CBA1-C83F-4D5A762F1BA2}"/>
                </a:ext>
              </a:extLst>
            </p:cNvPr>
            <p:cNvSpPr/>
            <p:nvPr/>
          </p:nvSpPr>
          <p:spPr>
            <a:xfrm>
              <a:off x="0" y="0"/>
              <a:ext cx="9144000" cy="50424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228600" dist="508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6ED2F45B-6749-AE3F-9651-586A28C54C55}"/>
                </a:ext>
              </a:extLst>
            </p:cNvPr>
            <p:cNvSpPr txBox="1"/>
            <p:nvPr/>
          </p:nvSpPr>
          <p:spPr>
            <a:xfrm>
              <a:off x="198912" y="18987"/>
              <a:ext cx="2078860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Background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5E00B222-9E63-A39F-DE77-9A80C4CA0514}"/>
                </a:ext>
              </a:extLst>
            </p:cNvPr>
            <p:cNvSpPr txBox="1"/>
            <p:nvPr/>
          </p:nvSpPr>
          <p:spPr>
            <a:xfrm>
              <a:off x="2533457" y="14286"/>
              <a:ext cx="1985758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Framework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5B05663C-AC09-1AB8-F431-13F7E8E82883}"/>
                </a:ext>
              </a:extLst>
            </p:cNvPr>
            <p:cNvSpPr txBox="1"/>
            <p:nvPr/>
          </p:nvSpPr>
          <p:spPr>
            <a:xfrm>
              <a:off x="7159359" y="9820"/>
              <a:ext cx="1611867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3ACC8E21-2A09-78B8-E0B9-68E53CB820F8}"/>
                </a:ext>
              </a:extLst>
            </p:cNvPr>
            <p:cNvSpPr/>
            <p:nvPr/>
          </p:nvSpPr>
          <p:spPr>
            <a:xfrm>
              <a:off x="4708057" y="-26992"/>
              <a:ext cx="2344615" cy="5042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Results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C28FEE8D-D536-6E24-5408-7E27FDF2B7A4}"/>
              </a:ext>
            </a:extLst>
          </p:cNvPr>
          <p:cNvSpPr txBox="1"/>
          <p:nvPr/>
        </p:nvSpPr>
        <p:spPr>
          <a:xfrm>
            <a:off x="335894" y="1070460"/>
            <a:ext cx="57601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Three-body effect</a:t>
            </a: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068E634F-B6B9-0CCD-EE98-EC0A655E60A9}"/>
              </a:ext>
            </a:extLst>
          </p:cNvPr>
          <p:cNvCxnSpPr>
            <a:cxnSpLocks/>
          </p:cNvCxnSpPr>
          <p:nvPr/>
        </p:nvCxnSpPr>
        <p:spPr>
          <a:xfrm>
            <a:off x="530612" y="1667505"/>
            <a:ext cx="4162526" cy="788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7D55C7C2-8392-8C37-7162-238C9E01CFEF}"/>
              </a:ext>
            </a:extLst>
          </p:cNvPr>
          <p:cNvSpPr txBox="1"/>
          <p:nvPr/>
        </p:nvSpPr>
        <p:spPr>
          <a:xfrm>
            <a:off x="5306431" y="2258524"/>
            <a:ext cx="49995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Static limit: </a:t>
            </a:r>
          </a:p>
        </p:txBody>
      </p:sp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C6966903-25C5-7E61-D4D5-67BF46AAC55F}"/>
              </a:ext>
            </a:extLst>
          </p:cNvPr>
          <p:cNvSpPr txBox="1"/>
          <p:nvPr/>
        </p:nvSpPr>
        <p:spPr>
          <a:xfrm>
            <a:off x="10777464" y="6078114"/>
            <a:ext cx="993882" cy="648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F76D8C4-B7A2-D61D-D56A-E440A9AD6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74" y="2021226"/>
            <a:ext cx="4403726" cy="342987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5DD82FE-F09E-E360-00C2-24FFDF247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869" y="2941792"/>
            <a:ext cx="2837239" cy="6370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45F933A-06B6-6951-CBCD-1F97E729F19F}"/>
                  </a:ext>
                </a:extLst>
              </p:cNvPr>
              <p:cNvSpPr txBox="1"/>
              <p:nvPr/>
            </p:nvSpPr>
            <p:spPr>
              <a:xfrm>
                <a:off x="5306431" y="1193570"/>
                <a:ext cx="49995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Instantaneous approximations: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45F933A-06B6-6951-CBCD-1F97E729F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431" y="1193570"/>
                <a:ext cx="4999549" cy="400110"/>
              </a:xfrm>
              <a:prstGeom prst="rect">
                <a:avLst/>
              </a:prstGeom>
              <a:blipFill>
                <a:blip r:embed="rId4"/>
                <a:stretch>
                  <a:fillRect l="-1218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40FDCF89-1D97-0B2E-0FC4-FEC453A9A3D7}"/>
              </a:ext>
            </a:extLst>
          </p:cNvPr>
          <p:cNvSpPr txBox="1"/>
          <p:nvPr/>
        </p:nvSpPr>
        <p:spPr>
          <a:xfrm>
            <a:off x="5306431" y="3799257"/>
            <a:ext cx="49995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Self-Energy Corrections: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22F26F07-360A-DC2C-78D0-E4797A93A75A}"/>
              </a:ext>
            </a:extLst>
          </p:cNvPr>
          <p:cNvGrpSpPr/>
          <p:nvPr/>
        </p:nvGrpSpPr>
        <p:grpSpPr>
          <a:xfrm>
            <a:off x="4935397" y="4388631"/>
            <a:ext cx="6835949" cy="661671"/>
            <a:chOff x="5058643" y="4419780"/>
            <a:chExt cx="6835949" cy="661671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C9506410-6F23-A39C-ED70-CA0E10AF5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58643" y="4453823"/>
              <a:ext cx="2576348" cy="627628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532CE670-52A9-DC73-9C11-A4D005814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88600" y="4419780"/>
              <a:ext cx="4205992" cy="576163"/>
            </a:xfrm>
            <a:prstGeom prst="rect">
              <a:avLst/>
            </a:prstGeom>
          </p:spPr>
        </p:pic>
      </p:grpSp>
      <p:sp>
        <p:nvSpPr>
          <p:cNvPr id="30" name="圆角矩形 16">
            <a:extLst>
              <a:ext uri="{FF2B5EF4-FFF2-40B4-BE49-F238E27FC236}">
                <a16:creationId xmlns:a16="http://schemas.microsoft.com/office/drawing/2014/main" id="{68BFC979-971F-3EA2-9421-474FE2591C1C}"/>
              </a:ext>
            </a:extLst>
          </p:cNvPr>
          <p:cNvSpPr/>
          <p:nvPr/>
        </p:nvSpPr>
        <p:spPr>
          <a:xfrm>
            <a:off x="5871754" y="4477483"/>
            <a:ext cx="1129937" cy="572819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CC99">
                    <a:alpha val="50000"/>
                  </a:srgbClr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342892" fontAlgn="base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latin typeface="Arial" panose="020B0604020202020204" pitchFamily="34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25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4918E2AB-8593-4AF4-9D52-0DBB32B15167}"/>
              </a:ext>
            </a:extLst>
          </p:cNvPr>
          <p:cNvGrpSpPr/>
          <p:nvPr/>
        </p:nvGrpSpPr>
        <p:grpSpPr>
          <a:xfrm>
            <a:off x="91831" y="61633"/>
            <a:ext cx="11945816" cy="530253"/>
            <a:chOff x="0" y="-26992"/>
            <a:chExt cx="9144000" cy="531236"/>
          </a:xfrm>
        </p:grpSpPr>
        <p:sp>
          <p:nvSpPr>
            <p:cNvPr id="23" name="矩形 4">
              <a:extLst>
                <a:ext uri="{FF2B5EF4-FFF2-40B4-BE49-F238E27FC236}">
                  <a16:creationId xmlns:a16="http://schemas.microsoft.com/office/drawing/2014/main" id="{C83DA439-823A-49AC-8CA4-ED9DD18286B7}"/>
                </a:ext>
              </a:extLst>
            </p:cNvPr>
            <p:cNvSpPr/>
            <p:nvPr/>
          </p:nvSpPr>
          <p:spPr>
            <a:xfrm>
              <a:off x="0" y="0"/>
              <a:ext cx="9144000" cy="50424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228600" dist="508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D58ACD7C-754D-4FB1-A026-63198FE251D5}"/>
                </a:ext>
              </a:extLst>
            </p:cNvPr>
            <p:cNvSpPr txBox="1"/>
            <p:nvPr/>
          </p:nvSpPr>
          <p:spPr>
            <a:xfrm>
              <a:off x="198912" y="18987"/>
              <a:ext cx="2078860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Background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2EB6D840-F50E-4271-8675-53BCC07E8912}"/>
                </a:ext>
              </a:extLst>
            </p:cNvPr>
            <p:cNvSpPr txBox="1"/>
            <p:nvPr/>
          </p:nvSpPr>
          <p:spPr>
            <a:xfrm>
              <a:off x="2533457" y="14286"/>
              <a:ext cx="1985758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Framework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262B2736-3591-4674-8715-C406E8623431}"/>
                </a:ext>
              </a:extLst>
            </p:cNvPr>
            <p:cNvSpPr txBox="1"/>
            <p:nvPr/>
          </p:nvSpPr>
          <p:spPr>
            <a:xfrm>
              <a:off x="7159359" y="9820"/>
              <a:ext cx="1611867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7D1DB81-3A0F-4848-BC5E-101473E38277}"/>
                </a:ext>
              </a:extLst>
            </p:cNvPr>
            <p:cNvSpPr/>
            <p:nvPr/>
          </p:nvSpPr>
          <p:spPr>
            <a:xfrm>
              <a:off x="4708057" y="-26992"/>
              <a:ext cx="2344615" cy="5042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Results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633875A-D672-48A1-A320-48CD87FEF62F}"/>
                  </a:ext>
                </a:extLst>
              </p:cNvPr>
              <p:cNvSpPr txBox="1"/>
              <p:nvPr/>
            </p:nvSpPr>
            <p:spPr>
              <a:xfrm>
                <a:off x="335894" y="887580"/>
                <a:ext cx="576010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Instantaneous approximations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 </m:t>
                    </m:r>
                  </m:oMath>
                </a14:m>
                <a:endParaRPr lang="en-US" altLang="zh-CN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633875A-D672-48A1-A320-48CD87FEF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94" y="887580"/>
                <a:ext cx="5760106" cy="523220"/>
              </a:xfrm>
              <a:prstGeom prst="rect">
                <a:avLst/>
              </a:prstGeom>
              <a:blipFill>
                <a:blip r:embed="rId2"/>
                <a:stretch>
                  <a:fillRect l="-2116" t="-12941" b="-3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9B333C8F-6DBA-4CB2-8FEB-614AD14D6B6D}"/>
              </a:ext>
            </a:extLst>
          </p:cNvPr>
          <p:cNvCxnSpPr>
            <a:cxnSpLocks/>
          </p:cNvCxnSpPr>
          <p:nvPr/>
        </p:nvCxnSpPr>
        <p:spPr>
          <a:xfrm>
            <a:off x="530612" y="1484625"/>
            <a:ext cx="4162526" cy="788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9C6CE21D-46D2-8C01-EC5A-AC9591788319}"/>
              </a:ext>
            </a:extLst>
          </p:cNvPr>
          <p:cNvSpPr txBox="1"/>
          <p:nvPr/>
        </p:nvSpPr>
        <p:spPr>
          <a:xfrm>
            <a:off x="10777464" y="6078114"/>
            <a:ext cx="993882" cy="648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D7D9AB2-0BE5-D199-CC56-908629A77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2263"/>
            <a:ext cx="8618553" cy="4879911"/>
          </a:xfrm>
          <a:prstGeom prst="rect">
            <a:avLst/>
          </a:prstGeom>
        </p:spPr>
      </p:pic>
      <p:sp>
        <p:nvSpPr>
          <p:cNvPr id="26" name="圆角矩形 16">
            <a:extLst>
              <a:ext uri="{FF2B5EF4-FFF2-40B4-BE49-F238E27FC236}">
                <a16:creationId xmlns:a16="http://schemas.microsoft.com/office/drawing/2014/main" id="{A04B8CBA-03CD-E0BC-8B0C-D0FCB136966D}"/>
              </a:ext>
            </a:extLst>
          </p:cNvPr>
          <p:cNvSpPr/>
          <p:nvPr/>
        </p:nvSpPr>
        <p:spPr>
          <a:xfrm>
            <a:off x="2310816" y="1492508"/>
            <a:ext cx="2181498" cy="3981549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CC99">
                    <a:alpha val="50000"/>
                  </a:srgbClr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342892" fontAlgn="base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latin typeface="Arial" panose="020B0604020202020204" pitchFamily="34" charset="0"/>
              <a:ea typeface="宋体" charset="0"/>
              <a:cs typeface="宋体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3EE8D5E1-A363-ABD2-E11D-97AA155FD311}"/>
                  </a:ext>
                </a:extLst>
              </p:cNvPr>
              <p:cNvSpPr txBox="1"/>
              <p:nvPr/>
            </p:nvSpPr>
            <p:spPr>
              <a:xfrm>
                <a:off x="8618554" y="1907042"/>
                <a:ext cx="3520438" cy="3826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Heavy quark Symmetry: Highly similarity.</a:t>
                </a:r>
              </a:p>
              <a:p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sSubSup>
                      <m:sSubSup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en-US" altLang="zh-CN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sSup>
                      <m:sSup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  <m:sup>
                        <m:r>
                          <a:rPr lang="en-US" altLang="zh-CN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sSub>
                      <m:sSub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</m:e>
                      <m:sup>
                        <m:r>
                          <a:rPr lang="en-US" altLang="zh-CN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sSub>
                      <m:sSub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two pole affected by coupled channel effect. </a:t>
                </a:r>
              </a:p>
              <a:p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1st : 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(88.2+6.4</m:t>
                    </m:r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,11.8−6.4</m:t>
                    </m:r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)%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2nd: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(15.2−1.3</m:t>
                    </m:r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,84.8+1.3</m:t>
                    </m:r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)%</m:t>
                    </m:r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The behaviors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sSub>
                      <m:sSub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16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en-US" altLang="zh-CN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  <m:sup>
                        <m:r>
                          <a:rPr lang="en-US" altLang="zh-CN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sSub>
                      <m:sSub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</m:e>
                      <m:sup>
                        <m:r>
                          <a:rPr lang="en-US" altLang="zh-CN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sSub>
                      <m:sSub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6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largely similar to  the cases above.</a:t>
                </a:r>
              </a:p>
              <a:p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</m:acc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two pole are closer in energy, and ratio of residue and probabilities 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</a:rPr>
                      <m:t>≈1:1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Strong mixing!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3EE8D5E1-A363-ABD2-E11D-97AA155FD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554" y="1907042"/>
                <a:ext cx="3520438" cy="3826817"/>
              </a:xfrm>
              <a:prstGeom prst="rect">
                <a:avLst/>
              </a:prstGeom>
              <a:blipFill>
                <a:blip r:embed="rId4"/>
                <a:stretch>
                  <a:fillRect l="-1040" t="-478" r="-173" b="-1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743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D64E6-A361-B4D5-D888-5EEFC50E1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945683F7-A7E1-3E0C-82CA-C9584168FBD3}"/>
              </a:ext>
            </a:extLst>
          </p:cNvPr>
          <p:cNvGrpSpPr/>
          <p:nvPr/>
        </p:nvGrpSpPr>
        <p:grpSpPr>
          <a:xfrm>
            <a:off x="91831" y="61633"/>
            <a:ext cx="11945816" cy="530253"/>
            <a:chOff x="0" y="-26992"/>
            <a:chExt cx="9144000" cy="531236"/>
          </a:xfrm>
        </p:grpSpPr>
        <p:sp>
          <p:nvSpPr>
            <p:cNvPr id="23" name="矩形 4">
              <a:extLst>
                <a:ext uri="{FF2B5EF4-FFF2-40B4-BE49-F238E27FC236}">
                  <a16:creationId xmlns:a16="http://schemas.microsoft.com/office/drawing/2014/main" id="{91D0F32B-06AF-84DB-A53B-B1043CC35F4E}"/>
                </a:ext>
              </a:extLst>
            </p:cNvPr>
            <p:cNvSpPr/>
            <p:nvPr/>
          </p:nvSpPr>
          <p:spPr>
            <a:xfrm>
              <a:off x="0" y="0"/>
              <a:ext cx="9144000" cy="50424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228600" dist="508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5C79991C-2AC5-01C8-ADFD-AF33CF341699}"/>
                </a:ext>
              </a:extLst>
            </p:cNvPr>
            <p:cNvSpPr txBox="1"/>
            <p:nvPr/>
          </p:nvSpPr>
          <p:spPr>
            <a:xfrm>
              <a:off x="198912" y="18987"/>
              <a:ext cx="2078860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Background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5808B677-6A70-3094-0744-8CA0CD0DB7B2}"/>
                </a:ext>
              </a:extLst>
            </p:cNvPr>
            <p:cNvSpPr txBox="1"/>
            <p:nvPr/>
          </p:nvSpPr>
          <p:spPr>
            <a:xfrm>
              <a:off x="2533457" y="14286"/>
              <a:ext cx="1985758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Framework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66AD4EA1-C5E8-EF77-54B6-A9D2A256DCA7}"/>
                </a:ext>
              </a:extLst>
            </p:cNvPr>
            <p:cNvSpPr txBox="1"/>
            <p:nvPr/>
          </p:nvSpPr>
          <p:spPr>
            <a:xfrm>
              <a:off x="7159359" y="9820"/>
              <a:ext cx="1611867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32F0A1C4-DF71-C9E2-C8CD-E2BAE66B678C}"/>
                </a:ext>
              </a:extLst>
            </p:cNvPr>
            <p:cNvSpPr/>
            <p:nvPr/>
          </p:nvSpPr>
          <p:spPr>
            <a:xfrm>
              <a:off x="4708057" y="-26992"/>
              <a:ext cx="2344615" cy="5042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Results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68FD763A-E5D7-20E7-667E-A32D5E0D6D97}"/>
              </a:ext>
            </a:extLst>
          </p:cNvPr>
          <p:cNvSpPr txBox="1"/>
          <p:nvPr/>
        </p:nvSpPr>
        <p:spPr>
          <a:xfrm>
            <a:off x="335894" y="887580"/>
            <a:ext cx="57601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Static Limit</a:t>
            </a: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38025E77-25AB-FE99-B00F-D80E91262529}"/>
              </a:ext>
            </a:extLst>
          </p:cNvPr>
          <p:cNvCxnSpPr>
            <a:cxnSpLocks/>
          </p:cNvCxnSpPr>
          <p:nvPr/>
        </p:nvCxnSpPr>
        <p:spPr>
          <a:xfrm>
            <a:off x="530612" y="1484625"/>
            <a:ext cx="4162526" cy="788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9EBD9BB7-74FE-44B8-E8E4-E5435E3EFDE1}"/>
              </a:ext>
            </a:extLst>
          </p:cNvPr>
          <p:cNvSpPr txBox="1"/>
          <p:nvPr/>
        </p:nvSpPr>
        <p:spPr>
          <a:xfrm>
            <a:off x="10777464" y="6078114"/>
            <a:ext cx="993882" cy="648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D5C30BE-E495-FFA7-29FD-1AC882757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53" y="1566333"/>
            <a:ext cx="8358641" cy="4732746"/>
          </a:xfrm>
          <a:prstGeom prst="rect">
            <a:avLst/>
          </a:prstGeom>
        </p:spPr>
      </p:pic>
      <p:sp>
        <p:nvSpPr>
          <p:cNvPr id="26" name="圆角矩形 16">
            <a:extLst>
              <a:ext uri="{FF2B5EF4-FFF2-40B4-BE49-F238E27FC236}">
                <a16:creationId xmlns:a16="http://schemas.microsoft.com/office/drawing/2014/main" id="{214EE403-C143-9FD7-4199-22A12D57D65E}"/>
              </a:ext>
            </a:extLst>
          </p:cNvPr>
          <p:cNvSpPr/>
          <p:nvPr/>
        </p:nvSpPr>
        <p:spPr>
          <a:xfrm>
            <a:off x="4426893" y="1354187"/>
            <a:ext cx="1919012" cy="3981549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CC99">
                    <a:alpha val="50000"/>
                  </a:srgbClr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342892" fontAlgn="base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latin typeface="Arial" panose="020B0604020202020204" pitchFamily="34" charset="0"/>
              <a:ea typeface="宋体" charset="0"/>
              <a:cs typeface="宋体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E79DDDC-9528-E34B-5255-BDD33492046C}"/>
                  </a:ext>
                </a:extLst>
              </p:cNvPr>
              <p:cNvSpPr txBox="1"/>
              <p:nvPr/>
            </p:nvSpPr>
            <p:spPr>
              <a:xfrm>
                <a:off x="8309848" y="1752296"/>
                <a:ext cx="3727799" cy="25877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The pole behavior remain largely unchanged.</a:t>
                </a: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</m:acc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two pole’s ratio of residue and probabilities becomes very different.</a:t>
                </a: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Pole1: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(105.5−5.2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 ,−5.5+5.2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)%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Pole2: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(−5.5+5.3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, 105.5−5.3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)%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E79DDDC-9528-E34B-5255-BDD334920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848" y="1752296"/>
                <a:ext cx="3727799" cy="2587760"/>
              </a:xfrm>
              <a:prstGeom prst="rect">
                <a:avLst/>
              </a:prstGeom>
              <a:blipFill>
                <a:blip r:embed="rId3"/>
                <a:stretch>
                  <a:fillRect l="-1307" t="-1176" r="-4575" b="-2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9225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F4581-D37F-B76A-3853-54A390A6F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6FF61BB1-DFD2-F4E1-9692-A43A7D6151CE}"/>
              </a:ext>
            </a:extLst>
          </p:cNvPr>
          <p:cNvGrpSpPr/>
          <p:nvPr/>
        </p:nvGrpSpPr>
        <p:grpSpPr>
          <a:xfrm>
            <a:off x="91831" y="88574"/>
            <a:ext cx="11945816" cy="503313"/>
            <a:chOff x="0" y="-1"/>
            <a:chExt cx="9144000" cy="504246"/>
          </a:xfrm>
        </p:grpSpPr>
        <p:sp>
          <p:nvSpPr>
            <p:cNvPr id="23" name="矩形 4">
              <a:extLst>
                <a:ext uri="{FF2B5EF4-FFF2-40B4-BE49-F238E27FC236}">
                  <a16:creationId xmlns:a16="http://schemas.microsoft.com/office/drawing/2014/main" id="{9061CF0C-2AD1-0D1B-173D-998B64A9B1A7}"/>
                </a:ext>
              </a:extLst>
            </p:cNvPr>
            <p:cNvSpPr/>
            <p:nvPr/>
          </p:nvSpPr>
          <p:spPr>
            <a:xfrm>
              <a:off x="0" y="0"/>
              <a:ext cx="9144000" cy="50424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228600" dist="508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CDE5360E-CAD9-7CB6-4833-A8E3FE11747D}"/>
                </a:ext>
              </a:extLst>
            </p:cNvPr>
            <p:cNvSpPr txBox="1"/>
            <p:nvPr/>
          </p:nvSpPr>
          <p:spPr>
            <a:xfrm>
              <a:off x="2756361" y="9820"/>
              <a:ext cx="2078860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Framework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050517D0-4D48-46A7-460E-204CE96F2C5C}"/>
                </a:ext>
              </a:extLst>
            </p:cNvPr>
            <p:cNvSpPr txBox="1"/>
            <p:nvPr/>
          </p:nvSpPr>
          <p:spPr>
            <a:xfrm>
              <a:off x="4901405" y="-1"/>
              <a:ext cx="1985758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Results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C575520C-647E-0EFD-CEE0-F8CA9D4DEBF4}"/>
                </a:ext>
              </a:extLst>
            </p:cNvPr>
            <p:cNvSpPr txBox="1"/>
            <p:nvPr/>
          </p:nvSpPr>
          <p:spPr>
            <a:xfrm>
              <a:off x="7159359" y="9820"/>
              <a:ext cx="1611867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B31AF53-A61B-C312-7373-079477BE1779}"/>
                </a:ext>
              </a:extLst>
            </p:cNvPr>
            <p:cNvSpPr/>
            <p:nvPr/>
          </p:nvSpPr>
          <p:spPr>
            <a:xfrm>
              <a:off x="0" y="1"/>
              <a:ext cx="2344615" cy="5042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Background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内容占位符 10">
                <a:extLst>
                  <a:ext uri="{FF2B5EF4-FFF2-40B4-BE49-F238E27FC236}">
                    <a16:creationId xmlns:a16="http://schemas.microsoft.com/office/drawing/2014/main" id="{57663155-1BBA-107C-8EA2-32F69394B0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3047" y="1192553"/>
                <a:ext cx="6392529" cy="790793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2008, Belle collaboration observed a new particle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(4430)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∓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内容占位符 10">
                <a:extLst>
                  <a:ext uri="{FF2B5EF4-FFF2-40B4-BE49-F238E27FC236}">
                    <a16:creationId xmlns:a16="http://schemas.microsoft.com/office/drawing/2014/main" id="{57663155-1BBA-107C-8EA2-32F69394B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47" y="1192553"/>
                <a:ext cx="6392529" cy="790793"/>
              </a:xfrm>
              <a:prstGeom prst="rect">
                <a:avLst/>
              </a:prstGeom>
              <a:blipFill>
                <a:blip r:embed="rId2"/>
                <a:stretch>
                  <a:fillRect l="-1336" t="-10853" b="-155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内容占位符 10">
                <a:extLst>
                  <a:ext uri="{FF2B5EF4-FFF2-40B4-BE49-F238E27FC236}">
                    <a16:creationId xmlns:a16="http://schemas.microsoft.com/office/drawing/2014/main" id="{ECC62AFA-0E37-4C74-2F9E-351B264512A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5081" y="2315017"/>
                <a:ext cx="5260919" cy="1089934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4433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MeV</a:t>
                </a:r>
              </a:p>
              <a:p>
                <a:pPr marL="0" indent="0">
                  <a:buNone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Width: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−13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+18</m:t>
                        </m:r>
                      </m:sup>
                    </m:sSubSup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stat</m:t>
                            </m:r>
                          </m:e>
                        </m:d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−13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+30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sys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MeV</a:t>
                </a:r>
                <a:endParaRPr lang="en-US" altLang="zh-CN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≈6.5</m:t>
                      </m:r>
                      <m:r>
                        <m:rPr>
                          <m:sty m:val="p"/>
                        </m:rPr>
                        <a:rPr lang="en-US" altLang="zh-CN" sz="2400" i="1"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内容占位符 10">
                <a:extLst>
                  <a:ext uri="{FF2B5EF4-FFF2-40B4-BE49-F238E27FC236}">
                    <a16:creationId xmlns:a16="http://schemas.microsoft.com/office/drawing/2014/main" id="{ECC62AFA-0E37-4C74-2F9E-351B26451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81" y="2315017"/>
                <a:ext cx="5260919" cy="1089934"/>
              </a:xfrm>
              <a:prstGeom prst="rect">
                <a:avLst/>
              </a:prstGeom>
              <a:blipFill>
                <a:blip r:embed="rId3"/>
                <a:stretch>
                  <a:fillRect l="-1854" t="-7821" b="-10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文本框 55">
            <a:extLst>
              <a:ext uri="{FF2B5EF4-FFF2-40B4-BE49-F238E27FC236}">
                <a16:creationId xmlns:a16="http://schemas.microsoft.com/office/drawing/2014/main" id="{8002DB9B-4957-BA71-BFA8-F83E83B8B142}"/>
              </a:ext>
            </a:extLst>
          </p:cNvPr>
          <p:cNvSpPr txBox="1"/>
          <p:nvPr/>
        </p:nvSpPr>
        <p:spPr>
          <a:xfrm>
            <a:off x="1152072" y="5552313"/>
            <a:ext cx="40055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Belle, Phys. Rev. D 88, 074026 (2013)</a:t>
            </a:r>
          </a:p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LHCb, </a:t>
            </a:r>
            <a:r>
              <a:rPr lang="nn-NO" altLang="zh-CN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Phys. Rev. Lett. 112, 222002 (2014)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DAE2EFA7-DB92-8727-B492-98E9AD949B59}"/>
              </a:ext>
            </a:extLst>
          </p:cNvPr>
          <p:cNvSpPr txBox="1"/>
          <p:nvPr/>
        </p:nvSpPr>
        <p:spPr>
          <a:xfrm>
            <a:off x="673187" y="3687145"/>
            <a:ext cx="62034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Belle and LHCb successively confirmed its spin-parity as</a:t>
            </a:r>
          </a:p>
        </p:txBody>
      </p:sp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57677F32-397D-0785-6F2B-AADB3181E36B}"/>
              </a:ext>
            </a:extLst>
          </p:cNvPr>
          <p:cNvSpPr txBox="1"/>
          <p:nvPr/>
        </p:nvSpPr>
        <p:spPr>
          <a:xfrm>
            <a:off x="10777464" y="6078114"/>
            <a:ext cx="993882" cy="648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89998F2-688A-ADE4-136E-C3952246BC54}"/>
              </a:ext>
            </a:extLst>
          </p:cNvPr>
          <p:cNvGrpSpPr/>
          <p:nvPr/>
        </p:nvGrpSpPr>
        <p:grpSpPr>
          <a:xfrm>
            <a:off x="7888310" y="1024422"/>
            <a:ext cx="3883036" cy="4727945"/>
            <a:chOff x="7888310" y="1024422"/>
            <a:chExt cx="3883036" cy="4727945"/>
          </a:xfrm>
        </p:grpSpPr>
        <p:sp>
          <p:nvSpPr>
            <p:cNvPr id="4" name="内容占位符 2">
              <a:extLst>
                <a:ext uri="{FF2B5EF4-FFF2-40B4-BE49-F238E27FC236}">
                  <a16:creationId xmlns:a16="http://schemas.microsoft.com/office/drawing/2014/main" id="{6691CE41-9040-4CE1-2F7E-CFF235559496}"/>
                </a:ext>
              </a:extLst>
            </p:cNvPr>
            <p:cNvSpPr txBox="1"/>
            <p:nvPr/>
          </p:nvSpPr>
          <p:spPr>
            <a:xfrm>
              <a:off x="8690705" y="1024422"/>
              <a:ext cx="2583700" cy="50074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Belle, </a:t>
              </a:r>
              <a:r>
                <a:rPr lang="nn-NO" altLang="zh-CN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Phys. Rev. Lett 100, 142001 (2008)</a:t>
              </a:r>
            </a:p>
            <a:p>
              <a:pPr marL="0" indent="0">
                <a:buNone/>
              </a:pPr>
              <a:r>
                <a:rPr lang="en-US" altLang="zh-CN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13170B9-1959-1B81-1A04-4170B4A2B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88310" y="1621924"/>
              <a:ext cx="3883036" cy="4130443"/>
            </a:xfrm>
            <a:prstGeom prst="rect">
              <a:avLst/>
            </a:prstGeom>
          </p:spPr>
        </p:pic>
      </p:grp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0291990-C985-75C1-1831-AA3A3D7E24D9}"/>
              </a:ext>
            </a:extLst>
          </p:cNvPr>
          <p:cNvCxnSpPr>
            <a:cxnSpLocks/>
          </p:cNvCxnSpPr>
          <p:nvPr/>
        </p:nvCxnSpPr>
        <p:spPr>
          <a:xfrm flipH="1" flipV="1">
            <a:off x="6408613" y="1783075"/>
            <a:ext cx="3573942" cy="7721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81BD4C9-437F-4B22-80D1-B9B1637EE154}"/>
                  </a:ext>
                </a:extLst>
              </p:cNvPr>
              <p:cNvSpPr txBox="1"/>
              <p:nvPr/>
            </p:nvSpPr>
            <p:spPr>
              <a:xfrm>
                <a:off x="2003228" y="4544607"/>
                <a:ext cx="2924624" cy="892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altLang="zh-CN" sz="28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&gt;13.9</m:t>
                      </m:r>
                      <m:r>
                        <m:rPr>
                          <m:sty m:val="p"/>
                        </m:rPr>
                        <a:rPr lang="en-US" altLang="zh-CN" sz="2400" i="1"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81BD4C9-437F-4B22-80D1-B9B1637EE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228" y="4544607"/>
                <a:ext cx="2924624" cy="8925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020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4E23F-7878-E944-8820-E790BFD5B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7A743D57-1F6E-94C1-ED62-9EC811E8C71D}"/>
              </a:ext>
            </a:extLst>
          </p:cNvPr>
          <p:cNvGrpSpPr/>
          <p:nvPr/>
        </p:nvGrpSpPr>
        <p:grpSpPr>
          <a:xfrm>
            <a:off x="91831" y="61633"/>
            <a:ext cx="11945816" cy="530253"/>
            <a:chOff x="0" y="-26992"/>
            <a:chExt cx="9144000" cy="531236"/>
          </a:xfrm>
        </p:grpSpPr>
        <p:sp>
          <p:nvSpPr>
            <p:cNvPr id="23" name="矩形 4">
              <a:extLst>
                <a:ext uri="{FF2B5EF4-FFF2-40B4-BE49-F238E27FC236}">
                  <a16:creationId xmlns:a16="http://schemas.microsoft.com/office/drawing/2014/main" id="{31697D2C-66AF-D53D-8B18-C05257016FC6}"/>
                </a:ext>
              </a:extLst>
            </p:cNvPr>
            <p:cNvSpPr/>
            <p:nvPr/>
          </p:nvSpPr>
          <p:spPr>
            <a:xfrm>
              <a:off x="0" y="0"/>
              <a:ext cx="9144000" cy="50424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228600" dist="508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1DA37015-2F6E-5B46-3F7A-566E39E141C5}"/>
                </a:ext>
              </a:extLst>
            </p:cNvPr>
            <p:cNvSpPr txBox="1"/>
            <p:nvPr/>
          </p:nvSpPr>
          <p:spPr>
            <a:xfrm>
              <a:off x="198912" y="18987"/>
              <a:ext cx="2078860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Background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2910E5EC-B030-961C-C119-2E96F2C44CFD}"/>
                </a:ext>
              </a:extLst>
            </p:cNvPr>
            <p:cNvSpPr txBox="1"/>
            <p:nvPr/>
          </p:nvSpPr>
          <p:spPr>
            <a:xfrm>
              <a:off x="2533457" y="14286"/>
              <a:ext cx="1985758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Framework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360BCB14-DE46-30DF-38D1-98207A0A69B6}"/>
                </a:ext>
              </a:extLst>
            </p:cNvPr>
            <p:cNvSpPr txBox="1"/>
            <p:nvPr/>
          </p:nvSpPr>
          <p:spPr>
            <a:xfrm>
              <a:off x="7159359" y="9820"/>
              <a:ext cx="1611867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28B1BC4B-7F48-9D64-39D7-198671997F73}"/>
                </a:ext>
              </a:extLst>
            </p:cNvPr>
            <p:cNvSpPr/>
            <p:nvPr/>
          </p:nvSpPr>
          <p:spPr>
            <a:xfrm>
              <a:off x="4708057" y="-26992"/>
              <a:ext cx="2344615" cy="5042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Results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66A2F06D-87DC-4623-344E-2781B09EF51E}"/>
              </a:ext>
            </a:extLst>
          </p:cNvPr>
          <p:cNvSpPr txBox="1"/>
          <p:nvPr/>
        </p:nvSpPr>
        <p:spPr>
          <a:xfrm>
            <a:off x="335894" y="887580"/>
            <a:ext cx="57601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Self-energy Corrections:</a:t>
            </a: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59D68EAA-9242-37F6-0068-39DB58E275CC}"/>
              </a:ext>
            </a:extLst>
          </p:cNvPr>
          <p:cNvCxnSpPr>
            <a:cxnSpLocks/>
          </p:cNvCxnSpPr>
          <p:nvPr/>
        </p:nvCxnSpPr>
        <p:spPr>
          <a:xfrm>
            <a:off x="530612" y="1484625"/>
            <a:ext cx="4162526" cy="788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8EB3F00C-BBC9-10D5-EE48-270472104F00}"/>
              </a:ext>
            </a:extLst>
          </p:cNvPr>
          <p:cNvSpPr txBox="1"/>
          <p:nvPr/>
        </p:nvSpPr>
        <p:spPr>
          <a:xfrm>
            <a:off x="10777464" y="6078114"/>
            <a:ext cx="993882" cy="648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4F4C0EBF-1B08-C9A3-FDF7-D34A8491C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5212"/>
            <a:ext cx="8618553" cy="4879911"/>
          </a:xfrm>
          <a:prstGeom prst="rect">
            <a:avLst/>
          </a:prstGeom>
        </p:spPr>
      </p:pic>
      <p:sp>
        <p:nvSpPr>
          <p:cNvPr id="26" name="圆角矩形 16">
            <a:extLst>
              <a:ext uri="{FF2B5EF4-FFF2-40B4-BE49-F238E27FC236}">
                <a16:creationId xmlns:a16="http://schemas.microsoft.com/office/drawing/2014/main" id="{0E766EE9-CB0C-E140-7172-3A8365290641}"/>
              </a:ext>
            </a:extLst>
          </p:cNvPr>
          <p:cNvSpPr/>
          <p:nvPr/>
        </p:nvSpPr>
        <p:spPr>
          <a:xfrm>
            <a:off x="6434685" y="1535766"/>
            <a:ext cx="2030045" cy="3981549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CC99">
                    <a:alpha val="50000"/>
                  </a:srgbClr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342892" fontAlgn="base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latin typeface="Arial" panose="020B0604020202020204" pitchFamily="34" charset="0"/>
              <a:ea typeface="宋体" charset="0"/>
              <a:cs typeface="宋体" charset="0"/>
            </a:endParaRPr>
          </a:p>
        </p:txBody>
      </p:sp>
      <p:sp>
        <p:nvSpPr>
          <p:cNvPr id="4" name="圆角矩形 16">
            <a:extLst>
              <a:ext uri="{FF2B5EF4-FFF2-40B4-BE49-F238E27FC236}">
                <a16:creationId xmlns:a16="http://schemas.microsoft.com/office/drawing/2014/main" id="{CAEE4BA2-13D1-EB06-0FDB-FEFB3490A930}"/>
              </a:ext>
            </a:extLst>
          </p:cNvPr>
          <p:cNvSpPr/>
          <p:nvPr/>
        </p:nvSpPr>
        <p:spPr>
          <a:xfrm>
            <a:off x="6545104" y="1846875"/>
            <a:ext cx="1809206" cy="324141"/>
          </a:xfrm>
          <a:prstGeom prst="roundRect">
            <a:avLst/>
          </a:prstGeom>
          <a:noFill/>
          <a:ln w="19050">
            <a:solidFill>
              <a:srgbClr val="0070C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CC99">
                    <a:alpha val="50000"/>
                  </a:srgbClr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342892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anose="020B0604020202020204" pitchFamily="34" charset="0"/>
              <a:ea typeface="宋体" charset="0"/>
              <a:cs typeface="宋体" charset="0"/>
            </a:endParaRPr>
          </a:p>
        </p:txBody>
      </p:sp>
      <p:sp>
        <p:nvSpPr>
          <p:cNvPr id="5" name="圆角矩形 16">
            <a:extLst>
              <a:ext uri="{FF2B5EF4-FFF2-40B4-BE49-F238E27FC236}">
                <a16:creationId xmlns:a16="http://schemas.microsoft.com/office/drawing/2014/main" id="{9BB9044D-C91E-DAFC-EDB8-4FADA81F56DC}"/>
              </a:ext>
            </a:extLst>
          </p:cNvPr>
          <p:cNvSpPr/>
          <p:nvPr/>
        </p:nvSpPr>
        <p:spPr>
          <a:xfrm>
            <a:off x="6357420" y="4698275"/>
            <a:ext cx="2184573" cy="324141"/>
          </a:xfrm>
          <a:prstGeom prst="roundRect">
            <a:avLst/>
          </a:prstGeom>
          <a:noFill/>
          <a:ln w="19050">
            <a:solidFill>
              <a:srgbClr val="0070C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CC99">
                    <a:alpha val="50000"/>
                  </a:srgbClr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342892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anose="020B0604020202020204" pitchFamily="34" charset="0"/>
              <a:ea typeface="宋体" charset="0"/>
              <a:cs typeface="宋体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5C67A31-79AD-5502-3D93-EEA616817F48}"/>
                  </a:ext>
                </a:extLst>
              </p:cNvPr>
              <p:cNvSpPr txBox="1"/>
              <p:nvPr/>
            </p:nvSpPr>
            <p:spPr>
              <a:xfrm>
                <a:off x="8618553" y="1535766"/>
                <a:ext cx="3152793" cy="34169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imaginary part of the energy is significantly enhanced, while the real part moves closer to the threshold.</a:t>
                </a: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Pole A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</m:acc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candidate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(4430)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CN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=−8.1−76.1</m:t>
                      </m:r>
                      <m:r>
                        <a:rPr lang="en-US" altLang="zh-CN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Pole of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</m:acc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candidate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(4200)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zh-CN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=8.7−184.2</m:t>
                      </m:r>
                      <m:r>
                        <a:rPr lang="en-US" altLang="zh-CN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5C67A31-79AD-5502-3D93-EEA616817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553" y="1535766"/>
                <a:ext cx="3152793" cy="3416961"/>
              </a:xfrm>
              <a:prstGeom prst="rect">
                <a:avLst/>
              </a:prstGeom>
              <a:blipFill>
                <a:blip r:embed="rId3"/>
                <a:stretch>
                  <a:fillRect l="-1741" t="-1250" r="-4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095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05226-D2E5-C315-0223-D1B738E6B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B1274BC5-C9E9-1A39-EE01-03D979B0D382}"/>
              </a:ext>
            </a:extLst>
          </p:cNvPr>
          <p:cNvGrpSpPr/>
          <p:nvPr/>
        </p:nvGrpSpPr>
        <p:grpSpPr>
          <a:xfrm>
            <a:off x="91831" y="61633"/>
            <a:ext cx="11945816" cy="530253"/>
            <a:chOff x="0" y="-26992"/>
            <a:chExt cx="9144000" cy="531236"/>
          </a:xfrm>
        </p:grpSpPr>
        <p:sp>
          <p:nvSpPr>
            <p:cNvPr id="23" name="矩形 4">
              <a:extLst>
                <a:ext uri="{FF2B5EF4-FFF2-40B4-BE49-F238E27FC236}">
                  <a16:creationId xmlns:a16="http://schemas.microsoft.com/office/drawing/2014/main" id="{D24AB828-7602-E6ED-B0BF-4EB52F768233}"/>
                </a:ext>
              </a:extLst>
            </p:cNvPr>
            <p:cNvSpPr/>
            <p:nvPr/>
          </p:nvSpPr>
          <p:spPr>
            <a:xfrm>
              <a:off x="0" y="0"/>
              <a:ext cx="9144000" cy="50424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228600" dist="508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FDF93B9C-CB12-7A3C-8E4D-901ADF9FE47B}"/>
                </a:ext>
              </a:extLst>
            </p:cNvPr>
            <p:cNvSpPr txBox="1"/>
            <p:nvPr/>
          </p:nvSpPr>
          <p:spPr>
            <a:xfrm>
              <a:off x="198912" y="18987"/>
              <a:ext cx="2078860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Background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DB572A42-6B88-21B3-9C92-702F17C6B146}"/>
                </a:ext>
              </a:extLst>
            </p:cNvPr>
            <p:cNvSpPr txBox="1"/>
            <p:nvPr/>
          </p:nvSpPr>
          <p:spPr>
            <a:xfrm>
              <a:off x="2533457" y="14286"/>
              <a:ext cx="1985758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Framework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901CE934-DE76-97C1-8CFD-E9898ECBF3A9}"/>
                </a:ext>
              </a:extLst>
            </p:cNvPr>
            <p:cNvSpPr txBox="1"/>
            <p:nvPr/>
          </p:nvSpPr>
          <p:spPr>
            <a:xfrm>
              <a:off x="7159359" y="9820"/>
              <a:ext cx="1611867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D35F6CA2-CDE8-A0C5-20AE-46702EF0B011}"/>
                </a:ext>
              </a:extLst>
            </p:cNvPr>
            <p:cNvSpPr/>
            <p:nvPr/>
          </p:nvSpPr>
          <p:spPr>
            <a:xfrm>
              <a:off x="4708057" y="-26992"/>
              <a:ext cx="2344615" cy="5042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Results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2049C417-84A1-993E-1960-5B0D32891A89}"/>
              </a:ext>
            </a:extLst>
          </p:cNvPr>
          <p:cNvSpPr txBox="1"/>
          <p:nvPr/>
        </p:nvSpPr>
        <p:spPr>
          <a:xfrm>
            <a:off x="335893" y="887580"/>
            <a:ext cx="79328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Self-energy Corrections and multichannel coupling</a:t>
            </a: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7E85328B-13F9-5627-DBDB-FF75416457DB}"/>
              </a:ext>
            </a:extLst>
          </p:cNvPr>
          <p:cNvCxnSpPr>
            <a:cxnSpLocks/>
          </p:cNvCxnSpPr>
          <p:nvPr/>
        </p:nvCxnSpPr>
        <p:spPr>
          <a:xfrm>
            <a:off x="530612" y="1484625"/>
            <a:ext cx="4162526" cy="788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924CB6C7-9DA8-D9E9-A86D-A2AF5AE4C757}"/>
              </a:ext>
            </a:extLst>
          </p:cNvPr>
          <p:cNvSpPr txBox="1"/>
          <p:nvPr/>
        </p:nvSpPr>
        <p:spPr>
          <a:xfrm>
            <a:off x="10777464" y="6078114"/>
            <a:ext cx="993882" cy="648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54C6FB3-2A85-4168-93B3-C896240F8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747" y="1817341"/>
            <a:ext cx="9133339" cy="2087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FAC49F71-FE18-2DC9-1443-1629BE6ADB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612" y="2371294"/>
                <a:ext cx="1435852" cy="504267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(4430)</m:t>
                      </m:r>
                    </m:oMath>
                  </m:oMathPara>
                </a14:m>
                <a:endParaRPr lang="zh-CN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FAC49F71-FE18-2DC9-1443-1629BE6AD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12" y="2371294"/>
                <a:ext cx="1435852" cy="5042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内容占位符 2">
            <a:extLst>
              <a:ext uri="{FF2B5EF4-FFF2-40B4-BE49-F238E27FC236}">
                <a16:creationId xmlns:a16="http://schemas.microsoft.com/office/drawing/2014/main" id="{2D823660-6D5D-5AF9-E50B-AB357E6C67DF}"/>
              </a:ext>
            </a:extLst>
          </p:cNvPr>
          <p:cNvSpPr txBox="1">
            <a:spLocks/>
          </p:cNvSpPr>
          <p:nvPr/>
        </p:nvSpPr>
        <p:spPr>
          <a:xfrm>
            <a:off x="1429146" y="4390825"/>
            <a:ext cx="9271184" cy="8189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coupled-channel effects introduce quantitative variations, the qualitative conclusions of the single-channel analysis remain unchanged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38E85DE9-1F0D-20B8-3A4A-DB54DE2CDA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612" y="3128926"/>
                <a:ext cx="1435852" cy="504267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(4200)</m:t>
                      </m:r>
                    </m:oMath>
                  </m:oMathPara>
                </a14:m>
                <a:endParaRPr lang="zh-CN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38E85DE9-1F0D-20B8-3A4A-DB54DE2CD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12" y="3128926"/>
                <a:ext cx="1435852" cy="5042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045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73A59-BBF9-82F7-0C02-02170CCCD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4A39E713-8B71-93A4-CC57-9F4A79CFC559}"/>
              </a:ext>
            </a:extLst>
          </p:cNvPr>
          <p:cNvGrpSpPr/>
          <p:nvPr/>
        </p:nvGrpSpPr>
        <p:grpSpPr>
          <a:xfrm>
            <a:off x="91831" y="61633"/>
            <a:ext cx="11945816" cy="530253"/>
            <a:chOff x="0" y="-26992"/>
            <a:chExt cx="9144000" cy="531236"/>
          </a:xfrm>
        </p:grpSpPr>
        <p:sp>
          <p:nvSpPr>
            <p:cNvPr id="23" name="矩形 4">
              <a:extLst>
                <a:ext uri="{FF2B5EF4-FFF2-40B4-BE49-F238E27FC236}">
                  <a16:creationId xmlns:a16="http://schemas.microsoft.com/office/drawing/2014/main" id="{34888356-58AF-F0B2-A0D7-55F890E551CB}"/>
                </a:ext>
              </a:extLst>
            </p:cNvPr>
            <p:cNvSpPr/>
            <p:nvPr/>
          </p:nvSpPr>
          <p:spPr>
            <a:xfrm>
              <a:off x="0" y="0"/>
              <a:ext cx="9144000" cy="50424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228600" dist="508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B4EEF109-6FA7-43C9-B57D-1000737FA11C}"/>
                </a:ext>
              </a:extLst>
            </p:cNvPr>
            <p:cNvSpPr txBox="1"/>
            <p:nvPr/>
          </p:nvSpPr>
          <p:spPr>
            <a:xfrm>
              <a:off x="198912" y="18987"/>
              <a:ext cx="2078860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Background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7A385D65-93B5-1AE8-7685-F6E7257C19B7}"/>
                </a:ext>
              </a:extLst>
            </p:cNvPr>
            <p:cNvSpPr txBox="1"/>
            <p:nvPr/>
          </p:nvSpPr>
          <p:spPr>
            <a:xfrm>
              <a:off x="2533457" y="14286"/>
              <a:ext cx="1985758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Framework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9CC20CF3-C7E9-A165-D900-B1637A5172FF}"/>
                </a:ext>
              </a:extLst>
            </p:cNvPr>
            <p:cNvSpPr txBox="1"/>
            <p:nvPr/>
          </p:nvSpPr>
          <p:spPr>
            <a:xfrm>
              <a:off x="7159359" y="9820"/>
              <a:ext cx="1611867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54426AB2-0459-E847-1444-25729C27EF3D}"/>
                </a:ext>
              </a:extLst>
            </p:cNvPr>
            <p:cNvSpPr/>
            <p:nvPr/>
          </p:nvSpPr>
          <p:spPr>
            <a:xfrm>
              <a:off x="4708057" y="-26992"/>
              <a:ext cx="2344615" cy="5042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Results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AF2405B-62F1-AA42-D322-E2EAA944B0FD}"/>
                  </a:ext>
                </a:extLst>
              </p:cNvPr>
              <p:cNvSpPr txBox="1"/>
              <p:nvPr/>
            </p:nvSpPr>
            <p:spPr>
              <a:xfrm>
                <a:off x="335893" y="887580"/>
                <a:ext cx="793289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 shape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(4430)</m:t>
                    </m:r>
                  </m:oMath>
                </a14:m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candidate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AF2405B-62F1-AA42-D322-E2EAA944B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93" y="887580"/>
                <a:ext cx="7932895" cy="523220"/>
              </a:xfrm>
              <a:prstGeom prst="rect">
                <a:avLst/>
              </a:prstGeom>
              <a:blipFill>
                <a:blip r:embed="rId2"/>
                <a:stretch>
                  <a:fillRect l="-1537" t="-12941" b="-3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0D4882EB-B798-AF39-40BD-B02DF53BC910}"/>
              </a:ext>
            </a:extLst>
          </p:cNvPr>
          <p:cNvCxnSpPr>
            <a:cxnSpLocks/>
          </p:cNvCxnSpPr>
          <p:nvPr/>
        </p:nvCxnSpPr>
        <p:spPr>
          <a:xfrm>
            <a:off x="530612" y="1484625"/>
            <a:ext cx="4162526" cy="788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9F1BE014-CCEE-0102-7DA1-B8F565650A6B}"/>
              </a:ext>
            </a:extLst>
          </p:cNvPr>
          <p:cNvSpPr txBox="1"/>
          <p:nvPr/>
        </p:nvSpPr>
        <p:spPr>
          <a:xfrm>
            <a:off x="10777464" y="6078114"/>
            <a:ext cx="993882" cy="648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fld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1F672FBC-1D1E-2D7C-FB26-5D1B415F546E}"/>
              </a:ext>
            </a:extLst>
          </p:cNvPr>
          <p:cNvSpPr txBox="1">
            <a:spLocks/>
          </p:cNvSpPr>
          <p:nvPr/>
        </p:nvSpPr>
        <p:spPr>
          <a:xfrm>
            <a:off x="433374" y="1718641"/>
            <a:ext cx="3106660" cy="3831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 effective 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B10B4D9-AEA7-74A9-0E01-83F0AAD78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816" y="1530133"/>
            <a:ext cx="4903568" cy="1092538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38674996-DE49-C605-D694-38DC26F28CC4}"/>
              </a:ext>
            </a:extLst>
          </p:cNvPr>
          <p:cNvGrpSpPr/>
          <p:nvPr/>
        </p:nvGrpSpPr>
        <p:grpSpPr>
          <a:xfrm>
            <a:off x="2178372" y="4986216"/>
            <a:ext cx="6482526" cy="872425"/>
            <a:chOff x="5146766" y="4947426"/>
            <a:chExt cx="6482526" cy="87242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681AF32-707B-DFB0-CE48-B69D92E0C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22503" y="4984651"/>
              <a:ext cx="4606789" cy="648121"/>
            </a:xfrm>
            <a:prstGeom prst="rect">
              <a:avLst/>
            </a:prstGeom>
          </p:spPr>
        </p:pic>
        <p:sp>
          <p:nvSpPr>
            <p:cNvPr id="10" name="圆角矩形 16">
              <a:extLst>
                <a:ext uri="{FF2B5EF4-FFF2-40B4-BE49-F238E27FC236}">
                  <a16:creationId xmlns:a16="http://schemas.microsoft.com/office/drawing/2014/main" id="{473816B7-D053-8B94-3AF7-5F11C600A0B3}"/>
                </a:ext>
              </a:extLst>
            </p:cNvPr>
            <p:cNvSpPr/>
            <p:nvPr/>
          </p:nvSpPr>
          <p:spPr>
            <a:xfrm>
              <a:off x="5146766" y="4947426"/>
              <a:ext cx="6482526" cy="872425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C99">
                      <a:alpha val="50000"/>
                    </a:srgbClr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342892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350" dirty="0">
                <a:latin typeface="Arial" panose="020B0604020202020204" pitchFamily="34" charset="0"/>
                <a:ea typeface="宋体" charset="0"/>
                <a:cs typeface="宋体" charset="0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CF32824-B6D0-58A3-3E40-529C78F7E813}"/>
                </a:ext>
              </a:extLst>
            </p:cNvPr>
            <p:cNvSpPr txBox="1"/>
            <p:nvPr/>
          </p:nvSpPr>
          <p:spPr>
            <a:xfrm>
              <a:off x="5336174" y="5204642"/>
              <a:ext cx="17634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 matrix residue:</a:t>
              </a:r>
              <a:endPara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EDC82FE7-D0A0-41FA-E034-FB522084A903}"/>
              </a:ext>
            </a:extLst>
          </p:cNvPr>
          <p:cNvSpPr txBox="1">
            <a:spLocks/>
          </p:cNvSpPr>
          <p:nvPr/>
        </p:nvSpPr>
        <p:spPr>
          <a:xfrm>
            <a:off x="433374" y="2890887"/>
            <a:ext cx="3106660" cy="3831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Flatté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-like parameterization: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4340A7B-6D3C-A36A-F465-4C38F7A348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635" y="3466394"/>
            <a:ext cx="4460966" cy="8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99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FE638-D2EB-E011-F151-6BCEA32EF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DC489DCF-F9BC-0735-62DF-535718379BF5}"/>
              </a:ext>
            </a:extLst>
          </p:cNvPr>
          <p:cNvGrpSpPr/>
          <p:nvPr/>
        </p:nvGrpSpPr>
        <p:grpSpPr>
          <a:xfrm>
            <a:off x="91831" y="61633"/>
            <a:ext cx="11945816" cy="530253"/>
            <a:chOff x="0" y="-26992"/>
            <a:chExt cx="9144000" cy="531236"/>
          </a:xfrm>
        </p:grpSpPr>
        <p:sp>
          <p:nvSpPr>
            <p:cNvPr id="23" name="矩形 4">
              <a:extLst>
                <a:ext uri="{FF2B5EF4-FFF2-40B4-BE49-F238E27FC236}">
                  <a16:creationId xmlns:a16="http://schemas.microsoft.com/office/drawing/2014/main" id="{9550F5B4-89B8-C97E-2E23-C119BDB5FC5B}"/>
                </a:ext>
              </a:extLst>
            </p:cNvPr>
            <p:cNvSpPr/>
            <p:nvPr/>
          </p:nvSpPr>
          <p:spPr>
            <a:xfrm>
              <a:off x="0" y="0"/>
              <a:ext cx="9144000" cy="50424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228600" dist="508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41BE086C-BA4F-B1C2-41B0-069DBA6C790C}"/>
                </a:ext>
              </a:extLst>
            </p:cNvPr>
            <p:cNvSpPr txBox="1"/>
            <p:nvPr/>
          </p:nvSpPr>
          <p:spPr>
            <a:xfrm>
              <a:off x="198912" y="18987"/>
              <a:ext cx="2078860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Background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1FB31059-9689-C240-6938-DAE739730BB1}"/>
                </a:ext>
              </a:extLst>
            </p:cNvPr>
            <p:cNvSpPr txBox="1"/>
            <p:nvPr/>
          </p:nvSpPr>
          <p:spPr>
            <a:xfrm>
              <a:off x="2533457" y="14286"/>
              <a:ext cx="1985758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Framework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3B86C316-858F-F9E0-8ACE-28D2733EB43B}"/>
                </a:ext>
              </a:extLst>
            </p:cNvPr>
            <p:cNvSpPr txBox="1"/>
            <p:nvPr/>
          </p:nvSpPr>
          <p:spPr>
            <a:xfrm>
              <a:off x="7159359" y="9820"/>
              <a:ext cx="1611867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BF424F60-039D-39EA-573F-BA3513A81E25}"/>
                </a:ext>
              </a:extLst>
            </p:cNvPr>
            <p:cNvSpPr/>
            <p:nvPr/>
          </p:nvSpPr>
          <p:spPr>
            <a:xfrm>
              <a:off x="4708057" y="-26992"/>
              <a:ext cx="2344615" cy="5042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Results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F344DBA-4D4A-A426-66CF-D77B60C9BD31}"/>
                  </a:ext>
                </a:extLst>
              </p:cNvPr>
              <p:cNvSpPr txBox="1"/>
              <p:nvPr/>
            </p:nvSpPr>
            <p:spPr>
              <a:xfrm>
                <a:off x="335893" y="887580"/>
                <a:ext cx="793289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 shape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(4430)</m:t>
                    </m:r>
                  </m:oMath>
                </a14:m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candidate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F344DBA-4D4A-A426-66CF-D77B60C9B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93" y="887580"/>
                <a:ext cx="7932895" cy="523220"/>
              </a:xfrm>
              <a:prstGeom prst="rect">
                <a:avLst/>
              </a:prstGeom>
              <a:blipFill>
                <a:blip r:embed="rId2"/>
                <a:stretch>
                  <a:fillRect l="-1537" t="-12941" b="-3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21742FBB-A892-1796-83BD-51E9002B8782}"/>
              </a:ext>
            </a:extLst>
          </p:cNvPr>
          <p:cNvCxnSpPr>
            <a:cxnSpLocks/>
          </p:cNvCxnSpPr>
          <p:nvPr/>
        </p:nvCxnSpPr>
        <p:spPr>
          <a:xfrm>
            <a:off x="530612" y="1484625"/>
            <a:ext cx="4162526" cy="788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6445F714-B7B4-9613-3363-976A4848015D}"/>
              </a:ext>
            </a:extLst>
          </p:cNvPr>
          <p:cNvSpPr txBox="1"/>
          <p:nvPr/>
        </p:nvSpPr>
        <p:spPr>
          <a:xfrm>
            <a:off x="10777464" y="6078114"/>
            <a:ext cx="993882" cy="648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fld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0B0EF39-111B-866C-246D-5D1AFA10E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633" y="1608503"/>
            <a:ext cx="9098887" cy="3399109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B044E3A2-3857-35B4-968D-E287C7776703}"/>
              </a:ext>
            </a:extLst>
          </p:cNvPr>
          <p:cNvSpPr txBox="1"/>
          <p:nvPr/>
        </p:nvSpPr>
        <p:spPr>
          <a:xfrm>
            <a:off x="448487" y="5249497"/>
            <a:ext cx="52920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Hidden-Charm: Symmetric peak near the threshold.</a:t>
            </a:r>
          </a:p>
          <a:p>
            <a:pPr marL="342900" indent="-342900"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Open-Charm: Asymmetric peak around 4510 MeV (driven by threshold effects).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653DE2F-6855-7BBB-2037-1FD2F4161A17}"/>
                  </a:ext>
                </a:extLst>
              </p:cNvPr>
              <p:cNvSpPr txBox="1"/>
              <p:nvPr/>
            </p:nvSpPr>
            <p:spPr>
              <a:xfrm>
                <a:off x="5824230" y="4890046"/>
                <a:ext cx="5292090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Three-Body Decay: Consistent with the two-body profile, offering theoretical predictions for future open-charm searches.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Narrower Width (&lt; 180 MeV): Form factors are strictly required to suppress the divergent P-wave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phase space.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653DE2F-6855-7BBB-2037-1FD2F4161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230" y="4890046"/>
                <a:ext cx="5292090" cy="1754326"/>
              </a:xfrm>
              <a:prstGeom prst="rect">
                <a:avLst/>
              </a:prstGeom>
              <a:blipFill>
                <a:blip r:embed="rId4"/>
                <a:stretch>
                  <a:fillRect l="-921" t="-1736" b="-48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258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4918E2AB-8593-4AF4-9D52-0DBB32B15167}"/>
              </a:ext>
            </a:extLst>
          </p:cNvPr>
          <p:cNvGrpSpPr/>
          <p:nvPr/>
        </p:nvGrpSpPr>
        <p:grpSpPr>
          <a:xfrm>
            <a:off x="91831" y="88575"/>
            <a:ext cx="11945816" cy="503311"/>
            <a:chOff x="0" y="0"/>
            <a:chExt cx="9144000" cy="504244"/>
          </a:xfrm>
        </p:grpSpPr>
        <p:sp>
          <p:nvSpPr>
            <p:cNvPr id="23" name="矩形 4">
              <a:extLst>
                <a:ext uri="{FF2B5EF4-FFF2-40B4-BE49-F238E27FC236}">
                  <a16:creationId xmlns:a16="http://schemas.microsoft.com/office/drawing/2014/main" id="{C83DA439-823A-49AC-8CA4-ED9DD18286B7}"/>
                </a:ext>
              </a:extLst>
            </p:cNvPr>
            <p:cNvSpPr/>
            <p:nvPr/>
          </p:nvSpPr>
          <p:spPr>
            <a:xfrm>
              <a:off x="0" y="0"/>
              <a:ext cx="9144000" cy="50424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228600" dist="508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D58ACD7C-754D-4FB1-A026-63198FE251D5}"/>
                </a:ext>
              </a:extLst>
            </p:cNvPr>
            <p:cNvSpPr txBox="1"/>
            <p:nvPr/>
          </p:nvSpPr>
          <p:spPr>
            <a:xfrm>
              <a:off x="198912" y="18987"/>
              <a:ext cx="2078860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Background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2EB6D840-F50E-4271-8675-53BCC07E8912}"/>
                </a:ext>
              </a:extLst>
            </p:cNvPr>
            <p:cNvSpPr txBox="1"/>
            <p:nvPr/>
          </p:nvSpPr>
          <p:spPr>
            <a:xfrm>
              <a:off x="2533457" y="14286"/>
              <a:ext cx="1985758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Framework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262B2736-3591-4674-8715-C406E8623431}"/>
                </a:ext>
              </a:extLst>
            </p:cNvPr>
            <p:cNvSpPr txBox="1"/>
            <p:nvPr/>
          </p:nvSpPr>
          <p:spPr>
            <a:xfrm>
              <a:off x="4626773" y="0"/>
              <a:ext cx="1611867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Results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7D1DB81-3A0F-4848-BC5E-101473E38277}"/>
                </a:ext>
              </a:extLst>
            </p:cNvPr>
            <p:cNvSpPr/>
            <p:nvPr/>
          </p:nvSpPr>
          <p:spPr>
            <a:xfrm>
              <a:off x="6700174" y="0"/>
              <a:ext cx="2344615" cy="5042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A633875A-D672-48A1-A320-48CD87FEF62F}"/>
              </a:ext>
            </a:extLst>
          </p:cNvPr>
          <p:cNvSpPr txBox="1"/>
          <p:nvPr/>
        </p:nvSpPr>
        <p:spPr>
          <a:xfrm>
            <a:off x="389571" y="729478"/>
            <a:ext cx="18335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9B333C8F-6DBA-4CB2-8FEB-614AD14D6B6D}"/>
              </a:ext>
            </a:extLst>
          </p:cNvPr>
          <p:cNvCxnSpPr>
            <a:cxnSpLocks/>
          </p:cNvCxnSpPr>
          <p:nvPr/>
        </p:nvCxnSpPr>
        <p:spPr>
          <a:xfrm>
            <a:off x="428571" y="1320665"/>
            <a:ext cx="4162526" cy="788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54">
                <a:extLst>
                  <a:ext uri="{FF2B5EF4-FFF2-40B4-BE49-F238E27FC236}">
                    <a16:creationId xmlns:a16="http://schemas.microsoft.com/office/drawing/2014/main" id="{53B02D9C-6143-4C03-8AA1-A75C0BD07BD8}"/>
                  </a:ext>
                </a:extLst>
              </p:cNvPr>
              <p:cNvSpPr txBox="1"/>
              <p:nvPr/>
            </p:nvSpPr>
            <p:spPr>
              <a:xfrm>
                <a:off x="1219399" y="3989972"/>
                <a:ext cx="10166699" cy="1041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sz="20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-wave Molecular Picture: We identify several broad resonances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b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2420</m:t>
                    </m:r>
                    <m:r>
                      <a:rPr lang="en-US" altLang="zh-CN" sz="2000" b="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b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sSubSup>
                      <m:sSub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000" b="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2000" b="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2460</m:t>
                    </m:r>
                    <m:r>
                      <a:rPr lang="en-US" altLang="zh-CN" sz="2000" b="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systems as candidates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0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4430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while the </a:t>
                </a:r>
                <a14:m>
                  <m:oMath xmlns:m="http://schemas.openxmlformats.org/officeDocument/2006/math">
                    <m:r>
                      <a:rPr lang="en-US" altLang="zh-CN" sz="20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sSubSup>
                      <m:sSubSupPr>
                        <m:ctrlPr>
                          <a:rPr lang="sv-SE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sv-SE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sv-SE" altLang="zh-CN" sz="20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sv-SE" altLang="zh-CN" sz="20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sv-SE" altLang="zh-CN" sz="2000" b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sv-SE" altLang="zh-CN" sz="2000" b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sv-SE" altLang="zh-CN" sz="20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2300</m:t>
                    </m:r>
                    <m:r>
                      <a:rPr lang="sv-SE" altLang="zh-CN" sz="2000" b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sv-SE" altLang="zh-CN" sz="2000" b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sv-SE" altLang="zh-CN" sz="20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43</m:t>
                    </m:r>
                    <m:r>
                      <a:rPr lang="sv-SE" altLang="zh-CN" sz="20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sv-SE" altLang="zh-CN" sz="2000" b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system as candidates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0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4200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3" name="文本框 54">
                <a:extLst>
                  <a:ext uri="{FF2B5EF4-FFF2-40B4-BE49-F238E27FC236}">
                    <a16:creationId xmlns:a16="http://schemas.microsoft.com/office/drawing/2014/main" id="{53B02D9C-6143-4C03-8AA1-A75C0BD07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399" y="3989972"/>
                <a:ext cx="10166699" cy="1041567"/>
              </a:xfrm>
              <a:prstGeom prst="rect">
                <a:avLst/>
              </a:prstGeom>
              <a:blipFill>
                <a:blip r:embed="rId2"/>
                <a:stretch>
                  <a:fillRect l="-600" t="-3529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54">
            <a:extLst>
              <a:ext uri="{FF2B5EF4-FFF2-40B4-BE49-F238E27FC236}">
                <a16:creationId xmlns:a16="http://schemas.microsoft.com/office/drawing/2014/main" id="{0BC07E1A-B71B-4375-9771-41A7F7A6D81F}"/>
              </a:ext>
            </a:extLst>
          </p:cNvPr>
          <p:cNvSpPr txBox="1"/>
          <p:nvPr/>
        </p:nvSpPr>
        <p:spPr>
          <a:xfrm>
            <a:off x="1305399" y="5370228"/>
            <a:ext cx="8515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Predictions: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Flatté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-like parametrization provides clear open-charm decay profiles to guide future experimental searches.</a:t>
            </a:r>
          </a:p>
        </p:txBody>
      </p:sp>
      <p:sp>
        <p:nvSpPr>
          <p:cNvPr id="16" name="菱形 15">
            <a:extLst>
              <a:ext uri="{FF2B5EF4-FFF2-40B4-BE49-F238E27FC236}">
                <a16:creationId xmlns:a16="http://schemas.microsoft.com/office/drawing/2014/main" id="{392E0484-7AEC-4082-820C-8C5D40D4673D}"/>
              </a:ext>
            </a:extLst>
          </p:cNvPr>
          <p:cNvSpPr/>
          <p:nvPr/>
        </p:nvSpPr>
        <p:spPr>
          <a:xfrm>
            <a:off x="389571" y="1894370"/>
            <a:ext cx="357396" cy="325914"/>
          </a:xfrm>
          <a:prstGeom prst="diamond">
            <a:avLst/>
          </a:prstGeom>
          <a:solidFill>
            <a:srgbClr val="C00000"/>
          </a:solidFill>
          <a:ln w="9525">
            <a:noFill/>
          </a:ln>
        </p:spPr>
        <p:txBody>
          <a:bodyPr anchor="ctr" anchorCtr="0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795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54">
                <a:extLst>
                  <a:ext uri="{FF2B5EF4-FFF2-40B4-BE49-F238E27FC236}">
                    <a16:creationId xmlns:a16="http://schemas.microsoft.com/office/drawing/2014/main" id="{793207E0-07A0-4C7D-94A3-B8890291199A}"/>
                  </a:ext>
                </a:extLst>
              </p:cNvPr>
              <p:cNvSpPr txBox="1"/>
              <p:nvPr/>
            </p:nvSpPr>
            <p:spPr>
              <a:xfrm>
                <a:off x="1219399" y="1754747"/>
                <a:ext cx="96765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Framework: Systematically Investigated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 −</m:t>
                        </m:r>
                      </m:sup>
                    </m:sSup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tetraquarks as S-wave + P-wave hadronic molecules via OBE potential and Complex Scaling Method.</a:t>
                </a:r>
              </a:p>
            </p:txBody>
          </p:sp>
        </mc:Choice>
        <mc:Fallback xmlns="">
          <p:sp>
            <p:nvSpPr>
              <p:cNvPr id="17" name="文本框 54">
                <a:extLst>
                  <a:ext uri="{FF2B5EF4-FFF2-40B4-BE49-F238E27FC236}">
                    <a16:creationId xmlns:a16="http://schemas.microsoft.com/office/drawing/2014/main" id="{793207E0-07A0-4C7D-94A3-B88902911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399" y="1754747"/>
                <a:ext cx="9676554" cy="707886"/>
              </a:xfrm>
              <a:prstGeom prst="rect">
                <a:avLst/>
              </a:prstGeom>
              <a:blipFill>
                <a:blip r:embed="rId3"/>
                <a:stretch>
                  <a:fillRect l="-630" t="-5172" r="-378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54">
            <a:extLst>
              <a:ext uri="{FF2B5EF4-FFF2-40B4-BE49-F238E27FC236}">
                <a16:creationId xmlns:a16="http://schemas.microsoft.com/office/drawing/2014/main" id="{D944DFF9-ACE1-464A-AE3E-2AE849C3E71F}"/>
              </a:ext>
            </a:extLst>
          </p:cNvPr>
          <p:cNvSpPr txBox="1"/>
          <p:nvPr/>
        </p:nvSpPr>
        <p:spPr>
          <a:xfrm>
            <a:off x="1219399" y="2985839"/>
            <a:ext cx="8687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Three-Body Dynamics: Rigorous inclusion of self-energy and static limit approximations successfully reproduces the large experimental widths.. </a:t>
            </a:r>
          </a:p>
        </p:txBody>
      </p:sp>
      <p:sp>
        <p:nvSpPr>
          <p:cNvPr id="29" name="菱形 28">
            <a:extLst>
              <a:ext uri="{FF2B5EF4-FFF2-40B4-BE49-F238E27FC236}">
                <a16:creationId xmlns:a16="http://schemas.microsoft.com/office/drawing/2014/main" id="{CBBFE3DA-601D-4ED2-B4C9-E8B504DCEB78}"/>
              </a:ext>
            </a:extLst>
          </p:cNvPr>
          <p:cNvSpPr/>
          <p:nvPr/>
        </p:nvSpPr>
        <p:spPr>
          <a:xfrm>
            <a:off x="389571" y="3126062"/>
            <a:ext cx="357396" cy="325914"/>
          </a:xfrm>
          <a:prstGeom prst="diamond">
            <a:avLst/>
          </a:prstGeom>
          <a:solidFill>
            <a:srgbClr val="C00000"/>
          </a:solidFill>
          <a:ln w="9525">
            <a:noFill/>
          </a:ln>
        </p:spPr>
        <p:txBody>
          <a:bodyPr anchor="ctr" anchorCtr="0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795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" name="菱形 29">
            <a:extLst>
              <a:ext uri="{FF2B5EF4-FFF2-40B4-BE49-F238E27FC236}">
                <a16:creationId xmlns:a16="http://schemas.microsoft.com/office/drawing/2014/main" id="{2DE25EC3-3674-4AB3-87B3-5D15E745CE68}"/>
              </a:ext>
            </a:extLst>
          </p:cNvPr>
          <p:cNvSpPr/>
          <p:nvPr/>
        </p:nvSpPr>
        <p:spPr>
          <a:xfrm>
            <a:off x="428571" y="4248263"/>
            <a:ext cx="357396" cy="325914"/>
          </a:xfrm>
          <a:prstGeom prst="diamond">
            <a:avLst/>
          </a:prstGeom>
          <a:solidFill>
            <a:srgbClr val="C00000"/>
          </a:solidFill>
          <a:ln w="9525">
            <a:noFill/>
          </a:ln>
        </p:spPr>
        <p:txBody>
          <a:bodyPr anchor="ctr" anchorCtr="0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795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" name="菱形 30">
            <a:extLst>
              <a:ext uri="{FF2B5EF4-FFF2-40B4-BE49-F238E27FC236}">
                <a16:creationId xmlns:a16="http://schemas.microsoft.com/office/drawing/2014/main" id="{C2D4E11D-100E-4B0E-804A-50773EE6E2F7}"/>
              </a:ext>
            </a:extLst>
          </p:cNvPr>
          <p:cNvSpPr/>
          <p:nvPr/>
        </p:nvSpPr>
        <p:spPr>
          <a:xfrm>
            <a:off x="428571" y="5478181"/>
            <a:ext cx="357396" cy="325914"/>
          </a:xfrm>
          <a:prstGeom prst="diamond">
            <a:avLst/>
          </a:prstGeom>
          <a:solidFill>
            <a:srgbClr val="C00000"/>
          </a:solidFill>
          <a:ln w="9525">
            <a:noFill/>
          </a:ln>
        </p:spPr>
        <p:txBody>
          <a:bodyPr anchor="ctr" anchorCtr="0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795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29C985A6-65D3-042A-C136-09590B6FB954}"/>
              </a:ext>
            </a:extLst>
          </p:cNvPr>
          <p:cNvSpPr txBox="1"/>
          <p:nvPr/>
        </p:nvSpPr>
        <p:spPr>
          <a:xfrm>
            <a:off x="10777464" y="6078114"/>
            <a:ext cx="993882" cy="648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fld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397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86927" y="1959930"/>
            <a:ext cx="10766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accent1"/>
                </a:solidFill>
                <a:latin typeface="Impact" panose="020B0806030902050204" pitchFamily="34" charset="0"/>
              </a:rPr>
              <a:t>Thanks!</a:t>
            </a:r>
            <a:endParaRPr lang="zh-CN" altLang="en-US" sz="72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2" name="平行四边形 1">
            <a:extLst>
              <a:ext uri="{FF2B5EF4-FFF2-40B4-BE49-F238E27FC236}">
                <a16:creationId xmlns:a16="http://schemas.microsoft.com/office/drawing/2014/main" id="{2C7D9893-E571-CEAB-8C11-A7FA98176CA2}"/>
              </a:ext>
            </a:extLst>
          </p:cNvPr>
          <p:cNvSpPr/>
          <p:nvPr/>
        </p:nvSpPr>
        <p:spPr>
          <a:xfrm>
            <a:off x="1997043" y="3661300"/>
            <a:ext cx="7650814" cy="492016"/>
          </a:xfrm>
          <a:prstGeom prst="parallelogram">
            <a:avLst>
              <a:gd name="adj" fmla="val 9811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宋体" pitchFamily="2" charset="-122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宋体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宋体" pitchFamily="2" charset="-122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宋体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4AE03-8D53-3976-8DB3-264820B1E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972351D7-80F2-B2A5-6C84-B5A55EFE29E0}"/>
              </a:ext>
            </a:extLst>
          </p:cNvPr>
          <p:cNvGrpSpPr/>
          <p:nvPr/>
        </p:nvGrpSpPr>
        <p:grpSpPr>
          <a:xfrm>
            <a:off x="91831" y="88574"/>
            <a:ext cx="11945816" cy="503313"/>
            <a:chOff x="0" y="-1"/>
            <a:chExt cx="9144000" cy="504246"/>
          </a:xfrm>
        </p:grpSpPr>
        <p:sp>
          <p:nvSpPr>
            <p:cNvPr id="23" name="矩形 4">
              <a:extLst>
                <a:ext uri="{FF2B5EF4-FFF2-40B4-BE49-F238E27FC236}">
                  <a16:creationId xmlns:a16="http://schemas.microsoft.com/office/drawing/2014/main" id="{8D5FCE1C-BF50-B714-3EEF-D5917887784C}"/>
                </a:ext>
              </a:extLst>
            </p:cNvPr>
            <p:cNvSpPr/>
            <p:nvPr/>
          </p:nvSpPr>
          <p:spPr>
            <a:xfrm>
              <a:off x="0" y="0"/>
              <a:ext cx="9144000" cy="50424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228600" dist="508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9D71EB41-0FCE-879B-C8A5-149FC7E2F468}"/>
                </a:ext>
              </a:extLst>
            </p:cNvPr>
            <p:cNvSpPr txBox="1"/>
            <p:nvPr/>
          </p:nvSpPr>
          <p:spPr>
            <a:xfrm>
              <a:off x="2756361" y="9820"/>
              <a:ext cx="2078860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Framework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C487B232-AED1-50AE-1C71-EAB67532D45C}"/>
                </a:ext>
              </a:extLst>
            </p:cNvPr>
            <p:cNvSpPr txBox="1"/>
            <p:nvPr/>
          </p:nvSpPr>
          <p:spPr>
            <a:xfrm>
              <a:off x="4901405" y="-1"/>
              <a:ext cx="1985758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Results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974330BD-0BF6-AFDC-BFB5-34960EBF4663}"/>
                </a:ext>
              </a:extLst>
            </p:cNvPr>
            <p:cNvSpPr txBox="1"/>
            <p:nvPr/>
          </p:nvSpPr>
          <p:spPr>
            <a:xfrm>
              <a:off x="7159359" y="9820"/>
              <a:ext cx="1611867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33E73269-4BAF-6E11-4DDD-22AD53F43BD4}"/>
                </a:ext>
              </a:extLst>
            </p:cNvPr>
            <p:cNvSpPr/>
            <p:nvPr/>
          </p:nvSpPr>
          <p:spPr>
            <a:xfrm>
              <a:off x="0" y="1"/>
              <a:ext cx="2344615" cy="5042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Background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内容占位符 10">
                <a:extLst>
                  <a:ext uri="{FF2B5EF4-FFF2-40B4-BE49-F238E27FC236}">
                    <a16:creationId xmlns:a16="http://schemas.microsoft.com/office/drawing/2014/main" id="{2614F69D-BFA2-6817-78FF-D58992AF03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3047" y="1192553"/>
                <a:ext cx="6392529" cy="790793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2025, LHCb collaboration  analyze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(4430)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内容占位符 10">
                <a:extLst>
                  <a:ext uri="{FF2B5EF4-FFF2-40B4-BE49-F238E27FC236}">
                    <a16:creationId xmlns:a16="http://schemas.microsoft.com/office/drawing/2014/main" id="{2614F69D-BFA2-6817-78FF-D58992AF0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47" y="1192553"/>
                <a:ext cx="6392529" cy="790793"/>
              </a:xfrm>
              <a:prstGeom prst="rect">
                <a:avLst/>
              </a:prstGeom>
              <a:blipFill>
                <a:blip r:embed="rId2"/>
                <a:stretch>
                  <a:fillRect l="-1336" t="-10853" r="-95" b="-147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内容占位符 10">
                <a:extLst>
                  <a:ext uri="{FF2B5EF4-FFF2-40B4-BE49-F238E27FC236}">
                    <a16:creationId xmlns:a16="http://schemas.microsoft.com/office/drawing/2014/main" id="{F93B5DF1-0C0B-0B82-CF7A-8BD3A8F845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3820" y="2245066"/>
                <a:ext cx="5260919" cy="88450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4452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±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−33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+55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MeV</a:t>
                </a:r>
              </a:p>
              <a:p>
                <a:pPr marL="0" indent="0"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Width: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174±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−20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+83</m:t>
                        </m:r>
                      </m:sup>
                    </m:sSubSup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MeV</a:t>
                </a:r>
                <a:endPara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内容占位符 10">
                <a:extLst>
                  <a:ext uri="{FF2B5EF4-FFF2-40B4-BE49-F238E27FC236}">
                    <a16:creationId xmlns:a16="http://schemas.microsoft.com/office/drawing/2014/main" id="{F93B5DF1-0C0B-0B82-CF7A-8BD3A8F84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20" y="2245066"/>
                <a:ext cx="5260919" cy="884500"/>
              </a:xfrm>
              <a:prstGeom prst="rect">
                <a:avLst/>
              </a:prstGeom>
              <a:blipFill>
                <a:blip r:embed="rId3"/>
                <a:stretch>
                  <a:fillRect l="-1275" t="-5517" b="-13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49866D3C-16D3-BFF1-40E1-5DF028162BB8}"/>
                  </a:ext>
                </a:extLst>
              </p:cNvPr>
              <p:cNvSpPr txBox="1"/>
              <p:nvPr/>
            </p:nvSpPr>
            <p:spPr>
              <a:xfrm>
                <a:off x="803820" y="4274490"/>
                <a:ext cx="3596436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Molecule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2600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Triangle Singularity</a:t>
                </a: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49866D3C-16D3-BFF1-40E1-5DF028162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20" y="4274490"/>
                <a:ext cx="3596436" cy="1200329"/>
              </a:xfrm>
              <a:prstGeom prst="rect">
                <a:avLst/>
              </a:prstGeom>
              <a:blipFill>
                <a:blip r:embed="rId4"/>
                <a:stretch>
                  <a:fillRect l="-2712" t="-4061" b="-10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71275404-795D-84B1-1FF5-72FAE93769EE}"/>
              </a:ext>
            </a:extLst>
          </p:cNvPr>
          <p:cNvSpPr txBox="1"/>
          <p:nvPr/>
        </p:nvSpPr>
        <p:spPr>
          <a:xfrm>
            <a:off x="10777464" y="6078114"/>
            <a:ext cx="993882" cy="648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8397AE9-3A0C-818F-10FB-65C153C409B3}"/>
              </a:ext>
            </a:extLst>
          </p:cNvPr>
          <p:cNvSpPr txBox="1"/>
          <p:nvPr/>
        </p:nvSpPr>
        <p:spPr>
          <a:xfrm>
            <a:off x="723047" y="3598935"/>
            <a:ext cx="29246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Explanation: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FA80640-E62F-820E-4655-B81053132CB9}"/>
              </a:ext>
            </a:extLst>
          </p:cNvPr>
          <p:cNvGrpSpPr/>
          <p:nvPr/>
        </p:nvGrpSpPr>
        <p:grpSpPr>
          <a:xfrm>
            <a:off x="7501819" y="1416307"/>
            <a:ext cx="4174370" cy="3837386"/>
            <a:chOff x="7514698" y="2159445"/>
            <a:chExt cx="4174370" cy="3837386"/>
          </a:xfrm>
        </p:grpSpPr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D99414B2-AB1E-586C-06CF-EB757332E0F0}"/>
                </a:ext>
              </a:extLst>
            </p:cNvPr>
            <p:cNvSpPr txBox="1"/>
            <p:nvPr/>
          </p:nvSpPr>
          <p:spPr>
            <a:xfrm>
              <a:off x="7683493" y="2159445"/>
              <a:ext cx="400557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LHCb, </a:t>
              </a:r>
              <a:r>
                <a:rPr lang="nn-NO" altLang="zh-CN" sz="16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Phys. Rev. D 113, L071101 (2026)</a:t>
              </a: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E234ABE3-71D8-2826-2E0B-BDDB972E1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14698" y="2687316"/>
              <a:ext cx="3759707" cy="330951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">
                <a:extLst>
                  <a:ext uri="{FF2B5EF4-FFF2-40B4-BE49-F238E27FC236}">
                    <a16:creationId xmlns:a16="http://schemas.microsoft.com/office/drawing/2014/main" id="{F9BAA8FA-61C7-BD19-5996-659503AD7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8724" y="5246366"/>
                <a:ext cx="4728923" cy="3539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zh-CN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Fig: Invariant mass projection of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d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3" name="Rectangle 1">
                <a:extLst>
                  <a:ext uri="{FF2B5EF4-FFF2-40B4-BE49-F238E27FC236}">
                    <a16:creationId xmlns:a16="http://schemas.microsoft.com/office/drawing/2014/main" id="{F9BAA8FA-61C7-BD19-5996-659503AD7C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8724" y="5246366"/>
                <a:ext cx="4728923" cy="353943"/>
              </a:xfrm>
              <a:prstGeom prst="rect">
                <a:avLst/>
              </a:prstGeom>
              <a:blipFill>
                <a:blip r:embed="rId6"/>
                <a:stretch>
                  <a:fillRect l="-1418" t="-22414" r="-258" b="-293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3002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FADA7-170C-AA71-C99D-E83CBE3AE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AACA59E4-26B3-A189-C0CE-D8635BE83A6B}"/>
              </a:ext>
            </a:extLst>
          </p:cNvPr>
          <p:cNvGrpSpPr/>
          <p:nvPr/>
        </p:nvGrpSpPr>
        <p:grpSpPr>
          <a:xfrm>
            <a:off x="91831" y="88574"/>
            <a:ext cx="11945816" cy="503313"/>
            <a:chOff x="0" y="-1"/>
            <a:chExt cx="9144000" cy="504246"/>
          </a:xfrm>
        </p:grpSpPr>
        <p:sp>
          <p:nvSpPr>
            <p:cNvPr id="23" name="矩形 4">
              <a:extLst>
                <a:ext uri="{FF2B5EF4-FFF2-40B4-BE49-F238E27FC236}">
                  <a16:creationId xmlns:a16="http://schemas.microsoft.com/office/drawing/2014/main" id="{8AC3D9CA-D2B8-225F-151F-73D75284DAB4}"/>
                </a:ext>
              </a:extLst>
            </p:cNvPr>
            <p:cNvSpPr/>
            <p:nvPr/>
          </p:nvSpPr>
          <p:spPr>
            <a:xfrm>
              <a:off x="0" y="0"/>
              <a:ext cx="9144000" cy="50424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228600" dist="508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39A4B64E-3CE9-F7E9-A128-40229A09FB9B}"/>
                </a:ext>
              </a:extLst>
            </p:cNvPr>
            <p:cNvSpPr txBox="1"/>
            <p:nvPr/>
          </p:nvSpPr>
          <p:spPr>
            <a:xfrm>
              <a:off x="2756361" y="9820"/>
              <a:ext cx="2078860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Framework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887A0F4C-2AEC-DC85-E32F-7501BAA8A2A0}"/>
                </a:ext>
              </a:extLst>
            </p:cNvPr>
            <p:cNvSpPr txBox="1"/>
            <p:nvPr/>
          </p:nvSpPr>
          <p:spPr>
            <a:xfrm>
              <a:off x="4901405" y="-1"/>
              <a:ext cx="1985758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Results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613C3C5A-A56A-D86E-0E18-624DE7F4FB15}"/>
                </a:ext>
              </a:extLst>
            </p:cNvPr>
            <p:cNvSpPr txBox="1"/>
            <p:nvPr/>
          </p:nvSpPr>
          <p:spPr>
            <a:xfrm>
              <a:off x="7159359" y="9820"/>
              <a:ext cx="1611867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326F05CE-8087-A218-BFE7-41142A3BA51B}"/>
                </a:ext>
              </a:extLst>
            </p:cNvPr>
            <p:cNvSpPr/>
            <p:nvPr/>
          </p:nvSpPr>
          <p:spPr>
            <a:xfrm>
              <a:off x="0" y="1"/>
              <a:ext cx="2344615" cy="5042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Background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内容占位符 10">
            <a:extLst>
              <a:ext uri="{FF2B5EF4-FFF2-40B4-BE49-F238E27FC236}">
                <a16:creationId xmlns:a16="http://schemas.microsoft.com/office/drawing/2014/main" id="{3E65015E-4978-70AC-7B17-6A859F8DF273}"/>
              </a:ext>
            </a:extLst>
          </p:cNvPr>
          <p:cNvSpPr txBox="1">
            <a:spLocks/>
          </p:cNvSpPr>
          <p:nvPr/>
        </p:nvSpPr>
        <p:spPr>
          <a:xfrm>
            <a:off x="453551" y="819858"/>
            <a:ext cx="3848837" cy="4542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 Explanation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060741F6-348E-DB0B-F249-04FE21F9798D}"/>
              </a:ext>
            </a:extLst>
          </p:cNvPr>
          <p:cNvCxnSpPr>
            <a:cxnSpLocks/>
          </p:cNvCxnSpPr>
          <p:nvPr/>
        </p:nvCxnSpPr>
        <p:spPr>
          <a:xfrm flipV="1">
            <a:off x="453552" y="1274129"/>
            <a:ext cx="3461625" cy="161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360A7E93-E7D8-B4D6-0BE8-5119FE769896}"/>
              </a:ext>
            </a:extLst>
          </p:cNvPr>
          <p:cNvCxnSpPr>
            <a:cxnSpLocks/>
          </p:cNvCxnSpPr>
          <p:nvPr/>
        </p:nvCxnSpPr>
        <p:spPr>
          <a:xfrm flipH="1">
            <a:off x="4376675" y="979550"/>
            <a:ext cx="24911" cy="5220677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E48B8BE5-44D0-3E75-8C52-C87BA860BE78}"/>
              </a:ext>
            </a:extLst>
          </p:cNvPr>
          <p:cNvSpPr txBox="1"/>
          <p:nvPr/>
        </p:nvSpPr>
        <p:spPr>
          <a:xfrm>
            <a:off x="891804" y="1675755"/>
            <a:ext cx="2972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Compact tetraquark states</a:t>
            </a:r>
          </a:p>
        </p:txBody>
      </p:sp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C163F4BA-F558-F0F0-BB6D-F15CC7E391F9}"/>
              </a:ext>
            </a:extLst>
          </p:cNvPr>
          <p:cNvSpPr txBox="1"/>
          <p:nvPr/>
        </p:nvSpPr>
        <p:spPr>
          <a:xfrm>
            <a:off x="10777464" y="6078114"/>
            <a:ext cx="993882" cy="648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A7C2FD3-C339-EF56-8C5A-151B19DFAA6C}"/>
              </a:ext>
            </a:extLst>
          </p:cNvPr>
          <p:cNvGrpSpPr/>
          <p:nvPr/>
        </p:nvGrpSpPr>
        <p:grpSpPr>
          <a:xfrm>
            <a:off x="5007928" y="1777865"/>
            <a:ext cx="6150054" cy="4086028"/>
            <a:chOff x="126491" y="2213645"/>
            <a:chExt cx="6150054" cy="40860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内容占位符 10">
                  <a:extLst>
                    <a:ext uri="{FF2B5EF4-FFF2-40B4-BE49-F238E27FC236}">
                      <a16:creationId xmlns:a16="http://schemas.microsoft.com/office/drawing/2014/main" id="{55D3ACB7-22FB-D5F0-34CD-E433E009FA2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26491" y="2213645"/>
                  <a:ext cx="6150054" cy="4086028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10000"/>
                    </a:lnSpc>
                  </a:pPr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Early works (before 2013): S-wave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(2430)/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(24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0)</m:t>
                      </m:r>
                    </m:oMath>
                  </a14:m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molecule with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pPr>
                    <a:lnSpc>
                      <a:spcPct val="110000"/>
                    </a:lnSpc>
                  </a:pPr>
                  <a:endPara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P-wave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(2420)</m:t>
                      </m:r>
                    </m:oMath>
                  </a14:m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 molecule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endPara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S-wave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sSup>
                        <m:sSup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p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(2600)</m:t>
                      </m:r>
                    </m:oMath>
                  </a14:m>
                  <a:endPara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内容占位符 10">
                  <a:extLst>
                    <a:ext uri="{FF2B5EF4-FFF2-40B4-BE49-F238E27FC236}">
                      <a16:creationId xmlns:a16="http://schemas.microsoft.com/office/drawing/2014/main" id="{55D3ACB7-22FB-D5F0-34CD-E433E009FA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491" y="2213645"/>
                  <a:ext cx="6150054" cy="4086028"/>
                </a:xfrm>
                <a:prstGeom prst="rect">
                  <a:avLst/>
                </a:prstGeom>
                <a:blipFill>
                  <a:blip r:embed="rId2"/>
                  <a:stretch>
                    <a:fillRect l="-893" t="-74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4AF8D3ED-19D3-50D6-FE99-060EBB448CD3}"/>
                </a:ext>
              </a:extLst>
            </p:cNvPr>
            <p:cNvSpPr txBox="1"/>
            <p:nvPr/>
          </p:nvSpPr>
          <p:spPr>
            <a:xfrm>
              <a:off x="1613640" y="2901132"/>
              <a:ext cx="436052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Liu et.al.</a:t>
              </a:r>
              <a:r>
                <a:rPr lang="en-US" altLang="zh-CN" sz="1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, Phys. Rev. D 77, 094015 (2008).</a:t>
              </a:r>
            </a:p>
            <a:p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Liu et.al., Phys. Rev. D 77, 034003 (2008).</a:t>
              </a:r>
              <a:endParaRPr lang="en-US" altLang="zh-CN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4307CCB-065E-A16F-FA83-72018D0D3CF5}"/>
                </a:ext>
              </a:extLst>
            </p:cNvPr>
            <p:cNvSpPr txBox="1"/>
            <p:nvPr/>
          </p:nvSpPr>
          <p:spPr>
            <a:xfrm>
              <a:off x="1700377" y="4140578"/>
              <a:ext cx="442164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He et.al.</a:t>
              </a:r>
              <a:r>
                <a:rPr lang="en-US" altLang="zh-CN" sz="1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, Chin. Phys. C 40, 043101 (2016).</a:t>
              </a:r>
            </a:p>
            <a:p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He et.al., Eur. Phys. J. C 77, 4973 (2017).</a:t>
              </a:r>
              <a:endParaRPr lang="en-US" altLang="zh-CN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4FCAB897-7A2A-3E28-B722-65064950A1D8}"/>
                </a:ext>
              </a:extLst>
            </p:cNvPr>
            <p:cNvSpPr txBox="1"/>
            <p:nvPr/>
          </p:nvSpPr>
          <p:spPr>
            <a:xfrm>
              <a:off x="1033457" y="5326557"/>
              <a:ext cx="44216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Liu et.al.</a:t>
              </a:r>
              <a:r>
                <a:rPr lang="en-US" altLang="zh-CN" sz="1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Phys. Rev. D 90, 074020 (2014).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9E183F85-E680-AA98-1670-8C3B20379B80}"/>
              </a:ext>
            </a:extLst>
          </p:cNvPr>
          <p:cNvSpPr txBox="1"/>
          <p:nvPr/>
        </p:nvSpPr>
        <p:spPr>
          <a:xfrm>
            <a:off x="5007928" y="1080736"/>
            <a:ext cx="28013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Molecule</a:t>
            </a:r>
          </a:p>
        </p:txBody>
      </p:sp>
      <p:sp>
        <p:nvSpPr>
          <p:cNvPr id="12" name="菱形 7">
            <a:extLst>
              <a:ext uri="{FF2B5EF4-FFF2-40B4-BE49-F238E27FC236}">
                <a16:creationId xmlns:a16="http://schemas.microsoft.com/office/drawing/2014/main" id="{12AC9B47-A211-166D-6471-41536BC6F47D}"/>
              </a:ext>
            </a:extLst>
          </p:cNvPr>
          <p:cNvSpPr/>
          <p:nvPr/>
        </p:nvSpPr>
        <p:spPr>
          <a:xfrm>
            <a:off x="340803" y="1697464"/>
            <a:ext cx="357396" cy="325914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2395F6B-96F5-D21A-49E6-8B6822EF2DCC}"/>
              </a:ext>
            </a:extLst>
          </p:cNvPr>
          <p:cNvSpPr txBox="1"/>
          <p:nvPr/>
        </p:nvSpPr>
        <p:spPr>
          <a:xfrm>
            <a:off x="898096" y="2563651"/>
            <a:ext cx="2972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Triangle singularities</a:t>
            </a:r>
          </a:p>
        </p:txBody>
      </p:sp>
      <p:sp>
        <p:nvSpPr>
          <p:cNvPr id="14" name="菱形 7">
            <a:extLst>
              <a:ext uri="{FF2B5EF4-FFF2-40B4-BE49-F238E27FC236}">
                <a16:creationId xmlns:a16="http://schemas.microsoft.com/office/drawing/2014/main" id="{74877255-120C-5E8A-5637-E3340ED4BE39}"/>
              </a:ext>
            </a:extLst>
          </p:cNvPr>
          <p:cNvSpPr/>
          <p:nvPr/>
        </p:nvSpPr>
        <p:spPr>
          <a:xfrm>
            <a:off x="347095" y="2585360"/>
            <a:ext cx="357396" cy="325914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3AFA0D1-B859-F8D7-36B3-FD6417623581}"/>
              </a:ext>
            </a:extLst>
          </p:cNvPr>
          <p:cNvSpPr txBox="1"/>
          <p:nvPr/>
        </p:nvSpPr>
        <p:spPr>
          <a:xfrm>
            <a:off x="891804" y="3451547"/>
            <a:ext cx="2972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 effects</a:t>
            </a:r>
          </a:p>
        </p:txBody>
      </p:sp>
      <p:sp>
        <p:nvSpPr>
          <p:cNvPr id="17" name="菱形 7">
            <a:extLst>
              <a:ext uri="{FF2B5EF4-FFF2-40B4-BE49-F238E27FC236}">
                <a16:creationId xmlns:a16="http://schemas.microsoft.com/office/drawing/2014/main" id="{EE420A01-F241-E26E-6E06-F605D056AEA7}"/>
              </a:ext>
            </a:extLst>
          </p:cNvPr>
          <p:cNvSpPr/>
          <p:nvPr/>
        </p:nvSpPr>
        <p:spPr>
          <a:xfrm>
            <a:off x="340803" y="3473256"/>
            <a:ext cx="357396" cy="325914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7F11047-24AB-EEA4-69EE-D3BFE6D6874C}"/>
              </a:ext>
            </a:extLst>
          </p:cNvPr>
          <p:cNvSpPr txBox="1"/>
          <p:nvPr/>
        </p:nvSpPr>
        <p:spPr>
          <a:xfrm>
            <a:off x="898096" y="4465291"/>
            <a:ext cx="2972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state</a:t>
            </a:r>
          </a:p>
        </p:txBody>
      </p:sp>
      <p:sp>
        <p:nvSpPr>
          <p:cNvPr id="21" name="菱形 7">
            <a:extLst>
              <a:ext uri="{FF2B5EF4-FFF2-40B4-BE49-F238E27FC236}">
                <a16:creationId xmlns:a16="http://schemas.microsoft.com/office/drawing/2014/main" id="{737BF1BF-31A1-3386-BC7B-1515417EE7B8}"/>
              </a:ext>
            </a:extLst>
          </p:cNvPr>
          <p:cNvSpPr/>
          <p:nvPr/>
        </p:nvSpPr>
        <p:spPr>
          <a:xfrm>
            <a:off x="347095" y="4487000"/>
            <a:ext cx="357396" cy="325914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5625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4918E2AB-8593-4AF4-9D52-0DBB32B15167}"/>
              </a:ext>
            </a:extLst>
          </p:cNvPr>
          <p:cNvGrpSpPr/>
          <p:nvPr/>
        </p:nvGrpSpPr>
        <p:grpSpPr>
          <a:xfrm>
            <a:off x="91831" y="88574"/>
            <a:ext cx="11945816" cy="503313"/>
            <a:chOff x="0" y="-1"/>
            <a:chExt cx="9144000" cy="504246"/>
          </a:xfrm>
        </p:grpSpPr>
        <p:sp>
          <p:nvSpPr>
            <p:cNvPr id="23" name="矩形 4">
              <a:extLst>
                <a:ext uri="{FF2B5EF4-FFF2-40B4-BE49-F238E27FC236}">
                  <a16:creationId xmlns:a16="http://schemas.microsoft.com/office/drawing/2014/main" id="{C83DA439-823A-49AC-8CA4-ED9DD18286B7}"/>
                </a:ext>
              </a:extLst>
            </p:cNvPr>
            <p:cNvSpPr/>
            <p:nvPr/>
          </p:nvSpPr>
          <p:spPr>
            <a:xfrm>
              <a:off x="0" y="0"/>
              <a:ext cx="9144000" cy="50424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228600" dist="508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D58ACD7C-754D-4FB1-A026-63198FE251D5}"/>
                </a:ext>
              </a:extLst>
            </p:cNvPr>
            <p:cNvSpPr txBox="1"/>
            <p:nvPr/>
          </p:nvSpPr>
          <p:spPr>
            <a:xfrm>
              <a:off x="2756361" y="9820"/>
              <a:ext cx="2078860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Framework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2EB6D840-F50E-4271-8675-53BCC07E8912}"/>
                </a:ext>
              </a:extLst>
            </p:cNvPr>
            <p:cNvSpPr txBox="1"/>
            <p:nvPr/>
          </p:nvSpPr>
          <p:spPr>
            <a:xfrm>
              <a:off x="4901405" y="-1"/>
              <a:ext cx="1985758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Results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262B2736-3591-4674-8715-C406E8623431}"/>
                </a:ext>
              </a:extLst>
            </p:cNvPr>
            <p:cNvSpPr txBox="1"/>
            <p:nvPr/>
          </p:nvSpPr>
          <p:spPr>
            <a:xfrm>
              <a:off x="7159359" y="9820"/>
              <a:ext cx="1611867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7D1DB81-3A0F-4848-BC5E-101473E38277}"/>
                </a:ext>
              </a:extLst>
            </p:cNvPr>
            <p:cNvSpPr/>
            <p:nvPr/>
          </p:nvSpPr>
          <p:spPr>
            <a:xfrm>
              <a:off x="0" y="1"/>
              <a:ext cx="2344615" cy="5042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Background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内容占位符 10">
                <a:extLst>
                  <a:ext uri="{FF2B5EF4-FFF2-40B4-BE49-F238E27FC236}">
                    <a16:creationId xmlns:a16="http://schemas.microsoft.com/office/drawing/2014/main" id="{830C94A7-D803-41B1-839E-306B75EE64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3551" y="819858"/>
                <a:ext cx="4459739" cy="45427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puzzle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443</m:t>
                    </m:r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0)</m:t>
                    </m:r>
                  </m:oMath>
                </a14:m>
                <a:r>
                  <a:rPr lang="en-US" altLang="zh-C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>
          <p:sp>
            <p:nvSpPr>
              <p:cNvPr id="15" name="内容占位符 10">
                <a:extLst>
                  <a:ext uri="{FF2B5EF4-FFF2-40B4-BE49-F238E27FC236}">
                    <a16:creationId xmlns:a16="http://schemas.microsoft.com/office/drawing/2014/main" id="{830C94A7-D803-41B1-839E-306B75EE6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51" y="819858"/>
                <a:ext cx="4459739" cy="454271"/>
              </a:xfrm>
              <a:prstGeom prst="rect">
                <a:avLst/>
              </a:prstGeom>
              <a:blipFill>
                <a:blip r:embed="rId2"/>
                <a:stretch>
                  <a:fillRect l="-2732" t="-22667" b="-4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FC64F622-2160-4E62-9AD8-95090B708CF0}"/>
              </a:ext>
            </a:extLst>
          </p:cNvPr>
          <p:cNvCxnSpPr>
            <a:cxnSpLocks/>
          </p:cNvCxnSpPr>
          <p:nvPr/>
        </p:nvCxnSpPr>
        <p:spPr>
          <a:xfrm>
            <a:off x="453552" y="1290246"/>
            <a:ext cx="146264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D107BF4-2853-4A71-9588-F0005B4CB8AE}"/>
              </a:ext>
            </a:extLst>
          </p:cNvPr>
          <p:cNvCxnSpPr>
            <a:cxnSpLocks/>
          </p:cNvCxnSpPr>
          <p:nvPr/>
        </p:nvCxnSpPr>
        <p:spPr>
          <a:xfrm flipH="1">
            <a:off x="5598091" y="1046993"/>
            <a:ext cx="24911" cy="5220677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E41F55D4-D7BD-4A14-93D8-2779EE03656A}"/>
                  </a:ext>
                </a:extLst>
              </p:cNvPr>
              <p:cNvSpPr txBox="1"/>
              <p:nvPr/>
            </p:nvSpPr>
            <p:spPr>
              <a:xfrm>
                <a:off x="5713510" y="4108188"/>
                <a:ext cx="6158559" cy="9589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3872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begChr m:val="|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)⟩</m:t>
                      </m:r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which prefer a transition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E41F55D4-D7BD-4A14-93D8-2779EE036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510" y="4108188"/>
                <a:ext cx="6158559" cy="958980"/>
              </a:xfrm>
              <a:prstGeom prst="rect">
                <a:avLst/>
              </a:prstGeom>
              <a:blipFill>
                <a:blip r:embed="rId3"/>
                <a:stretch>
                  <a:fillRect r="-396" b="-95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2B0768C2-8B28-B84C-F3B0-12371F3D1F3B}"/>
              </a:ext>
            </a:extLst>
          </p:cNvPr>
          <p:cNvSpPr txBox="1"/>
          <p:nvPr/>
        </p:nvSpPr>
        <p:spPr>
          <a:xfrm>
            <a:off x="10777464" y="6078114"/>
            <a:ext cx="993882" cy="648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C7871E1-9994-32F8-F928-B2F4D1805C3F}"/>
                  </a:ext>
                </a:extLst>
              </p:cNvPr>
              <p:cNvSpPr txBox="1"/>
              <p:nvPr/>
            </p:nvSpPr>
            <p:spPr>
              <a:xfrm>
                <a:off x="244533" y="2418820"/>
                <a:ext cx="4974893" cy="728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Ratio :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/>
                          <m:t>ℬ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(4430)→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/>
                          <m:t>ℬ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(4430)→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𝜓𝜋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≈10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C7871E1-9994-32F8-F928-B2F4D1805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33" y="2418820"/>
                <a:ext cx="4974893" cy="728405"/>
              </a:xfrm>
              <a:prstGeom prst="rect">
                <a:avLst/>
              </a:prstGeom>
              <a:blipFill>
                <a:blip r:embed="rId4"/>
                <a:stretch>
                  <a:fillRect l="-1838" b="-8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17D4327-4E19-AC3D-5121-ACC6562717FA}"/>
                  </a:ext>
                </a:extLst>
              </p:cNvPr>
              <p:cNvSpPr txBox="1"/>
              <p:nvPr/>
            </p:nvSpPr>
            <p:spPr>
              <a:xfrm>
                <a:off x="244533" y="1823790"/>
                <a:ext cx="419257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Overwhelming Preference: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17D4327-4E19-AC3D-5121-ACC656271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33" y="1823790"/>
                <a:ext cx="4192573" cy="400110"/>
              </a:xfrm>
              <a:prstGeom prst="rect">
                <a:avLst/>
              </a:prstGeom>
              <a:blipFill>
                <a:blip r:embed="rId5"/>
                <a:stretch>
                  <a:fillRect l="-1453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箭头: 左右 4">
            <a:extLst>
              <a:ext uri="{FF2B5EF4-FFF2-40B4-BE49-F238E27FC236}">
                <a16:creationId xmlns:a16="http://schemas.microsoft.com/office/drawing/2014/main" id="{035BC95F-CEB9-28E2-F673-F9DBDDAD1CB9}"/>
              </a:ext>
            </a:extLst>
          </p:cNvPr>
          <p:cNvSpPr/>
          <p:nvPr/>
        </p:nvSpPr>
        <p:spPr>
          <a:xfrm>
            <a:off x="5177970" y="2729985"/>
            <a:ext cx="890064" cy="400111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8A2E34D-AC87-5233-6403-9464313219ED}"/>
                  </a:ext>
                </a:extLst>
              </p:cNvPr>
              <p:cNvSpPr txBox="1"/>
              <p:nvPr/>
            </p:nvSpPr>
            <p:spPr>
              <a:xfrm>
                <a:off x="6365267" y="2565837"/>
                <a:ext cx="4974893" cy="728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Ratio :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/>
                          <m:t>ℬ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(3872)→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/>
                          <m:t>ℬ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3872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)→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≈2.46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8A2E34D-AC87-5233-6403-946431321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267" y="2565837"/>
                <a:ext cx="4974893" cy="728405"/>
              </a:xfrm>
              <a:prstGeom prst="rect">
                <a:avLst/>
              </a:prstGeom>
              <a:blipFill>
                <a:blip r:embed="rId6"/>
                <a:stretch>
                  <a:fillRect l="-1838" r="-1716" b="-8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276F115-FDD7-D626-DCF1-B26DCA14F98B}"/>
                  </a:ext>
                </a:extLst>
              </p:cNvPr>
              <p:cNvSpPr txBox="1"/>
              <p:nvPr/>
            </p:nvSpPr>
            <p:spPr>
              <a:xfrm>
                <a:off x="6278291" y="1741693"/>
                <a:ext cx="419257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(3872)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a pure molecule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It’s difficult to explain the ratio: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276F115-FDD7-D626-DCF1-B26DCA14F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291" y="1741693"/>
                <a:ext cx="4192573" cy="707886"/>
              </a:xfrm>
              <a:prstGeom prst="rect">
                <a:avLst/>
              </a:prstGeom>
              <a:blipFill>
                <a:blip r:embed="rId7"/>
                <a:stretch>
                  <a:fillRect l="-1599" t="-5172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AFF807C-8EC4-85A1-0CD6-C1D0D1ED553D}"/>
                  </a:ext>
                </a:extLst>
              </p:cNvPr>
              <p:cNvSpPr txBox="1"/>
              <p:nvPr/>
            </p:nvSpPr>
            <p:spPr>
              <a:xfrm>
                <a:off x="244533" y="4096996"/>
                <a:ext cx="5237776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Explanation: S-wave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(2600)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2600</m:t>
                        </m:r>
                      </m:e>
                    </m:d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with</m:t>
                    </m:r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1/2(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Radial excited state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Quark interexchange  and overlap of the wave function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b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CN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𝟐𝟔𝟎𝟎</m:t>
                        </m:r>
                      </m:e>
                    </m:d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𝝍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</m:d>
                    <m:r>
                      <a:rPr lang="en-US" altLang="zh-CN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𝐉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𝝍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AFF807C-8EC4-85A1-0CD6-C1D0D1ED5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33" y="4096996"/>
                <a:ext cx="5237776" cy="1754326"/>
              </a:xfrm>
              <a:prstGeom prst="rect">
                <a:avLst/>
              </a:prstGeom>
              <a:blipFill>
                <a:blip r:embed="rId8"/>
                <a:stretch>
                  <a:fillRect l="-931" t="-1736" b="-4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7E4BD638-5343-68E4-BE82-CE5411E2E108}"/>
              </a:ext>
            </a:extLst>
          </p:cNvPr>
          <p:cNvSpPr txBox="1"/>
          <p:nvPr/>
        </p:nvSpPr>
        <p:spPr>
          <a:xfrm>
            <a:off x="308927" y="6032842"/>
            <a:ext cx="44216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Liu et.al.</a:t>
            </a:r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Phys. Rev. D 90, 074020 (2014).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92EBD05-26DB-9643-6BEB-A7B3FCD6B348}"/>
              </a:ext>
            </a:extLst>
          </p:cNvPr>
          <p:cNvSpPr txBox="1"/>
          <p:nvPr/>
        </p:nvSpPr>
        <p:spPr>
          <a:xfrm>
            <a:off x="521155" y="3147225"/>
            <a:ext cx="44216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Belle, Phys. Rev. D 88, 074026 (2013)</a:t>
            </a:r>
            <a:endParaRPr lang="en-US" altLang="zh-CN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Belle,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Phys. Rev. D 90, 112009 (2014).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9AA27EC-2FFE-5C01-438E-51CCDB89098F}"/>
              </a:ext>
            </a:extLst>
          </p:cNvPr>
          <p:cNvSpPr txBox="1"/>
          <p:nvPr/>
        </p:nvSpPr>
        <p:spPr>
          <a:xfrm>
            <a:off x="6204288" y="3489555"/>
            <a:ext cx="51770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LHCb Collaboration, 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Nucl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 Phys. B 886, 665 (2014)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8EAFB08-1814-EC3C-9827-517D12254B53}"/>
                  </a:ext>
                </a:extLst>
              </p:cNvPr>
              <p:cNvSpPr txBox="1"/>
              <p:nvPr/>
            </p:nvSpPr>
            <p:spPr>
              <a:xfrm>
                <a:off x="5655632" y="5347248"/>
                <a:ext cx="627431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Overlap of the wave function between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𝝍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</m:d>
                    <m:r>
                      <a:rPr lang="en-US" altLang="zh-CN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𝐉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𝝍</m:t>
                    </m:r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8EAFB08-1814-EC3C-9827-517D12254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632" y="5347248"/>
                <a:ext cx="6274313" cy="369332"/>
              </a:xfrm>
              <a:prstGeom prst="rect">
                <a:avLst/>
              </a:prstGeom>
              <a:blipFill>
                <a:blip r:embed="rId9"/>
                <a:stretch>
                  <a:fillRect l="-875" t="-9836" r="-1652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7338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06490-2CAA-071A-9ACF-D8EAD4B10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DC3754B2-96AF-76A7-1C83-5015EEA1D40B}"/>
              </a:ext>
            </a:extLst>
          </p:cNvPr>
          <p:cNvGrpSpPr/>
          <p:nvPr/>
        </p:nvGrpSpPr>
        <p:grpSpPr>
          <a:xfrm>
            <a:off x="91831" y="88574"/>
            <a:ext cx="11945816" cy="503313"/>
            <a:chOff x="0" y="-1"/>
            <a:chExt cx="9144000" cy="504246"/>
          </a:xfrm>
        </p:grpSpPr>
        <p:sp>
          <p:nvSpPr>
            <p:cNvPr id="23" name="矩形 4">
              <a:extLst>
                <a:ext uri="{FF2B5EF4-FFF2-40B4-BE49-F238E27FC236}">
                  <a16:creationId xmlns:a16="http://schemas.microsoft.com/office/drawing/2014/main" id="{1CF3AFA4-D51F-DACE-9059-57A73F25852A}"/>
                </a:ext>
              </a:extLst>
            </p:cNvPr>
            <p:cNvSpPr/>
            <p:nvPr/>
          </p:nvSpPr>
          <p:spPr>
            <a:xfrm>
              <a:off x="0" y="0"/>
              <a:ext cx="9144000" cy="50424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228600" dist="508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96348D31-AE70-13D8-30E4-015712553621}"/>
                </a:ext>
              </a:extLst>
            </p:cNvPr>
            <p:cNvSpPr txBox="1"/>
            <p:nvPr/>
          </p:nvSpPr>
          <p:spPr>
            <a:xfrm>
              <a:off x="2756361" y="9820"/>
              <a:ext cx="2078860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Framework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A606FDF2-E1BC-9BE1-1ED3-874409F007B3}"/>
                </a:ext>
              </a:extLst>
            </p:cNvPr>
            <p:cNvSpPr txBox="1"/>
            <p:nvPr/>
          </p:nvSpPr>
          <p:spPr>
            <a:xfrm>
              <a:off x="4901405" y="-1"/>
              <a:ext cx="1985758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Results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4957F421-B2E6-424C-251E-1FEB9CDC480F}"/>
                </a:ext>
              </a:extLst>
            </p:cNvPr>
            <p:cNvSpPr txBox="1"/>
            <p:nvPr/>
          </p:nvSpPr>
          <p:spPr>
            <a:xfrm>
              <a:off x="7159359" y="9820"/>
              <a:ext cx="1611867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DCBDE101-0591-A07B-39DC-8F492D1DD7DD}"/>
                </a:ext>
              </a:extLst>
            </p:cNvPr>
            <p:cNvSpPr/>
            <p:nvPr/>
          </p:nvSpPr>
          <p:spPr>
            <a:xfrm>
              <a:off x="0" y="1"/>
              <a:ext cx="2344615" cy="5042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Background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内容占位符 10">
            <a:extLst>
              <a:ext uri="{FF2B5EF4-FFF2-40B4-BE49-F238E27FC236}">
                <a16:creationId xmlns:a16="http://schemas.microsoft.com/office/drawing/2014/main" id="{BDE57B12-F691-42B9-89FF-41C329A876E8}"/>
              </a:ext>
            </a:extLst>
          </p:cNvPr>
          <p:cNvSpPr txBox="1">
            <a:spLocks/>
          </p:cNvSpPr>
          <p:nvPr/>
        </p:nvSpPr>
        <p:spPr>
          <a:xfrm>
            <a:off x="453552" y="819858"/>
            <a:ext cx="1462644" cy="4542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内容占位符 10">
                <a:extLst>
                  <a:ext uri="{FF2B5EF4-FFF2-40B4-BE49-F238E27FC236}">
                    <a16:creationId xmlns:a16="http://schemas.microsoft.com/office/drawing/2014/main" id="{C71473D8-E38E-A54C-D728-395CAA8D8C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20043" y="1228162"/>
                <a:ext cx="6328786" cy="878696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Could it be a molecular state composed of 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P-wave mesons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Such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en-US" altLang="zh-CN" sz="24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(2420)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8" name="内容占位符 10">
                <a:extLst>
                  <a:ext uri="{FF2B5EF4-FFF2-40B4-BE49-F238E27FC236}">
                    <a16:creationId xmlns:a16="http://schemas.microsoft.com/office/drawing/2014/main" id="{C71473D8-E38E-A54C-D728-395CAA8D8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043" y="1228162"/>
                <a:ext cx="6328786" cy="878696"/>
              </a:xfrm>
              <a:prstGeom prst="rect">
                <a:avLst/>
              </a:prstGeom>
              <a:blipFill>
                <a:blip r:embed="rId2"/>
                <a:stretch>
                  <a:fillRect l="-1445" t="-9655" r="-2408" b="-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F992B028-1F12-45E1-20BD-2936FBA81F2F}"/>
                  </a:ext>
                </a:extLst>
              </p:cNvPr>
              <p:cNvSpPr txBox="1"/>
              <p:nvPr/>
            </p:nvSpPr>
            <p:spPr>
              <a:xfrm>
                <a:off x="6244552" y="2374012"/>
                <a:ext cx="5029853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</a:rPr>
                  <a:t>Compact J/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𝛙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</a:rPr>
                  <a:t>: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 Highly localized, resulting in a small spatial overlap with the extended molecular state.</a:t>
                </a:r>
                <a:endParaRPr lang="nn-NO" altLang="zh-CN" sz="2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F992B028-1F12-45E1-20BD-2936FBA81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552" y="2374012"/>
                <a:ext cx="5029853" cy="1015663"/>
              </a:xfrm>
              <a:prstGeom prst="rect">
                <a:avLst/>
              </a:prstGeom>
              <a:blipFill>
                <a:blip r:embed="rId3"/>
                <a:stretch>
                  <a:fillRect l="-1212" t="-2994" r="-364" b="-9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17C3C4FA-55A9-42CC-79E9-EE49ED1B04CB}"/>
              </a:ext>
            </a:extLst>
          </p:cNvPr>
          <p:cNvCxnSpPr>
            <a:cxnSpLocks/>
          </p:cNvCxnSpPr>
          <p:nvPr/>
        </p:nvCxnSpPr>
        <p:spPr>
          <a:xfrm>
            <a:off x="453552" y="1290246"/>
            <a:ext cx="146264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13921F6B-D60F-F285-36E7-F92E0652DFEA}"/>
              </a:ext>
            </a:extLst>
          </p:cNvPr>
          <p:cNvSpPr txBox="1"/>
          <p:nvPr/>
        </p:nvSpPr>
        <p:spPr>
          <a:xfrm>
            <a:off x="10777464" y="6078114"/>
            <a:ext cx="993882" cy="648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F04D72CA-B18F-03C9-C2A3-DEFABB477B6D}"/>
                  </a:ext>
                </a:extLst>
              </p:cNvPr>
              <p:cNvSpPr txBox="1"/>
              <p:nvPr/>
            </p:nvSpPr>
            <p:spPr>
              <a:xfrm>
                <a:off x="1048155" y="5823020"/>
                <a:ext cx="43786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Fig: Spatial distributions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(2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.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F04D72CA-B18F-03C9-C2A3-DEFABB477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55" y="5823020"/>
                <a:ext cx="4378612" cy="369332"/>
              </a:xfrm>
              <a:prstGeom prst="rect">
                <a:avLst/>
              </a:prstGeom>
              <a:blipFill>
                <a:blip r:embed="rId4"/>
                <a:stretch>
                  <a:fillRect l="-1253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C2C4F795-0F7B-5781-6F32-52208F4BCF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839" y="2216231"/>
            <a:ext cx="5665914" cy="35786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D7FB3BD-A779-F80F-C465-C047F6C04FD2}"/>
                  </a:ext>
                </a:extLst>
              </p:cNvPr>
              <p:cNvSpPr txBox="1"/>
              <p:nvPr/>
            </p:nvSpPr>
            <p:spPr>
              <a:xfrm>
                <a:off x="6244552" y="3750203"/>
                <a:ext cx="5176419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</a:rPr>
                  <a:t>Extended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𝛙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</a:rPr>
                  <a:t>(2S): 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The radial node pushes the probability density outward, dynamically matching the broad distribution of P-wave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</a:rPr>
                  <a:t> meson.</a:t>
                </a:r>
                <a:endParaRPr lang="nn-NO" altLang="zh-CN" sz="2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D7FB3BD-A779-F80F-C465-C047F6C04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552" y="3750203"/>
                <a:ext cx="5176419" cy="1323439"/>
              </a:xfrm>
              <a:prstGeom prst="rect">
                <a:avLst/>
              </a:prstGeom>
              <a:blipFill>
                <a:blip r:embed="rId6"/>
                <a:stretch>
                  <a:fillRect l="-1176" t="-2304" b="-7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>
                <a:extLst>
                  <a:ext uri="{FF2B5EF4-FFF2-40B4-BE49-F238E27FC236}">
                    <a16:creationId xmlns:a16="http://schemas.microsoft.com/office/drawing/2014/main" id="{4B7CC704-9AB0-4147-60B4-14B69B64AE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9831" y="5315188"/>
                <a:ext cx="4899294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zh-CN" sz="2000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The P-wave molecular picture naturally accounts for the experimental preference of the </a:t>
                </a:r>
                <a14:m>
                  <m:oMath xmlns:m="http://schemas.openxmlformats.org/officeDocument/2006/math">
                    <m:r>
                      <a:rPr lang="en-US" altLang="zh-CN" sz="20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𝛙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US" altLang="zh-CN" sz="20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sz="20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zh-CN" sz="2000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decay channel.</a:t>
                </a:r>
              </a:p>
            </p:txBody>
          </p:sp>
        </mc:Choice>
        <mc:Fallback xmlns="">
          <p:sp>
            <p:nvSpPr>
              <p:cNvPr id="11" name="Rectangle 3">
                <a:extLst>
                  <a:ext uri="{FF2B5EF4-FFF2-40B4-BE49-F238E27FC236}">
                    <a16:creationId xmlns:a16="http://schemas.microsoft.com/office/drawing/2014/main" id="{4B7CC704-9AB0-4147-60B4-14B69B64AE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9831" y="5315188"/>
                <a:ext cx="4899294" cy="1015663"/>
              </a:xfrm>
              <a:prstGeom prst="rect">
                <a:avLst/>
              </a:prstGeom>
              <a:blipFill>
                <a:blip r:embed="rId7"/>
                <a:stretch>
                  <a:fillRect l="-1244" t="-2994" b="-101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7484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F5827-C9D0-587B-F654-7CA8F5019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67E3EB92-CBFB-E834-CC7A-0023BD5B5D12}"/>
              </a:ext>
            </a:extLst>
          </p:cNvPr>
          <p:cNvGrpSpPr/>
          <p:nvPr/>
        </p:nvGrpSpPr>
        <p:grpSpPr>
          <a:xfrm>
            <a:off x="91831" y="50669"/>
            <a:ext cx="11945816" cy="541217"/>
            <a:chOff x="0" y="-37976"/>
            <a:chExt cx="9144000" cy="542220"/>
          </a:xfrm>
        </p:grpSpPr>
        <p:sp>
          <p:nvSpPr>
            <p:cNvPr id="23" name="矩形 4">
              <a:extLst>
                <a:ext uri="{FF2B5EF4-FFF2-40B4-BE49-F238E27FC236}">
                  <a16:creationId xmlns:a16="http://schemas.microsoft.com/office/drawing/2014/main" id="{CEFB73B9-AD05-4B1E-A62A-D27A3273EBF2}"/>
                </a:ext>
              </a:extLst>
            </p:cNvPr>
            <p:cNvSpPr/>
            <p:nvPr/>
          </p:nvSpPr>
          <p:spPr>
            <a:xfrm>
              <a:off x="0" y="0"/>
              <a:ext cx="9144000" cy="50424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228600" dist="508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723429C3-9562-C3EF-2FB3-C1E156F6525F}"/>
                </a:ext>
              </a:extLst>
            </p:cNvPr>
            <p:cNvSpPr txBox="1"/>
            <p:nvPr/>
          </p:nvSpPr>
          <p:spPr>
            <a:xfrm>
              <a:off x="198912" y="18987"/>
              <a:ext cx="2078860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Background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803E535D-B4C3-9231-4784-E01E806342DA}"/>
                </a:ext>
              </a:extLst>
            </p:cNvPr>
            <p:cNvSpPr txBox="1"/>
            <p:nvPr/>
          </p:nvSpPr>
          <p:spPr>
            <a:xfrm>
              <a:off x="4901405" y="-1"/>
              <a:ext cx="1985758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Results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F8AD1FDD-294D-39A1-0278-443E87D74850}"/>
                </a:ext>
              </a:extLst>
            </p:cNvPr>
            <p:cNvSpPr txBox="1"/>
            <p:nvPr/>
          </p:nvSpPr>
          <p:spPr>
            <a:xfrm>
              <a:off x="7159359" y="9820"/>
              <a:ext cx="1611867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C8B00EF4-8329-A252-A497-3E3CA04EAF7D}"/>
                </a:ext>
              </a:extLst>
            </p:cNvPr>
            <p:cNvSpPr/>
            <p:nvPr/>
          </p:nvSpPr>
          <p:spPr>
            <a:xfrm>
              <a:off x="2452758" y="-37976"/>
              <a:ext cx="2344615" cy="5042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Framework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内容占位符 10">
            <a:extLst>
              <a:ext uri="{FF2B5EF4-FFF2-40B4-BE49-F238E27FC236}">
                <a16:creationId xmlns:a16="http://schemas.microsoft.com/office/drawing/2014/main" id="{5BE5F073-E502-D172-36A2-A095A710C7FE}"/>
              </a:ext>
            </a:extLst>
          </p:cNvPr>
          <p:cNvSpPr txBox="1">
            <a:spLocks/>
          </p:cNvSpPr>
          <p:nvPr/>
        </p:nvSpPr>
        <p:spPr>
          <a:xfrm>
            <a:off x="5043311" y="1009775"/>
            <a:ext cx="2440161" cy="4542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Lagrangians</a:t>
            </a:r>
            <a:endParaRPr lang="en-US" altLang="zh-CN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9115A7BC-DE94-EFAB-8FE9-8DFAEFBFFC14}"/>
              </a:ext>
            </a:extLst>
          </p:cNvPr>
          <p:cNvCxnSpPr>
            <a:cxnSpLocks/>
          </p:cNvCxnSpPr>
          <p:nvPr/>
        </p:nvCxnSpPr>
        <p:spPr>
          <a:xfrm flipV="1">
            <a:off x="5097775" y="1534366"/>
            <a:ext cx="2027833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E7727980-0D2C-A2A5-E6E2-27FD002A7AF3}"/>
              </a:ext>
            </a:extLst>
          </p:cNvPr>
          <p:cNvSpPr txBox="1"/>
          <p:nvPr/>
        </p:nvSpPr>
        <p:spPr>
          <a:xfrm>
            <a:off x="494769" y="1019612"/>
            <a:ext cx="28013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Channels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5BE4DAEF-BE19-46C7-B283-6FB08CDDAC23}"/>
              </a:ext>
            </a:extLst>
          </p:cNvPr>
          <p:cNvCxnSpPr>
            <a:cxnSpLocks/>
          </p:cNvCxnSpPr>
          <p:nvPr/>
        </p:nvCxnSpPr>
        <p:spPr>
          <a:xfrm flipH="1">
            <a:off x="4714138" y="889884"/>
            <a:ext cx="24911" cy="5220677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D1DC51C1-4197-2A8B-2B68-C822C37CDC08}"/>
              </a:ext>
            </a:extLst>
          </p:cNvPr>
          <p:cNvCxnSpPr>
            <a:cxnSpLocks/>
          </p:cNvCxnSpPr>
          <p:nvPr/>
        </p:nvCxnSpPr>
        <p:spPr>
          <a:xfrm flipV="1">
            <a:off x="530612" y="1667503"/>
            <a:ext cx="2027833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E13FBA62-8F62-C874-6605-D8843094BDC1}"/>
                  </a:ext>
                </a:extLst>
              </p:cNvPr>
              <p:cNvSpPr txBox="1"/>
              <p:nvPr/>
            </p:nvSpPr>
            <p:spPr>
              <a:xfrm>
                <a:off x="9337294" y="1006973"/>
                <a:ext cx="153819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OBE model</a:t>
                </a:r>
              </a:p>
              <a:p>
                <a:r>
                  <a:rPr lang="en-US" altLang="zh-CN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0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altLang="zh-CN" sz="20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0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r>
                      <a:rPr lang="en-US" altLang="zh-CN" sz="20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0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altLang="zh-CN" sz="20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0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altLang="zh-CN" sz="20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0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</m:oMath>
                </a14:m>
                <a:r>
                  <a:rPr lang="en-US" altLang="zh-CN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E13FBA62-8F62-C874-6605-D8843094B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294" y="1006973"/>
                <a:ext cx="1538195" cy="707886"/>
              </a:xfrm>
              <a:prstGeom prst="rect">
                <a:avLst/>
              </a:prstGeom>
              <a:blipFill>
                <a:blip r:embed="rId2"/>
                <a:stretch>
                  <a:fillRect l="-4365" t="-4310" r="-2778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圆角矩形 16">
            <a:extLst>
              <a:ext uri="{FF2B5EF4-FFF2-40B4-BE49-F238E27FC236}">
                <a16:creationId xmlns:a16="http://schemas.microsoft.com/office/drawing/2014/main" id="{734153A9-DF7C-FBC2-4226-B4670E45C7AC}"/>
              </a:ext>
            </a:extLst>
          </p:cNvPr>
          <p:cNvSpPr/>
          <p:nvPr/>
        </p:nvSpPr>
        <p:spPr>
          <a:xfrm>
            <a:off x="4914914" y="1737823"/>
            <a:ext cx="6289167" cy="4647342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CC99">
                    <a:alpha val="50000"/>
                  </a:srgbClr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342892" fontAlgn="base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latin typeface="Arial" panose="020B0604020202020204" pitchFamily="34" charset="0"/>
              <a:ea typeface="宋体" charset="0"/>
              <a:cs typeface="宋体" charset="0"/>
            </a:endParaRPr>
          </a:p>
        </p:txBody>
      </p:sp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34D93EE8-9D5B-1822-47EB-BB0B279FB75B}"/>
              </a:ext>
            </a:extLst>
          </p:cNvPr>
          <p:cNvSpPr txBox="1"/>
          <p:nvPr/>
        </p:nvSpPr>
        <p:spPr>
          <a:xfrm>
            <a:off x="10777464" y="6078114"/>
            <a:ext cx="993882" cy="648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2443FCC-F73A-4808-C0A4-15C4E1CC5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659" y="1950045"/>
            <a:ext cx="5717412" cy="42729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FE055F4-CC5A-CBC4-9188-4633B908B90A}"/>
                  </a:ext>
                </a:extLst>
              </p:cNvPr>
              <p:cNvSpPr txBox="1"/>
              <p:nvPr/>
            </p:nvSpPr>
            <p:spPr>
              <a:xfrm>
                <a:off x="351692" y="3294040"/>
                <a:ext cx="2986621" cy="15349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Near threshold channels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(4430)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sSub>
                        <m:sSubPr>
                          <m:ctrlPr>
                            <a:rPr lang="en-US" altLang="zh-CN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altLang="zh-CN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2420</m:t>
                          </m:r>
                        </m:e>
                      </m:d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</m:e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</m:e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</m:e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sSubSup>
                        <m:sSubSupPr>
                          <m:ctrlPr>
                            <a:rPr lang="en-US" altLang="zh-CN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altLang="zh-CN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2430</m:t>
                          </m:r>
                        </m:e>
                      </m:d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</m:e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</m:e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</m:e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sSubSup>
                        <m:sSubSupPr>
                          <m:ctrlPr>
                            <a:rPr lang="en-US" altLang="zh-CN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altLang="zh-CN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2460</m:t>
                          </m:r>
                        </m:e>
                      </m:d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</m:e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</m:e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FE055F4-CC5A-CBC4-9188-4633B908B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92" y="3294040"/>
                <a:ext cx="2986621" cy="1534907"/>
              </a:xfrm>
              <a:prstGeom prst="rect">
                <a:avLst/>
              </a:prstGeom>
              <a:blipFill>
                <a:blip r:embed="rId4"/>
                <a:stretch>
                  <a:fillRect l="-1837" t="-1984" b="-2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7EA4914-23C6-3867-057A-3A9F8A85F790}"/>
                  </a:ext>
                </a:extLst>
              </p:cNvPr>
              <p:cNvSpPr txBox="1"/>
              <p:nvPr/>
            </p:nvSpPr>
            <p:spPr>
              <a:xfrm>
                <a:off x="322818" y="4961626"/>
                <a:ext cx="3127836" cy="1528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Near threshold channels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(4200)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𝐷</m:t>
                      </m:r>
                      <m:sSub>
                        <m:sSubPr>
                          <m:ctrlPr>
                            <a:rPr lang="en-US" altLang="zh-CN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altLang="zh-CN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2420</m:t>
                          </m:r>
                        </m:e>
                      </m:d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</m:e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𝐷</m:t>
                      </m:r>
                      <m:sSubSup>
                        <m:sSubSupPr>
                          <m:ctrlPr>
                            <a:rPr lang="en-US" altLang="zh-CN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altLang="zh-CN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2430</m:t>
                          </m:r>
                        </m:e>
                      </m:d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</m:e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𝐷</m:t>
                      </m:r>
                      <m:sSubSup>
                        <m:sSubSupPr>
                          <m:ctrlPr>
                            <a:rPr lang="en-US" altLang="zh-CN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altLang="zh-CN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2300</m:t>
                          </m:r>
                        </m:e>
                      </m:d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</m:e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7EA4914-23C6-3867-057A-3A9F8A85F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18" y="4961626"/>
                <a:ext cx="3127836" cy="1528047"/>
              </a:xfrm>
              <a:prstGeom prst="rect">
                <a:avLst/>
              </a:prstGeom>
              <a:blipFill>
                <a:blip r:embed="rId5"/>
                <a:stretch>
                  <a:fillRect l="-1754" t="-2390" b="-2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D8EB19E-B76A-75B9-ABE6-43206BE099DB}"/>
                  </a:ext>
                </a:extLst>
              </p:cNvPr>
              <p:cNvSpPr txBox="1"/>
              <p:nvPr/>
            </p:nvSpPr>
            <p:spPr>
              <a:xfrm>
                <a:off x="70673" y="1761142"/>
                <a:ext cx="4643465" cy="13807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Molecular state combinations between the negative-parity doublet 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altLang="zh-CN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the positive-parity doublets: 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D8EB19E-B76A-75B9-ABE6-43206BE09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3" y="1761142"/>
                <a:ext cx="4643465" cy="1380763"/>
              </a:xfrm>
              <a:prstGeom prst="rect">
                <a:avLst/>
              </a:prstGeom>
              <a:blipFill>
                <a:blip r:embed="rId6"/>
                <a:stretch>
                  <a:fillRect l="-788" b="-53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837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CE511-57EE-70F5-A83E-43FA23FDB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38D1B8B6-4C60-BDA5-555B-6AF5FE84E4C7}"/>
              </a:ext>
            </a:extLst>
          </p:cNvPr>
          <p:cNvGrpSpPr/>
          <p:nvPr/>
        </p:nvGrpSpPr>
        <p:grpSpPr>
          <a:xfrm>
            <a:off x="91831" y="50669"/>
            <a:ext cx="11945816" cy="541217"/>
            <a:chOff x="0" y="-37976"/>
            <a:chExt cx="9144000" cy="542220"/>
          </a:xfrm>
        </p:grpSpPr>
        <p:sp>
          <p:nvSpPr>
            <p:cNvPr id="23" name="矩形 4">
              <a:extLst>
                <a:ext uri="{FF2B5EF4-FFF2-40B4-BE49-F238E27FC236}">
                  <a16:creationId xmlns:a16="http://schemas.microsoft.com/office/drawing/2014/main" id="{E7546C62-50F7-6FCA-910A-7A62F6AC2363}"/>
                </a:ext>
              </a:extLst>
            </p:cNvPr>
            <p:cNvSpPr/>
            <p:nvPr/>
          </p:nvSpPr>
          <p:spPr>
            <a:xfrm>
              <a:off x="0" y="0"/>
              <a:ext cx="9144000" cy="50424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228600" dist="508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DA6BACB9-2F72-0790-0D06-82B3985CD2AE}"/>
                </a:ext>
              </a:extLst>
            </p:cNvPr>
            <p:cNvSpPr txBox="1"/>
            <p:nvPr/>
          </p:nvSpPr>
          <p:spPr>
            <a:xfrm>
              <a:off x="198912" y="18987"/>
              <a:ext cx="2078860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Background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5CC91F0F-93BA-3953-4C5F-1C7B8B95FB5F}"/>
                </a:ext>
              </a:extLst>
            </p:cNvPr>
            <p:cNvSpPr txBox="1"/>
            <p:nvPr/>
          </p:nvSpPr>
          <p:spPr>
            <a:xfrm>
              <a:off x="4901405" y="-1"/>
              <a:ext cx="1985758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Results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4FFD5E61-1B74-D948-9E9C-166E9C8B3919}"/>
                </a:ext>
              </a:extLst>
            </p:cNvPr>
            <p:cNvSpPr txBox="1"/>
            <p:nvPr/>
          </p:nvSpPr>
          <p:spPr>
            <a:xfrm>
              <a:off x="7159359" y="9820"/>
              <a:ext cx="1611867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2F40C638-1DC0-5CD6-5C19-8F0412D952E3}"/>
                </a:ext>
              </a:extLst>
            </p:cNvPr>
            <p:cNvSpPr/>
            <p:nvPr/>
          </p:nvSpPr>
          <p:spPr>
            <a:xfrm>
              <a:off x="2452758" y="-37976"/>
              <a:ext cx="2344615" cy="5042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Framework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内容占位符 10">
            <a:extLst>
              <a:ext uri="{FF2B5EF4-FFF2-40B4-BE49-F238E27FC236}">
                <a16:creationId xmlns:a16="http://schemas.microsoft.com/office/drawing/2014/main" id="{0B09F80B-74D3-CA88-DF57-80E1F4827D01}"/>
              </a:ext>
            </a:extLst>
          </p:cNvPr>
          <p:cNvSpPr txBox="1">
            <a:spLocks/>
          </p:cNvSpPr>
          <p:nvPr/>
        </p:nvSpPr>
        <p:spPr>
          <a:xfrm>
            <a:off x="351692" y="1937681"/>
            <a:ext cx="2440161" cy="4542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Quark model: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350215F-4C10-43BA-348A-89E1449108D8}"/>
              </a:ext>
            </a:extLst>
          </p:cNvPr>
          <p:cNvSpPr txBox="1"/>
          <p:nvPr/>
        </p:nvSpPr>
        <p:spPr>
          <a:xfrm>
            <a:off x="494769" y="1019612"/>
            <a:ext cx="36521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 constants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3AC35D8C-52F0-0E46-E103-E9776878D101}"/>
              </a:ext>
            </a:extLst>
          </p:cNvPr>
          <p:cNvCxnSpPr>
            <a:cxnSpLocks/>
          </p:cNvCxnSpPr>
          <p:nvPr/>
        </p:nvCxnSpPr>
        <p:spPr>
          <a:xfrm flipV="1">
            <a:off x="530612" y="1667503"/>
            <a:ext cx="2027833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4B0FC039-4960-C475-7E50-D6DA53D7AA2C}"/>
              </a:ext>
            </a:extLst>
          </p:cNvPr>
          <p:cNvSpPr txBox="1"/>
          <p:nvPr/>
        </p:nvSpPr>
        <p:spPr>
          <a:xfrm>
            <a:off x="10777464" y="6078114"/>
            <a:ext cx="993882" cy="648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32BBBDD-6DC2-5CFD-23BE-F498B2494FED}"/>
                  </a:ext>
                </a:extLst>
              </p:cNvPr>
              <p:cNvSpPr txBox="1"/>
              <p:nvPr/>
            </p:nvSpPr>
            <p:spPr>
              <a:xfrm>
                <a:off x="324619" y="2962723"/>
                <a:ext cx="243981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32BBBDD-6DC2-5CFD-23BE-F498B2494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19" y="2962723"/>
                <a:ext cx="2439818" cy="400110"/>
              </a:xfrm>
              <a:prstGeom prst="rect">
                <a:avLst/>
              </a:prstGeom>
              <a:blipFill>
                <a:blip r:embed="rId2"/>
                <a:stretch>
                  <a:fillRect l="-2500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1E1A4488-B4B2-A514-FA1E-EB1F7324A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36" y="1738339"/>
            <a:ext cx="4958490" cy="9515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011E966-9196-F877-35D7-020224440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235" y="3615428"/>
            <a:ext cx="3699180" cy="951509"/>
          </a:xfrm>
          <a:prstGeom prst="rect">
            <a:avLst/>
          </a:prstGeom>
        </p:spPr>
      </p:pic>
      <p:sp>
        <p:nvSpPr>
          <p:cNvPr id="6" name="内容占位符 10">
            <a:extLst>
              <a:ext uri="{FF2B5EF4-FFF2-40B4-BE49-F238E27FC236}">
                <a16:creationId xmlns:a16="http://schemas.microsoft.com/office/drawing/2014/main" id="{6FBE4DB6-A781-7590-01F3-DBCA01F7BC39}"/>
              </a:ext>
            </a:extLst>
          </p:cNvPr>
          <p:cNvSpPr txBox="1">
            <a:spLocks/>
          </p:cNvSpPr>
          <p:nvPr/>
        </p:nvSpPr>
        <p:spPr>
          <a:xfrm>
            <a:off x="351692" y="3784642"/>
            <a:ext cx="1569543" cy="4542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Hadron level:</a:t>
            </a:r>
          </a:p>
        </p:txBody>
      </p:sp>
      <p:sp>
        <p:nvSpPr>
          <p:cNvPr id="7" name="内容占位符 10">
            <a:extLst>
              <a:ext uri="{FF2B5EF4-FFF2-40B4-BE49-F238E27FC236}">
                <a16:creationId xmlns:a16="http://schemas.microsoft.com/office/drawing/2014/main" id="{C297F0E8-E7F9-0567-7CAA-73DDA490B76B}"/>
              </a:ext>
            </a:extLst>
          </p:cNvPr>
          <p:cNvSpPr txBox="1">
            <a:spLocks/>
          </p:cNvSpPr>
          <p:nvPr/>
        </p:nvSpPr>
        <p:spPr>
          <a:xfrm>
            <a:off x="351692" y="4963361"/>
            <a:ext cx="1569543" cy="4542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Quark level: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1D8382B-EB4D-8299-50A8-7A793CFB7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6474" y="4754407"/>
            <a:ext cx="3746121" cy="921792"/>
          </a:xfrm>
          <a:prstGeom prst="rect">
            <a:avLst/>
          </a:prstGeom>
        </p:spPr>
      </p:pic>
      <p:sp>
        <p:nvSpPr>
          <p:cNvPr id="12" name="下箭头 5">
            <a:extLst>
              <a:ext uri="{FF2B5EF4-FFF2-40B4-BE49-F238E27FC236}">
                <a16:creationId xmlns:a16="http://schemas.microsoft.com/office/drawing/2014/main" id="{C1DD8E3F-FAF6-D3EA-D1A8-9D838628CDA4}"/>
              </a:ext>
            </a:extLst>
          </p:cNvPr>
          <p:cNvSpPr/>
          <p:nvPr/>
        </p:nvSpPr>
        <p:spPr>
          <a:xfrm rot="16200000">
            <a:off x="6161231" y="4728123"/>
            <a:ext cx="434816" cy="119054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/>
          <a:lstStyle/>
          <a:p>
            <a:pPr defTabSz="342892" fontAlgn="base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solidFill>
                <a:schemeClr val="tx1"/>
              </a:solidFill>
              <a:latin typeface="Arial" panose="020B0604020202020204" pitchFamily="34" charset="0"/>
              <a:ea typeface="宋体" charset="0"/>
              <a:cs typeface="宋体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12DAD62-28D7-25B4-CDBF-A75D6C783F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9614" y="4754407"/>
            <a:ext cx="3962415" cy="1326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D344F6E-0553-9780-410A-B2C79A4B8036}"/>
                  </a:ext>
                </a:extLst>
              </p:cNvPr>
              <p:cNvSpPr txBox="1"/>
              <p:nvPr/>
            </p:nvSpPr>
            <p:spPr>
              <a:xfrm>
                <a:off x="6581103" y="6002064"/>
                <a:ext cx="153074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altLang="zh-CN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altLang="zh-CN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𝒈</m:t>
                      </m:r>
                    </m:oMath>
                  </m:oMathPara>
                </a14:m>
                <a:endParaRPr lang="en-US" altLang="zh-CN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D344F6E-0553-9780-410A-B2C79A4B8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103" y="6002064"/>
                <a:ext cx="1530743" cy="461665"/>
              </a:xfrm>
              <a:prstGeom prst="rect">
                <a:avLst/>
              </a:prstGeom>
              <a:blipFill>
                <a:blip r:embed="rId7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E50A8E3-4BF6-75DE-DCDC-7F22C4649871}"/>
                  </a:ext>
                </a:extLst>
              </p:cNvPr>
              <p:cNvSpPr txBox="1"/>
              <p:nvPr/>
            </p:nvSpPr>
            <p:spPr>
              <a:xfrm>
                <a:off x="5620415" y="3954122"/>
                <a:ext cx="1956043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Soft-Pion Approximation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</m:acc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𝐩</m:t>
                        </m:r>
                      </m:e>
                    </m:acc>
                    <m:r>
                      <a:rPr lang="en-US" altLang="zh-CN" sz="20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E50A8E3-4BF6-75DE-DCDC-7F22C4649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415" y="3954122"/>
                <a:ext cx="1956043" cy="1015663"/>
              </a:xfrm>
              <a:prstGeom prst="rect">
                <a:avLst/>
              </a:prstGeom>
              <a:blipFill>
                <a:blip r:embed="rId8"/>
                <a:stretch>
                  <a:fillRect t="-3614" r="-4050" b="-10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7035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3C502-34D9-6720-E4F0-26E2672F5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4D8342F6-5BE1-AAC6-364C-D5D7CC9F1786}"/>
              </a:ext>
            </a:extLst>
          </p:cNvPr>
          <p:cNvGrpSpPr/>
          <p:nvPr/>
        </p:nvGrpSpPr>
        <p:grpSpPr>
          <a:xfrm>
            <a:off x="91831" y="50669"/>
            <a:ext cx="11945816" cy="541217"/>
            <a:chOff x="0" y="-37976"/>
            <a:chExt cx="9144000" cy="542220"/>
          </a:xfrm>
        </p:grpSpPr>
        <p:sp>
          <p:nvSpPr>
            <p:cNvPr id="23" name="矩形 4">
              <a:extLst>
                <a:ext uri="{FF2B5EF4-FFF2-40B4-BE49-F238E27FC236}">
                  <a16:creationId xmlns:a16="http://schemas.microsoft.com/office/drawing/2014/main" id="{86E02ED0-4D23-3BA1-D531-314286509761}"/>
                </a:ext>
              </a:extLst>
            </p:cNvPr>
            <p:cNvSpPr/>
            <p:nvPr/>
          </p:nvSpPr>
          <p:spPr>
            <a:xfrm>
              <a:off x="0" y="0"/>
              <a:ext cx="9144000" cy="50424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228600" dist="508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A1389FD2-3B1C-04D2-BF47-935CA4C7BDAE}"/>
                </a:ext>
              </a:extLst>
            </p:cNvPr>
            <p:cNvSpPr txBox="1"/>
            <p:nvPr/>
          </p:nvSpPr>
          <p:spPr>
            <a:xfrm>
              <a:off x="198912" y="18987"/>
              <a:ext cx="2078860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Background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B8B960BE-569E-E8EE-59DC-E0862CA6FA35}"/>
                </a:ext>
              </a:extLst>
            </p:cNvPr>
            <p:cNvSpPr txBox="1"/>
            <p:nvPr/>
          </p:nvSpPr>
          <p:spPr>
            <a:xfrm>
              <a:off x="4901405" y="-1"/>
              <a:ext cx="1985758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Results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15F0F5B3-FB82-1F68-E0E1-296AB9A512A5}"/>
                </a:ext>
              </a:extLst>
            </p:cNvPr>
            <p:cNvSpPr txBox="1"/>
            <p:nvPr/>
          </p:nvSpPr>
          <p:spPr>
            <a:xfrm>
              <a:off x="7159359" y="9820"/>
              <a:ext cx="1611867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B65A0CFC-D0C7-0441-EE78-D136EF37BCF0}"/>
                </a:ext>
              </a:extLst>
            </p:cNvPr>
            <p:cNvSpPr/>
            <p:nvPr/>
          </p:nvSpPr>
          <p:spPr>
            <a:xfrm>
              <a:off x="2452758" y="-37976"/>
              <a:ext cx="2344615" cy="5042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Framework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CB590C1D-2A8D-9E5A-4F0C-F223DB1A14FC}"/>
              </a:ext>
            </a:extLst>
          </p:cNvPr>
          <p:cNvSpPr txBox="1"/>
          <p:nvPr/>
        </p:nvSpPr>
        <p:spPr>
          <a:xfrm>
            <a:off x="494769" y="1019612"/>
            <a:ext cx="36521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 constants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D34979BE-DEE3-1E52-2127-89AD91BFA145}"/>
              </a:ext>
            </a:extLst>
          </p:cNvPr>
          <p:cNvCxnSpPr>
            <a:cxnSpLocks/>
          </p:cNvCxnSpPr>
          <p:nvPr/>
        </p:nvCxnSpPr>
        <p:spPr>
          <a:xfrm flipV="1">
            <a:off x="530612" y="1667503"/>
            <a:ext cx="2027833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DD0B1D17-BA77-5907-B547-49837D75A009}"/>
              </a:ext>
            </a:extLst>
          </p:cNvPr>
          <p:cNvSpPr txBox="1"/>
          <p:nvPr/>
        </p:nvSpPr>
        <p:spPr>
          <a:xfrm>
            <a:off x="10777464" y="6078114"/>
            <a:ext cx="993882" cy="648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/25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C7F7C42-8039-04BB-F70F-A6E485FBB2E7}"/>
                  </a:ext>
                </a:extLst>
              </p:cNvPr>
              <p:cNvSpPr txBox="1"/>
              <p:nvPr/>
            </p:nvSpPr>
            <p:spPr>
              <a:xfrm>
                <a:off x="351692" y="1832058"/>
                <a:ext cx="243981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C7F7C42-8039-04BB-F70F-A6E485FBB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92" y="1832058"/>
                <a:ext cx="2439818" cy="400110"/>
              </a:xfrm>
              <a:prstGeom prst="rect">
                <a:avLst/>
              </a:prstGeom>
              <a:blipFill>
                <a:blip r:embed="rId2"/>
                <a:stretch>
                  <a:fillRect l="-2750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10">
                <a:extLst>
                  <a:ext uri="{FF2B5EF4-FFF2-40B4-BE49-F238E27FC236}">
                    <a16:creationId xmlns:a16="http://schemas.microsoft.com/office/drawing/2014/main" id="{5D03C094-9108-47AB-3364-251F7D80E5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805" y="4226836"/>
                <a:ext cx="5075970" cy="71174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Hadron level: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𝑖𝑀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′′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内容占位符 10">
                <a:extLst>
                  <a:ext uri="{FF2B5EF4-FFF2-40B4-BE49-F238E27FC236}">
                    <a16:creationId xmlns:a16="http://schemas.microsoft.com/office/drawing/2014/main" id="{5D03C094-9108-47AB-3364-251F7D80E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05" y="4226836"/>
                <a:ext cx="5075970" cy="711747"/>
              </a:xfrm>
              <a:prstGeom prst="rect">
                <a:avLst/>
              </a:prstGeom>
              <a:blipFill>
                <a:blip r:embed="rId3"/>
                <a:stretch>
                  <a:fillRect l="-1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内容占位符 10">
            <a:extLst>
              <a:ext uri="{FF2B5EF4-FFF2-40B4-BE49-F238E27FC236}">
                <a16:creationId xmlns:a16="http://schemas.microsoft.com/office/drawing/2014/main" id="{0D2B316B-5980-5F70-74BF-CB15AA524CBD}"/>
              </a:ext>
            </a:extLst>
          </p:cNvPr>
          <p:cNvSpPr txBox="1">
            <a:spLocks/>
          </p:cNvSpPr>
          <p:nvPr/>
        </p:nvSpPr>
        <p:spPr>
          <a:xfrm>
            <a:off x="403805" y="2646957"/>
            <a:ext cx="1569543" cy="4542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Quark level:</a:t>
            </a:r>
          </a:p>
        </p:txBody>
      </p:sp>
      <p:sp>
        <p:nvSpPr>
          <p:cNvPr id="12" name="下箭头 5">
            <a:extLst>
              <a:ext uri="{FF2B5EF4-FFF2-40B4-BE49-F238E27FC236}">
                <a16:creationId xmlns:a16="http://schemas.microsoft.com/office/drawing/2014/main" id="{06300805-DEB4-3F75-DA49-4AF8F960FBB4}"/>
              </a:ext>
            </a:extLst>
          </p:cNvPr>
          <p:cNvSpPr/>
          <p:nvPr/>
        </p:nvSpPr>
        <p:spPr>
          <a:xfrm rot="16200000">
            <a:off x="6213344" y="2411719"/>
            <a:ext cx="434816" cy="119054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/>
          <a:lstStyle/>
          <a:p>
            <a:pPr defTabSz="342892" fontAlgn="base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solidFill>
                <a:schemeClr val="tx1"/>
              </a:solidFill>
              <a:latin typeface="Arial" panose="020B0604020202020204" pitchFamily="34" charset="0"/>
              <a:ea typeface="宋体" charset="0"/>
              <a:cs typeface="宋体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06D13C1-0D2A-2C40-A497-A99A3A335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658" y="2430324"/>
            <a:ext cx="3962415" cy="1326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117BF69-286E-25EA-B2D6-5DAEA3264324}"/>
                  </a:ext>
                </a:extLst>
              </p:cNvPr>
              <p:cNvSpPr txBox="1"/>
              <p:nvPr/>
            </p:nvSpPr>
            <p:spPr>
              <a:xfrm>
                <a:off x="5672527" y="1532702"/>
                <a:ext cx="1820472" cy="10532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Soft-Pion Approximation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𝐩</m:t>
                        </m:r>
                      </m:e>
                    </m:acc>
                    <m:r>
                      <a:rPr lang="en-US" altLang="zh-CN" sz="20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𝐩</m:t>
                        </m:r>
                      </m:e>
                    </m:acc>
                    <m:r>
                      <a:rPr lang="en-US" altLang="zh-CN" sz="20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117BF69-286E-25EA-B2D6-5DAEA3264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527" y="1532702"/>
                <a:ext cx="1820472" cy="1053237"/>
              </a:xfrm>
              <a:prstGeom prst="rect">
                <a:avLst/>
              </a:prstGeom>
              <a:blipFill>
                <a:blip r:embed="rId5"/>
                <a:stretch>
                  <a:fillRect l="-336" t="-2890" b="-5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8C39266-9995-AA91-4E53-55AD048339C4}"/>
                  </a:ext>
                </a:extLst>
              </p:cNvPr>
              <p:cNvSpPr txBox="1"/>
              <p:nvPr/>
            </p:nvSpPr>
            <p:spPr>
              <a:xfrm>
                <a:off x="5630369" y="5262097"/>
                <a:ext cx="3458923" cy="848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altLang="zh-CN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altLang="zh-CN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US" altLang="zh-C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zh-C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sub>
                          </m:sSub>
                        </m:den>
                      </m:f>
                      <m:r>
                        <a:rPr lang="en-US" altLang="zh-CN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𝑰</m:t>
                      </m:r>
                      <m:r>
                        <a:rPr lang="en-US" altLang="zh-CN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zh-CN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altLang="zh-CN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CN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𝑫</m:t>
                      </m:r>
                      <m:r>
                        <a:rPr lang="en-US" altLang="zh-CN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8C39266-9995-AA91-4E53-55AD04833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369" y="5262097"/>
                <a:ext cx="3458923" cy="8483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83555E5E-77A8-7B04-3F44-29E9F6902F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4582" y="2525632"/>
            <a:ext cx="4316070" cy="80271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32CF861-E1A4-9648-93DA-ACA9D5331E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3920" y="3968094"/>
            <a:ext cx="5700485" cy="83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261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NjM2FmZTAxMjEyYTc3YmI2ZTExMmEzMjAzMWE4Yzc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6845</TotalTime>
  <Words>1714</Words>
  <Application>Microsoft Office PowerPoint</Application>
  <PresentationFormat>宽屏</PresentationFormat>
  <Paragraphs>302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等线</vt:lpstr>
      <vt:lpstr>微软雅黑</vt:lpstr>
      <vt:lpstr>微软雅黑 Light</vt:lpstr>
      <vt:lpstr>Arial</vt:lpstr>
      <vt:lpstr>Calibri</vt:lpstr>
      <vt:lpstr>Calibri Light</vt:lpstr>
      <vt:lpstr>Cambria Math</vt:lpstr>
      <vt:lpstr>Impact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剑波程</dc:creator>
  <cp:lastModifiedBy>剑波 程</cp:lastModifiedBy>
  <cp:revision>81</cp:revision>
  <dcterms:created xsi:type="dcterms:W3CDTF">2023-08-09T12:44:00Z</dcterms:created>
  <dcterms:modified xsi:type="dcterms:W3CDTF">2026-04-26T06:15:30Z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2052-12.1.0.15712</vt:lpwstr>
  </property>
</Properties>
</file>