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3"/>
  </p:notes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FB04CC-F805-4CAF-8B96-C4754B610E5F}" type="datetimeFigureOut">
              <a:rPr lang="zh-CN" altLang="en-US" smtClean="0"/>
              <a:t>2025/8/18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22E616-A22C-4DD0-9D55-2DF3D7BA65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5607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D796-D0BD-4B69-A7D7-F61C2FBFD452}" type="datetimeFigureOut">
              <a:rPr lang="zh-CN" altLang="en-US" smtClean="0"/>
              <a:t>2025/8/18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ACA5-2DC3-48CA-8A27-8384E4C444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3208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D796-D0BD-4B69-A7D7-F61C2FBFD452}" type="datetimeFigureOut">
              <a:rPr lang="zh-CN" altLang="en-US" smtClean="0"/>
              <a:t>2025/8/18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ACA5-2DC3-48CA-8A27-8384E4C444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2910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D796-D0BD-4B69-A7D7-F61C2FBFD452}" type="datetimeFigureOut">
              <a:rPr lang="zh-CN" altLang="en-US" smtClean="0"/>
              <a:t>2025/8/18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ACA5-2DC3-48CA-8A27-8384E4C444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4572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71" b="49608"/>
          <a:stretch>
            <a:fillRect/>
          </a:stretch>
        </p:blipFill>
        <p:spPr>
          <a:xfrm>
            <a:off x="11351" y="28064"/>
            <a:ext cx="2060095" cy="661699"/>
          </a:xfrm>
          <a:prstGeom prst="rect">
            <a:avLst/>
          </a:prstGeom>
        </p:spPr>
      </p:pic>
      <p:grpSp>
        <p:nvGrpSpPr>
          <p:cNvPr id="14" name="组合 13"/>
          <p:cNvGrpSpPr/>
          <p:nvPr userDrawn="1"/>
        </p:nvGrpSpPr>
        <p:grpSpPr>
          <a:xfrm>
            <a:off x="1980582" y="169844"/>
            <a:ext cx="10213537" cy="480210"/>
            <a:chOff x="1483847" y="895350"/>
            <a:chExt cx="7660153" cy="480210"/>
          </a:xfrm>
        </p:grpSpPr>
        <p:sp>
          <p:nvSpPr>
            <p:cNvPr id="10" name="矩形 9"/>
            <p:cNvSpPr/>
            <p:nvPr userDrawn="1"/>
          </p:nvSpPr>
          <p:spPr>
            <a:xfrm>
              <a:off x="1545071" y="1165843"/>
              <a:ext cx="7598929" cy="45719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  <p:sp>
          <p:nvSpPr>
            <p:cNvPr id="16" name="矩形 15"/>
            <p:cNvSpPr/>
            <p:nvPr userDrawn="1"/>
          </p:nvSpPr>
          <p:spPr>
            <a:xfrm>
              <a:off x="1545071" y="1225111"/>
              <a:ext cx="7598929" cy="180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0" rIns="72000" bIns="0" rtlCol="0" anchor="ctr"/>
            <a:lstStyle/>
            <a:p>
              <a:pPr algn="ctr"/>
              <a:endParaRPr lang="zh-CN" altLang="en-US" sz="1800"/>
            </a:p>
          </p:txBody>
        </p:sp>
        <p:sp>
          <p:nvSpPr>
            <p:cNvPr id="11" name="等腰三角形 10"/>
            <p:cNvSpPr/>
            <p:nvPr userDrawn="1"/>
          </p:nvSpPr>
          <p:spPr>
            <a:xfrm rot="10800000">
              <a:off x="6739406" y="1072540"/>
              <a:ext cx="234318" cy="111332"/>
            </a:xfrm>
            <a:prstGeom prst="triangle">
              <a:avLst>
                <a:gd name="adj" fmla="val 14856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  <p:sp>
          <p:nvSpPr>
            <p:cNvPr id="12" name="等腰三角形 11"/>
            <p:cNvSpPr/>
            <p:nvPr userDrawn="1"/>
          </p:nvSpPr>
          <p:spPr>
            <a:xfrm rot="10800000" flipV="1">
              <a:off x="8515350" y="895350"/>
              <a:ext cx="314325" cy="318174"/>
            </a:xfrm>
            <a:prstGeom prst="triangle">
              <a:avLst>
                <a:gd name="adj" fmla="val 100000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  <p:sp>
          <p:nvSpPr>
            <p:cNvPr id="2" name="等腰三角形 1"/>
            <p:cNvSpPr/>
            <p:nvPr userDrawn="1"/>
          </p:nvSpPr>
          <p:spPr>
            <a:xfrm rot="10800000" flipH="1" flipV="1">
              <a:off x="1483847" y="1128206"/>
              <a:ext cx="386898" cy="247354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</p:grpSp>
      <p:grpSp>
        <p:nvGrpSpPr>
          <p:cNvPr id="15" name="组合 14"/>
          <p:cNvGrpSpPr/>
          <p:nvPr userDrawn="1"/>
        </p:nvGrpSpPr>
        <p:grpSpPr>
          <a:xfrm flipV="1">
            <a:off x="3095538" y="6604669"/>
            <a:ext cx="9096465" cy="229287"/>
            <a:chOff x="1483847" y="442406"/>
            <a:chExt cx="7660153" cy="247354"/>
          </a:xfrm>
        </p:grpSpPr>
        <p:sp>
          <p:nvSpPr>
            <p:cNvPr id="17" name="矩形 16"/>
            <p:cNvSpPr/>
            <p:nvPr userDrawn="1"/>
          </p:nvSpPr>
          <p:spPr>
            <a:xfrm>
              <a:off x="1545071" y="480043"/>
              <a:ext cx="7598929" cy="45719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  <p:sp>
          <p:nvSpPr>
            <p:cNvPr id="18" name="矩形 17"/>
            <p:cNvSpPr/>
            <p:nvPr userDrawn="1"/>
          </p:nvSpPr>
          <p:spPr>
            <a:xfrm>
              <a:off x="1545071" y="539311"/>
              <a:ext cx="7598929" cy="180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0" rIns="72000" bIns="0" rtlCol="0" anchor="ctr"/>
            <a:lstStyle/>
            <a:p>
              <a:pPr algn="ctr"/>
              <a:endParaRPr lang="zh-CN" altLang="en-US" sz="1800"/>
            </a:p>
          </p:txBody>
        </p:sp>
        <p:sp>
          <p:nvSpPr>
            <p:cNvPr id="21" name="等腰三角形 20"/>
            <p:cNvSpPr/>
            <p:nvPr userDrawn="1"/>
          </p:nvSpPr>
          <p:spPr>
            <a:xfrm rot="10800000" flipH="1" flipV="1">
              <a:off x="1483847" y="442406"/>
              <a:ext cx="386898" cy="247354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</p:grpSp>
      <p:pic>
        <p:nvPicPr>
          <p:cNvPr id="8" name="图片 7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45" t="50497" r="13831" b="42118"/>
          <a:stretch>
            <a:fillRect/>
          </a:stretch>
        </p:blipFill>
        <p:spPr>
          <a:xfrm>
            <a:off x="9345337" y="185073"/>
            <a:ext cx="2287865" cy="303352"/>
          </a:xfrm>
          <a:prstGeom prst="rect">
            <a:avLst/>
          </a:prstGeom>
        </p:spPr>
      </p:pic>
      <p:sp>
        <p:nvSpPr>
          <p:cNvPr id="22" name="文本框 21"/>
          <p:cNvSpPr txBox="1"/>
          <p:nvPr userDrawn="1"/>
        </p:nvSpPr>
        <p:spPr>
          <a:xfrm>
            <a:off x="10211419" y="449447"/>
            <a:ext cx="5373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>
                <a:latin typeface="华文中宋" panose="02010600040101010101" pitchFamily="2" charset="-122"/>
                <a:ea typeface="华文中宋" panose="02010600040101010101" pitchFamily="2" charset="-122"/>
              </a:rPr>
              <a:t>4410</a:t>
            </a:r>
            <a:endParaRPr lang="zh-CN" altLang="en-US" sz="11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57F6104D-6F90-49C4-8C96-0FBC2017EE28}"/>
              </a:ext>
            </a:extLst>
          </p:cNvPr>
          <p:cNvSpPr txBox="1"/>
          <p:nvPr userDrawn="1"/>
        </p:nvSpPr>
        <p:spPr>
          <a:xfrm>
            <a:off x="241427" y="6472891"/>
            <a:ext cx="30535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LHAASO Collaboration</a:t>
            </a:r>
            <a:endParaRPr lang="zh-CN" altLang="en-US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483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D796-D0BD-4B69-A7D7-F61C2FBFD452}" type="datetimeFigureOut">
              <a:rPr lang="zh-CN" altLang="en-US" smtClean="0"/>
              <a:t>2025/8/18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ACA5-2DC3-48CA-8A27-8384E4C444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7229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D796-D0BD-4B69-A7D7-F61C2FBFD452}" type="datetimeFigureOut">
              <a:rPr lang="zh-CN" altLang="en-US" smtClean="0"/>
              <a:t>2025/8/18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ACA5-2DC3-48CA-8A27-8384E4C444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970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D796-D0BD-4B69-A7D7-F61C2FBFD452}" type="datetimeFigureOut">
              <a:rPr lang="zh-CN" altLang="en-US" smtClean="0"/>
              <a:t>2025/8/18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ACA5-2DC3-48CA-8A27-8384E4C444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1714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D796-D0BD-4B69-A7D7-F61C2FBFD452}" type="datetimeFigureOut">
              <a:rPr lang="zh-CN" altLang="en-US" smtClean="0"/>
              <a:t>2025/8/18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ACA5-2DC3-48CA-8A27-8384E4C444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8840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D796-D0BD-4B69-A7D7-F61C2FBFD452}" type="datetimeFigureOut">
              <a:rPr lang="zh-CN" altLang="en-US" smtClean="0"/>
              <a:t>2025/8/18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ACA5-2DC3-48CA-8A27-8384E4C444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6193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D796-D0BD-4B69-A7D7-F61C2FBFD452}" type="datetimeFigureOut">
              <a:rPr lang="zh-CN" altLang="en-US" smtClean="0"/>
              <a:t>2025/8/18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ACA5-2DC3-48CA-8A27-8384E4C444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9925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D796-D0BD-4B69-A7D7-F61C2FBFD452}" type="datetimeFigureOut">
              <a:rPr lang="zh-CN" altLang="en-US" smtClean="0"/>
              <a:t>2025/8/18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ACA5-2DC3-48CA-8A27-8384E4C444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301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D796-D0BD-4B69-A7D7-F61C2FBFD452}" type="datetimeFigureOut">
              <a:rPr lang="zh-CN" altLang="en-US" smtClean="0"/>
              <a:t>2025/8/18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ACA5-2DC3-48CA-8A27-8384E4C444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3534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3D796-D0BD-4B69-A7D7-F61C2FBFD452}" type="datetimeFigureOut">
              <a:rPr lang="zh-CN" altLang="en-US" smtClean="0"/>
              <a:t>2025/8/18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AACA5-2DC3-48CA-8A27-8384E4C444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4779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3436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CCE8C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CE8C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0</Words>
  <Application>Microsoft Office PowerPoint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华文中宋</vt:lpstr>
      <vt:lpstr>Arial</vt:lpstr>
      <vt:lpstr>Calibri</vt:lpstr>
      <vt:lpstr>Calibri Light</vt:lpstr>
      <vt:lpstr>Times New Roman</vt:lpstr>
      <vt:lpstr>Office 主题</vt:lpstr>
      <vt:lpstr>PowerPoint 演示文稿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</dc:creator>
  <cp:lastModifiedBy>张 重阳</cp:lastModifiedBy>
  <cp:revision>69</cp:revision>
  <dcterms:created xsi:type="dcterms:W3CDTF">2018-05-09T07:07:00Z</dcterms:created>
  <dcterms:modified xsi:type="dcterms:W3CDTF">2025-08-18T13:18:07Z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