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47"/>
    <p:restoredTop sz="91701" autoAdjust="0"/>
  </p:normalViewPr>
  <p:slideViewPr>
    <p:cSldViewPr snapToGrid="0">
      <p:cViewPr varScale="1">
        <p:scale>
          <a:sx n="117" d="100"/>
          <a:sy n="117" d="100"/>
        </p:scale>
        <p:origin x="14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DE9EB4-A93F-4402-AEED-02A4D618D6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ACDA9E-597B-4DDA-A1FE-D33C628C029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5AE2-738E-134C-9003-0F68812F12F2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875-D9DC-3847-8C3F-9D2CD529D1B2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B8B5-1506-CA4C-AA4D-3179A1600782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73542-FD5B-5F4B-8A32-308C0F0D4873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49CA2-957C-1440-BBA3-A47B7F8A5E43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FCFC4-DACE-1E4C-B80F-BC7FBB2DDFA3}" type="datetime1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112E-3AAE-7941-ABAE-012A432E6333}" type="datetime1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35EFA-18AC-A447-903D-3C16BC803CA6}" type="datetime1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0C9AA-74CD-D943-816F-F196ABF2CBC5}" type="datetime1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B531D-DBA2-BD46-A3F0-A955BC852461}" type="datetime1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4AF1-5004-E143-B890-635D3A8B3944}" type="datetime1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0A6A4-B0E6-BA40-B38B-831F8F66F512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38C33-7068-4225-BE1B-FBEE078717E7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0"/>
            <a:ext cx="12192000" cy="644857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zh-CN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CLFV</a:t>
            </a:r>
            <a:endParaRPr kumimoji="1" lang="zh-CN" altLang="en-US" sz="3200" dirty="0">
              <a:latin typeface="Cambria Math" panose="020405030504060302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0" y="796481"/>
            <a:ext cx="12192000" cy="460375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80604020202020204" pitchFamily="34" charset="0"/>
              <a:buChar char="•"/>
            </a:pPr>
            <a:r>
              <a:rPr kumimoji="1" lang="en-GB" altLang="zh-CN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I replied to Professor Wang </a:t>
            </a:r>
            <a:r>
              <a:rPr kumimoji="1" lang="en-GB" altLang="zh-CN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Dayong's</a:t>
            </a:r>
            <a:r>
              <a:rPr kumimoji="1" lang="en-GB" altLang="zh-CN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question.</a:t>
            </a:r>
            <a:endParaRPr kumimoji="1" lang="zh-CN" altLang="en-US" sz="2000" dirty="0">
              <a:latin typeface="Cambria Math" panose="02040503050406030204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071" y="2771497"/>
            <a:ext cx="11157858" cy="131500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0" y="0"/>
            <a:ext cx="12192000" cy="644857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zh-CN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CPV</a:t>
            </a:r>
            <a:endParaRPr kumimoji="1" lang="zh-CN" altLang="en-US" sz="3200" dirty="0">
              <a:latin typeface="Cambria Math" panose="020405030504060302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0" y="796481"/>
            <a:ext cx="12192000" cy="460375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80604020202020204" pitchFamily="34" charset="0"/>
              <a:buChar char="•"/>
            </a:pPr>
            <a:r>
              <a:rPr kumimoji="1" lang="en-US" altLang="zh-CN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Our memo has been launched on </a:t>
            </a:r>
            <a:r>
              <a:rPr kumimoji="1" lang="en-US" altLang="zh-CN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HyperNews</a:t>
            </a:r>
            <a:r>
              <a:rPr kumimoji="1" lang="en-US" altLang="zh-CN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  <a:endParaRPr kumimoji="1" lang="en-US" altLang="zh-CN" sz="2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50" y="2049149"/>
            <a:ext cx="10236900" cy="275970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360000" rIns="360000">
        <a:spAutoFit/>
      </a:bodyPr>
      <a:lstStyle>
        <a:defPPr marL="342900" indent="-342900" algn="l">
          <a:lnSpc>
            <a:spcPct val="120000"/>
          </a:lnSpc>
          <a:buFont typeface="Wingdings" panose="05000000000000000000" pitchFamily="2" charset="2"/>
          <a:buChar char="Ø"/>
          <a:defRPr sz="2000" dirty="0" smtClean="0">
            <a:latin typeface="Comic Sans MS" panose="030F0902030302020204" pitchFamily="66" charset="0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WPS Presentation</Application>
  <PresentationFormat>宽屏</PresentationFormat>
  <Paragraphs>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9" baseType="lpstr">
      <vt:lpstr>Arial</vt:lpstr>
      <vt:lpstr>宋体</vt:lpstr>
      <vt:lpstr>Wingdings</vt:lpstr>
      <vt:lpstr>OpenSymbol</vt:lpstr>
      <vt:lpstr>Comic Sans MS</vt:lpstr>
      <vt:lpstr>AR PL UKai CN</vt:lpstr>
      <vt:lpstr>DejaVu Sans</vt:lpstr>
      <vt:lpstr>Cambria Math</vt:lpstr>
      <vt:lpstr>DejaVu Math TeX Gyre</vt:lpstr>
      <vt:lpstr>微软雅黑</vt:lpstr>
      <vt:lpstr>Droid Sans Fallback</vt:lpstr>
      <vt:lpstr>宋体</vt:lpstr>
      <vt:lpstr>Arial Unicode MS</vt:lpstr>
      <vt:lpstr>等线 Light</vt:lpstr>
      <vt:lpstr>Barlow Light</vt:lpstr>
      <vt:lpstr>等线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Yunhe Yang</dc:creator>
  <cp:lastModifiedBy>yangyunhe</cp:lastModifiedBy>
  <cp:revision>377</cp:revision>
  <dcterms:created xsi:type="dcterms:W3CDTF">2025-12-30T10:48:17Z</dcterms:created>
  <dcterms:modified xsi:type="dcterms:W3CDTF">2025-12-30T10:48:17Z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1033-11.1.0.11723</vt:lpwstr>
  </property>
</Properties>
</file>