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9B8D4C-B2AC-6FDA-E201-1A331A9CC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31DB7F0-6731-18F1-10E4-F3A6965C7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B06186-6EAD-5CB6-0084-C5E181133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B855F4-6B00-5737-DF4A-5128BF18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5DD00BD-7390-513B-C90D-B101D0302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79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91AF1E-D050-D42E-72B7-DE2CED63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6AAA502-ABE5-B0C9-0EBF-D16BE2A6D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0AE749-343D-95C7-EFAF-BADCCE30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6408C5-EAC7-D832-E0A6-3F66B71F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57DDC3-BE12-0684-05A7-59E0DE27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242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F4B44DA-CF3A-FCEF-6B13-7BC9991C7B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D5D2D18-C225-CA53-AAA3-40E45DEBD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92F9853-FF87-7F90-C5DE-DC172EF7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3A35F6-EBC6-DBC1-7D15-EA40E9328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08A867C-17BF-5B96-8CF4-B53764B94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070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160BD8-1034-3CA3-8D4E-01347FE0B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13DF77-5B47-C04F-07CD-DC93BF351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C38DDC-80DE-4453-3293-1AF4F7F5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1C2188-2CB6-233D-E00C-81121553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703F8C-6B8F-9D86-7A17-FB689CDE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425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BE56B8-2374-5A55-AC61-84F0B4477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EEC7C40-2CDA-1782-D625-FF358207C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327F9B-763C-90A6-9EB5-7FF96E2BB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071E66-ED2E-A646-6BBA-ECF3DA721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93768B-4067-2E02-5353-B233FB90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45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567F1B-5602-B03F-E730-83E3AE9A6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3BCE60-1A19-7B19-4E1F-B03857324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042E43F-0116-D711-85CA-5DBE55D45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DEC4B1C-B0A8-F5EB-1E8E-77449FA5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17EA0C2-F814-5B30-5F2C-44F90624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8610EF-B142-7664-B4A5-F6FF76DE5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69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CEA9E9-8364-4544-DDD0-906DE28A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F10A342-AC25-0F54-B03D-8A576F79A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D5506E5-6B84-7167-9081-F7CD06813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8B33757-C39C-A448-B7F9-E2C5696E2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9DFE88C-8387-4252-4CEA-0CEFCA04B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BE92DB8-BC58-5932-1405-D48813C3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B2B6A05-12E0-43EB-81AF-193035FC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F1FC193-8CE3-6718-2CE2-38E2B39A5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063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ED06CE-646C-8010-26CB-07B3B285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E0F590D-377F-DFDB-3A02-E84005762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7ADB164-2DE5-C87E-FEBE-9AC4F54CE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37A5727-B649-4302-C0E7-DE5718E8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65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756C5DC-09EF-13A4-4891-E77A6D5C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9FAD7FB-A94D-13F9-8852-3377E7FCB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ACF02DC-C983-7142-E4CC-861B9FAF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680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4688BD-D9D2-123E-813E-569F5349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B80A88-F58C-9717-EFF5-A6355A2DC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8AC0718-26B2-3677-D806-F677E830E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145CFF2-98B6-B943-0862-3EAD63B9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588B00-A1C4-34D6-DFE1-4FEBEC2D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143D71-F7AB-A419-8D34-E75C533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92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D6E1BD-325F-6553-41B8-1FDB8E7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E83F6C5-8C48-37D4-D6E2-681BFC3B3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F43CA5F-6D04-DB78-5397-09B60CAA1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BB0618E-60DD-D037-63E0-A08350831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26A7A17-4336-1FCC-5AAE-D5F42F7D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040EE5A-06E2-A910-CAE8-5CFC58234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0032A2A-B5CE-8E4A-78C2-35DE46D52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888D0C-7E4E-120A-0F1B-7AC5CFDD9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BA75DF-D831-82FE-31DD-9D8AFE96C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7D6C-C4CA-44C6-8525-F32D4860CA53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7379A7-8460-EACE-BDBC-BCE3C4B79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00579E-906A-EDCF-3BDB-09B9CA971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09EF9-E2D2-47C9-BCC4-846EB6B842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566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A1F49-1C82-9306-BD9B-1325F3E54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9F373AE1-A4B5-C6A0-9983-2542E332BC6A}"/>
              </a:ext>
            </a:extLst>
          </p:cNvPr>
          <p:cNvSpPr txBox="1"/>
          <p:nvPr/>
        </p:nvSpPr>
        <p:spPr>
          <a:xfrm>
            <a:off x="2278857" y="4193569"/>
            <a:ext cx="1302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dirty="0"/>
              <a:t>experiment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32FB60B-2A74-BEEF-CBFF-C48B7C3C306E}"/>
              </a:ext>
            </a:extLst>
          </p:cNvPr>
          <p:cNvSpPr txBox="1"/>
          <p:nvPr/>
        </p:nvSpPr>
        <p:spPr>
          <a:xfrm>
            <a:off x="7789965" y="3962736"/>
            <a:ext cx="25272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dirty="0"/>
              <a:t>Touschek </a:t>
            </a:r>
            <a:r>
              <a:rPr lang="en-US" altLang="zh-CN" dirty="0"/>
              <a:t>e scale</a:t>
            </a:r>
            <a:r>
              <a:rPr lang="zh-CN" altLang="en-US" dirty="0"/>
              <a:t>: </a:t>
            </a:r>
            <a:r>
              <a:rPr lang="en-US" altLang="zh-CN" dirty="0"/>
              <a:t>3.44</a:t>
            </a:r>
          </a:p>
          <a:p>
            <a:pPr algn="ctr"/>
            <a:r>
              <a:rPr lang="en-US" altLang="zh-CN" dirty="0"/>
              <a:t>Beam-gas</a:t>
            </a:r>
            <a:r>
              <a:rPr lang="zh-CN" altLang="en-US" dirty="0"/>
              <a:t> </a:t>
            </a:r>
            <a:r>
              <a:rPr lang="en-US" altLang="zh-CN" dirty="0"/>
              <a:t>e scale</a:t>
            </a:r>
            <a:r>
              <a:rPr lang="zh-CN" altLang="en-US" dirty="0"/>
              <a:t>: </a:t>
            </a:r>
            <a:r>
              <a:rPr lang="en-US" altLang="zh-CN" dirty="0"/>
              <a:t>2.67</a:t>
            </a:r>
          </a:p>
          <a:p>
            <a:pPr algn="ctr"/>
            <a:r>
              <a:rPr lang="zh-CN" altLang="en-US" dirty="0"/>
              <a:t>Touschek </a:t>
            </a:r>
            <a:r>
              <a:rPr lang="en-US" altLang="zh-CN" dirty="0"/>
              <a:t>p scale</a:t>
            </a:r>
            <a:r>
              <a:rPr lang="zh-CN" altLang="en-US" dirty="0"/>
              <a:t>: </a:t>
            </a:r>
            <a:r>
              <a:rPr lang="en-US" altLang="zh-CN" dirty="0"/>
              <a:t>3.18</a:t>
            </a:r>
          </a:p>
          <a:p>
            <a:pPr algn="ctr"/>
            <a:r>
              <a:rPr lang="en-US" altLang="zh-CN" dirty="0"/>
              <a:t>Beam-gas</a:t>
            </a:r>
            <a:r>
              <a:rPr lang="zh-CN" altLang="en-US" dirty="0"/>
              <a:t> </a:t>
            </a:r>
            <a:r>
              <a:rPr lang="en-US" altLang="zh-CN" dirty="0"/>
              <a:t>p scale</a:t>
            </a:r>
            <a:r>
              <a:rPr lang="zh-CN" altLang="en-US" dirty="0"/>
              <a:t>: </a:t>
            </a:r>
            <a:r>
              <a:rPr lang="en-US" altLang="zh-CN" dirty="0"/>
              <a:t>2.94</a:t>
            </a:r>
            <a:endParaRPr lang="zh-CN" altLang="en-US" dirty="0"/>
          </a:p>
        </p:txBody>
      </p:sp>
      <p:pic>
        <p:nvPicPr>
          <p:cNvPr id="10" name="图片 9" descr="图表, 直方图&#10;&#10;AI 生成的内容可能不正确。">
            <a:extLst>
              <a:ext uri="{FF2B5EF4-FFF2-40B4-BE49-F238E27FC236}">
                <a16:creationId xmlns:a16="http://schemas.microsoft.com/office/drawing/2014/main" id="{28A324FB-90EF-7222-478B-1AC47F2F9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4532" y="0"/>
            <a:ext cx="5398166" cy="3855833"/>
          </a:xfrm>
          <a:prstGeom prst="rect">
            <a:avLst/>
          </a:prstGeom>
        </p:spPr>
      </p:pic>
      <p:pic>
        <p:nvPicPr>
          <p:cNvPr id="3" name="图片 2" descr="图表, 直方图&#10;&#10;AI 生成的内容可能不正确。">
            <a:extLst>
              <a:ext uri="{FF2B5EF4-FFF2-40B4-BE49-F238E27FC236}">
                <a16:creationId xmlns:a16="http://schemas.microsoft.com/office/drawing/2014/main" id="{25DF3969-6FBA-EFC0-6452-7D4379345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953838" cy="384946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47B0E79B-DE38-80BC-0872-E23B7C4CE4A9}"/>
              </a:ext>
            </a:extLst>
          </p:cNvPr>
          <p:cNvSpPr txBox="1"/>
          <p:nvPr/>
        </p:nvSpPr>
        <p:spPr>
          <a:xfrm>
            <a:off x="273050" y="4712215"/>
            <a:ext cx="77482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dirty="0"/>
              <a:t>Question:</a:t>
            </a:r>
          </a:p>
          <a:p>
            <a:pPr marL="0" indent="0">
              <a:buNone/>
            </a:pPr>
            <a:r>
              <a:rPr lang="en-US" altLang="zh-CN" dirty="0"/>
              <a:t>1.Why does the proportion of different types of background events relative to experiments differ?</a:t>
            </a:r>
          </a:p>
          <a:p>
            <a:pPr marL="0" indent="0">
              <a:buNone/>
            </a:pPr>
            <a:r>
              <a:rPr lang="en-US" altLang="zh-CN" dirty="0"/>
              <a:t>2.Why is the decline of the simulated distribution so gradual?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9291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53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3193764608@qq.com</dc:creator>
  <cp:lastModifiedBy>3193764608@qq.com</cp:lastModifiedBy>
  <cp:revision>11</cp:revision>
  <dcterms:created xsi:type="dcterms:W3CDTF">2025-12-30T09:44:20Z</dcterms:created>
  <dcterms:modified xsi:type="dcterms:W3CDTF">2025-12-30T11:26:26Z</dcterms:modified>
</cp:coreProperties>
</file>