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59" r:id="rId4"/>
    <p:sldId id="258" r:id="rId5"/>
    <p:sldId id="257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29"/>
    <p:restoredTop sz="94714"/>
  </p:normalViewPr>
  <p:slideViewPr>
    <p:cSldViewPr snapToGrid="0">
      <p:cViewPr varScale="1">
        <p:scale>
          <a:sx n="81" d="100"/>
          <a:sy n="81" d="100"/>
        </p:scale>
        <p:origin x="200" y="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73F678-3324-E593-828C-D3D6C11330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BF0C38A-D6C3-B665-4F98-6C995CED11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95115DD-956C-5D9B-567F-A9A126615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8869B-CEAB-6645-9BF8-6F5F45A156F2}" type="datetimeFigureOut">
              <a:rPr kumimoji="1" lang="zh-CN" altLang="en-US" smtClean="0"/>
              <a:t>2026/1/7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2E03A7E-0680-854A-4DD9-B21D4A4B5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8CCDBA0-E02E-A792-84CB-E025C0C44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AA5E5-3C36-824E-9C28-F946048E06B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76403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574813-8062-7DC4-EE77-57E16F95A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CFC9580-1CD9-9C86-D548-A2DC97C299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356BE9-DCB4-9CD0-2987-17C81F048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8869B-CEAB-6645-9BF8-6F5F45A156F2}" type="datetimeFigureOut">
              <a:rPr kumimoji="1" lang="zh-CN" altLang="en-US" smtClean="0"/>
              <a:t>2026/1/7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A3C0333-8D63-FC98-1CD4-96DF26656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7287751-3E3A-A110-B0E4-202BFFA5E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AA5E5-3C36-824E-9C28-F946048E06B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64423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72D9C04-5BDA-DD9E-7349-57D806AD6E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2BBF2E8-95C1-7BCC-96FC-3F43E73671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1D87252-E785-1757-1EBE-53C5625CF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8869B-CEAB-6645-9BF8-6F5F45A156F2}" type="datetimeFigureOut">
              <a:rPr kumimoji="1" lang="zh-CN" altLang="en-US" smtClean="0"/>
              <a:t>2026/1/7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7FD58D-EF70-60C4-4850-7D6E2EF7A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D6FF2DA-B347-42D4-C260-08E396FA9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AA5E5-3C36-824E-9C28-F946048E06B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50431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5982C4-5435-8259-DE5C-B799B7CCD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3411DF3-6181-FE32-AF7C-F2A9FC98C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95C1107-5186-43BC-E534-37DB42547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8869B-CEAB-6645-9BF8-6F5F45A156F2}" type="datetimeFigureOut">
              <a:rPr kumimoji="1" lang="zh-CN" altLang="en-US" smtClean="0"/>
              <a:t>2026/1/7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8C79CA-3BDA-53B6-59E3-48295F57E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24274EF-6520-875B-8D0D-340BBF3E5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AA5E5-3C36-824E-9C28-F946048E06B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24090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43B59E-BC1E-073C-A651-D6ECCC2D3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268E1A4-4040-DBA1-792E-CD5A357BA3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04D0C1B-5A1E-B2BD-2961-5B2172F43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8869B-CEAB-6645-9BF8-6F5F45A156F2}" type="datetimeFigureOut">
              <a:rPr kumimoji="1" lang="zh-CN" altLang="en-US" smtClean="0"/>
              <a:t>2026/1/7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6497FDA-3042-8F7D-80F3-96ECE438F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857F589-2D5D-6B6B-75CC-3FFBDC65B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AA5E5-3C36-824E-9C28-F946048E06B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28510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D2A4D9-308F-5764-B031-DF86B7770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8257AAE-9ECD-0334-1CE1-26E05ADD94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249ECFD-26F0-3905-4732-AF5F9754F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4384A20-8E54-F237-267D-FC7C86DB3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8869B-CEAB-6645-9BF8-6F5F45A156F2}" type="datetimeFigureOut">
              <a:rPr kumimoji="1" lang="zh-CN" altLang="en-US" smtClean="0"/>
              <a:t>2026/1/7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1E66000-94F6-16F3-9ED8-823483C66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1ABE985-14ED-7510-8093-6C5F42A1E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AA5E5-3C36-824E-9C28-F946048E06B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05050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5C913E-DA1F-CD61-3601-74224C42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1DAE352-7998-D43C-D702-C282EBE2CB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8CBA90F-F44F-6129-4BF8-053F611590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FA0C38A-A79F-0D07-AD9E-3A1B3ED1B0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0A687C8-1143-A45D-776C-F4C5F3C70C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F5FC8BC-1E9C-C6F7-0EC6-53B5F46F4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8869B-CEAB-6645-9BF8-6F5F45A156F2}" type="datetimeFigureOut">
              <a:rPr kumimoji="1" lang="zh-CN" altLang="en-US" smtClean="0"/>
              <a:t>2026/1/7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E1260A1-B776-F5AB-7BCD-C6150ED05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502371F-B2A6-91AB-917D-B42216A96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AA5E5-3C36-824E-9C28-F946048E06B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38420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8A3D12-51FC-45C7-D182-FC53F8010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937901E-FA01-E4D9-84A5-44811E4FF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8869B-CEAB-6645-9BF8-6F5F45A156F2}" type="datetimeFigureOut">
              <a:rPr kumimoji="1" lang="zh-CN" altLang="en-US" smtClean="0"/>
              <a:t>2026/1/7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196BF7B-E342-5AED-2762-859EABB67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98E7C63-1623-7386-63B6-BBFA1E269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AA5E5-3C36-824E-9C28-F946048E06B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98772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E200797-7DD6-DB53-006F-0A021E888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8869B-CEAB-6645-9BF8-6F5F45A156F2}" type="datetimeFigureOut">
              <a:rPr kumimoji="1" lang="zh-CN" altLang="en-US" smtClean="0"/>
              <a:t>2026/1/7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FAB5CE6-C22E-52D5-CD29-7E274C60F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ED53B6C-146D-DE0C-722E-6B63547AB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AA5E5-3C36-824E-9C28-F946048E06B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51855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3E8EBC-A0A6-5102-66F4-2CEB5BB7B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C1D4ED3-EF37-566E-8EA2-EA1F56839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6F36769-258B-DDA3-9E75-E816334D85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B66FDE9-0F17-7845-2844-B4AC156A3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8869B-CEAB-6645-9BF8-6F5F45A156F2}" type="datetimeFigureOut">
              <a:rPr kumimoji="1" lang="zh-CN" altLang="en-US" smtClean="0"/>
              <a:t>2026/1/7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635E72F-2330-C2F8-A65D-ADAB0A8D1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7B6000F-B029-8D75-8CC4-3F2C9808C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AA5E5-3C36-824E-9C28-F946048E06B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42155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A2ADB7-D654-2132-5364-B1A1292E1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D09285C-68F7-6F64-B51A-0B7BD0BBD1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7B069DE-C77C-84E6-8836-233CF02E84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A45E406-95B6-009E-B4D1-532BF9614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8869B-CEAB-6645-9BF8-6F5F45A156F2}" type="datetimeFigureOut">
              <a:rPr kumimoji="1" lang="zh-CN" altLang="en-US" smtClean="0"/>
              <a:t>2026/1/7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95F2570-0D1F-0E7E-7372-9209EA899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A162F38-3703-4A0A-D3C8-085A4D852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AA5E5-3C36-824E-9C28-F946048E06B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17361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D6718B2-7A4D-0BC7-FA78-28FD4095C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F97FACE-7F09-EF45-169F-CB7E5A6A2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FFE2C01-1D37-1F49-32B7-4712A28836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D8869B-CEAB-6645-9BF8-6F5F45A156F2}" type="datetimeFigureOut">
              <a:rPr kumimoji="1" lang="zh-CN" altLang="en-US" smtClean="0"/>
              <a:t>2026/1/7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41680A8-8C89-87E7-8F93-DDA186F141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2547C39-2E9D-04D1-38B9-96E6697EC9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AAA5E5-3C36-824E-9C28-F946048E06B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60502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4BFD6914-B44D-C352-5769-718C6F080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6230" y="1629000"/>
            <a:ext cx="5196589" cy="3600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AAD536A-0BD4-BFAC-1E32-B130D175FB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889" y="1629000"/>
            <a:ext cx="5198276" cy="36000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C1D24137-EF01-C48A-8A49-B3FF16CF4A3F}"/>
              </a:ext>
            </a:extLst>
          </p:cNvPr>
          <p:cNvSpPr txBox="1"/>
          <p:nvPr/>
        </p:nvSpPr>
        <p:spPr>
          <a:xfrm>
            <a:off x="985451" y="486203"/>
            <a:ext cx="85045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" altLang="zh-CN" dirty="0" err="1">
                <a:solidFill>
                  <a:srgbClr val="FF0000"/>
                </a:solidFill>
                <a:effectLst/>
                <a:latin typeface="Menlo" panose="020B0609030804020204" pitchFamily="49" charset="0"/>
              </a:rPr>
              <a:t>EoverP</a:t>
            </a:r>
            <a:r>
              <a:rPr lang="en" altLang="zh-CN" dirty="0">
                <a:solidFill>
                  <a:srgbClr val="FF0000"/>
                </a:solidFill>
                <a:effectLst/>
                <a:latin typeface="Menlo" panose="020B0609030804020204" pitchFamily="49" charset="0"/>
              </a:rPr>
              <a:t>’</a:t>
            </a:r>
            <a:r>
              <a:rPr lang="en-US" altLang="zh-CN" dirty="0">
                <a:solidFill>
                  <a:srgbClr val="FF0000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" altLang="zh-CN" dirty="0">
                <a:solidFill>
                  <a:srgbClr val="FF0000"/>
                </a:solidFill>
                <a:effectLst/>
                <a:latin typeface="Menlo" panose="020B0609030804020204" pitchFamily="49" charset="0"/>
              </a:rPr>
              <a:t> 'formula(</a:t>
            </a:r>
            <a:r>
              <a:rPr lang="en" altLang="zh-CN" dirty="0" err="1">
                <a:solidFill>
                  <a:srgbClr val="FF0000"/>
                </a:solidFill>
                <a:effectLst/>
                <a:latin typeface="Menlo" panose="020B0609030804020204" pitchFamily="49" charset="0"/>
              </a:rPr>
              <a:t>ifNANgiveX</a:t>
            </a:r>
            <a:r>
              <a:rPr lang="en" altLang="zh-CN" dirty="0">
                <a:solidFill>
                  <a:srgbClr val="FF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" altLang="zh-CN" dirty="0" err="1">
                <a:solidFill>
                  <a:srgbClr val="FF0000"/>
                </a:solidFill>
                <a:effectLst/>
                <a:latin typeface="Menlo" panose="020B0609030804020204" pitchFamily="49" charset="0"/>
              </a:rPr>
              <a:t>clusterE</a:t>
            </a:r>
            <a:r>
              <a:rPr lang="en" altLang="zh-CN" dirty="0">
                <a:solidFill>
                  <a:srgbClr val="FF0000"/>
                </a:solidFill>
                <a:effectLst/>
                <a:latin typeface="Menlo" panose="020B0609030804020204" pitchFamily="49" charset="0"/>
              </a:rPr>
              <a:t>, -1)/p)'</a:t>
            </a:r>
          </a:p>
        </p:txBody>
      </p:sp>
    </p:spTree>
    <p:extLst>
      <p:ext uri="{BB962C8B-B14F-4D97-AF65-F5344CB8AC3E}">
        <p14:creationId xmlns:p14="http://schemas.microsoft.com/office/powerpoint/2010/main" val="4122788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E386EBD-CC10-2993-BAB8-9A3DBC5A6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9000"/>
            <a:ext cx="5856924" cy="3960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AA42F44-8031-D38C-EC7F-7026A7F2D0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5076" y="1449000"/>
            <a:ext cx="5856924" cy="3960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F6755401-7997-9AE3-3E9B-4B3F37F9DE08}"/>
              </a:ext>
            </a:extLst>
          </p:cNvPr>
          <p:cNvSpPr txBox="1"/>
          <p:nvPr/>
        </p:nvSpPr>
        <p:spPr>
          <a:xfrm>
            <a:off x="110359" y="189187"/>
            <a:ext cx="3909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zh-CN" sz="2800" b="1" dirty="0"/>
              <a:t>Photon MVA</a:t>
            </a:r>
            <a:endParaRPr kumimoji="1"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613472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706E5976-CCD0-E48C-FA8A-822DBB1B17B5}"/>
              </a:ext>
            </a:extLst>
          </p:cNvPr>
          <p:cNvSpPr txBox="1"/>
          <p:nvPr/>
        </p:nvSpPr>
        <p:spPr>
          <a:xfrm>
            <a:off x="0" y="0"/>
            <a:ext cx="60983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" altLang="zh-CN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fastbdt_options.m_nTrees</a:t>
            </a:r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" altLang="zh-CN" dirty="0">
                <a:solidFill>
                  <a:srgbClr val="FB00FF"/>
                </a:solidFill>
                <a:effectLst/>
                <a:latin typeface="Menlo" panose="020B0609030804020204" pitchFamily="49" charset="0"/>
              </a:rPr>
              <a:t>1000</a:t>
            </a:r>
            <a:endParaRPr lang="en" altLang="zh-CN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>
              <a:buNone/>
            </a:pPr>
            <a:r>
              <a:rPr lang="en" altLang="zh-CN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fastbdt_options.m_nLevels</a:t>
            </a:r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" altLang="zh-CN" dirty="0">
                <a:solidFill>
                  <a:srgbClr val="FB00FF"/>
                </a:solidFill>
                <a:effectLst/>
                <a:latin typeface="Menlo" panose="020B0609030804020204" pitchFamily="49" charset="0"/>
              </a:rPr>
              <a:t>2</a:t>
            </a:r>
            <a:endParaRPr lang="en" altLang="zh-CN" dirty="0">
              <a:solidFill>
                <a:srgbClr val="2CEEEB"/>
              </a:solidFill>
              <a:effectLst/>
              <a:latin typeface="Menlo" panose="020B0609030804020204" pitchFamily="49" charset="0"/>
            </a:endParaRPr>
          </a:p>
          <a:p>
            <a:pPr>
              <a:buNone/>
            </a:pPr>
            <a:r>
              <a:rPr lang="en" altLang="zh-CN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fastbdt_options.m_nCuts</a:t>
            </a:r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" altLang="zh-CN" dirty="0">
                <a:solidFill>
                  <a:srgbClr val="FB00FF"/>
                </a:solidFill>
                <a:effectLst/>
                <a:latin typeface="Menlo" panose="020B0609030804020204" pitchFamily="49" charset="0"/>
              </a:rPr>
              <a:t>20</a:t>
            </a:r>
            <a:endParaRPr lang="en" altLang="zh-CN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>
              <a:buNone/>
            </a:pPr>
            <a:r>
              <a:rPr lang="en" altLang="zh-CN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fastbdt_options.m_shrinkage</a:t>
            </a:r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" altLang="zh-CN" dirty="0">
                <a:solidFill>
                  <a:srgbClr val="FB00FF"/>
                </a:solidFill>
                <a:effectLst/>
                <a:latin typeface="Menlo" panose="020B0609030804020204" pitchFamily="49" charset="0"/>
              </a:rPr>
              <a:t>0.2</a:t>
            </a:r>
            <a:endParaRPr lang="en" altLang="zh-CN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30174A7-0AFA-1260-092B-85ACEED7A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9889"/>
            <a:ext cx="5959100" cy="3960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49CD200-C24D-7B97-9924-B6325DAD2B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549889"/>
            <a:ext cx="6050000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773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002A810A-5434-9A23-1E7C-39694AE5FD56}"/>
              </a:ext>
            </a:extLst>
          </p:cNvPr>
          <p:cNvSpPr txBox="1"/>
          <p:nvPr/>
        </p:nvSpPr>
        <p:spPr>
          <a:xfrm>
            <a:off x="-2344" y="0"/>
            <a:ext cx="60983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" altLang="zh-CN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fastbdt_options.m_nTrees</a:t>
            </a:r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" altLang="zh-CN" dirty="0">
                <a:solidFill>
                  <a:srgbClr val="FB00FF"/>
                </a:solidFill>
                <a:effectLst/>
                <a:latin typeface="Menlo" panose="020B0609030804020204" pitchFamily="49" charset="0"/>
              </a:rPr>
              <a:t>2000</a:t>
            </a:r>
            <a:endParaRPr lang="en" altLang="zh-CN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altLang="zh-CN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fastbdt_options.m_nLevels</a:t>
            </a:r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" altLang="zh-CN" dirty="0">
                <a:solidFill>
                  <a:srgbClr val="FB00FF"/>
                </a:solidFill>
                <a:effectLst/>
                <a:latin typeface="Menlo" panose="020B0609030804020204" pitchFamily="49" charset="0"/>
              </a:rPr>
              <a:t>2</a:t>
            </a:r>
            <a:endParaRPr lang="en" altLang="zh-CN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altLang="zh-CN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fastbdt_options.m_nCuts</a:t>
            </a:r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" altLang="zh-CN" dirty="0">
                <a:solidFill>
                  <a:srgbClr val="FB00FF"/>
                </a:solidFill>
                <a:effectLst/>
                <a:latin typeface="Menlo" panose="020B0609030804020204" pitchFamily="49" charset="0"/>
              </a:rPr>
              <a:t>20</a:t>
            </a:r>
            <a:endParaRPr lang="en" altLang="zh-CN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altLang="zh-CN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fastbdt_options.m_shrinkage</a:t>
            </a:r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" altLang="zh-CN" dirty="0">
                <a:solidFill>
                  <a:srgbClr val="FB00FF"/>
                </a:solidFill>
                <a:effectLst/>
                <a:latin typeface="Menlo" panose="020B0609030804020204" pitchFamily="49" charset="0"/>
              </a:rPr>
              <a:t>0.2</a:t>
            </a:r>
            <a:endParaRPr lang="en" altLang="zh-CN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9FDD860-8CD3-AE0A-73EF-F8BE7B1E9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44" y="1561541"/>
            <a:ext cx="5959039" cy="3960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01910D2-C366-4600-9C9F-E5C76A5FD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8335" y="1561541"/>
            <a:ext cx="6003665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417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B845956-469E-209E-E1CC-5437FB447F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16" y="1705423"/>
            <a:ext cx="5865048" cy="3960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79E1600B-4C04-6424-2898-D495029878A0}"/>
              </a:ext>
            </a:extLst>
          </p:cNvPr>
          <p:cNvSpPr txBox="1"/>
          <p:nvPr/>
        </p:nvSpPr>
        <p:spPr>
          <a:xfrm>
            <a:off x="-3716" y="0"/>
            <a:ext cx="60997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" altLang="zh-CN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fastbdt_options.m_nTrees</a:t>
            </a:r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" altLang="zh-CN" dirty="0">
                <a:solidFill>
                  <a:srgbClr val="FB00FF"/>
                </a:solidFill>
                <a:effectLst/>
                <a:latin typeface="Menlo" panose="020B0609030804020204" pitchFamily="49" charset="0"/>
              </a:rPr>
              <a:t>4000</a:t>
            </a:r>
            <a:endParaRPr lang="en" altLang="zh-CN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altLang="zh-CN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fastbdt_options.m_nLevels</a:t>
            </a:r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" altLang="zh-CN" dirty="0">
                <a:solidFill>
                  <a:srgbClr val="FB00FF"/>
                </a:solidFill>
                <a:effectLst/>
                <a:latin typeface="Menlo" panose="020B0609030804020204" pitchFamily="49" charset="0"/>
              </a:rPr>
              <a:t>2</a:t>
            </a:r>
            <a:endParaRPr lang="en" altLang="zh-CN" dirty="0">
              <a:solidFill>
                <a:srgbClr val="2CEEEB"/>
              </a:solidFill>
              <a:effectLst/>
              <a:latin typeface="Menlo" panose="020B06090308040202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altLang="zh-CN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fastbdt_options.m_nCuts</a:t>
            </a:r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" altLang="zh-CN" dirty="0">
                <a:solidFill>
                  <a:srgbClr val="FB00FF"/>
                </a:solidFill>
                <a:effectLst/>
                <a:latin typeface="Menlo" panose="020B0609030804020204" pitchFamily="49" charset="0"/>
              </a:rPr>
              <a:t>20</a:t>
            </a:r>
            <a:endParaRPr lang="en" altLang="zh-CN" dirty="0">
              <a:solidFill>
                <a:srgbClr val="2CEEEB"/>
              </a:solidFill>
              <a:effectLst/>
              <a:latin typeface="Menlo" panose="020B06090308040202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altLang="zh-CN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fastbdt_options.m_shrinkage</a:t>
            </a:r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" altLang="zh-CN" dirty="0">
                <a:solidFill>
                  <a:srgbClr val="FB00FF"/>
                </a:solidFill>
                <a:effectLst/>
                <a:latin typeface="Menlo" panose="020B0609030804020204" pitchFamily="49" charset="0"/>
              </a:rPr>
              <a:t>0.2</a:t>
            </a:r>
            <a:endParaRPr lang="en" altLang="zh-CN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67B2A69-F519-215E-95C8-4C53F57467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2284" y="1705423"/>
            <a:ext cx="6078441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8253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124</Words>
  <Application>Microsoft Macintosh PowerPoint</Application>
  <PresentationFormat>宽屏</PresentationFormat>
  <Paragraphs>14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0" baseType="lpstr">
      <vt:lpstr>等线</vt:lpstr>
      <vt:lpstr>等线 Light</vt:lpstr>
      <vt:lpstr>Arial</vt:lpstr>
      <vt:lpstr>Menlo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wyzhuang23@m.fudan.edu.cn</dc:creator>
  <cp:lastModifiedBy>wyzhuang23@m.fudan.edu.cn</cp:lastModifiedBy>
  <cp:revision>3</cp:revision>
  <dcterms:created xsi:type="dcterms:W3CDTF">2025-12-22T13:36:44Z</dcterms:created>
  <dcterms:modified xsi:type="dcterms:W3CDTF">2026-01-07T14:04:30Z</dcterms:modified>
</cp:coreProperties>
</file>