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4"/>
  </p:notesMasterIdLst>
  <p:handoutMasterIdLst>
    <p:handoutMasterId r:id="rId7"/>
  </p:handoutMasterIdLst>
  <p:sldIdLst>
    <p:sldId id="256" r:id="rId3"/>
    <p:sldId id="259" r:id="rId5"/>
    <p:sldId id="260" r:id="rId6"/>
  </p:sldIdLst>
  <p:sldSz cx="12192000" cy="6858000"/>
  <p:notesSz cx="9239250" cy="11982450"/>
  <p:embeddedFontLst>
    <p:embeddedFont>
      <p:font typeface="Quattrocento" panose="02020502030000000404" pitchFamily="18" charset="0"/>
      <p:regular r:id="rId11"/>
    </p:embeddedFont>
  </p:embeddedFontLst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1pPr>
    <a:lvl2pPr marL="326390" algn="l" rtl="0" eaLnBrk="0" fontAlgn="base" hangingPunct="0">
      <a:spcBef>
        <a:spcPct val="0"/>
      </a:spcBef>
      <a:spcAft>
        <a:spcPct val="0"/>
      </a:spcAft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2pPr>
    <a:lvl3pPr marL="652780" algn="l" rtl="0" eaLnBrk="0" fontAlgn="base" hangingPunct="0">
      <a:spcBef>
        <a:spcPct val="0"/>
      </a:spcBef>
      <a:spcAft>
        <a:spcPct val="0"/>
      </a:spcAft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3pPr>
    <a:lvl4pPr marL="979805" algn="l" rtl="0" eaLnBrk="0" fontAlgn="base" hangingPunct="0">
      <a:spcBef>
        <a:spcPct val="0"/>
      </a:spcBef>
      <a:spcAft>
        <a:spcPct val="0"/>
      </a:spcAft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4pPr>
    <a:lvl5pPr marL="1306195" algn="l" rtl="0" eaLnBrk="0" fontAlgn="base" hangingPunct="0">
      <a:spcBef>
        <a:spcPct val="0"/>
      </a:spcBef>
      <a:spcAft>
        <a:spcPct val="0"/>
      </a:spcAft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5pPr>
    <a:lvl6pPr marL="1632585" algn="l" defTabSz="652780" rtl="0" eaLnBrk="1" latinLnBrk="0" hangingPunct="1"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6pPr>
    <a:lvl7pPr marL="1958975" algn="l" defTabSz="652780" rtl="0" eaLnBrk="1" latinLnBrk="0" hangingPunct="1"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7pPr>
    <a:lvl8pPr marL="2286000" algn="l" defTabSz="652780" rtl="0" eaLnBrk="1" latinLnBrk="0" hangingPunct="1"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8pPr>
    <a:lvl9pPr marL="2612390" algn="l" defTabSz="652780" rtl="0" eaLnBrk="1" latinLnBrk="0" hangingPunct="1">
      <a:defRPr sz="1715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50305040509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0" userDrawn="1">
          <p15:clr>
            <a:srgbClr val="A4A3A4"/>
          </p15:clr>
        </p15:guide>
        <p15:guide id="2" pos="37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 showGuides="1">
      <p:cViewPr varScale="1">
        <p:scale>
          <a:sx n="40" d="100"/>
          <a:sy n="40" d="100"/>
        </p:scale>
        <p:origin x="1632" y="29"/>
      </p:cViewPr>
      <p:guideLst>
        <p:guide orient="horz" pos="2330"/>
        <p:guide pos="37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810"/>
        <p:guide pos="29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font" Target="fonts/font1.fntdata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/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/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/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/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/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/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72470" y="889000"/>
            <a:ext cx="8080023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/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  <a:endParaRPr lang="en-US" altLang="zh-CN" noProof="0"/>
          </a:p>
          <a:p>
            <a:pPr lvl="1"/>
            <a:r>
              <a:rPr lang="en-US" altLang="zh-CN" noProof="0"/>
              <a:t>Second level</a:t>
            </a:r>
            <a:endParaRPr lang="en-US" altLang="zh-CN" noProof="0"/>
          </a:p>
          <a:p>
            <a:pPr lvl="2"/>
            <a:r>
              <a:rPr lang="en-US" altLang="zh-CN" noProof="0"/>
              <a:t>Third level</a:t>
            </a:r>
            <a:endParaRPr lang="en-US" altLang="zh-CN" noProof="0"/>
          </a:p>
          <a:p>
            <a:pPr lvl="3"/>
            <a:r>
              <a:rPr lang="en-US" altLang="zh-CN" noProof="0"/>
              <a:t>Fourth level</a:t>
            </a:r>
            <a:endParaRPr lang="en-US" altLang="zh-CN" noProof="0"/>
          </a:p>
          <a:p>
            <a:pPr lvl="4"/>
            <a:r>
              <a:rPr lang="en-US" altLang="zh-CN" noProof="0"/>
              <a:t>Fifth level</a:t>
            </a:r>
            <a:endParaRPr lang="en-US" altLang="zh-CN" noProof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/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/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55" kern="120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1pPr>
    <a:lvl2pPr marL="326390" algn="l" rtl="0" eaLnBrk="0" fontAlgn="base" hangingPunct="0">
      <a:spcBef>
        <a:spcPct val="30000"/>
      </a:spcBef>
      <a:spcAft>
        <a:spcPct val="0"/>
      </a:spcAft>
      <a:defRPr sz="855" kern="120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2pPr>
    <a:lvl3pPr marL="652780" algn="l" rtl="0" eaLnBrk="0" fontAlgn="base" hangingPunct="0">
      <a:spcBef>
        <a:spcPct val="30000"/>
      </a:spcBef>
      <a:spcAft>
        <a:spcPct val="0"/>
      </a:spcAft>
      <a:defRPr sz="855" kern="120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3pPr>
    <a:lvl4pPr marL="979805" algn="l" rtl="0" eaLnBrk="0" fontAlgn="base" hangingPunct="0">
      <a:spcBef>
        <a:spcPct val="30000"/>
      </a:spcBef>
      <a:spcAft>
        <a:spcPct val="0"/>
      </a:spcAft>
      <a:defRPr sz="855" kern="120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4pPr>
    <a:lvl5pPr marL="1306195" algn="l" rtl="0" eaLnBrk="0" fontAlgn="base" hangingPunct="0">
      <a:spcBef>
        <a:spcPct val="30000"/>
      </a:spcBef>
      <a:spcAft>
        <a:spcPct val="0"/>
      </a:spcAft>
      <a:defRPr sz="855" kern="120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5pPr>
    <a:lvl6pPr marL="1632585" algn="l" defTabSz="652780" rtl="0" eaLnBrk="1" latinLnBrk="0" hangingPunct="1">
      <a:defRPr sz="855" kern="1200">
        <a:solidFill>
          <a:schemeClr val="tx1"/>
        </a:solidFill>
        <a:latin typeface="+mn-lt"/>
        <a:ea typeface="+mn-ea"/>
        <a:cs typeface="+mn-cs"/>
      </a:defRPr>
    </a:lvl6pPr>
    <a:lvl7pPr marL="1958975" algn="l" defTabSz="652780" rtl="0" eaLnBrk="1" latinLnBrk="0" hangingPunct="1">
      <a:defRPr sz="855" kern="1200">
        <a:solidFill>
          <a:schemeClr val="tx1"/>
        </a:solidFill>
        <a:latin typeface="+mn-lt"/>
        <a:ea typeface="+mn-ea"/>
        <a:cs typeface="+mn-cs"/>
      </a:defRPr>
    </a:lvl7pPr>
    <a:lvl8pPr marL="2286000" algn="l" defTabSz="652780" rtl="0" eaLnBrk="1" latinLnBrk="0" hangingPunct="1">
      <a:defRPr sz="855" kern="1200">
        <a:solidFill>
          <a:schemeClr val="tx1"/>
        </a:solidFill>
        <a:latin typeface="+mn-lt"/>
        <a:ea typeface="+mn-ea"/>
        <a:cs typeface="+mn-cs"/>
      </a:defRPr>
    </a:lvl8pPr>
    <a:lvl9pPr marL="2612390" algn="l" defTabSz="652780" rtl="0" eaLnBrk="1" latinLnBrk="0" hangingPunct="1">
      <a:defRPr sz="85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9pPr>
          </a:lstStyle>
          <a:p>
            <a:fld id="{D5580D61-8B82-42C3-9A37-58134866DD67}" type="slidenum">
              <a:rPr lang="zh-CN" altLang="en-US" sz="1500"/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2470" y="889000"/>
            <a:ext cx="808002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9pPr>
          </a:lstStyle>
          <a:p>
            <a:fld id="{D5580D61-8B82-42C3-9A37-58134866DD67}" type="slidenum">
              <a:rPr lang="zh-CN" altLang="en-US" sz="1500"/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2470" y="889000"/>
            <a:ext cx="808002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503050405090304" pitchFamily="18" charset="0"/>
              </a:defRPr>
            </a:lvl9pPr>
          </a:lstStyle>
          <a:p>
            <a:fld id="{D5580D61-8B82-42C3-9A37-58134866DD67}" type="slidenum">
              <a:rPr lang="zh-CN" altLang="en-US" sz="1500"/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2470" y="889000"/>
            <a:ext cx="808002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79" y="2130558"/>
            <a:ext cx="10363044" cy="146976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957" y="3886068"/>
            <a:ext cx="8534086" cy="1752865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95250" indent="0" algn="ctr">
              <a:buNone/>
              <a:defRPr/>
            </a:lvl2pPr>
            <a:lvl3pPr marL="190500" indent="0" algn="ctr">
              <a:buNone/>
              <a:defRPr/>
            </a:lvl3pPr>
            <a:lvl4pPr marL="285750" indent="0" algn="ctr">
              <a:buNone/>
              <a:defRPr/>
            </a:lvl4pPr>
            <a:lvl5pPr marL="381000" indent="0" algn="ctr">
              <a:buNone/>
              <a:defRPr/>
            </a:lvl5pPr>
            <a:lvl6pPr marL="476250" indent="0" algn="ctr">
              <a:buNone/>
              <a:defRPr/>
            </a:lvl6pPr>
            <a:lvl7pPr marL="571500" indent="0" algn="ctr">
              <a:buNone/>
              <a:defRPr/>
            </a:lvl7pPr>
            <a:lvl8pPr marL="666750" indent="0" algn="ctr">
              <a:buNone/>
              <a:defRPr/>
            </a:lvl8pPr>
            <a:lvl9pPr marL="7620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505"/>
            <a:ext cx="10972956" cy="11430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600068"/>
            <a:ext cx="10972956" cy="4526029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436" y="274505"/>
            <a:ext cx="2743043" cy="5851592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505"/>
            <a:ext cx="8192284" cy="5851592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505"/>
            <a:ext cx="10972956" cy="11430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2" y="1600068"/>
            <a:ext cx="10972956" cy="4526029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7"/>
            <a:ext cx="10363044" cy="1361943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8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79"/>
            <a:ext cx="10363044" cy="1500188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415"/>
            </a:lvl1pPr>
            <a:lvl2pPr marL="95250" indent="0">
              <a:buNone/>
              <a:defRPr sz="375"/>
            </a:lvl2pPr>
            <a:lvl3pPr marL="190500" indent="0">
              <a:buNone/>
              <a:defRPr sz="335"/>
            </a:lvl3pPr>
            <a:lvl4pPr marL="285750" indent="0">
              <a:buNone/>
              <a:defRPr sz="290"/>
            </a:lvl4pPr>
            <a:lvl5pPr marL="381000" indent="0">
              <a:buNone/>
              <a:defRPr sz="290"/>
            </a:lvl5pPr>
            <a:lvl6pPr marL="476250" indent="0">
              <a:buNone/>
              <a:defRPr sz="290"/>
            </a:lvl6pPr>
            <a:lvl7pPr marL="571500" indent="0">
              <a:buNone/>
              <a:defRPr sz="290"/>
            </a:lvl7pPr>
            <a:lvl8pPr marL="666750" indent="0">
              <a:buNone/>
              <a:defRPr sz="290"/>
            </a:lvl8pPr>
            <a:lvl9pPr marL="762000" indent="0">
              <a:buNone/>
              <a:defRPr sz="2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505"/>
            <a:ext cx="10972956" cy="11430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068"/>
            <a:ext cx="5467663" cy="4526029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585"/>
            </a:lvl1pPr>
            <a:lvl2pPr>
              <a:defRPr sz="500"/>
            </a:lvl2pPr>
            <a:lvl3pPr>
              <a:defRPr sz="415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4816" y="1600068"/>
            <a:ext cx="5467664" cy="4526029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585"/>
            </a:lvl1pPr>
            <a:lvl2pPr>
              <a:defRPr sz="500"/>
            </a:lvl2pPr>
            <a:lvl3pPr>
              <a:defRPr sz="415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505"/>
            <a:ext cx="10972956" cy="11430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245"/>
            <a:ext cx="5386917" cy="63963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500" b="1"/>
            </a:lvl1pPr>
            <a:lvl2pPr marL="95250" indent="0">
              <a:buNone/>
              <a:defRPr sz="415" b="1"/>
            </a:lvl2pPr>
            <a:lvl3pPr marL="190500" indent="0">
              <a:buNone/>
              <a:defRPr sz="375" b="1"/>
            </a:lvl3pPr>
            <a:lvl4pPr marL="285750" indent="0">
              <a:buNone/>
              <a:defRPr sz="335" b="1"/>
            </a:lvl4pPr>
            <a:lvl5pPr marL="381000" indent="0">
              <a:buNone/>
              <a:defRPr sz="335" b="1"/>
            </a:lvl5pPr>
            <a:lvl6pPr marL="476250" indent="0">
              <a:buNone/>
              <a:defRPr sz="335" b="1"/>
            </a:lvl6pPr>
            <a:lvl7pPr marL="571500" indent="0">
              <a:buNone/>
              <a:defRPr sz="335" b="1"/>
            </a:lvl7pPr>
            <a:lvl8pPr marL="666750" indent="0">
              <a:buNone/>
              <a:defRPr sz="335" b="1"/>
            </a:lvl8pPr>
            <a:lvl9pPr marL="762000" indent="0">
              <a:buNone/>
              <a:defRPr sz="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6917" cy="3951221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500"/>
            </a:lvl1pPr>
            <a:lvl2pPr>
              <a:defRPr sz="415"/>
            </a:lvl2pPr>
            <a:lvl3pPr>
              <a:defRPr sz="375"/>
            </a:lvl3pPr>
            <a:lvl4pPr>
              <a:defRPr sz="335"/>
            </a:lvl4pPr>
            <a:lvl5pPr>
              <a:defRPr sz="335"/>
            </a:lvl5pPr>
            <a:lvl6pPr>
              <a:defRPr sz="335"/>
            </a:lvl6pPr>
            <a:lvl7pPr>
              <a:defRPr sz="335"/>
            </a:lvl7pPr>
            <a:lvl8pPr>
              <a:defRPr sz="335"/>
            </a:lvl8pPr>
            <a:lvl9pPr>
              <a:defRPr sz="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210" y="1535245"/>
            <a:ext cx="5389269" cy="63963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500" b="1"/>
            </a:lvl1pPr>
            <a:lvl2pPr marL="95250" indent="0">
              <a:buNone/>
              <a:defRPr sz="415" b="1"/>
            </a:lvl2pPr>
            <a:lvl3pPr marL="190500" indent="0">
              <a:buNone/>
              <a:defRPr sz="375" b="1"/>
            </a:lvl3pPr>
            <a:lvl4pPr marL="285750" indent="0">
              <a:buNone/>
              <a:defRPr sz="335" b="1"/>
            </a:lvl4pPr>
            <a:lvl5pPr marL="381000" indent="0">
              <a:buNone/>
              <a:defRPr sz="335" b="1"/>
            </a:lvl5pPr>
            <a:lvl6pPr marL="476250" indent="0">
              <a:buNone/>
              <a:defRPr sz="335" b="1"/>
            </a:lvl6pPr>
            <a:lvl7pPr marL="571500" indent="0">
              <a:buNone/>
              <a:defRPr sz="335" b="1"/>
            </a:lvl7pPr>
            <a:lvl8pPr marL="666750" indent="0">
              <a:buNone/>
              <a:defRPr sz="335" b="1"/>
            </a:lvl8pPr>
            <a:lvl9pPr marL="762000" indent="0">
              <a:buNone/>
              <a:defRPr sz="3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210" y="2174875"/>
            <a:ext cx="5389269" cy="3951221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500"/>
            </a:lvl1pPr>
            <a:lvl2pPr>
              <a:defRPr sz="415"/>
            </a:lvl2pPr>
            <a:lvl3pPr>
              <a:defRPr sz="375"/>
            </a:lvl3pPr>
            <a:lvl4pPr>
              <a:defRPr sz="335"/>
            </a:lvl4pPr>
            <a:lvl5pPr>
              <a:defRPr sz="335"/>
            </a:lvl5pPr>
            <a:lvl6pPr>
              <a:defRPr sz="335"/>
            </a:lvl6pPr>
            <a:lvl7pPr>
              <a:defRPr sz="335"/>
            </a:lvl7pPr>
            <a:lvl8pPr>
              <a:defRPr sz="335"/>
            </a:lvl8pPr>
            <a:lvl9pPr>
              <a:defRPr sz="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505"/>
            <a:ext cx="10972956" cy="11430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3183"/>
            <a:ext cx="4011083" cy="1161852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41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12" y="273183"/>
            <a:ext cx="6815667" cy="5852914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665"/>
            </a:lvl1pPr>
            <a:lvl2pPr>
              <a:defRPr sz="585"/>
            </a:lvl2pPr>
            <a:lvl3pPr>
              <a:defRPr sz="500"/>
            </a:lvl3pPr>
            <a:lvl4pPr>
              <a:defRPr sz="415"/>
            </a:lvl4pPr>
            <a:lvl5pPr>
              <a:defRPr sz="415"/>
            </a:lvl5pPr>
            <a:lvl6pPr>
              <a:defRPr sz="415"/>
            </a:lvl6pPr>
            <a:lvl7pPr>
              <a:defRPr sz="415"/>
            </a:lvl7pPr>
            <a:lvl8pPr>
              <a:defRPr sz="415"/>
            </a:lvl8pPr>
            <a:lvl9pPr>
              <a:defRPr sz="41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2" y="1435034"/>
            <a:ext cx="4011083" cy="4691063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90"/>
            </a:lvl1pPr>
            <a:lvl2pPr marL="95250" indent="0">
              <a:buNone/>
              <a:defRPr sz="250"/>
            </a:lvl2pPr>
            <a:lvl3pPr marL="190500" indent="0">
              <a:buNone/>
              <a:defRPr sz="210"/>
            </a:lvl3pPr>
            <a:lvl4pPr marL="285750" indent="0">
              <a:buNone/>
              <a:defRPr sz="190"/>
            </a:lvl4pPr>
            <a:lvl5pPr marL="381000" indent="0">
              <a:buNone/>
              <a:defRPr sz="190"/>
            </a:lvl5pPr>
            <a:lvl6pPr marL="476250" indent="0">
              <a:buNone/>
              <a:defRPr sz="190"/>
            </a:lvl6pPr>
            <a:lvl7pPr marL="571500" indent="0">
              <a:buNone/>
              <a:defRPr sz="190"/>
            </a:lvl7pPr>
            <a:lvl8pPr marL="666750" indent="0">
              <a:buNone/>
              <a:defRPr sz="190"/>
            </a:lvl8pPr>
            <a:lvl9pPr marL="762000" indent="0">
              <a:buNone/>
              <a:defRPr sz="1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874" y="4800534"/>
            <a:ext cx="7315044" cy="56687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41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874" y="612842"/>
            <a:ext cx="7315044" cy="411460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665"/>
            </a:lvl1pPr>
            <a:lvl2pPr marL="95250" indent="0">
              <a:buNone/>
              <a:defRPr sz="585"/>
            </a:lvl2pPr>
            <a:lvl3pPr marL="190500" indent="0">
              <a:buNone/>
              <a:defRPr sz="500"/>
            </a:lvl3pPr>
            <a:lvl4pPr marL="285750" indent="0">
              <a:buNone/>
              <a:defRPr sz="415"/>
            </a:lvl4pPr>
            <a:lvl5pPr marL="381000" indent="0">
              <a:buNone/>
              <a:defRPr sz="415"/>
            </a:lvl5pPr>
            <a:lvl6pPr marL="476250" indent="0">
              <a:buNone/>
              <a:defRPr sz="415"/>
            </a:lvl6pPr>
            <a:lvl7pPr marL="571500" indent="0">
              <a:buNone/>
              <a:defRPr sz="415"/>
            </a:lvl7pPr>
            <a:lvl8pPr marL="666750" indent="0">
              <a:buNone/>
              <a:defRPr sz="415"/>
            </a:lvl8pPr>
            <a:lvl9pPr marL="762000" indent="0">
              <a:buNone/>
              <a:defRPr sz="41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874" y="5367404"/>
            <a:ext cx="7315044" cy="804664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90"/>
            </a:lvl1pPr>
            <a:lvl2pPr marL="95250" indent="0">
              <a:buNone/>
              <a:defRPr sz="250"/>
            </a:lvl2pPr>
            <a:lvl3pPr marL="190500" indent="0">
              <a:buNone/>
              <a:defRPr sz="210"/>
            </a:lvl3pPr>
            <a:lvl4pPr marL="285750" indent="0">
              <a:buNone/>
              <a:defRPr sz="190"/>
            </a:lvl4pPr>
            <a:lvl5pPr marL="381000" indent="0">
              <a:buNone/>
              <a:defRPr sz="190"/>
            </a:lvl5pPr>
            <a:lvl6pPr marL="476250" indent="0">
              <a:buNone/>
              <a:defRPr sz="190"/>
            </a:lvl6pPr>
            <a:lvl7pPr marL="571500" indent="0">
              <a:buNone/>
              <a:defRPr sz="190"/>
            </a:lvl7pPr>
            <a:lvl8pPr marL="666750" indent="0">
              <a:buNone/>
              <a:defRPr sz="190"/>
            </a:lvl8pPr>
            <a:lvl9pPr marL="762000" indent="0">
              <a:buNone/>
              <a:defRPr sz="1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4101630" y="3429000"/>
            <a:ext cx="5286963" cy="1230313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11006667" y="3429000"/>
            <a:ext cx="5286963" cy="1230313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540926" y="7016750"/>
            <a:ext cx="11110148" cy="452438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540926" y="7195344"/>
            <a:ext cx="6096000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1425">
                <a:solidFill>
                  <a:srgbClr val="808080"/>
                </a:solidFill>
              </a:rPr>
              <a:t>Template ID: ponderingpeacock  Size: 36x24</a:t>
            </a:r>
            <a:endParaRPr sz="1425">
              <a:solidFill>
                <a:srgbClr val="80808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defPPr>
        <a:defRPr kern="1200"/>
      </a:defPPr>
      <a:lvl1pPr algn="ctr" defTabSz="640715" rtl="0" eaLnBrk="0" fontAlgn="base" hangingPunct="0">
        <a:spcBef>
          <a:spcPct val="0"/>
        </a:spcBef>
        <a:spcAft>
          <a:spcPct val="0"/>
        </a:spcAft>
        <a:defRPr sz="3085">
          <a:solidFill>
            <a:schemeClr val="tx2"/>
          </a:solidFill>
          <a:latin typeface="+mj-lt"/>
          <a:ea typeface="+mj-ea"/>
          <a:cs typeface="+mj-cs"/>
        </a:defRPr>
      </a:lvl1pPr>
      <a:lvl2pPr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2pPr>
      <a:lvl3pPr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3pPr>
      <a:lvl4pPr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4pPr>
      <a:lvl5pPr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5pPr>
      <a:lvl6pPr marL="304800"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6pPr>
      <a:lvl7pPr marL="609600"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7pPr>
      <a:lvl8pPr marL="914400"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8pPr>
      <a:lvl9pPr marL="1219200" algn="ctr" defTabSz="2049780" rtl="0" eaLnBrk="0" fontAlgn="base" hangingPunct="0">
        <a:spcBef>
          <a:spcPct val="0"/>
        </a:spcBef>
        <a:spcAft>
          <a:spcPct val="0"/>
        </a:spcAft>
        <a:defRPr sz="9865">
          <a:solidFill>
            <a:schemeClr val="tx2"/>
          </a:solidFill>
          <a:latin typeface="Times New Roman" panose="02020503050405090304" pitchFamily="18" charset="0"/>
        </a:defRPr>
      </a:lvl9pPr>
    </p:titleStyle>
    <p:bodyStyle>
      <a:defPPr>
        <a:defRPr kern="1200"/>
      </a:defPPr>
      <a:lvl1pPr marL="240030" indent="-239395" algn="l" defTabSz="640715" rtl="0" eaLnBrk="0" fontAlgn="base" hangingPunct="0">
        <a:spcBef>
          <a:spcPct val="6000"/>
        </a:spcBef>
        <a:spcAft>
          <a:spcPct val="0"/>
        </a:spcAft>
        <a:buChar char="•"/>
        <a:defRPr sz="2230">
          <a:solidFill>
            <a:schemeClr val="tx1"/>
          </a:solidFill>
          <a:latin typeface="+mn-lt"/>
          <a:ea typeface="+mn-ea"/>
          <a:cs typeface="+mn-cs"/>
        </a:defRPr>
      </a:lvl1pPr>
      <a:lvl2pPr marL="520065" indent="-200025" algn="l" defTabSz="640715" rtl="0" eaLnBrk="0" fontAlgn="base" hangingPunct="0">
        <a:spcBef>
          <a:spcPct val="6000"/>
        </a:spcBef>
        <a:spcAft>
          <a:spcPct val="0"/>
        </a:spcAft>
        <a:buChar char="–"/>
        <a:defRPr sz="1980">
          <a:solidFill>
            <a:schemeClr val="tx1"/>
          </a:solidFill>
          <a:latin typeface="+mn-lt"/>
        </a:defRPr>
      </a:lvl2pPr>
      <a:lvl3pPr marL="800735" indent="-160020" algn="l" defTabSz="640715" rtl="0" eaLnBrk="0" fontAlgn="base" hangingPunct="0">
        <a:spcBef>
          <a:spcPct val="6000"/>
        </a:spcBef>
        <a:spcAft>
          <a:spcPct val="0"/>
        </a:spcAft>
        <a:buChar char="•"/>
        <a:defRPr sz="1690">
          <a:solidFill>
            <a:schemeClr val="tx1"/>
          </a:solidFill>
          <a:latin typeface="+mn-lt"/>
        </a:defRPr>
      </a:lvl3pPr>
      <a:lvl4pPr marL="1122045" indent="-161290" algn="l" defTabSz="640715" rtl="0" eaLnBrk="0" fontAlgn="base" hangingPunct="0">
        <a:spcBef>
          <a:spcPct val="6000"/>
        </a:spcBef>
        <a:spcAft>
          <a:spcPct val="0"/>
        </a:spcAft>
        <a:buChar char="–"/>
        <a:defRPr sz="1355">
          <a:solidFill>
            <a:schemeClr val="tx1"/>
          </a:solidFill>
          <a:latin typeface="+mn-lt"/>
        </a:defRPr>
      </a:lvl4pPr>
      <a:lvl5pPr marL="1442085" indent="-160020" algn="l" defTabSz="640715" rtl="0" eaLnBrk="0" fontAlgn="base" hangingPunct="0">
        <a:spcBef>
          <a:spcPct val="6000"/>
        </a:spcBef>
        <a:spcAft>
          <a:spcPct val="0"/>
        </a:spcAft>
        <a:buChar char="»"/>
        <a:defRPr sz="1355">
          <a:solidFill>
            <a:schemeClr val="tx1"/>
          </a:solidFill>
          <a:latin typeface="+mn-lt"/>
        </a:defRPr>
      </a:lvl5pPr>
      <a:lvl6pPr marL="1537335" indent="-160020" algn="l" defTabSz="640715" rtl="0" eaLnBrk="0" fontAlgn="base" hangingPunct="0">
        <a:spcBef>
          <a:spcPct val="6000"/>
        </a:spcBef>
        <a:spcAft>
          <a:spcPct val="0"/>
        </a:spcAft>
        <a:buChar char="»"/>
        <a:defRPr sz="1355">
          <a:solidFill>
            <a:schemeClr val="tx1"/>
          </a:solidFill>
          <a:latin typeface="+mn-lt"/>
        </a:defRPr>
      </a:lvl6pPr>
      <a:lvl7pPr marL="1632585" indent="-160020" algn="l" defTabSz="640715" rtl="0" eaLnBrk="0" fontAlgn="base" hangingPunct="0">
        <a:spcBef>
          <a:spcPct val="6000"/>
        </a:spcBef>
        <a:spcAft>
          <a:spcPct val="0"/>
        </a:spcAft>
        <a:buChar char="»"/>
        <a:defRPr sz="1355">
          <a:solidFill>
            <a:schemeClr val="tx1"/>
          </a:solidFill>
          <a:latin typeface="+mn-lt"/>
        </a:defRPr>
      </a:lvl7pPr>
      <a:lvl8pPr marL="1727835" indent="-160020" algn="l" defTabSz="640715" rtl="0" eaLnBrk="0" fontAlgn="base" hangingPunct="0">
        <a:spcBef>
          <a:spcPct val="6000"/>
        </a:spcBef>
        <a:spcAft>
          <a:spcPct val="0"/>
        </a:spcAft>
        <a:buChar char="»"/>
        <a:defRPr sz="1355">
          <a:solidFill>
            <a:schemeClr val="tx1"/>
          </a:solidFill>
          <a:latin typeface="+mn-lt"/>
        </a:defRPr>
      </a:lvl8pPr>
      <a:lvl9pPr marL="1823085" indent="-160020" algn="l" defTabSz="640715" rtl="0" eaLnBrk="0" fontAlgn="base" hangingPunct="0">
        <a:spcBef>
          <a:spcPct val="6000"/>
        </a:spcBef>
        <a:spcAft>
          <a:spcPct val="0"/>
        </a:spcAft>
        <a:buChar char="»"/>
        <a:defRPr sz="135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1pPr>
      <a:lvl2pPr marL="9525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2pPr>
      <a:lvl3pPr marL="19050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3pPr>
      <a:lvl4pPr marL="28575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4pPr>
      <a:lvl5pPr marL="38100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5pPr>
      <a:lvl6pPr marL="47625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6pPr>
      <a:lvl7pPr marL="57150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7pPr>
      <a:lvl8pPr marL="66675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8pPr>
      <a:lvl9pPr marL="762000" algn="l" defTabSz="19050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hdphoto" Target="../media/image5.wdp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5"/>
          <p:cNvSpPr txBox="1"/>
          <p:nvPr/>
        </p:nvSpPr>
        <p:spPr>
          <a:xfrm>
            <a:off x="-53340" y="167005"/>
            <a:ext cx="12276455" cy="554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235" indent="0" algn="l" defTabSz="3761105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105" indent="0" algn="l" defTabSz="3761105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34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21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88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75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398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85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Cosmic-Ray Proton Transport and Solar Gamma-Ray Production in Coronal Flux-Rope Magnetic Structures</a:t>
            </a:r>
            <a:endParaRPr lang="en-US" altLang="zh-CN" sz="1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Ruopu Han(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韩若浦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Zhe Li(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李哲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Shanshan Xu(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许杉杉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)，Songzhan Chen（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陈松战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）</a:t>
            </a:r>
            <a:endParaRPr lang="en-US" altLang="zh-CN" sz="1125" b="1" baseline="30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en-US" sz="1125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8295" y="1324610"/>
            <a:ext cx="11660505" cy="535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>
              <a:latin typeface="+mj-lt"/>
            </a:endParaRPr>
          </a:p>
        </p:txBody>
      </p: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328295" y="866140"/>
            <a:ext cx="11659870" cy="45847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algn="ctr" defTabSz="3134995">
              <a:defRPr/>
            </a:pPr>
            <a:r>
              <a:rPr lang="en-US" sz="2000" b="1">
                <a:solidFill>
                  <a:schemeClr val="bg1"/>
                </a:solidFill>
                <a:effectLst/>
                <a:latin typeface="Quattrocento" panose="02020502030000000404" pitchFamily="18" charset="0"/>
              </a:rPr>
              <a:t>Introduction</a:t>
            </a:r>
            <a:r>
              <a:rPr lang="en-US" sz="1250" b="1">
                <a:solidFill>
                  <a:schemeClr val="bg1"/>
                </a:solidFill>
                <a:effectLst/>
                <a:latin typeface="Quattrocento" panose="02020502030000000404" pitchFamily="18" charset="0"/>
              </a:rPr>
              <a:t> </a:t>
            </a:r>
            <a:endParaRPr lang="en-US" sz="1250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3080" y="1324610"/>
            <a:ext cx="5125085" cy="2478405"/>
          </a:xfrm>
          <a:prstGeom prst="rect">
            <a:avLst/>
          </a:prstGeom>
        </p:spPr>
      </p:pic>
      <p:sp>
        <p:nvSpPr>
          <p:cNvPr id="118" name="矩形 117"/>
          <p:cNvSpPr/>
          <p:nvPr/>
        </p:nvSpPr>
        <p:spPr>
          <a:xfrm>
            <a:off x="381000" y="1752600"/>
            <a:ext cx="6151245" cy="10083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Problem: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Discrepancy between theory and observation.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0" y="457200"/>
            <a:ext cx="1186180" cy="76390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1000" y="334645"/>
            <a:ext cx="542925" cy="538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  <a:endParaRPr lang="en-US" altLang="zh-CN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65" y="4254500"/>
            <a:ext cx="2343150" cy="235775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3843655"/>
            <a:ext cx="4251960" cy="281432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304800" y="3429000"/>
            <a:ext cx="4616450" cy="23571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l"/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multi-scale magnetic structures and turbulent fields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play a central role in cosmic-ray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transport and gamma-ray production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</a:rPr>
              <a:t>near the solar surface. </a:t>
            </a:r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algn="l"/>
            <a:endParaRPr lang="en-US" altLang="zh-CN" sz="2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5"/>
          <p:cNvSpPr txBox="1"/>
          <p:nvPr/>
        </p:nvSpPr>
        <p:spPr>
          <a:xfrm>
            <a:off x="-53340" y="167005"/>
            <a:ext cx="12276455" cy="554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235" indent="0" algn="l" defTabSz="3761105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105" indent="0" algn="l" defTabSz="3761105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34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21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88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75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398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85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Cosmic-Ray Proton Transport and Solar Gamma-Ray Production in Coronal Flux-Rope Magnetic Structures</a:t>
            </a:r>
            <a:endParaRPr lang="en-US" altLang="zh-CN" sz="1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Ruopu Han(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韩若浦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Zhe Li(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李哲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Shanshan Xu(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许杉杉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)，Songzhan Chen（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陈松战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）</a:t>
            </a:r>
            <a:endParaRPr lang="en-US" altLang="zh-CN" sz="1125" b="1" baseline="30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en-US" sz="1125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8295" y="1324610"/>
            <a:ext cx="11660505" cy="535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>
              <a:latin typeface="+mj-lt"/>
            </a:endParaRPr>
          </a:p>
        </p:txBody>
      </p: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328295" y="866140"/>
            <a:ext cx="11659870" cy="45847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algn="ctr" defTabSz="3134995">
              <a:defRPr/>
            </a:pPr>
            <a:r>
              <a:rPr lang="en-US" sz="2000" b="1">
                <a:solidFill>
                  <a:schemeClr val="bg1"/>
                </a:solidFill>
                <a:effectLst/>
                <a:latin typeface="Quattrocento" panose="02020502030000000404" pitchFamily="18" charset="0"/>
              </a:rPr>
              <a:t>Gamma-ray from the sun </a:t>
            </a:r>
            <a:endParaRPr lang="en-US" sz="2000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0" y="457200"/>
            <a:ext cx="1186180" cy="76390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1000" y="334645"/>
            <a:ext cx="542925" cy="538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  <a:endParaRPr lang="en-US" altLang="zh-CN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0200"/>
            <a:ext cx="2851785" cy="1553845"/>
          </a:xfrm>
          <a:prstGeom prst="rect">
            <a:avLst/>
          </a:prstGeom>
        </p:spPr>
      </p:pic>
      <p:pic>
        <p:nvPicPr>
          <p:cNvPr id="77" name="Picture 2" descr="Sun activity archive for May 2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" y="3581400"/>
            <a:ext cx="2750820" cy="164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文本框 77"/>
          <p:cNvSpPr txBox="1"/>
          <p:nvPr/>
        </p:nvSpPr>
        <p:spPr>
          <a:xfrm>
            <a:off x="762000" y="5638800"/>
            <a:ext cx="2750185" cy="331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1400">
                <a:highlight>
                  <a:srgbClr val="C0C0C0"/>
                </a:highlight>
              </a:rPr>
              <a:t>WCDA DATA : </a:t>
            </a:r>
            <a:r>
              <a:rPr lang="en-US" altLang="zh-CN" sz="1400">
                <a:solidFill>
                  <a:schemeClr val="tx1"/>
                </a:solidFill>
                <a:highlight>
                  <a:srgbClr val="C0C0C0"/>
                </a:highlight>
                <a:sym typeface="+mn-ea"/>
              </a:rPr>
              <a:t>2021067-2023365</a:t>
            </a:r>
            <a:endParaRPr lang="en-US" sz="1400" dirty="0">
              <a:solidFill>
                <a:srgbClr val="FC8110"/>
              </a:solidFill>
            </a:endParaRPr>
          </a:p>
          <a:p>
            <a:endParaRPr lang="en-US" altLang="zh-CN" sz="1400"/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400" y="1778000"/>
            <a:ext cx="2608580" cy="228854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3561080" y="1355090"/>
            <a:ext cx="20320" cy="535051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240" y="1777365"/>
            <a:ext cx="3132455" cy="2279015"/>
          </a:xfrm>
          <a:prstGeom prst="rect">
            <a:avLst/>
          </a:prstGeom>
        </p:spPr>
      </p:pic>
      <p:pic>
        <p:nvPicPr>
          <p:cNvPr id="11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66565"/>
            <a:ext cx="4192270" cy="2321560"/>
          </a:xfrm>
          <a:prstGeom prst="rect">
            <a:avLst/>
          </a:prstGeom>
        </p:spPr>
      </p:pic>
      <p:sp>
        <p:nvSpPr>
          <p:cNvPr id="116" name="文本框 115"/>
          <p:cNvSpPr txBox="1"/>
          <p:nvPr/>
        </p:nvSpPr>
        <p:spPr>
          <a:xfrm>
            <a:off x="8305800" y="4563110"/>
            <a:ext cx="3249295" cy="1724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dirty="0">
                <a:sym typeface="+mn-ea"/>
              </a:rPr>
              <a:t>Our analysis reveals a marginal detection of  TeV gamma-ray excess from the Sun, with a spectrum that appears to connect to  the Fermi-LAT band which for the first time fills the flux gap.</a:t>
            </a:r>
            <a:endParaRPr lang="en-US" altLang="zh-CN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33800" y="1295400"/>
            <a:ext cx="2813050" cy="368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Removed Sun shadow effect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9652000" y="1524000"/>
            <a:ext cx="2254250" cy="29838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/>
              <a:t>Within this energy range, the overall radial deviation toward the Sun is statistically consistent with zero. A weak positive excess is observed near the solar center; however, given the current statistical uncertainties, this feature alone cannot be interpreted as significant evidence for a solar gamma-ray signal.</a:t>
            </a:r>
            <a:endParaRPr lang="en-US" altLang="zh-CN" sz="140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5"/>
          <p:cNvSpPr txBox="1"/>
          <p:nvPr/>
        </p:nvSpPr>
        <p:spPr>
          <a:xfrm>
            <a:off x="-53340" y="167005"/>
            <a:ext cx="12276455" cy="5543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235" indent="0" algn="l" defTabSz="3761105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105" indent="0" algn="l" defTabSz="3761105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34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210" indent="0" algn="l" defTabSz="3761105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88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750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398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855" indent="-940435" algn="l" defTabSz="3761105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sym typeface="+mn-ea"/>
              </a:rPr>
              <a:t>Cosmic-Ray Proton Transport and Solar Gamma-Ray Production in Coronal Flux-Rope Magnetic Structures</a:t>
            </a:r>
            <a:endParaRPr lang="en-US" altLang="zh-CN" sz="18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</a:endParaRPr>
          </a:p>
          <a:p>
            <a:pPr indent="0" algn="ctr" fontAlgn="auto">
              <a:lnSpc>
                <a:spcPct val="150000"/>
              </a:lnSpc>
            </a:pP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Ruopu Han(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韩若浦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Zhe Li(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李哲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), Shanshan Xu(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许杉杉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)，Songzhan Chen（</a:t>
            </a:r>
            <a:r>
              <a:rPr lang="zh-CN" altLang="en-US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陈松战</a:t>
            </a:r>
            <a:r>
              <a:rPr lang="en-US" altLang="zh-CN" sz="1125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Times New Roman Regular" panose="02020503050405090304" charset="0"/>
                <a:cs typeface="Times New Roman Regular" panose="02020503050405090304" charset="0"/>
                <a:sym typeface="+mn-ea"/>
              </a:rPr>
              <a:t>）</a:t>
            </a:r>
            <a:endParaRPr lang="en-US" altLang="zh-CN" sz="1125" b="1" baseline="300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Times New Roman Regular" panose="02020503050405090304" charset="0"/>
              <a:cs typeface="Times New Roman Regular" panose="02020503050405090304" charset="0"/>
              <a:sym typeface="+mn-ea"/>
            </a:endParaRPr>
          </a:p>
          <a:p>
            <a:pPr indent="0" algn="ctr" fontAlgn="auto">
              <a:lnSpc>
                <a:spcPct val="150000"/>
              </a:lnSpc>
            </a:pPr>
            <a:endParaRPr lang="en-US" sz="1125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28295" y="1324610"/>
            <a:ext cx="11660505" cy="5352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2000">
              <a:latin typeface="+mj-lt"/>
            </a:endParaRPr>
          </a:p>
        </p:txBody>
      </p:sp>
      <p:sp>
        <p:nvSpPr>
          <p:cNvPr id="74" name="Rectangle 10"/>
          <p:cNvSpPr>
            <a:spLocks noChangeArrowheads="1"/>
          </p:cNvSpPr>
          <p:nvPr/>
        </p:nvSpPr>
        <p:spPr bwMode="auto">
          <a:xfrm>
            <a:off x="328295" y="866140"/>
            <a:ext cx="11659870" cy="45847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57150" tIns="15240" rIns="57150" bIns="14284" anchor="ctr" anchorCtr="0"/>
          <a:lstStyle>
            <a:defPPr>
              <a:defRPr kern="1200"/>
            </a:defPPr>
          </a:lstStyle>
          <a:p>
            <a:pPr algn="ctr" defTabSz="3134995">
              <a:defRPr/>
            </a:pPr>
            <a:r>
              <a:rPr lang="en-US" sz="2000" b="1">
                <a:solidFill>
                  <a:schemeClr val="bg1"/>
                </a:solidFill>
                <a:effectLst/>
                <a:latin typeface="Quattrocento" panose="02020502030000000404" pitchFamily="18" charset="0"/>
              </a:rPr>
              <a:t>3D Simulation</a:t>
            </a:r>
            <a:endParaRPr lang="en-US" sz="2000" b="1">
              <a:solidFill>
                <a:schemeClr val="bg1"/>
              </a:solidFill>
              <a:effectLst/>
              <a:latin typeface="Quattrocento" panose="020205020300000004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0" y="457200"/>
            <a:ext cx="1186180" cy="76390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1000" y="334645"/>
            <a:ext cx="542925" cy="5384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11</a:t>
            </a:r>
            <a:endParaRPr lang="en-US" altLang="zh-CN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447800"/>
            <a:ext cx="2204085" cy="2070100"/>
          </a:xfrm>
          <a:prstGeom prst="rect">
            <a:avLst/>
          </a:prstGeom>
        </p:spPr>
      </p:pic>
      <p:pic>
        <p:nvPicPr>
          <p:cNvPr id="108" name="图片 1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185" y="3768090"/>
            <a:ext cx="3693160" cy="2092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295" y="1442085"/>
            <a:ext cx="1569720" cy="14122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461770"/>
            <a:ext cx="1503680" cy="13728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3048000"/>
            <a:ext cx="3205480" cy="293052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81125" y="598741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Large-scale</a:t>
            </a:r>
            <a:endParaRPr lang="en-US" altLang="zh-CN" sz="200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4180" y="1447800"/>
            <a:ext cx="1503045" cy="201358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318125" y="5962015"/>
            <a:ext cx="140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Small-scale</a:t>
            </a:r>
            <a:endParaRPr lang="en-US" altLang="zh-CN" sz="200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4825" y="1447800"/>
            <a:ext cx="3860165" cy="2496185"/>
          </a:xfrm>
          <a:prstGeom prst="rect">
            <a:avLst/>
          </a:prstGeom>
        </p:spPr>
      </p:pic>
      <p:cxnSp>
        <p:nvCxnSpPr>
          <p:cNvPr id="26" name="直接连接符 25"/>
          <p:cNvCxnSpPr/>
          <p:nvPr/>
        </p:nvCxnSpPr>
        <p:spPr>
          <a:xfrm flipH="1">
            <a:off x="3886200" y="1363980"/>
            <a:ext cx="635" cy="53416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文本框 116"/>
          <p:cNvSpPr txBox="1"/>
          <p:nvPr/>
        </p:nvSpPr>
        <p:spPr>
          <a:xfrm>
            <a:off x="8181340" y="4191000"/>
            <a:ext cx="3651885" cy="2132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None/>
            </a:pPr>
            <a:r>
              <a:rPr lang="en-US" altLang="zh-CN" sz="2000" dirty="0">
                <a:sym typeface="+mn-ea"/>
              </a:rPr>
              <a:t>   Magneticflux-rope fields indeed enhance gamma-ray production in the solar atmosphere; </a:t>
            </a:r>
            <a:endParaRPr lang="en-US" altLang="zh-CN" sz="2000" dirty="0">
              <a:sym typeface="+mn-ea"/>
            </a:endParaRPr>
          </a:p>
          <a:p>
            <a:pPr algn="l">
              <a:buClrTx/>
              <a:buSzTx/>
              <a:buNone/>
            </a:pPr>
            <a:r>
              <a:rPr lang="en-US" altLang="zh-CN" sz="2000" dirty="0">
                <a:sym typeface="+mn-ea"/>
              </a:rPr>
              <a:t>      localized strong magnetic structures may be more effective than  PFSS models.</a:t>
            </a:r>
            <a:endParaRPr lang="en-US" altLang="zh-CN" sz="2000" dirty="0">
              <a:sym typeface="+mn-ea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ponderingpeacock|08-2022"/>
</p:tagLst>
</file>

<file path=ppt/theme/theme1.xml><?xml version="1.0" encoding="utf-8"?>
<a:theme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50305040509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50305040509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1488</Words>
  <Application>WPS 演示</Application>
  <PresentationFormat>Custom</PresentationFormat>
  <Paragraphs>49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21" baseType="lpstr">
      <vt:lpstr>Arial</vt:lpstr>
      <vt:lpstr>宋体</vt:lpstr>
      <vt:lpstr>Wingdings</vt:lpstr>
      <vt:lpstr>Times New Roman</vt:lpstr>
      <vt:lpstr>Arial</vt:lpstr>
      <vt:lpstr>SimSun</vt:lpstr>
      <vt:lpstr>Franklin Gothic Heavy</vt:lpstr>
      <vt:lpstr>苹方-简</vt:lpstr>
      <vt:lpstr>Times New Roman Regular</vt:lpstr>
      <vt:lpstr>Quattrocento</vt:lpstr>
      <vt:lpstr>Times New Roman Italic</vt:lpstr>
      <vt:lpstr>宋体</vt:lpstr>
      <vt:lpstr>汉仪书宋二KW</vt:lpstr>
      <vt:lpstr>微软雅黑</vt:lpstr>
      <vt:lpstr>汉仪旗黑</vt:lpstr>
      <vt:lpstr>Arial Unicode MS</vt:lpstr>
      <vt:lpstr>SimSun</vt:lpstr>
      <vt:lpstr>Default Design</vt:lpstr>
      <vt:lpstr>PowerPoint 演示文稿</vt:lpstr>
      <vt:lpstr>PowerPoint 演示文稿</vt:lpstr>
      <vt:lpstr>PowerPoint 演示文稿</vt:lpstr>
    </vt:vector>
  </TitlesOfParts>
  <Company>Graphicsland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for a scientific poster</dc:title>
  <dc:creator>Graphicsland/MakeSigns.com</dc:creator>
  <cp:keywords>scientific, research, template, custom, poster, presentation, symposium, printing, PowerPoint, create, design, example, sample, download</cp:keywords>
  <dc:description>This is a free template from MakeSigns.com to help you create the perfect scientific poster.</dc:description>
  <dc:subject>Free Poster Presentation Example</dc:subject>
  <cp:category>research posters template</cp:category>
  <cp:lastModifiedBy>hanruopu</cp:lastModifiedBy>
  <cp:revision>109</cp:revision>
  <dcterms:created xsi:type="dcterms:W3CDTF">2026-04-27T06:11:25Z</dcterms:created>
  <dcterms:modified xsi:type="dcterms:W3CDTF">2026-04-27T06:11:25Z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E22533AB5AF7641D0DFEEE6942145A59_43</vt:lpwstr>
  </property>
  <property fmtid="{D5CDD505-2E9C-101B-9397-08002B2CF9AE}" pid="3" name="KSOProductBuildVer">
    <vt:lpwstr>2052-12.1.25205.25205</vt:lpwstr>
  </property>
</Properties>
</file>