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183E41-3116-4A41-8D01-7ED0B23D96C7}" v="20" dt="2024-10-26T13:37:12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7" autoAdjust="0"/>
    <p:restoredTop sz="93120" autoAdjust="0"/>
  </p:normalViewPr>
  <p:slideViewPr>
    <p:cSldViewPr snapToGrid="0">
      <p:cViewPr varScale="1">
        <p:scale>
          <a:sx n="89" d="100"/>
          <a:sy n="89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梓杰 黄" userId="ea9d78a7b9c97059" providerId="LiveId" clId="{E1183E41-3116-4A41-8D01-7ED0B23D96C7}"/>
    <pc:docChg chg="undo redo custSel addSld modSld">
      <pc:chgData name="梓杰 黄" userId="ea9d78a7b9c97059" providerId="LiveId" clId="{E1183E41-3116-4A41-8D01-7ED0B23D96C7}" dt="2024-10-26T14:14:45.153" v="2099" actId="20577"/>
      <pc:docMkLst>
        <pc:docMk/>
      </pc:docMkLst>
      <pc:sldChg chg="modSp mod modNotesTx">
        <pc:chgData name="梓杰 黄" userId="ea9d78a7b9c97059" providerId="LiveId" clId="{E1183E41-3116-4A41-8D01-7ED0B23D96C7}" dt="2024-10-26T14:12:59.622" v="2068" actId="20577"/>
        <pc:sldMkLst>
          <pc:docMk/>
          <pc:sldMk cId="1271962131" sldId="256"/>
        </pc:sldMkLst>
        <pc:spChg chg="mod">
          <ac:chgData name="梓杰 黄" userId="ea9d78a7b9c97059" providerId="LiveId" clId="{E1183E41-3116-4A41-8D01-7ED0B23D96C7}" dt="2024-10-26T12:09:34.892" v="0" actId="1076"/>
          <ac:spMkLst>
            <pc:docMk/>
            <pc:sldMk cId="1271962131" sldId="256"/>
            <ac:spMk id="3" creationId="{B463DFDE-628B-6EDF-A35E-AE1AE02BA6AE}"/>
          </ac:spMkLst>
        </pc:spChg>
      </pc:sldChg>
      <pc:sldChg chg="addSp delSp modSp mod modNotesTx">
        <pc:chgData name="梓杰 黄" userId="ea9d78a7b9c97059" providerId="LiveId" clId="{E1183E41-3116-4A41-8D01-7ED0B23D96C7}" dt="2024-10-26T14:14:45.153" v="2099" actId="20577"/>
        <pc:sldMkLst>
          <pc:docMk/>
          <pc:sldMk cId="1833911086" sldId="257"/>
        </pc:sldMkLst>
        <pc:spChg chg="add del mod">
          <ac:chgData name="梓杰 黄" userId="ea9d78a7b9c97059" providerId="LiveId" clId="{E1183E41-3116-4A41-8D01-7ED0B23D96C7}" dt="2024-10-26T12:10:09.375" v="6" actId="478"/>
          <ac:spMkLst>
            <pc:docMk/>
            <pc:sldMk cId="1833911086" sldId="257"/>
            <ac:spMk id="4" creationId="{71C515D3-DD26-CBF3-5B1E-9CCB703C0DCD}"/>
          </ac:spMkLst>
        </pc:spChg>
        <pc:spChg chg="add del mod">
          <ac:chgData name="梓杰 黄" userId="ea9d78a7b9c97059" providerId="LiveId" clId="{E1183E41-3116-4A41-8D01-7ED0B23D96C7}" dt="2024-10-26T12:10:11.286" v="7" actId="478"/>
          <ac:spMkLst>
            <pc:docMk/>
            <pc:sldMk cId="1833911086" sldId="257"/>
            <ac:spMk id="5" creationId="{434714E7-4B7C-36A5-47CB-714442892AA1}"/>
          </ac:spMkLst>
        </pc:spChg>
        <pc:spChg chg="add mod">
          <ac:chgData name="梓杰 黄" userId="ea9d78a7b9c97059" providerId="LiveId" clId="{E1183E41-3116-4A41-8D01-7ED0B23D96C7}" dt="2024-10-26T12:18:05.627" v="381" actId="20577"/>
          <ac:spMkLst>
            <pc:docMk/>
            <pc:sldMk cId="1833911086" sldId="257"/>
            <ac:spMk id="6" creationId="{5AF03AD2-F80E-6130-ED11-3DD103C6A019}"/>
          </ac:spMkLst>
        </pc:spChg>
        <pc:spChg chg="add mod">
          <ac:chgData name="梓杰 黄" userId="ea9d78a7b9c97059" providerId="LiveId" clId="{E1183E41-3116-4A41-8D01-7ED0B23D96C7}" dt="2024-10-26T12:29:37.365" v="798" actId="20577"/>
          <ac:spMkLst>
            <pc:docMk/>
            <pc:sldMk cId="1833911086" sldId="257"/>
            <ac:spMk id="7" creationId="{8AE17B46-F659-D437-15BC-DF0BE89F5ED3}"/>
          </ac:spMkLst>
        </pc:spChg>
        <pc:spChg chg="add mod">
          <ac:chgData name="梓杰 黄" userId="ea9d78a7b9c97059" providerId="LiveId" clId="{E1183E41-3116-4A41-8D01-7ED0B23D96C7}" dt="2024-10-26T14:14:45.153" v="2099" actId="20577"/>
          <ac:spMkLst>
            <pc:docMk/>
            <pc:sldMk cId="1833911086" sldId="257"/>
            <ac:spMk id="8" creationId="{026876BB-539A-E0A6-89A5-A3DAB805E075}"/>
          </ac:spMkLst>
        </pc:spChg>
        <pc:spChg chg="add mod">
          <ac:chgData name="梓杰 黄" userId="ea9d78a7b9c97059" providerId="LiveId" clId="{E1183E41-3116-4A41-8D01-7ED0B23D96C7}" dt="2024-10-26T13:44:45.978" v="1750" actId="1076"/>
          <ac:spMkLst>
            <pc:docMk/>
            <pc:sldMk cId="1833911086" sldId="257"/>
            <ac:spMk id="12" creationId="{218ACCF7-DE44-4768-7AA0-0D222AAD8288}"/>
          </ac:spMkLst>
        </pc:spChg>
        <pc:spChg chg="add mod">
          <ac:chgData name="梓杰 黄" userId="ea9d78a7b9c97059" providerId="LiveId" clId="{E1183E41-3116-4A41-8D01-7ED0B23D96C7}" dt="2024-10-26T12:14:18.522" v="193" actId="1076"/>
          <ac:spMkLst>
            <pc:docMk/>
            <pc:sldMk cId="1833911086" sldId="257"/>
            <ac:spMk id="13" creationId="{08FD8F0A-BCAA-761F-7D27-137D402993D2}"/>
          </ac:spMkLst>
        </pc:spChg>
        <pc:spChg chg="add mod">
          <ac:chgData name="梓杰 黄" userId="ea9d78a7b9c97059" providerId="LiveId" clId="{E1183E41-3116-4A41-8D01-7ED0B23D96C7}" dt="2024-10-26T12:14:13.805" v="191" actId="1076"/>
          <ac:spMkLst>
            <pc:docMk/>
            <pc:sldMk cId="1833911086" sldId="257"/>
            <ac:spMk id="14" creationId="{7B1B8C0D-4A0C-2784-D5E4-35D756C8752C}"/>
          </ac:spMkLst>
        </pc:spChg>
        <pc:spChg chg="add del mod">
          <ac:chgData name="梓杰 黄" userId="ea9d78a7b9c97059" providerId="LiveId" clId="{E1183E41-3116-4A41-8D01-7ED0B23D96C7}" dt="2024-10-26T12:15:25.446" v="233" actId="478"/>
          <ac:spMkLst>
            <pc:docMk/>
            <pc:sldMk cId="1833911086" sldId="257"/>
            <ac:spMk id="15" creationId="{F3A4A19E-2FA9-ED94-6823-B9A7017E6D4A}"/>
          </ac:spMkLst>
        </pc:spChg>
        <pc:spChg chg="add mod">
          <ac:chgData name="梓杰 黄" userId="ea9d78a7b9c97059" providerId="LiveId" clId="{E1183E41-3116-4A41-8D01-7ED0B23D96C7}" dt="2024-10-26T13:44:39.958" v="1749" actId="1076"/>
          <ac:spMkLst>
            <pc:docMk/>
            <pc:sldMk cId="1833911086" sldId="257"/>
            <ac:spMk id="24" creationId="{82DDC804-1520-B44B-8E07-5FA0C9FE95C4}"/>
          </ac:spMkLst>
        </pc:spChg>
        <pc:picChg chg="add mod">
          <ac:chgData name="梓杰 黄" userId="ea9d78a7b9c97059" providerId="LiveId" clId="{E1183E41-3116-4A41-8D01-7ED0B23D96C7}" dt="2024-10-26T12:14:11.198" v="190" actId="1076"/>
          <ac:picMkLst>
            <pc:docMk/>
            <pc:sldMk cId="1833911086" sldId="257"/>
            <ac:picMk id="9" creationId="{A0974A0F-28BA-7FC2-FB2C-D702F1EA0744}"/>
          </ac:picMkLst>
        </pc:picChg>
        <pc:picChg chg="add mod">
          <ac:chgData name="梓杰 黄" userId="ea9d78a7b9c97059" providerId="LiveId" clId="{E1183E41-3116-4A41-8D01-7ED0B23D96C7}" dt="2024-10-26T13:44:35.550" v="1748" actId="1076"/>
          <ac:picMkLst>
            <pc:docMk/>
            <pc:sldMk cId="1833911086" sldId="257"/>
            <ac:picMk id="10" creationId="{FB76351C-577D-E37B-2BA2-200E5C79F2D9}"/>
          </ac:picMkLst>
        </pc:picChg>
        <pc:picChg chg="add mod">
          <ac:chgData name="梓杰 黄" userId="ea9d78a7b9c97059" providerId="LiveId" clId="{E1183E41-3116-4A41-8D01-7ED0B23D96C7}" dt="2024-10-26T12:14:15.556" v="192" actId="1076"/>
          <ac:picMkLst>
            <pc:docMk/>
            <pc:sldMk cId="1833911086" sldId="257"/>
            <ac:picMk id="11" creationId="{DEDC6926-6CFD-00A2-B339-BFC2737F2CD0}"/>
          </ac:picMkLst>
        </pc:picChg>
        <pc:cxnChg chg="add del mod">
          <ac:chgData name="梓杰 黄" userId="ea9d78a7b9c97059" providerId="LiveId" clId="{E1183E41-3116-4A41-8D01-7ED0B23D96C7}" dt="2024-10-26T12:15:24.316" v="232" actId="478"/>
          <ac:cxnSpMkLst>
            <pc:docMk/>
            <pc:sldMk cId="1833911086" sldId="257"/>
            <ac:cxnSpMk id="16" creationId="{600BD587-CB68-01D7-B821-E8B4208A34C3}"/>
          </ac:cxnSpMkLst>
        </pc:cxnChg>
        <pc:cxnChg chg="add del mod">
          <ac:chgData name="梓杰 黄" userId="ea9d78a7b9c97059" providerId="LiveId" clId="{E1183E41-3116-4A41-8D01-7ED0B23D96C7}" dt="2024-10-26T12:15:23.964" v="231" actId="478"/>
          <ac:cxnSpMkLst>
            <pc:docMk/>
            <pc:sldMk cId="1833911086" sldId="257"/>
            <ac:cxnSpMk id="17" creationId="{AEC60B44-2EB4-3C7B-232A-5BA905986CB8}"/>
          </ac:cxnSpMkLst>
        </pc:cxnChg>
      </pc:sldChg>
      <pc:sldChg chg="addSp delSp modSp new mod modNotesTx">
        <pc:chgData name="梓杰 黄" userId="ea9d78a7b9c97059" providerId="LiveId" clId="{E1183E41-3116-4A41-8D01-7ED0B23D96C7}" dt="2024-10-26T14:12:56.960" v="2067" actId="20577"/>
        <pc:sldMkLst>
          <pc:docMk/>
          <pc:sldMk cId="1199523809" sldId="258"/>
        </pc:sldMkLst>
        <pc:spChg chg="del">
          <ac:chgData name="梓杰 黄" userId="ea9d78a7b9c97059" providerId="LiveId" clId="{E1183E41-3116-4A41-8D01-7ED0B23D96C7}" dt="2024-10-26T12:18:27.244" v="383" actId="478"/>
          <ac:spMkLst>
            <pc:docMk/>
            <pc:sldMk cId="1199523809" sldId="258"/>
            <ac:spMk id="2" creationId="{17CF9E9D-A679-C852-B747-9CCD446DDDC4}"/>
          </ac:spMkLst>
        </pc:spChg>
        <pc:spChg chg="del">
          <ac:chgData name="梓杰 黄" userId="ea9d78a7b9c97059" providerId="LiveId" clId="{E1183E41-3116-4A41-8D01-7ED0B23D96C7}" dt="2024-10-26T12:18:28.859" v="384" actId="478"/>
          <ac:spMkLst>
            <pc:docMk/>
            <pc:sldMk cId="1199523809" sldId="258"/>
            <ac:spMk id="3" creationId="{D83C787E-A826-D9F6-7909-88035571A8CF}"/>
          </ac:spMkLst>
        </pc:spChg>
        <pc:spChg chg="add mod">
          <ac:chgData name="梓杰 黄" userId="ea9d78a7b9c97059" providerId="LiveId" clId="{E1183E41-3116-4A41-8D01-7ED0B23D96C7}" dt="2024-10-26T12:20:51.756" v="482" actId="1076"/>
          <ac:spMkLst>
            <pc:docMk/>
            <pc:sldMk cId="1199523809" sldId="258"/>
            <ac:spMk id="4" creationId="{124CFE21-E3AA-D703-6E0A-9CF19866819A}"/>
          </ac:spMkLst>
        </pc:spChg>
      </pc:sldChg>
      <pc:sldChg chg="addSp delSp modSp new mod modNotesTx">
        <pc:chgData name="梓杰 黄" userId="ea9d78a7b9c97059" providerId="LiveId" clId="{E1183E41-3116-4A41-8D01-7ED0B23D96C7}" dt="2024-10-26T14:13:04.963" v="2074" actId="20577"/>
        <pc:sldMkLst>
          <pc:docMk/>
          <pc:sldMk cId="3761358047" sldId="259"/>
        </pc:sldMkLst>
        <pc:spChg chg="del">
          <ac:chgData name="梓杰 黄" userId="ea9d78a7b9c97059" providerId="LiveId" clId="{E1183E41-3116-4A41-8D01-7ED0B23D96C7}" dt="2024-10-26T12:53:17.479" v="1111" actId="478"/>
          <ac:spMkLst>
            <pc:docMk/>
            <pc:sldMk cId="3761358047" sldId="259"/>
            <ac:spMk id="2" creationId="{1CBFE07B-78D4-69F9-9C32-FE8CB6D0445B}"/>
          </ac:spMkLst>
        </pc:spChg>
        <pc:spChg chg="del">
          <ac:chgData name="梓杰 黄" userId="ea9d78a7b9c97059" providerId="LiveId" clId="{E1183E41-3116-4A41-8D01-7ED0B23D96C7}" dt="2024-10-26T12:53:18.470" v="1112" actId="478"/>
          <ac:spMkLst>
            <pc:docMk/>
            <pc:sldMk cId="3761358047" sldId="259"/>
            <ac:spMk id="3" creationId="{F2682CB6-8FB1-E4BA-63C8-8BB46A7AFE16}"/>
          </ac:spMkLst>
        </pc:spChg>
        <pc:spChg chg="add mod">
          <ac:chgData name="梓杰 黄" userId="ea9d78a7b9c97059" providerId="LiveId" clId="{E1183E41-3116-4A41-8D01-7ED0B23D96C7}" dt="2024-10-26T12:56:20.129" v="1373" actId="207"/>
          <ac:spMkLst>
            <pc:docMk/>
            <pc:sldMk cId="3761358047" sldId="259"/>
            <ac:spMk id="4" creationId="{ECC81DB7-A611-F905-3CD9-0D8807135119}"/>
          </ac:spMkLst>
        </pc:spChg>
        <pc:spChg chg="add mod">
          <ac:chgData name="梓杰 黄" userId="ea9d78a7b9c97059" providerId="LiveId" clId="{E1183E41-3116-4A41-8D01-7ED0B23D96C7}" dt="2024-10-26T12:55:45.598" v="1356" actId="207"/>
          <ac:spMkLst>
            <pc:docMk/>
            <pc:sldMk cId="3761358047" sldId="259"/>
            <ac:spMk id="6" creationId="{6D328604-8EFE-378A-073F-C0AD92D6E625}"/>
          </ac:spMkLst>
        </pc:spChg>
        <pc:spChg chg="add mod">
          <ac:chgData name="梓杰 黄" userId="ea9d78a7b9c97059" providerId="LiveId" clId="{E1183E41-3116-4A41-8D01-7ED0B23D96C7}" dt="2024-10-26T12:55:17.248" v="1342" actId="1076"/>
          <ac:spMkLst>
            <pc:docMk/>
            <pc:sldMk cId="3761358047" sldId="259"/>
            <ac:spMk id="8" creationId="{9772272D-1112-CCB6-E933-78ABFD2B380B}"/>
          </ac:spMkLst>
        </pc:spChg>
        <pc:spChg chg="add mod">
          <ac:chgData name="梓杰 黄" userId="ea9d78a7b9c97059" providerId="LiveId" clId="{E1183E41-3116-4A41-8D01-7ED0B23D96C7}" dt="2024-10-26T12:55:27.734" v="1353" actId="20577"/>
          <ac:spMkLst>
            <pc:docMk/>
            <pc:sldMk cId="3761358047" sldId="259"/>
            <ac:spMk id="9" creationId="{CE185912-C552-F9BC-FBF4-F24FAF924F1C}"/>
          </ac:spMkLst>
        </pc:spChg>
        <pc:spChg chg="add del mod">
          <ac:chgData name="梓杰 黄" userId="ea9d78a7b9c97059" providerId="LiveId" clId="{E1183E41-3116-4A41-8D01-7ED0B23D96C7}" dt="2024-10-26T12:56:03.091" v="1361" actId="478"/>
          <ac:spMkLst>
            <pc:docMk/>
            <pc:sldMk cId="3761358047" sldId="259"/>
            <ac:spMk id="10" creationId="{152B0E18-7278-4883-DB6A-5D0F1A74C0BD}"/>
          </ac:spMkLst>
        </pc:spChg>
        <pc:spChg chg="add del mod">
          <ac:chgData name="梓杰 黄" userId="ea9d78a7b9c97059" providerId="LiveId" clId="{E1183E41-3116-4A41-8D01-7ED0B23D96C7}" dt="2024-10-26T12:53:54.389" v="1308" actId="478"/>
          <ac:spMkLst>
            <pc:docMk/>
            <pc:sldMk cId="3761358047" sldId="259"/>
            <ac:spMk id="11" creationId="{8810A976-6646-C1D0-3A37-372BE4C30A76}"/>
          </ac:spMkLst>
        </pc:spChg>
        <pc:spChg chg="add del mod">
          <ac:chgData name="梓杰 黄" userId="ea9d78a7b9c97059" providerId="LiveId" clId="{E1183E41-3116-4A41-8D01-7ED0B23D96C7}" dt="2024-10-26T12:53:47.833" v="1306" actId="478"/>
          <ac:spMkLst>
            <pc:docMk/>
            <pc:sldMk cId="3761358047" sldId="259"/>
            <ac:spMk id="14" creationId="{CEECA484-0663-8296-4626-E5C70C351117}"/>
          </ac:spMkLst>
        </pc:spChg>
        <pc:spChg chg="add del mod">
          <ac:chgData name="梓杰 黄" userId="ea9d78a7b9c97059" providerId="LiveId" clId="{E1183E41-3116-4A41-8D01-7ED0B23D96C7}" dt="2024-10-26T12:53:46.279" v="1303" actId="478"/>
          <ac:spMkLst>
            <pc:docMk/>
            <pc:sldMk cId="3761358047" sldId="259"/>
            <ac:spMk id="15" creationId="{65E2A828-8AFE-A37D-FBA9-A34FDA95CA55}"/>
          </ac:spMkLst>
        </pc:spChg>
        <pc:spChg chg="add del mod">
          <ac:chgData name="梓杰 黄" userId="ea9d78a7b9c97059" providerId="LiveId" clId="{E1183E41-3116-4A41-8D01-7ED0B23D96C7}" dt="2024-10-26T12:53:47.503" v="1305" actId="478"/>
          <ac:spMkLst>
            <pc:docMk/>
            <pc:sldMk cId="3761358047" sldId="259"/>
            <ac:spMk id="16" creationId="{5896F9FF-998E-CCF7-26FD-4A06958AD81D}"/>
          </ac:spMkLst>
        </pc:spChg>
        <pc:spChg chg="add del mod">
          <ac:chgData name="梓杰 黄" userId="ea9d78a7b9c97059" providerId="LiveId" clId="{E1183E41-3116-4A41-8D01-7ED0B23D96C7}" dt="2024-10-26T12:53:45.871" v="1302" actId="478"/>
          <ac:spMkLst>
            <pc:docMk/>
            <pc:sldMk cId="3761358047" sldId="259"/>
            <ac:spMk id="17" creationId="{52D7543A-4F93-2ABC-8C3E-921C58FFCCD6}"/>
          </ac:spMkLst>
        </pc:spChg>
        <pc:spChg chg="add del mod">
          <ac:chgData name="梓杰 黄" userId="ea9d78a7b9c97059" providerId="LiveId" clId="{E1183E41-3116-4A41-8D01-7ED0B23D96C7}" dt="2024-10-26T12:53:46.633" v="1304" actId="478"/>
          <ac:spMkLst>
            <pc:docMk/>
            <pc:sldMk cId="3761358047" sldId="259"/>
            <ac:spMk id="18" creationId="{022B072F-11FA-092D-B656-8B8C58925813}"/>
          </ac:spMkLst>
        </pc:spChg>
        <pc:spChg chg="add del mod">
          <ac:chgData name="梓杰 黄" userId="ea9d78a7b9c97059" providerId="LiveId" clId="{E1183E41-3116-4A41-8D01-7ED0B23D96C7}" dt="2024-10-26T12:54:11.366" v="1319" actId="478"/>
          <ac:spMkLst>
            <pc:docMk/>
            <pc:sldMk cId="3761358047" sldId="259"/>
            <ac:spMk id="19" creationId="{5EA09848-0429-0CF2-1A4B-C2B925BE2452}"/>
          </ac:spMkLst>
        </pc:spChg>
        <pc:picChg chg="add mod">
          <ac:chgData name="梓杰 黄" userId="ea9d78a7b9c97059" providerId="LiveId" clId="{E1183E41-3116-4A41-8D01-7ED0B23D96C7}" dt="2024-10-26T12:54:57.384" v="1333" actId="1076"/>
          <ac:picMkLst>
            <pc:docMk/>
            <pc:sldMk cId="3761358047" sldId="259"/>
            <ac:picMk id="5" creationId="{62B0FFA8-91E8-5E6A-6298-08C09D03E4EF}"/>
          </ac:picMkLst>
        </pc:picChg>
        <pc:picChg chg="add mod">
          <ac:chgData name="梓杰 黄" userId="ea9d78a7b9c97059" providerId="LiveId" clId="{E1183E41-3116-4A41-8D01-7ED0B23D96C7}" dt="2024-10-26T12:55:06.482" v="1337" actId="1076"/>
          <ac:picMkLst>
            <pc:docMk/>
            <pc:sldMk cId="3761358047" sldId="259"/>
            <ac:picMk id="7" creationId="{B7153DF1-47A0-4FE1-4E0F-26B4FD6017E2}"/>
          </ac:picMkLst>
        </pc:picChg>
        <pc:cxnChg chg="add del mod">
          <ac:chgData name="梓杰 黄" userId="ea9d78a7b9c97059" providerId="LiveId" clId="{E1183E41-3116-4A41-8D01-7ED0B23D96C7}" dt="2024-10-26T12:53:54.937" v="1309" actId="478"/>
          <ac:cxnSpMkLst>
            <pc:docMk/>
            <pc:sldMk cId="3761358047" sldId="259"/>
            <ac:cxnSpMk id="12" creationId="{E06E3303-C338-84B1-2843-8B3D2065A7C4}"/>
          </ac:cxnSpMkLst>
        </pc:cxnChg>
        <pc:cxnChg chg="add del mod">
          <ac:chgData name="梓杰 黄" userId="ea9d78a7b9c97059" providerId="LiveId" clId="{E1183E41-3116-4A41-8D01-7ED0B23D96C7}" dt="2024-10-26T12:53:55.624" v="1310" actId="478"/>
          <ac:cxnSpMkLst>
            <pc:docMk/>
            <pc:sldMk cId="3761358047" sldId="259"/>
            <ac:cxnSpMk id="13" creationId="{124C08A3-543F-F67D-9DA6-43AD13D5C4FE}"/>
          </ac:cxnSpMkLst>
        </pc:cxnChg>
      </pc:sldChg>
      <pc:sldChg chg="addSp delSp modSp new mod modNotesTx">
        <pc:chgData name="梓杰 黄" userId="ea9d78a7b9c97059" providerId="LiveId" clId="{E1183E41-3116-4A41-8D01-7ED0B23D96C7}" dt="2024-10-26T14:13:08.142" v="2077" actId="20577"/>
        <pc:sldMkLst>
          <pc:docMk/>
          <pc:sldMk cId="1818104999" sldId="260"/>
        </pc:sldMkLst>
        <pc:spChg chg="del">
          <ac:chgData name="梓杰 黄" userId="ea9d78a7b9c97059" providerId="LiveId" clId="{E1183E41-3116-4A41-8D01-7ED0B23D96C7}" dt="2024-10-26T13:03:52.453" v="1376" actId="478"/>
          <ac:spMkLst>
            <pc:docMk/>
            <pc:sldMk cId="1818104999" sldId="260"/>
            <ac:spMk id="2" creationId="{9EC831D1-FBD6-193A-30E0-E73257CD08C2}"/>
          </ac:spMkLst>
        </pc:spChg>
        <pc:spChg chg="del">
          <ac:chgData name="梓杰 黄" userId="ea9d78a7b9c97059" providerId="LiveId" clId="{E1183E41-3116-4A41-8D01-7ED0B23D96C7}" dt="2024-10-26T13:03:53.207" v="1377" actId="478"/>
          <ac:spMkLst>
            <pc:docMk/>
            <pc:sldMk cId="1818104999" sldId="260"/>
            <ac:spMk id="3" creationId="{709F0B20-DD2F-1E0F-9B72-B4CACCC7EE2B}"/>
          </ac:spMkLst>
        </pc:spChg>
        <pc:spChg chg="add mod">
          <ac:chgData name="梓杰 黄" userId="ea9d78a7b9c97059" providerId="LiveId" clId="{E1183E41-3116-4A41-8D01-7ED0B23D96C7}" dt="2024-10-26T13:05:43.206" v="1429" actId="207"/>
          <ac:spMkLst>
            <pc:docMk/>
            <pc:sldMk cId="1818104999" sldId="260"/>
            <ac:spMk id="4" creationId="{81F472D5-41D4-CAB7-244D-45BF9CD00200}"/>
          </ac:spMkLst>
        </pc:spChg>
        <pc:spChg chg="add mod">
          <ac:chgData name="梓杰 黄" userId="ea9d78a7b9c97059" providerId="LiveId" clId="{E1183E41-3116-4A41-8D01-7ED0B23D96C7}" dt="2024-10-26T13:06:11.597" v="1438" actId="1076"/>
          <ac:spMkLst>
            <pc:docMk/>
            <pc:sldMk cId="1818104999" sldId="260"/>
            <ac:spMk id="7" creationId="{D13F74FE-C530-A5EA-0027-B836ED5EC815}"/>
          </ac:spMkLst>
        </pc:spChg>
        <pc:spChg chg="add mod">
          <ac:chgData name="梓杰 黄" userId="ea9d78a7b9c97059" providerId="LiveId" clId="{E1183E41-3116-4A41-8D01-7ED0B23D96C7}" dt="2024-10-26T13:05:37.405" v="1428" actId="1076"/>
          <ac:spMkLst>
            <pc:docMk/>
            <pc:sldMk cId="1818104999" sldId="260"/>
            <ac:spMk id="8" creationId="{00CEB885-D92F-8629-60BB-E342102BD8B4}"/>
          </ac:spMkLst>
        </pc:spChg>
        <pc:spChg chg="add mod">
          <ac:chgData name="梓杰 黄" userId="ea9d78a7b9c97059" providerId="LiveId" clId="{E1183E41-3116-4A41-8D01-7ED0B23D96C7}" dt="2024-10-26T13:06:00.338" v="1434" actId="1076"/>
          <ac:spMkLst>
            <pc:docMk/>
            <pc:sldMk cId="1818104999" sldId="260"/>
            <ac:spMk id="9" creationId="{BC52ED92-2464-7036-27FA-C4245AFF24AB}"/>
          </ac:spMkLst>
        </pc:spChg>
        <pc:spChg chg="add mod">
          <ac:chgData name="梓杰 黄" userId="ea9d78a7b9c97059" providerId="LiveId" clId="{E1183E41-3116-4A41-8D01-7ED0B23D96C7}" dt="2024-10-26T13:05:58.069" v="1433" actId="1076"/>
          <ac:spMkLst>
            <pc:docMk/>
            <pc:sldMk cId="1818104999" sldId="260"/>
            <ac:spMk id="10" creationId="{43793CAD-013E-81D2-C74B-DA18A4D3006F}"/>
          </ac:spMkLst>
        </pc:spChg>
        <pc:picChg chg="add mod">
          <ac:chgData name="梓杰 黄" userId="ea9d78a7b9c97059" providerId="LiveId" clId="{E1183E41-3116-4A41-8D01-7ED0B23D96C7}" dt="2024-10-26T13:05:16.424" v="1417" actId="1076"/>
          <ac:picMkLst>
            <pc:docMk/>
            <pc:sldMk cId="1818104999" sldId="260"/>
            <ac:picMk id="5" creationId="{D2BD2230-ECA6-AF2A-B657-A3DA826BDC42}"/>
          </ac:picMkLst>
        </pc:picChg>
        <pc:picChg chg="add mod">
          <ac:chgData name="梓杰 黄" userId="ea9d78a7b9c97059" providerId="LiveId" clId="{E1183E41-3116-4A41-8D01-7ED0B23D96C7}" dt="2024-10-26T13:05:09.174" v="1415" actId="1076"/>
          <ac:picMkLst>
            <pc:docMk/>
            <pc:sldMk cId="1818104999" sldId="260"/>
            <ac:picMk id="6" creationId="{DD474DBF-8987-26E9-E04E-EB7E4E2B316B}"/>
          </ac:picMkLst>
        </pc:picChg>
      </pc:sldChg>
      <pc:sldChg chg="addSp delSp modSp new mod modNotesTx">
        <pc:chgData name="梓杰 黄" userId="ea9d78a7b9c97059" providerId="LiveId" clId="{E1183E41-3116-4A41-8D01-7ED0B23D96C7}" dt="2024-10-26T14:13:16.589" v="2080" actId="20577"/>
        <pc:sldMkLst>
          <pc:docMk/>
          <pc:sldMk cId="3628068473" sldId="261"/>
        </pc:sldMkLst>
        <pc:spChg chg="del">
          <ac:chgData name="梓杰 黄" userId="ea9d78a7b9c97059" providerId="LiveId" clId="{E1183E41-3116-4A41-8D01-7ED0B23D96C7}" dt="2024-10-26T13:09:44.805" v="1554" actId="478"/>
          <ac:spMkLst>
            <pc:docMk/>
            <pc:sldMk cId="3628068473" sldId="261"/>
            <ac:spMk id="2" creationId="{CDDB511B-B6CB-DF77-10FB-2AF884DC2E2D}"/>
          </ac:spMkLst>
        </pc:spChg>
        <pc:spChg chg="del">
          <ac:chgData name="梓杰 黄" userId="ea9d78a7b9c97059" providerId="LiveId" clId="{E1183E41-3116-4A41-8D01-7ED0B23D96C7}" dt="2024-10-26T13:09:43.512" v="1553" actId="478"/>
          <ac:spMkLst>
            <pc:docMk/>
            <pc:sldMk cId="3628068473" sldId="261"/>
            <ac:spMk id="3" creationId="{AB6E76F1-C46C-D82A-FF33-775CCEAC867D}"/>
          </ac:spMkLst>
        </pc:spChg>
        <pc:spChg chg="add mod">
          <ac:chgData name="梓杰 黄" userId="ea9d78a7b9c97059" providerId="LiveId" clId="{E1183E41-3116-4A41-8D01-7ED0B23D96C7}" dt="2024-10-26T13:10:15.090" v="1561" actId="207"/>
          <ac:spMkLst>
            <pc:docMk/>
            <pc:sldMk cId="3628068473" sldId="261"/>
            <ac:spMk id="4" creationId="{96C52DB4-3798-F130-2C8A-371F7B981770}"/>
          </ac:spMkLst>
        </pc:spChg>
        <pc:spChg chg="add mod">
          <ac:chgData name="梓杰 黄" userId="ea9d78a7b9c97059" providerId="LiveId" clId="{E1183E41-3116-4A41-8D01-7ED0B23D96C7}" dt="2024-10-26T13:27:25.802" v="1647" actId="207"/>
          <ac:spMkLst>
            <pc:docMk/>
            <pc:sldMk cId="3628068473" sldId="261"/>
            <ac:spMk id="5" creationId="{FE3B979D-16F1-70BB-A658-20A82F45E7C8}"/>
          </ac:spMkLst>
        </pc:spChg>
        <pc:spChg chg="add mod">
          <ac:chgData name="梓杰 黄" userId="ea9d78a7b9c97059" providerId="LiveId" clId="{E1183E41-3116-4A41-8D01-7ED0B23D96C7}" dt="2024-10-26T13:27:16.862" v="1645" actId="207"/>
          <ac:spMkLst>
            <pc:docMk/>
            <pc:sldMk cId="3628068473" sldId="261"/>
            <ac:spMk id="6" creationId="{8359877A-1D09-743F-7D12-EF495A5BB33E}"/>
          </ac:spMkLst>
        </pc:spChg>
        <pc:spChg chg="add mod">
          <ac:chgData name="梓杰 黄" userId="ea9d78a7b9c97059" providerId="LiveId" clId="{E1183E41-3116-4A41-8D01-7ED0B23D96C7}" dt="2024-10-26T13:27:22.999" v="1646" actId="207"/>
          <ac:spMkLst>
            <pc:docMk/>
            <pc:sldMk cId="3628068473" sldId="261"/>
            <ac:spMk id="7" creationId="{D8C239F2-BADB-0E0D-D579-B4B5DDCA3AA7}"/>
          </ac:spMkLst>
        </pc:spChg>
        <pc:spChg chg="add mod">
          <ac:chgData name="梓杰 黄" userId="ea9d78a7b9c97059" providerId="LiveId" clId="{E1183E41-3116-4A41-8D01-7ED0B23D96C7}" dt="2024-10-26T13:27:27.864" v="1648" actId="207"/>
          <ac:spMkLst>
            <pc:docMk/>
            <pc:sldMk cId="3628068473" sldId="261"/>
            <ac:spMk id="8" creationId="{749F0890-28EB-F44C-1E86-7F00FF2F3126}"/>
          </ac:spMkLst>
        </pc:spChg>
        <pc:spChg chg="add del mod">
          <ac:chgData name="梓杰 黄" userId="ea9d78a7b9c97059" providerId="LiveId" clId="{E1183E41-3116-4A41-8D01-7ED0B23D96C7}" dt="2024-10-26T13:11:11.859" v="1578" actId="478"/>
          <ac:spMkLst>
            <pc:docMk/>
            <pc:sldMk cId="3628068473" sldId="261"/>
            <ac:spMk id="13" creationId="{DD89E124-0690-36DA-F262-97875FCE18E8}"/>
          </ac:spMkLst>
        </pc:spChg>
        <pc:spChg chg="add del mod">
          <ac:chgData name="梓杰 黄" userId="ea9d78a7b9c97059" providerId="LiveId" clId="{E1183E41-3116-4A41-8D01-7ED0B23D96C7}" dt="2024-10-26T13:12:24.852" v="1579" actId="478"/>
          <ac:spMkLst>
            <pc:docMk/>
            <pc:sldMk cId="3628068473" sldId="261"/>
            <ac:spMk id="14" creationId="{522DD0F6-EE0D-696C-3ED1-172007C765E9}"/>
          </ac:spMkLst>
        </pc:spChg>
        <pc:spChg chg="add mod">
          <ac:chgData name="梓杰 黄" userId="ea9d78a7b9c97059" providerId="LiveId" clId="{E1183E41-3116-4A41-8D01-7ED0B23D96C7}" dt="2024-10-26T13:27:34.830" v="1649" actId="207"/>
          <ac:spMkLst>
            <pc:docMk/>
            <pc:sldMk cId="3628068473" sldId="261"/>
            <ac:spMk id="15" creationId="{18F4A21F-4278-ACFB-FD83-C5C2F9799DC6}"/>
          </ac:spMkLst>
        </pc:spChg>
        <pc:spChg chg="add del mod">
          <ac:chgData name="梓杰 黄" userId="ea9d78a7b9c97059" providerId="LiveId" clId="{E1183E41-3116-4A41-8D01-7ED0B23D96C7}" dt="2024-10-26T13:10:47.657" v="1570" actId="478"/>
          <ac:spMkLst>
            <pc:docMk/>
            <pc:sldMk cId="3628068473" sldId="261"/>
            <ac:spMk id="16" creationId="{340BAE54-07BC-7BE1-4BD3-CED55D6B1C41}"/>
          </ac:spMkLst>
        </pc:spChg>
        <pc:spChg chg="add mod">
          <ac:chgData name="梓杰 黄" userId="ea9d78a7b9c97059" providerId="LiveId" clId="{E1183E41-3116-4A41-8D01-7ED0B23D96C7}" dt="2024-10-26T13:10:44.659" v="1568" actId="1076"/>
          <ac:spMkLst>
            <pc:docMk/>
            <pc:sldMk cId="3628068473" sldId="261"/>
            <ac:spMk id="17" creationId="{F0265213-FCE1-8823-8FA0-FD025425293D}"/>
          </ac:spMkLst>
        </pc:spChg>
        <pc:spChg chg="add mod">
          <ac:chgData name="梓杰 黄" userId="ea9d78a7b9c97059" providerId="LiveId" clId="{E1183E41-3116-4A41-8D01-7ED0B23D96C7}" dt="2024-10-26T13:10:53.130" v="1574" actId="1076"/>
          <ac:spMkLst>
            <pc:docMk/>
            <pc:sldMk cId="3628068473" sldId="261"/>
            <ac:spMk id="18" creationId="{49467082-25BC-6056-5300-A4A864A40624}"/>
          </ac:spMkLst>
        </pc:spChg>
        <pc:spChg chg="add mod">
          <ac:chgData name="梓杰 黄" userId="ea9d78a7b9c97059" providerId="LiveId" clId="{E1183E41-3116-4A41-8D01-7ED0B23D96C7}" dt="2024-10-26T13:14:55.111" v="1618" actId="1037"/>
          <ac:spMkLst>
            <pc:docMk/>
            <pc:sldMk cId="3628068473" sldId="261"/>
            <ac:spMk id="19" creationId="{FA1371DF-DE65-39F7-4AA8-3DDE4A059A31}"/>
          </ac:spMkLst>
        </pc:spChg>
        <pc:spChg chg="add mod">
          <ac:chgData name="梓杰 黄" userId="ea9d78a7b9c97059" providerId="LiveId" clId="{E1183E41-3116-4A41-8D01-7ED0B23D96C7}" dt="2024-10-26T13:14:55.111" v="1618" actId="1037"/>
          <ac:spMkLst>
            <pc:docMk/>
            <pc:sldMk cId="3628068473" sldId="261"/>
            <ac:spMk id="20" creationId="{0CF37125-C021-33CC-8CC0-2C8A6A3465FB}"/>
          </ac:spMkLst>
        </pc:spChg>
        <pc:spChg chg="add mod">
          <ac:chgData name="梓杰 黄" userId="ea9d78a7b9c97059" providerId="LiveId" clId="{E1183E41-3116-4A41-8D01-7ED0B23D96C7}" dt="2024-10-26T13:15:02.436" v="1622" actId="404"/>
          <ac:spMkLst>
            <pc:docMk/>
            <pc:sldMk cId="3628068473" sldId="261"/>
            <ac:spMk id="25" creationId="{BFA34991-4CB9-4C8C-0487-B7A0E654BB28}"/>
          </ac:spMkLst>
        </pc:spChg>
        <pc:spChg chg="add mod">
          <ac:chgData name="梓杰 黄" userId="ea9d78a7b9c97059" providerId="LiveId" clId="{E1183E41-3116-4A41-8D01-7ED0B23D96C7}" dt="2024-10-26T13:19:15.528" v="1635" actId="20577"/>
          <ac:spMkLst>
            <pc:docMk/>
            <pc:sldMk cId="3628068473" sldId="261"/>
            <ac:spMk id="28" creationId="{CCB22CD6-7679-300A-8FF9-1C082773C455}"/>
          </ac:spMkLst>
        </pc:spChg>
        <pc:picChg chg="add mod">
          <ac:chgData name="梓杰 黄" userId="ea9d78a7b9c97059" providerId="LiveId" clId="{E1183E41-3116-4A41-8D01-7ED0B23D96C7}" dt="2024-10-26T13:10:36.170" v="1566" actId="1076"/>
          <ac:picMkLst>
            <pc:docMk/>
            <pc:sldMk cId="3628068473" sldId="261"/>
            <ac:picMk id="9" creationId="{950AED74-40B4-C57F-14E7-A4EDD893E384}"/>
          </ac:picMkLst>
        </pc:picChg>
        <pc:picChg chg="add mod">
          <ac:chgData name="梓杰 黄" userId="ea9d78a7b9c97059" providerId="LiveId" clId="{E1183E41-3116-4A41-8D01-7ED0B23D96C7}" dt="2024-10-26T13:14:55.111" v="1618" actId="1037"/>
          <ac:picMkLst>
            <pc:docMk/>
            <pc:sldMk cId="3628068473" sldId="261"/>
            <ac:picMk id="10" creationId="{CFDA00E9-697F-3C0B-4959-FF387F054DA8}"/>
          </ac:picMkLst>
        </pc:picChg>
        <pc:picChg chg="add mod">
          <ac:chgData name="梓杰 黄" userId="ea9d78a7b9c97059" providerId="LiveId" clId="{E1183E41-3116-4A41-8D01-7ED0B23D96C7}" dt="2024-10-26T13:10:40.863" v="1567" actId="1076"/>
          <ac:picMkLst>
            <pc:docMk/>
            <pc:sldMk cId="3628068473" sldId="261"/>
            <ac:picMk id="11" creationId="{CE28BA48-C6AE-84A1-2CC6-95DF61296F0F}"/>
          </ac:picMkLst>
        </pc:picChg>
        <pc:picChg chg="add mod">
          <ac:chgData name="梓杰 黄" userId="ea9d78a7b9c97059" providerId="LiveId" clId="{E1183E41-3116-4A41-8D01-7ED0B23D96C7}" dt="2024-10-26T13:14:55.111" v="1618" actId="1037"/>
          <ac:picMkLst>
            <pc:docMk/>
            <pc:sldMk cId="3628068473" sldId="261"/>
            <ac:picMk id="12" creationId="{CCF02704-B3A5-DBD0-AB44-84284B0DECBA}"/>
          </ac:picMkLst>
        </pc:picChg>
        <pc:cxnChg chg="add del mod">
          <ac:chgData name="梓杰 黄" userId="ea9d78a7b9c97059" providerId="LiveId" clId="{E1183E41-3116-4A41-8D01-7ED0B23D96C7}" dt="2024-10-26T13:10:47.171" v="1569" actId="478"/>
          <ac:cxnSpMkLst>
            <pc:docMk/>
            <pc:sldMk cId="3628068473" sldId="261"/>
            <ac:cxnSpMk id="21" creationId="{7F038738-5DB2-C0DA-1993-54694779BC23}"/>
          </ac:cxnSpMkLst>
        </pc:cxnChg>
        <pc:cxnChg chg="add del mod">
          <ac:chgData name="梓杰 黄" userId="ea9d78a7b9c97059" providerId="LiveId" clId="{E1183E41-3116-4A41-8D01-7ED0B23D96C7}" dt="2024-10-26T13:10:50.186" v="1573" actId="478"/>
          <ac:cxnSpMkLst>
            <pc:docMk/>
            <pc:sldMk cId="3628068473" sldId="261"/>
            <ac:cxnSpMk id="22" creationId="{235B041B-5C8D-6E82-7C0C-04AF70843034}"/>
          </ac:cxnSpMkLst>
        </pc:cxnChg>
        <pc:cxnChg chg="add del mod">
          <ac:chgData name="梓杰 黄" userId="ea9d78a7b9c97059" providerId="LiveId" clId="{E1183E41-3116-4A41-8D01-7ED0B23D96C7}" dt="2024-10-26T13:10:49.709" v="1572" actId="478"/>
          <ac:cxnSpMkLst>
            <pc:docMk/>
            <pc:sldMk cId="3628068473" sldId="261"/>
            <ac:cxnSpMk id="23" creationId="{4B62481F-74E4-21EC-A77B-89C25727F81F}"/>
          </ac:cxnSpMkLst>
        </pc:cxnChg>
        <pc:cxnChg chg="add del mod">
          <ac:chgData name="梓杰 黄" userId="ea9d78a7b9c97059" providerId="LiveId" clId="{E1183E41-3116-4A41-8D01-7ED0B23D96C7}" dt="2024-10-26T13:10:48.870" v="1571" actId="478"/>
          <ac:cxnSpMkLst>
            <pc:docMk/>
            <pc:sldMk cId="3628068473" sldId="261"/>
            <ac:cxnSpMk id="24" creationId="{6DB9AAC4-8183-7913-F48D-44415C059F6F}"/>
          </ac:cxnSpMkLst>
        </pc:cxnChg>
      </pc:sldChg>
      <pc:sldChg chg="addSp delSp modSp new mod modNotesTx">
        <pc:chgData name="梓杰 黄" userId="ea9d78a7b9c97059" providerId="LiveId" clId="{E1183E41-3116-4A41-8D01-7ED0B23D96C7}" dt="2024-10-26T14:13:18.769" v="2081" actId="20577"/>
        <pc:sldMkLst>
          <pc:docMk/>
          <pc:sldMk cId="208438262" sldId="262"/>
        </pc:sldMkLst>
        <pc:spChg chg="del">
          <ac:chgData name="梓杰 黄" userId="ea9d78a7b9c97059" providerId="LiveId" clId="{E1183E41-3116-4A41-8D01-7ED0B23D96C7}" dt="2024-10-26T13:26:35.207" v="1638" actId="478"/>
          <ac:spMkLst>
            <pc:docMk/>
            <pc:sldMk cId="208438262" sldId="262"/>
            <ac:spMk id="2" creationId="{E113CD3E-02B3-93BB-6737-FD4E0170DB2B}"/>
          </ac:spMkLst>
        </pc:spChg>
        <pc:spChg chg="del">
          <ac:chgData name="梓杰 黄" userId="ea9d78a7b9c97059" providerId="LiveId" clId="{E1183E41-3116-4A41-8D01-7ED0B23D96C7}" dt="2024-10-26T13:26:36.215" v="1639" actId="478"/>
          <ac:spMkLst>
            <pc:docMk/>
            <pc:sldMk cId="208438262" sldId="262"/>
            <ac:spMk id="3" creationId="{D0DFC255-9583-5F0B-1454-8E29EE5D3F7D}"/>
          </ac:spMkLst>
        </pc:spChg>
        <pc:spChg chg="add mod">
          <ac:chgData name="梓杰 黄" userId="ea9d78a7b9c97059" providerId="LiveId" clId="{E1183E41-3116-4A41-8D01-7ED0B23D96C7}" dt="2024-10-26T13:30:13.308" v="1684" actId="207"/>
          <ac:spMkLst>
            <pc:docMk/>
            <pc:sldMk cId="208438262" sldId="262"/>
            <ac:spMk id="5" creationId="{42317550-4C23-B698-271E-D4BD7E440B67}"/>
          </ac:spMkLst>
        </pc:spChg>
        <pc:spChg chg="add mod">
          <ac:chgData name="梓杰 黄" userId="ea9d78a7b9c97059" providerId="LiveId" clId="{E1183E41-3116-4A41-8D01-7ED0B23D96C7}" dt="2024-10-26T13:29:35.114" v="1675" actId="1076"/>
          <ac:spMkLst>
            <pc:docMk/>
            <pc:sldMk cId="208438262" sldId="262"/>
            <ac:spMk id="6" creationId="{838FF189-1C9D-6950-322F-0BE3E48783BD}"/>
          </ac:spMkLst>
        </pc:spChg>
        <pc:spChg chg="add del mod">
          <ac:chgData name="梓杰 黄" userId="ea9d78a7b9c97059" providerId="LiveId" clId="{E1183E41-3116-4A41-8D01-7ED0B23D96C7}" dt="2024-10-26T13:26:58.407" v="1642" actId="478"/>
          <ac:spMkLst>
            <pc:docMk/>
            <pc:sldMk cId="208438262" sldId="262"/>
            <ac:spMk id="7" creationId="{A8DEB77A-23E0-7E82-F6F8-6B34665B27A4}"/>
          </ac:spMkLst>
        </pc:spChg>
        <pc:spChg chg="add mod">
          <ac:chgData name="梓杰 黄" userId="ea9d78a7b9c97059" providerId="LiveId" clId="{E1183E41-3116-4A41-8D01-7ED0B23D96C7}" dt="2024-10-26T13:30:23.305" v="1687" actId="207"/>
          <ac:spMkLst>
            <pc:docMk/>
            <pc:sldMk cId="208438262" sldId="262"/>
            <ac:spMk id="8" creationId="{5136C539-B6A9-E3C3-862D-31E8F7BF58A0}"/>
          </ac:spMkLst>
        </pc:spChg>
        <pc:spChg chg="add mod">
          <ac:chgData name="梓杰 黄" userId="ea9d78a7b9c97059" providerId="LiveId" clId="{E1183E41-3116-4A41-8D01-7ED0B23D96C7}" dt="2024-10-26T13:30:21.371" v="1686" actId="207"/>
          <ac:spMkLst>
            <pc:docMk/>
            <pc:sldMk cId="208438262" sldId="262"/>
            <ac:spMk id="9" creationId="{74F48FD4-2715-32FF-12E9-8BBBC13088EB}"/>
          </ac:spMkLst>
        </pc:spChg>
        <pc:spChg chg="add mod">
          <ac:chgData name="梓杰 黄" userId="ea9d78a7b9c97059" providerId="LiveId" clId="{E1183E41-3116-4A41-8D01-7ED0B23D96C7}" dt="2024-10-26T13:30:18.479" v="1685" actId="207"/>
          <ac:spMkLst>
            <pc:docMk/>
            <pc:sldMk cId="208438262" sldId="262"/>
            <ac:spMk id="10" creationId="{BDC2ADF9-6F14-904B-CD52-0E8F85E6AF09}"/>
          </ac:spMkLst>
        </pc:spChg>
        <pc:spChg chg="add mod">
          <ac:chgData name="梓杰 黄" userId="ea9d78a7b9c97059" providerId="LiveId" clId="{E1183E41-3116-4A41-8D01-7ED0B23D96C7}" dt="2024-10-26T13:29:05.451" v="1669" actId="255"/>
          <ac:spMkLst>
            <pc:docMk/>
            <pc:sldMk cId="208438262" sldId="262"/>
            <ac:spMk id="12" creationId="{C86906E1-B103-F3DB-E208-70A23ACEF498}"/>
          </ac:spMkLst>
        </pc:spChg>
        <pc:spChg chg="add del mod">
          <ac:chgData name="梓杰 黄" userId="ea9d78a7b9c97059" providerId="LiveId" clId="{E1183E41-3116-4A41-8D01-7ED0B23D96C7}" dt="2024-10-26T13:28:39.443" v="1661" actId="478"/>
          <ac:spMkLst>
            <pc:docMk/>
            <pc:sldMk cId="208438262" sldId="262"/>
            <ac:spMk id="13" creationId="{6F422162-567E-BB60-20C9-EFDDC96515FB}"/>
          </ac:spMkLst>
        </pc:spChg>
        <pc:spChg chg="add del mod">
          <ac:chgData name="梓杰 黄" userId="ea9d78a7b9c97059" providerId="LiveId" clId="{E1183E41-3116-4A41-8D01-7ED0B23D96C7}" dt="2024-10-26T13:28:47.411" v="1665" actId="478"/>
          <ac:spMkLst>
            <pc:docMk/>
            <pc:sldMk cId="208438262" sldId="262"/>
            <ac:spMk id="16" creationId="{1A786CD4-0791-75B0-8E94-451BAF0EF9F2}"/>
          </ac:spMkLst>
        </pc:spChg>
        <pc:spChg chg="add del mod">
          <ac:chgData name="梓杰 黄" userId="ea9d78a7b9c97059" providerId="LiveId" clId="{E1183E41-3116-4A41-8D01-7ED0B23D96C7}" dt="2024-10-26T13:28:46.177" v="1664" actId="478"/>
          <ac:spMkLst>
            <pc:docMk/>
            <pc:sldMk cId="208438262" sldId="262"/>
            <ac:spMk id="17" creationId="{E82714D5-CC98-2AA4-20D0-DF9C48ED9B0A}"/>
          </ac:spMkLst>
        </pc:spChg>
        <pc:spChg chg="add del mod">
          <ac:chgData name="梓杰 黄" userId="ea9d78a7b9c97059" providerId="LiveId" clId="{E1183E41-3116-4A41-8D01-7ED0B23D96C7}" dt="2024-10-26T13:28:01.189" v="1652" actId="21"/>
          <ac:spMkLst>
            <pc:docMk/>
            <pc:sldMk cId="208438262" sldId="262"/>
            <ac:spMk id="18" creationId="{533597D4-4BD8-EC33-B476-96A951D59E8A}"/>
          </ac:spMkLst>
        </pc:spChg>
        <pc:spChg chg="add del mod">
          <ac:chgData name="梓杰 黄" userId="ea9d78a7b9c97059" providerId="LiveId" clId="{E1183E41-3116-4A41-8D01-7ED0B23D96C7}" dt="2024-10-26T13:28:08.189" v="1654" actId="21"/>
          <ac:spMkLst>
            <pc:docMk/>
            <pc:sldMk cId="208438262" sldId="262"/>
            <ac:spMk id="24" creationId="{A5076165-DF09-1A60-119A-FCAB02DFD182}"/>
          </ac:spMkLst>
        </pc:spChg>
        <pc:picChg chg="add mod">
          <ac:chgData name="梓杰 黄" userId="ea9d78a7b9c97059" providerId="LiveId" clId="{E1183E41-3116-4A41-8D01-7ED0B23D96C7}" dt="2024-10-26T13:29:22.039" v="1673" actId="1076"/>
          <ac:picMkLst>
            <pc:docMk/>
            <pc:sldMk cId="208438262" sldId="262"/>
            <ac:picMk id="4" creationId="{9DF23D75-F43C-0A49-230A-B004DFA05958}"/>
          </ac:picMkLst>
        </pc:picChg>
        <pc:picChg chg="add mod">
          <ac:chgData name="梓杰 黄" userId="ea9d78a7b9c97059" providerId="LiveId" clId="{E1183E41-3116-4A41-8D01-7ED0B23D96C7}" dt="2024-10-26T13:28:49.777" v="1666" actId="1076"/>
          <ac:picMkLst>
            <pc:docMk/>
            <pc:sldMk cId="208438262" sldId="262"/>
            <ac:picMk id="11" creationId="{A3B8F51E-2B00-BB87-4254-336B15BE1A90}"/>
          </ac:picMkLst>
        </pc:picChg>
        <pc:picChg chg="add del mod">
          <ac:chgData name="梓杰 黄" userId="ea9d78a7b9c97059" providerId="LiveId" clId="{E1183E41-3116-4A41-8D01-7ED0B23D96C7}" dt="2024-10-26T13:28:08.189" v="1654" actId="21"/>
          <ac:picMkLst>
            <pc:docMk/>
            <pc:sldMk cId="208438262" sldId="262"/>
            <ac:picMk id="19" creationId="{30BEE594-07FD-2427-9CE3-B5175E1B8095}"/>
          </ac:picMkLst>
        </pc:picChg>
        <pc:picChg chg="add del mod">
          <ac:chgData name="梓杰 黄" userId="ea9d78a7b9c97059" providerId="LiveId" clId="{E1183E41-3116-4A41-8D01-7ED0B23D96C7}" dt="2024-10-26T13:28:08.189" v="1654" actId="21"/>
          <ac:picMkLst>
            <pc:docMk/>
            <pc:sldMk cId="208438262" sldId="262"/>
            <ac:picMk id="20" creationId="{AAF4E479-24A2-E1FC-BA0A-040AF8425B98}"/>
          </ac:picMkLst>
        </pc:picChg>
        <pc:picChg chg="add del mod">
          <ac:chgData name="梓杰 黄" userId="ea9d78a7b9c97059" providerId="LiveId" clId="{E1183E41-3116-4A41-8D01-7ED0B23D96C7}" dt="2024-10-26T13:28:08.189" v="1654" actId="21"/>
          <ac:picMkLst>
            <pc:docMk/>
            <pc:sldMk cId="208438262" sldId="262"/>
            <ac:picMk id="21" creationId="{2FF037F3-73E9-EE5A-860C-75B6FAB91600}"/>
          </ac:picMkLst>
        </pc:picChg>
        <pc:picChg chg="add del mod">
          <ac:chgData name="梓杰 黄" userId="ea9d78a7b9c97059" providerId="LiveId" clId="{E1183E41-3116-4A41-8D01-7ED0B23D96C7}" dt="2024-10-26T13:28:08.189" v="1654" actId="21"/>
          <ac:picMkLst>
            <pc:docMk/>
            <pc:sldMk cId="208438262" sldId="262"/>
            <ac:picMk id="22" creationId="{A5D06F8D-087A-3FFD-AF84-DA396325EC03}"/>
          </ac:picMkLst>
        </pc:picChg>
        <pc:picChg chg="add del mod">
          <ac:chgData name="梓杰 黄" userId="ea9d78a7b9c97059" providerId="LiveId" clId="{E1183E41-3116-4A41-8D01-7ED0B23D96C7}" dt="2024-10-26T13:28:08.189" v="1654" actId="21"/>
          <ac:picMkLst>
            <pc:docMk/>
            <pc:sldMk cId="208438262" sldId="262"/>
            <ac:picMk id="23" creationId="{AB8B736A-DAF4-3134-267F-6FC2D7D10EBC}"/>
          </ac:picMkLst>
        </pc:picChg>
        <pc:cxnChg chg="add del mod">
          <ac:chgData name="梓杰 黄" userId="ea9d78a7b9c97059" providerId="LiveId" clId="{E1183E41-3116-4A41-8D01-7ED0B23D96C7}" dt="2024-10-26T13:28:40.502" v="1663" actId="478"/>
          <ac:cxnSpMkLst>
            <pc:docMk/>
            <pc:sldMk cId="208438262" sldId="262"/>
            <ac:cxnSpMk id="14" creationId="{EEAF72A4-EDCC-6463-D08D-9C7A12546531}"/>
          </ac:cxnSpMkLst>
        </pc:cxnChg>
        <pc:cxnChg chg="add del mod">
          <ac:chgData name="梓杰 黄" userId="ea9d78a7b9c97059" providerId="LiveId" clId="{E1183E41-3116-4A41-8D01-7ED0B23D96C7}" dt="2024-10-26T13:28:40.027" v="1662" actId="478"/>
          <ac:cxnSpMkLst>
            <pc:docMk/>
            <pc:sldMk cId="208438262" sldId="262"/>
            <ac:cxnSpMk id="15" creationId="{51D71C6B-B37B-8612-3C96-6CEC1FDCAE1D}"/>
          </ac:cxnSpMkLst>
        </pc:cxnChg>
      </pc:sldChg>
      <pc:sldChg chg="addSp delSp modSp new mod modNotesTx">
        <pc:chgData name="梓杰 黄" userId="ea9d78a7b9c97059" providerId="LiveId" clId="{E1183E41-3116-4A41-8D01-7ED0B23D96C7}" dt="2024-10-26T14:13:20.849" v="2082" actId="20577"/>
        <pc:sldMkLst>
          <pc:docMk/>
          <pc:sldMk cId="3640004816" sldId="263"/>
        </pc:sldMkLst>
        <pc:spChg chg="del">
          <ac:chgData name="梓杰 黄" userId="ea9d78a7b9c97059" providerId="LiveId" clId="{E1183E41-3116-4A41-8D01-7ED0B23D96C7}" dt="2024-10-26T13:28:16.107" v="1657" actId="478"/>
          <ac:spMkLst>
            <pc:docMk/>
            <pc:sldMk cId="3640004816" sldId="263"/>
            <ac:spMk id="2" creationId="{FECA7E80-1790-8A5A-E28C-C4CCC9EC4021}"/>
          </ac:spMkLst>
        </pc:spChg>
        <pc:spChg chg="del">
          <ac:chgData name="梓杰 黄" userId="ea9d78a7b9c97059" providerId="LiveId" clId="{E1183E41-3116-4A41-8D01-7ED0B23D96C7}" dt="2024-10-26T13:28:15.420" v="1656" actId="478"/>
          <ac:spMkLst>
            <pc:docMk/>
            <pc:sldMk cId="3640004816" sldId="263"/>
            <ac:spMk id="3" creationId="{6F80DD6C-E740-49D4-158E-A0F79136443A}"/>
          </ac:spMkLst>
        </pc:spChg>
        <pc:spChg chg="add del mod">
          <ac:chgData name="梓杰 黄" userId="ea9d78a7b9c97059" providerId="LiveId" clId="{E1183E41-3116-4A41-8D01-7ED0B23D96C7}" dt="2024-10-26T13:37:11.759" v="1694" actId="478"/>
          <ac:spMkLst>
            <pc:docMk/>
            <pc:sldMk cId="3640004816" sldId="263"/>
            <ac:spMk id="4" creationId="{13203295-F2CE-1CD2-B2A8-0C63D7D85948}"/>
          </ac:spMkLst>
        </pc:spChg>
        <pc:spChg chg="add mod">
          <ac:chgData name="梓杰 黄" userId="ea9d78a7b9c97059" providerId="LiveId" clId="{E1183E41-3116-4A41-8D01-7ED0B23D96C7}" dt="2024-10-26T13:40:46.170" v="1741" actId="14100"/>
          <ac:spMkLst>
            <pc:docMk/>
            <pc:sldMk cId="3640004816" sldId="263"/>
            <ac:spMk id="5" creationId="{533597D4-4BD8-EC33-B476-96A951D59E8A}"/>
          </ac:spMkLst>
        </pc:spChg>
        <pc:spChg chg="add mod">
          <ac:chgData name="梓杰 黄" userId="ea9d78a7b9c97059" providerId="LiveId" clId="{E1183E41-3116-4A41-8D01-7ED0B23D96C7}" dt="2024-10-26T13:45:49.707" v="1760"/>
          <ac:spMkLst>
            <pc:docMk/>
            <pc:sldMk cId="3640004816" sldId="263"/>
            <ac:spMk id="6" creationId="{9542F1BF-B460-E81F-7CCC-66641AC426E3}"/>
          </ac:spMkLst>
        </pc:spChg>
        <pc:spChg chg="add del mod">
          <ac:chgData name="梓杰 黄" userId="ea9d78a7b9c97059" providerId="LiveId" clId="{E1183E41-3116-4A41-8D01-7ED0B23D96C7}" dt="2024-10-26T13:37:09.057" v="1693" actId="21"/>
          <ac:spMkLst>
            <pc:docMk/>
            <pc:sldMk cId="3640004816" sldId="263"/>
            <ac:spMk id="18" creationId="{533597D4-4BD8-EC33-B476-96A951D59E8A}"/>
          </ac:spMkLst>
        </pc:spChg>
        <pc:spChg chg="add mod">
          <ac:chgData name="梓杰 黄" userId="ea9d78a7b9c97059" providerId="LiveId" clId="{E1183E41-3116-4A41-8D01-7ED0B23D96C7}" dt="2024-10-26T13:37:33.792" v="1739" actId="255"/>
          <ac:spMkLst>
            <pc:docMk/>
            <pc:sldMk cId="3640004816" sldId="263"/>
            <ac:spMk id="24" creationId="{A5076165-DF09-1A60-119A-FCAB02DFD182}"/>
          </ac:spMkLst>
        </pc:spChg>
        <pc:picChg chg="add mod">
          <ac:chgData name="梓杰 黄" userId="ea9d78a7b9c97059" providerId="LiveId" clId="{E1183E41-3116-4A41-8D01-7ED0B23D96C7}" dt="2024-10-26T13:37:22.397" v="1738" actId="1036"/>
          <ac:picMkLst>
            <pc:docMk/>
            <pc:sldMk cId="3640004816" sldId="263"/>
            <ac:picMk id="19" creationId="{30BEE594-07FD-2427-9CE3-B5175E1B8095}"/>
          </ac:picMkLst>
        </pc:picChg>
        <pc:picChg chg="add mod">
          <ac:chgData name="梓杰 黄" userId="ea9d78a7b9c97059" providerId="LiveId" clId="{E1183E41-3116-4A41-8D01-7ED0B23D96C7}" dt="2024-10-26T13:37:22.397" v="1738" actId="1036"/>
          <ac:picMkLst>
            <pc:docMk/>
            <pc:sldMk cId="3640004816" sldId="263"/>
            <ac:picMk id="20" creationId="{AAF4E479-24A2-E1FC-BA0A-040AF8425B98}"/>
          </ac:picMkLst>
        </pc:picChg>
        <pc:picChg chg="add mod">
          <ac:chgData name="梓杰 黄" userId="ea9d78a7b9c97059" providerId="LiveId" clId="{E1183E41-3116-4A41-8D01-7ED0B23D96C7}" dt="2024-10-26T13:37:22.397" v="1738" actId="1036"/>
          <ac:picMkLst>
            <pc:docMk/>
            <pc:sldMk cId="3640004816" sldId="263"/>
            <ac:picMk id="21" creationId="{2FF037F3-73E9-EE5A-860C-75B6FAB91600}"/>
          </ac:picMkLst>
        </pc:picChg>
        <pc:picChg chg="add mod">
          <ac:chgData name="梓杰 黄" userId="ea9d78a7b9c97059" providerId="LiveId" clId="{E1183E41-3116-4A41-8D01-7ED0B23D96C7}" dt="2024-10-26T13:37:22.397" v="1738" actId="1036"/>
          <ac:picMkLst>
            <pc:docMk/>
            <pc:sldMk cId="3640004816" sldId="263"/>
            <ac:picMk id="22" creationId="{A5D06F8D-087A-3FFD-AF84-DA396325EC03}"/>
          </ac:picMkLst>
        </pc:picChg>
        <pc:picChg chg="add mod">
          <ac:chgData name="梓杰 黄" userId="ea9d78a7b9c97059" providerId="LiveId" clId="{E1183E41-3116-4A41-8D01-7ED0B23D96C7}" dt="2024-10-26T13:37:22.397" v="1738" actId="1036"/>
          <ac:picMkLst>
            <pc:docMk/>
            <pc:sldMk cId="3640004816" sldId="263"/>
            <ac:picMk id="23" creationId="{AB8B736A-DAF4-3134-267F-6FC2D7D10EBC}"/>
          </ac:picMkLst>
        </pc:picChg>
      </pc:sldChg>
      <pc:sldChg chg="addSp delSp modSp new mod modNotesTx">
        <pc:chgData name="梓杰 黄" userId="ea9d78a7b9c97059" providerId="LiveId" clId="{E1183E41-3116-4A41-8D01-7ED0B23D96C7}" dt="2024-10-26T14:13:22.808" v="2083" actId="20577"/>
        <pc:sldMkLst>
          <pc:docMk/>
          <pc:sldMk cId="2482613030" sldId="264"/>
        </pc:sldMkLst>
        <pc:spChg chg="del">
          <ac:chgData name="梓杰 黄" userId="ea9d78a7b9c97059" providerId="LiveId" clId="{E1183E41-3116-4A41-8D01-7ED0B23D96C7}" dt="2024-10-26T13:44:11.562" v="1744" actId="478"/>
          <ac:spMkLst>
            <pc:docMk/>
            <pc:sldMk cId="2482613030" sldId="264"/>
            <ac:spMk id="2" creationId="{74CAB482-630C-3139-F0D9-159057CDD67F}"/>
          </ac:spMkLst>
        </pc:spChg>
        <pc:spChg chg="del">
          <ac:chgData name="梓杰 黄" userId="ea9d78a7b9c97059" providerId="LiveId" clId="{E1183E41-3116-4A41-8D01-7ED0B23D96C7}" dt="2024-10-26T13:44:12.537" v="1745" actId="478"/>
          <ac:spMkLst>
            <pc:docMk/>
            <pc:sldMk cId="2482613030" sldId="264"/>
            <ac:spMk id="3" creationId="{51D413D3-B55C-3E51-4895-B1A047CFE3F1}"/>
          </ac:spMkLst>
        </pc:spChg>
        <pc:spChg chg="add mod">
          <ac:chgData name="梓杰 黄" userId="ea9d78a7b9c97059" providerId="LiveId" clId="{E1183E41-3116-4A41-8D01-7ED0B23D96C7}" dt="2024-10-26T13:47:14.899" v="1864" actId="20577"/>
          <ac:spMkLst>
            <pc:docMk/>
            <pc:sldMk cId="2482613030" sldId="264"/>
            <ac:spMk id="4" creationId="{34BB74BB-EC82-6AFF-7A94-2BF2884E94C0}"/>
          </ac:spMkLst>
        </pc:spChg>
        <pc:spChg chg="add mod">
          <ac:chgData name="梓杰 黄" userId="ea9d78a7b9c97059" providerId="LiveId" clId="{E1183E41-3116-4A41-8D01-7ED0B23D96C7}" dt="2024-10-26T13:51:24.840" v="1903"/>
          <ac:spMkLst>
            <pc:docMk/>
            <pc:sldMk cId="2482613030" sldId="264"/>
            <ac:spMk id="5" creationId="{50A748A4-B9D2-C140-1F61-FB9261DD40CC}"/>
          </ac:spMkLst>
        </pc:spChg>
        <pc:spChg chg="add mod">
          <ac:chgData name="梓杰 黄" userId="ea9d78a7b9c97059" providerId="LiveId" clId="{E1183E41-3116-4A41-8D01-7ED0B23D96C7}" dt="2024-10-26T13:46:21.704" v="1794" actId="20577"/>
          <ac:spMkLst>
            <pc:docMk/>
            <pc:sldMk cId="2482613030" sldId="264"/>
            <ac:spMk id="6" creationId="{BF42CB42-C6DE-B408-3E0F-5D085C87A076}"/>
          </ac:spMkLst>
        </pc:spChg>
        <pc:spChg chg="add mod">
          <ac:chgData name="梓杰 黄" userId="ea9d78a7b9c97059" providerId="LiveId" clId="{E1183E41-3116-4A41-8D01-7ED0B23D96C7}" dt="2024-10-26T13:47:01.512" v="1859" actId="20577"/>
          <ac:spMkLst>
            <pc:docMk/>
            <pc:sldMk cId="2482613030" sldId="264"/>
            <ac:spMk id="7" creationId="{6E6BBA19-4DDF-673F-EDAD-5C866C65C9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7BC32-476B-4824-808A-F4A6DBA24E27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6B9D-40A1-4DF4-A186-5CE8602B7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76B9D-40A1-4DF4-A186-5CE8602B741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9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76B9D-40A1-4DF4-A186-5CE8602B741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90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76B9D-40A1-4DF4-A186-5CE8602B741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65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76B9D-40A1-4DF4-A186-5CE8602B741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9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76B9D-40A1-4DF4-A186-5CE8602B741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417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76B9D-40A1-4DF4-A186-5CE8602B741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70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76B9D-40A1-4DF4-A186-5CE8602B741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73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93D994-ABEE-9D22-FAC0-B22C48794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8A34614-34FE-DFC5-98F3-C7F4D52C6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BF23CE-25D3-DE36-9856-595E15FE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2FDE-B5C3-4D4C-9B14-8C90D8DB01D9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C395A6-6171-0C36-ABC1-6CF6D278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768E5E-CD19-EA3C-9225-B2FD004B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13F9-1E2B-4EC1-A2A3-50FE4000A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26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0CDB4E-B2AB-3E39-3826-753DC727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CE9908-C1EC-E2F0-CAC9-92B6B3721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2FEF5-0B01-2C1C-1A68-5A58CDAB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2FDE-B5C3-4D4C-9B14-8C90D8DB01D9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9A2C93-8D50-3B2D-D215-98D94D5F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9C9C02-7FE7-3474-DF10-3883B1CA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13F9-1E2B-4EC1-A2A3-50FE4000A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69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704999-7D77-686D-E337-237D46CF3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981CC4-57FB-4672-8514-BFBBA6AF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7D5F24-C9CF-315F-FA44-426AC48D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2FDE-B5C3-4D4C-9B14-8C90D8DB01D9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327865-07E4-9BF9-D454-7391DCBC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3A6EB-AFD8-04CD-95B6-CA663795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13F9-1E2B-4EC1-A2A3-50FE4000A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2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BA4FF-1327-37DE-CAFA-3F2C3D6E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9D5E31-9BC1-6D78-983E-131C7A179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A6533C-1EC2-0406-013F-B79201A7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2FDE-B5C3-4D4C-9B14-8C90D8DB01D9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24B2AE-3E5E-6E37-6E0C-BAFC16A4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E608A1-4334-AB17-9DB3-485FFD73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13F9-1E2B-4EC1-A2A3-50FE4000A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75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B8108F-63FF-F3F0-E405-6FE90628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94FE35-39DA-FF1C-09FE-4E1AE5302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A9AF25-D1DD-1502-B788-C6B52A52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2FDE-B5C3-4D4C-9B14-8C90D8DB01D9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D89834-D626-B940-6F4A-A5F4498D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0EA497-3827-4781-DDEE-0EC2A713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13F9-1E2B-4EC1-A2A3-50FE4000A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50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239FE-A54B-9CF9-BC1B-831FE5F7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BD1EB-F8E6-2A0F-0DFC-42AA35051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EBD1E6-3ED8-4DD7-E473-56E15C37D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F47995-FC04-070E-2A29-E16F38CB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2FDE-B5C3-4D4C-9B14-8C90D8DB01D9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1D0672-D5DC-291A-18CE-9FB671DE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B4A01-32C7-C23D-8F3E-CEB92E48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13F9-1E2B-4EC1-A2A3-50FE4000A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19575A-1194-BFE0-23AA-172427A0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D7EBC-2A85-ABAD-1BBE-4C7F19D3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D09ABD-3DB3-8221-ED11-98A1EEC7F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D9BE39-72F7-DEC3-B7D9-8AEBEAC62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7D0134-2FA6-3C5F-E2D7-4756624A7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15780D-1890-1ED4-FD56-4EA2E3D0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2FDE-B5C3-4D4C-9B14-8C90D8DB01D9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3DD450-05FD-112E-86E5-BADF58E1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C0D942-B18F-844E-8388-868EF377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13F9-1E2B-4EC1-A2A3-50FE4000A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93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892396-14CD-65D2-5EE4-0C205228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3B0940-4A5C-D4F3-C71A-165990F4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2FDE-B5C3-4D4C-9B14-8C90D8DB01D9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D274D2-750E-0324-B79C-C671BE3B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B1955F-9E84-0B1F-D4A9-F4138B53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13F9-1E2B-4EC1-A2A3-50FE4000A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60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10E553-547B-3C09-973A-33702FAB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2FDE-B5C3-4D4C-9B14-8C90D8DB01D9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B4CF06A-C761-C44F-FFC3-99841C15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EEE3FE-77D2-549A-7C1C-05D8920F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13F9-1E2B-4EC1-A2A3-50FE4000A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24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1D229-1CD5-E34C-0A61-6CAE072D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37C72D-7AC8-3DBF-ADAD-BE3462020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2B560B-B9CE-6CE6-5ABC-A1BCD5E9F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7FA1E3-B3A2-813A-FA77-3CFD5E39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2FDE-B5C3-4D4C-9B14-8C90D8DB01D9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E4B9F7-F9F5-DED8-44FF-88ECE0C3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D540A0-73D4-CCD0-3D3A-8E4339E6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13F9-1E2B-4EC1-A2A3-50FE4000A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38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0395C-BE06-54A3-8F05-4FD99BD2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7797AEC-2037-CEAE-254A-E88A28D39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A16858-D167-ED8E-4F01-72F979957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C3CD64-7C5E-17BE-12E3-D11AFC3B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2FDE-B5C3-4D4C-9B14-8C90D8DB01D9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1E68CB-08A0-F612-D677-0A884FC5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C9E062-ECF0-8F6B-BF9E-20509B42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13F9-1E2B-4EC1-A2A3-50FE4000A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17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B14779-F4D0-E69E-2646-F33FF6E4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FAC032-6404-1546-6E86-04FBE4A4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5E9EE-D448-CC95-E75C-AF60EC67B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4E2FDE-B5C3-4D4C-9B14-8C90D8DB01D9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2412F6-34FA-9ED1-C3A0-98FE76E33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366DF8-3764-1E14-6A28-C19250F74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E213F9-1E2B-4EC1-A2A3-50FE4000A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3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9A31A0-F971-F85D-D024-7071BB8F1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6" y="3177380"/>
            <a:ext cx="12192000" cy="1147127"/>
          </a:xfrm>
        </p:spPr>
        <p:txBody>
          <a:bodyPr>
            <a:normAutofit fontScale="90000"/>
          </a:bodyPr>
          <a:lstStyle/>
          <a:p>
            <a:r>
              <a:rPr lang="en-US" altLang="zh-CN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楷体 Std R" pitchFamily="18" charset="-122"/>
                <a:cs typeface="+mn-cs"/>
              </a:rPr>
              <a:t>Exploration of Multimodal Large Language Models Based on LHAASO-WCDA Data</a:t>
            </a:r>
            <a:endParaRPr lang="zh-CN" altLang="en-US" dirty="0"/>
          </a:p>
        </p:txBody>
      </p:sp>
      <p:pic>
        <p:nvPicPr>
          <p:cNvPr id="4" name="图片 3" descr="WPS图片-抠图">
            <a:extLst>
              <a:ext uri="{FF2B5EF4-FFF2-40B4-BE49-F238E27FC236}">
                <a16:creationId xmlns:a16="http://schemas.microsoft.com/office/drawing/2014/main" id="{ADE5B0E8-5E2D-2E76-BF3C-B5895BDDCA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58212" y="121761"/>
            <a:ext cx="3124275" cy="1427617"/>
          </a:xfrm>
          <a:prstGeom prst="rect">
            <a:avLst/>
          </a:prstGeom>
        </p:spPr>
      </p:pic>
      <p:sp>
        <p:nvSpPr>
          <p:cNvPr id="5" name="副标题 2">
            <a:extLst>
              <a:ext uri="{FF2B5EF4-FFF2-40B4-BE49-F238E27FC236}">
                <a16:creationId xmlns:a16="http://schemas.microsoft.com/office/drawing/2014/main" id="{AB3929B0-9F77-9ADD-1260-B963E3F9B084}"/>
              </a:ext>
            </a:extLst>
          </p:cNvPr>
          <p:cNvSpPr txBox="1">
            <a:spLocks/>
          </p:cNvSpPr>
          <p:nvPr/>
        </p:nvSpPr>
        <p:spPr>
          <a:xfrm>
            <a:off x="-2" y="4878387"/>
            <a:ext cx="12191999" cy="507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latin typeface="Segoe Print" panose="02000600000000000000" pitchFamily="2" charset="0"/>
              </a:rPr>
              <a:t>Huang </a:t>
            </a:r>
            <a:r>
              <a:rPr lang="en-US" altLang="zh-CN" sz="1800" b="1" dirty="0" err="1">
                <a:latin typeface="Segoe Print" panose="02000600000000000000" pitchFamily="2" charset="0"/>
              </a:rPr>
              <a:t>Zijie</a:t>
            </a:r>
            <a:r>
              <a:rPr lang="en-US" altLang="zh-CN" sz="1800" b="1" dirty="0">
                <a:latin typeface="Segoe Print" panose="02000600000000000000" pitchFamily="2" charset="0"/>
              </a:rPr>
              <a:t>, IHEP, CAS</a:t>
            </a:r>
            <a:endParaRPr lang="en-US" altLang="zh-CN" sz="1800" b="1" kern="0" dirty="0"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B7A69A9-60C4-7BD0-4B47-668FB4282337}"/>
              </a:ext>
            </a:extLst>
          </p:cNvPr>
          <p:cNvSpPr txBox="1"/>
          <p:nvPr/>
        </p:nvSpPr>
        <p:spPr>
          <a:xfrm>
            <a:off x="560785" y="466237"/>
            <a:ext cx="216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 13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6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AF03AD2-F80E-6130-ED11-3DD103C6A019}"/>
              </a:ext>
            </a:extLst>
          </p:cNvPr>
          <p:cNvSpPr txBox="1"/>
          <p:nvPr/>
        </p:nvSpPr>
        <p:spPr>
          <a:xfrm>
            <a:off x="2825739" y="157625"/>
            <a:ext cx="311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Script MT Bold" panose="03040602040607080904" pitchFamily="66" charset="0"/>
              </a:rPr>
              <a:t>Motivation</a:t>
            </a:r>
            <a:endParaRPr lang="zh-CN" altLang="en-US" sz="3600" dirty="0">
              <a:latin typeface="Script MT Bold" panose="03040602040607080904" pitchFamily="66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E17B46-F659-D437-15BC-DF0BE89F5ED3}"/>
              </a:ext>
            </a:extLst>
          </p:cNvPr>
          <p:cNvSpPr txBox="1"/>
          <p:nvPr/>
        </p:nvSpPr>
        <p:spPr>
          <a:xfrm>
            <a:off x="290685" y="803956"/>
            <a:ext cx="78103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EXPERIMENTAL DATA: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Multi-dimensional Info: Energy, Time, Position(Hit Map);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Multi-task Requirement: Particle ID, Direction/Energy/Core Reconstruction;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Non-linearity: Complex cascade processes detector responses difficult to describe analytically.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98C249-C8C7-C07B-308E-7517C03ECBA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r="44744"/>
          <a:stretch/>
        </p:blipFill>
        <p:spPr>
          <a:xfrm>
            <a:off x="8101014" y="242701"/>
            <a:ext cx="3193254" cy="30648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65896B-5FC8-F987-4BC4-E230F14E9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4" y="3307556"/>
            <a:ext cx="3193255" cy="3410009"/>
          </a:xfrm>
          <a:prstGeom prst="rect">
            <a:avLst/>
          </a:prstGeom>
        </p:spPr>
      </p:pic>
      <p:sp>
        <p:nvSpPr>
          <p:cNvPr id="15" name="箭头: 下 14">
            <a:extLst>
              <a:ext uri="{FF2B5EF4-FFF2-40B4-BE49-F238E27FC236}">
                <a16:creationId xmlns:a16="http://schemas.microsoft.com/office/drawing/2014/main" id="{B7501708-7CBE-8BEC-A651-C1232CD6C09D}"/>
              </a:ext>
            </a:extLst>
          </p:cNvPr>
          <p:cNvSpPr/>
          <p:nvPr/>
        </p:nvSpPr>
        <p:spPr>
          <a:xfrm>
            <a:off x="3257550" y="3429000"/>
            <a:ext cx="1478756" cy="742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741A075-CCAD-5070-C5EB-7A6630012927}"/>
              </a:ext>
            </a:extLst>
          </p:cNvPr>
          <p:cNvSpPr txBox="1"/>
          <p:nvPr/>
        </p:nvSpPr>
        <p:spPr>
          <a:xfrm>
            <a:off x="2253855" y="4171950"/>
            <a:ext cx="4164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MULTIMODAL LLMS</a:t>
            </a:r>
          </a:p>
        </p:txBody>
      </p:sp>
      <p:pic>
        <p:nvPicPr>
          <p:cNvPr id="20" name="图片 19" descr="图示&#10;&#10;描述已自动生成">
            <a:extLst>
              <a:ext uri="{FF2B5EF4-FFF2-40B4-BE49-F238E27FC236}">
                <a16:creationId xmlns:a16="http://schemas.microsoft.com/office/drawing/2014/main" id="{3E9CE413-5027-14C7-56BF-DC6EAE618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7" y="4932382"/>
            <a:ext cx="3475021" cy="1767993"/>
          </a:xfrm>
          <a:prstGeom prst="rect">
            <a:avLst/>
          </a:prstGeom>
        </p:spPr>
      </p:pic>
      <p:pic>
        <p:nvPicPr>
          <p:cNvPr id="22" name="图片 21" descr="图片包含 图示&#10;&#10;描述已自动生成">
            <a:extLst>
              <a:ext uri="{FF2B5EF4-FFF2-40B4-BE49-F238E27FC236}">
                <a16:creationId xmlns:a16="http://schemas.microsoft.com/office/drawing/2014/main" id="{0C797492-023D-19CF-2ED4-1391EB7CE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8" y="4919736"/>
            <a:ext cx="3475021" cy="17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1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CC81DB7-A611-F905-3CD9-0D8807135119}"/>
              </a:ext>
            </a:extLst>
          </p:cNvPr>
          <p:cNvSpPr txBox="1"/>
          <p:nvPr/>
        </p:nvSpPr>
        <p:spPr>
          <a:xfrm>
            <a:off x="159502" y="1439518"/>
            <a:ext cx="62865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Hit Selection (100/Event):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Max_vq_hit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(10): Indicates sub-core existence, crucial for high-energy cosmic rays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Min_r_hit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(90): Shows shower distribution near core for ID &amp; reconstruction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328604-8EFE-378A-073F-C0AD92D6E625}"/>
              </a:ext>
            </a:extLst>
          </p:cNvPr>
          <p:cNvSpPr txBox="1"/>
          <p:nvPr/>
        </p:nvSpPr>
        <p:spPr>
          <a:xfrm>
            <a:off x="2264515" y="192821"/>
            <a:ext cx="83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Script MT Bold" panose="03040602040607080904" pitchFamily="66" charset="0"/>
              </a:rPr>
              <a:t>First Step: Data Augmentation Strategy</a:t>
            </a:r>
          </a:p>
          <a:p>
            <a:pPr algn="ctr"/>
            <a:r>
              <a:rPr lang="en-US" altLang="zh-CN" sz="3600" dirty="0">
                <a:latin typeface="Script MT Bold" panose="03040602040607080904" pitchFamily="66" charset="0"/>
              </a:rPr>
              <a:t>--Curriculum Learning‌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21E3888-FAF1-52E6-B563-68C67703D618}"/>
              </a:ext>
            </a:extLst>
          </p:cNvPr>
          <p:cNvSpPr txBox="1"/>
          <p:nvPr/>
        </p:nvSpPr>
        <p:spPr>
          <a:xfrm>
            <a:off x="159501" y="3924140"/>
            <a:ext cx="6278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Hard-case Mining (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Pincness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Easy: No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Pincness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Mid: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Pincness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0.7-1.7 mixed with Easy (1:1)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Hard: Gamma(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Pincness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&gt;1.1) + CR(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Pincness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&lt;1.2) mixed with Easy (1:1)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D1D64D9-CD3E-FD1C-B647-CA5AEDE33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015" y="4105194"/>
            <a:ext cx="5266639" cy="26111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C140315-3EA4-EAE6-44BF-7FAE16A70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909" y="1439518"/>
            <a:ext cx="5266638" cy="261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5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6C52DB4-3798-F130-2C8A-371F7B981770}"/>
              </a:ext>
            </a:extLst>
          </p:cNvPr>
          <p:cNvSpPr txBox="1"/>
          <p:nvPr/>
        </p:nvSpPr>
        <p:spPr>
          <a:xfrm>
            <a:off x="1805080" y="319796"/>
            <a:ext cx="858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Script MT Bold" panose="03040602040607080904" pitchFamily="66" charset="0"/>
              </a:rPr>
              <a:t>Second Step: LLAVA Architecture Design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59877A-1D09-743F-7D12-EF495A5BB33E}"/>
              </a:ext>
            </a:extLst>
          </p:cNvPr>
          <p:cNvSpPr txBox="1"/>
          <p:nvPr/>
        </p:nvSpPr>
        <p:spPr>
          <a:xfrm>
            <a:off x="489406" y="1903741"/>
            <a:ext cx="6582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Vision-Language Model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mappingvisual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features to LLM embedding space via Projector.</a:t>
            </a:r>
          </a:p>
          <a:p>
            <a:endParaRPr lang="en-US" altLang="zh-CN" sz="2400" b="1" dirty="0">
              <a:solidFill>
                <a:srgbClr val="2820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solidFill>
                <a:srgbClr val="2820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Layer: Text Encoder, Image Encoder, Metadata Encoder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 Layer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Projector, Multi-modal Alignment, LLM Space Mapping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Layer: Particle ID, Direction Reconstruction, Energy/Core Reconstruction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1318CB9-DBF5-48F5-0CA8-D40A35A53FF3}"/>
              </a:ext>
            </a:extLst>
          </p:cNvPr>
          <p:cNvGrpSpPr/>
          <p:nvPr/>
        </p:nvGrpSpPr>
        <p:grpSpPr>
          <a:xfrm>
            <a:off x="7489031" y="2007389"/>
            <a:ext cx="4523400" cy="2584800"/>
            <a:chOff x="1874461" y="2107401"/>
            <a:chExt cx="4523400" cy="2584800"/>
          </a:xfrm>
        </p:grpSpPr>
        <p:pic>
          <p:nvPicPr>
            <p:cNvPr id="3" name="图片 2" descr="图示&#10;&#10;描述已自动生成">
              <a:extLst>
                <a:ext uri="{FF2B5EF4-FFF2-40B4-BE49-F238E27FC236}">
                  <a16:creationId xmlns:a16="http://schemas.microsoft.com/office/drawing/2014/main" id="{8AA4225D-D808-98CB-33E8-229C2DF0F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4461" y="2107401"/>
              <a:ext cx="4523400" cy="2584800"/>
            </a:xfrm>
            <a:prstGeom prst="rect">
              <a:avLst/>
            </a:prstGeom>
          </p:spPr>
        </p:pic>
        <p:pic>
          <p:nvPicPr>
            <p:cNvPr id="13" name="图片 12" descr="图示&#10;&#10;描述已自动生成">
              <a:extLst>
                <a:ext uri="{FF2B5EF4-FFF2-40B4-BE49-F238E27FC236}">
                  <a16:creationId xmlns:a16="http://schemas.microsoft.com/office/drawing/2014/main" id="{3DFFFE38-251B-AA83-CBA2-771097FE2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604" t="55554" r="29873" b="18184"/>
            <a:stretch/>
          </p:blipFill>
          <p:spPr>
            <a:xfrm>
              <a:off x="4344387" y="3543595"/>
              <a:ext cx="701953" cy="678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06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542F1BF-B460-E81F-7CCC-66641AC426E3}"/>
              </a:ext>
            </a:extLst>
          </p:cNvPr>
          <p:cNvSpPr txBox="1"/>
          <p:nvPr/>
        </p:nvSpPr>
        <p:spPr>
          <a:xfrm>
            <a:off x="-1874488" y="379308"/>
            <a:ext cx="964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Script MT Bold" panose="03040602040607080904" pitchFamily="66" charset="0"/>
              </a:rPr>
              <a:t>LLM vs. VLM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CCFC857-9502-15BB-743A-B0C1E157D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07" y="1454924"/>
            <a:ext cx="5502760" cy="332306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8BC9C8-A9D3-2537-4BC7-5AA256C24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868" y="145479"/>
            <a:ext cx="6146125" cy="3407008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EB7D6B19-29EA-94CB-CACF-91AD034B5B94}"/>
              </a:ext>
            </a:extLst>
          </p:cNvPr>
          <p:cNvSpPr/>
          <p:nvPr/>
        </p:nvSpPr>
        <p:spPr>
          <a:xfrm>
            <a:off x="6362865" y="1650380"/>
            <a:ext cx="1776761" cy="1538868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02D896-5993-ADAD-AEA2-608C945EE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796925"/>
            <a:ext cx="5502759" cy="2887267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1A2DEE-AEE2-579A-E7B1-9288CA113F26}"/>
              </a:ext>
            </a:extLst>
          </p:cNvPr>
          <p:cNvCxnSpPr>
            <a:cxnSpLocks/>
          </p:cNvCxnSpPr>
          <p:nvPr/>
        </p:nvCxnSpPr>
        <p:spPr>
          <a:xfrm flipH="1">
            <a:off x="6095999" y="2973656"/>
            <a:ext cx="275065" cy="82326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C7790D3-E382-1DF3-DFE8-D3A8D6A803C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8139626" y="2419814"/>
            <a:ext cx="3459132" cy="137711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00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542F1BF-B460-E81F-7CCC-66641AC426E3}"/>
              </a:ext>
            </a:extLst>
          </p:cNvPr>
          <p:cNvSpPr txBox="1"/>
          <p:nvPr/>
        </p:nvSpPr>
        <p:spPr>
          <a:xfrm>
            <a:off x="1273125" y="200888"/>
            <a:ext cx="964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Script MT Bold" panose="03040602040607080904" pitchFamily="66" charset="0"/>
              </a:rPr>
              <a:t>VLM Results – Scaling laws?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361F2C-1703-11EC-9E1C-68529BFC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155" y="1131340"/>
            <a:ext cx="9260739" cy="45953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922F3FC-304B-10E1-19C1-C70B4E061D86}"/>
              </a:ext>
            </a:extLst>
          </p:cNvPr>
          <p:cNvSpPr txBox="1"/>
          <p:nvPr/>
        </p:nvSpPr>
        <p:spPr>
          <a:xfrm rot="20536756">
            <a:off x="3729039" y="2263100"/>
            <a:ext cx="351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r e l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a r y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5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4BB74BB-EC82-6AFF-7A94-2BF2884E94C0}"/>
              </a:ext>
            </a:extLst>
          </p:cNvPr>
          <p:cNvSpPr txBox="1"/>
          <p:nvPr/>
        </p:nvSpPr>
        <p:spPr>
          <a:xfrm>
            <a:off x="139700" y="3707100"/>
            <a:ext cx="1191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Modality Alignment Optimization: Align fine-tuned LLM with Vision Model and other modalities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Multi-turn Dialogue Mechanism: Fine-grained construction of reconstruction-particle type association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 Optimization: Differentiable task-specific loss functions bypassing argmax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Vision Models: It's also a potential method for achieving our goal of multi-model latent space alignment.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A748A4-B9D2-C140-1F61-FB9261DD40CC}"/>
              </a:ext>
            </a:extLst>
          </p:cNvPr>
          <p:cNvSpPr txBox="1"/>
          <p:nvPr/>
        </p:nvSpPr>
        <p:spPr>
          <a:xfrm>
            <a:off x="139700" y="884288"/>
            <a:ext cx="1191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data processing strategies: Structured text, multi-task optimization, data augmentation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LLaVA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architecture: Input-Fusion-Output design with Projector alignment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Validated VLM superiority over text-only LLM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42CB42-C6DE-B408-3E0F-5D085C87A076}"/>
              </a:ext>
            </a:extLst>
          </p:cNvPr>
          <p:cNvSpPr txBox="1"/>
          <p:nvPr/>
        </p:nvSpPr>
        <p:spPr>
          <a:xfrm>
            <a:off x="1273125" y="122286"/>
            <a:ext cx="964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Script MT Bold" panose="03040602040607080904" pitchFamily="66" charset="0"/>
              </a:rPr>
              <a:t>Summary</a:t>
            </a:r>
            <a:endParaRPr lang="zh-CN" altLang="en-US" sz="3600" dirty="0">
              <a:latin typeface="Script MT Bold" panose="03040602040607080904" pitchFamily="66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6BBA19-4DDF-673F-EDAD-5C866C65C98E}"/>
              </a:ext>
            </a:extLst>
          </p:cNvPr>
          <p:cNvSpPr txBox="1"/>
          <p:nvPr/>
        </p:nvSpPr>
        <p:spPr>
          <a:xfrm>
            <a:off x="1273124" y="2938951"/>
            <a:ext cx="964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Script MT Bold" panose="03040602040607080904" pitchFamily="66" charset="0"/>
              </a:rPr>
              <a:t>Future work</a:t>
            </a:r>
            <a:endParaRPr lang="zh-CN" altLang="en-US" sz="3600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13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15.943307086614,&quot;width&quot;:4922.176377952755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318</Words>
  <Application>Microsoft Office PowerPoint</Application>
  <PresentationFormat>宽屏</PresentationFormat>
  <Paragraphs>44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等线</vt:lpstr>
      <vt:lpstr>等线 Light</vt:lpstr>
      <vt:lpstr>Arial</vt:lpstr>
      <vt:lpstr>Script MT Bold</vt:lpstr>
      <vt:lpstr>Segoe Print</vt:lpstr>
      <vt:lpstr>Times New Roman</vt:lpstr>
      <vt:lpstr>Office 主题​​</vt:lpstr>
      <vt:lpstr>Exploration of Multimodal Large Language Models Based on LHAASO-WCDA Data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梓杰 黄</dc:creator>
  <cp:lastModifiedBy>梓杰 黄</cp:lastModifiedBy>
  <cp:revision>13</cp:revision>
  <dcterms:created xsi:type="dcterms:W3CDTF">2024-10-26T12:04:31Z</dcterms:created>
  <dcterms:modified xsi:type="dcterms:W3CDTF">2026-04-27T05:38:26Z</dcterms:modified>
</cp:coreProperties>
</file>