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85" r:id="rId3"/>
    <p:sldId id="289" r:id="rId4"/>
    <p:sldId id="288" r:id="rId5"/>
    <p:sldId id="287" r:id="rId6"/>
    <p:sldId id="290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3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>
            <a:off x="130810" y="125730"/>
            <a:ext cx="797567" cy="4254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56" h="670">
                <a:moveTo>
                  <a:pt x="0" y="0"/>
                </a:moveTo>
                <a:lnTo>
                  <a:pt x="1256" y="0"/>
                </a:lnTo>
                <a:lnTo>
                  <a:pt x="1247" y="11"/>
                </a:lnTo>
                <a:cubicBezTo>
                  <a:pt x="1118" y="181"/>
                  <a:pt x="1026" y="379"/>
                  <a:pt x="981" y="596"/>
                </a:cubicBezTo>
                <a:lnTo>
                  <a:pt x="975" y="627"/>
                </a:lnTo>
                <a:lnTo>
                  <a:pt x="932" y="620"/>
                </a:lnTo>
                <a:cubicBezTo>
                  <a:pt x="819" y="603"/>
                  <a:pt x="703" y="594"/>
                  <a:pt x="585" y="594"/>
                </a:cubicBezTo>
                <a:cubicBezTo>
                  <a:pt x="389" y="594"/>
                  <a:pt x="198" y="619"/>
                  <a:pt x="16" y="666"/>
                </a:cubicBezTo>
                <a:lnTo>
                  <a:pt x="0" y="6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130810" y="125730"/>
            <a:ext cx="11931015" cy="66071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8789" h="10405">
                <a:moveTo>
                  <a:pt x="3555" y="0"/>
                </a:moveTo>
                <a:lnTo>
                  <a:pt x="18789" y="0"/>
                </a:lnTo>
                <a:lnTo>
                  <a:pt x="18789" y="5184"/>
                </a:lnTo>
                <a:lnTo>
                  <a:pt x="18786" y="5184"/>
                </a:lnTo>
                <a:cubicBezTo>
                  <a:pt x="18685" y="5170"/>
                  <a:pt x="18582" y="5163"/>
                  <a:pt x="18478" y="5163"/>
                </a:cubicBezTo>
                <a:cubicBezTo>
                  <a:pt x="17220" y="5163"/>
                  <a:pt x="16201" y="6182"/>
                  <a:pt x="16201" y="7440"/>
                </a:cubicBezTo>
                <a:cubicBezTo>
                  <a:pt x="16201" y="7627"/>
                  <a:pt x="16223" y="7808"/>
                  <a:pt x="16266" y="7981"/>
                </a:cubicBezTo>
                <a:lnTo>
                  <a:pt x="16278" y="8028"/>
                </a:lnTo>
                <a:lnTo>
                  <a:pt x="16267" y="8031"/>
                </a:lnTo>
                <a:cubicBezTo>
                  <a:pt x="15660" y="8203"/>
                  <a:pt x="15216" y="8761"/>
                  <a:pt x="15216" y="9424"/>
                </a:cubicBezTo>
                <a:cubicBezTo>
                  <a:pt x="15216" y="9789"/>
                  <a:pt x="15351" y="10123"/>
                  <a:pt x="15575" y="10377"/>
                </a:cubicBezTo>
                <a:lnTo>
                  <a:pt x="15600" y="10405"/>
                </a:lnTo>
                <a:lnTo>
                  <a:pt x="0" y="10405"/>
                </a:lnTo>
                <a:lnTo>
                  <a:pt x="0" y="5209"/>
                </a:lnTo>
                <a:lnTo>
                  <a:pt x="12" y="5213"/>
                </a:lnTo>
                <a:cubicBezTo>
                  <a:pt x="253" y="5301"/>
                  <a:pt x="514" y="5348"/>
                  <a:pt x="785" y="5348"/>
                </a:cubicBezTo>
                <a:cubicBezTo>
                  <a:pt x="2043" y="5348"/>
                  <a:pt x="3062" y="4329"/>
                  <a:pt x="3062" y="3071"/>
                </a:cubicBezTo>
                <a:cubicBezTo>
                  <a:pt x="3062" y="2882"/>
                  <a:pt x="3039" y="2698"/>
                  <a:pt x="2995" y="2522"/>
                </a:cubicBezTo>
                <a:lnTo>
                  <a:pt x="2985" y="2483"/>
                </a:lnTo>
                <a:lnTo>
                  <a:pt x="2996" y="2480"/>
                </a:lnTo>
                <a:cubicBezTo>
                  <a:pt x="3603" y="2308"/>
                  <a:pt x="4047" y="1750"/>
                  <a:pt x="4047" y="1088"/>
                </a:cubicBezTo>
                <a:cubicBezTo>
                  <a:pt x="4047" y="666"/>
                  <a:pt x="3867" y="286"/>
                  <a:pt x="3579" y="22"/>
                </a:cubicBezTo>
                <a:lnTo>
                  <a:pt x="355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>
            <a:off x="11612916" y="6401836"/>
            <a:ext cx="448909" cy="33106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07" h="521">
                <a:moveTo>
                  <a:pt x="206" y="0"/>
                </a:moveTo>
                <a:lnTo>
                  <a:pt x="228" y="4"/>
                </a:lnTo>
                <a:cubicBezTo>
                  <a:pt x="348" y="23"/>
                  <a:pt x="471" y="33"/>
                  <a:pt x="596" y="33"/>
                </a:cubicBezTo>
                <a:cubicBezTo>
                  <a:pt x="616" y="33"/>
                  <a:pt x="635" y="33"/>
                  <a:pt x="655" y="33"/>
                </a:cubicBezTo>
                <a:lnTo>
                  <a:pt x="707" y="31"/>
                </a:lnTo>
                <a:lnTo>
                  <a:pt x="707" y="521"/>
                </a:lnTo>
                <a:lnTo>
                  <a:pt x="0" y="521"/>
                </a:lnTo>
                <a:lnTo>
                  <a:pt x="3" y="516"/>
                </a:lnTo>
                <a:cubicBezTo>
                  <a:pt x="96" y="370"/>
                  <a:pt x="164" y="207"/>
                  <a:pt x="200" y="32"/>
                </a:cubicBezTo>
                <a:lnTo>
                  <a:pt x="20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9792970" y="5223564"/>
            <a:ext cx="723937" cy="150934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40" h="2377">
                <a:moveTo>
                  <a:pt x="1062" y="0"/>
                </a:moveTo>
                <a:lnTo>
                  <a:pt x="1062" y="1"/>
                </a:lnTo>
                <a:cubicBezTo>
                  <a:pt x="1079" y="63"/>
                  <a:pt x="1098" y="125"/>
                  <a:pt x="1120" y="185"/>
                </a:cubicBezTo>
                <a:lnTo>
                  <a:pt x="1140" y="239"/>
                </a:lnTo>
                <a:lnTo>
                  <a:pt x="1117" y="248"/>
                </a:lnTo>
                <a:cubicBezTo>
                  <a:pt x="580" y="460"/>
                  <a:pt x="200" y="983"/>
                  <a:pt x="200" y="1595"/>
                </a:cubicBezTo>
                <a:cubicBezTo>
                  <a:pt x="200" y="1880"/>
                  <a:pt x="282" y="2145"/>
                  <a:pt x="424" y="2369"/>
                </a:cubicBezTo>
                <a:lnTo>
                  <a:pt x="429" y="2377"/>
                </a:lnTo>
                <a:lnTo>
                  <a:pt x="384" y="2377"/>
                </a:lnTo>
                <a:lnTo>
                  <a:pt x="359" y="2349"/>
                </a:lnTo>
                <a:cubicBezTo>
                  <a:pt x="135" y="2095"/>
                  <a:pt x="0" y="1761"/>
                  <a:pt x="0" y="1395"/>
                </a:cubicBezTo>
                <a:cubicBezTo>
                  <a:pt x="0" y="733"/>
                  <a:pt x="444" y="175"/>
                  <a:pt x="1051" y="3"/>
                </a:cubicBezTo>
                <a:lnTo>
                  <a:pt x="1062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10036561" y="6732905"/>
            <a:ext cx="92230" cy="870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45" h="137">
                <a:moveTo>
                  <a:pt x="0" y="0"/>
                </a:moveTo>
                <a:lnTo>
                  <a:pt x="45" y="0"/>
                </a:lnTo>
                <a:lnTo>
                  <a:pt x="56" y="17"/>
                </a:lnTo>
                <a:cubicBezTo>
                  <a:pt x="78" y="50"/>
                  <a:pt x="101" y="81"/>
                  <a:pt x="125" y="112"/>
                </a:cubicBezTo>
                <a:lnTo>
                  <a:pt x="145" y="137"/>
                </a:lnTo>
                <a:lnTo>
                  <a:pt x="143" y="135"/>
                </a:lnTo>
                <a:cubicBezTo>
                  <a:pt x="93" y="94"/>
                  <a:pt x="45" y="49"/>
                  <a:pt x="1" y="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9919970" y="5375617"/>
            <a:ext cx="1674505" cy="135728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637" h="2137">
                <a:moveTo>
                  <a:pt x="940" y="0"/>
                </a:moveTo>
                <a:lnTo>
                  <a:pt x="940" y="1"/>
                </a:lnTo>
                <a:cubicBezTo>
                  <a:pt x="1069" y="331"/>
                  <a:pt x="1273" y="624"/>
                  <a:pt x="1531" y="858"/>
                </a:cubicBezTo>
                <a:lnTo>
                  <a:pt x="1555" y="879"/>
                </a:lnTo>
                <a:lnTo>
                  <a:pt x="1577" y="903"/>
                </a:lnTo>
                <a:cubicBezTo>
                  <a:pt x="1857" y="1212"/>
                  <a:pt x="2220" y="1443"/>
                  <a:pt x="2631" y="1561"/>
                </a:cubicBezTo>
                <a:lnTo>
                  <a:pt x="2637" y="1563"/>
                </a:lnTo>
                <a:lnTo>
                  <a:pt x="2630" y="1586"/>
                </a:lnTo>
                <a:cubicBezTo>
                  <a:pt x="2567" y="1789"/>
                  <a:pt x="2461" y="1972"/>
                  <a:pt x="2322" y="2126"/>
                </a:cubicBezTo>
                <a:lnTo>
                  <a:pt x="2311" y="2137"/>
                </a:lnTo>
                <a:lnTo>
                  <a:pt x="229" y="2137"/>
                </a:lnTo>
                <a:lnTo>
                  <a:pt x="224" y="2130"/>
                </a:lnTo>
                <a:cubicBezTo>
                  <a:pt x="82" y="1906"/>
                  <a:pt x="0" y="1641"/>
                  <a:pt x="0" y="1356"/>
                </a:cubicBezTo>
                <a:cubicBezTo>
                  <a:pt x="0" y="744"/>
                  <a:pt x="380" y="221"/>
                  <a:pt x="917" y="9"/>
                </a:cubicBezTo>
                <a:lnTo>
                  <a:pt x="94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11387666" y="6367843"/>
            <a:ext cx="355798" cy="36506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60" h="575">
                <a:moveTo>
                  <a:pt x="326" y="0"/>
                </a:moveTo>
                <a:lnTo>
                  <a:pt x="366" y="11"/>
                </a:lnTo>
                <a:cubicBezTo>
                  <a:pt x="427" y="27"/>
                  <a:pt x="490" y="41"/>
                  <a:pt x="553" y="52"/>
                </a:cubicBezTo>
                <a:lnTo>
                  <a:pt x="560" y="54"/>
                </a:lnTo>
                <a:lnTo>
                  <a:pt x="554" y="85"/>
                </a:lnTo>
                <a:cubicBezTo>
                  <a:pt x="518" y="260"/>
                  <a:pt x="451" y="424"/>
                  <a:pt x="358" y="570"/>
                </a:cubicBezTo>
                <a:lnTo>
                  <a:pt x="355" y="575"/>
                </a:lnTo>
                <a:lnTo>
                  <a:pt x="0" y="575"/>
                </a:lnTo>
                <a:lnTo>
                  <a:pt x="11" y="563"/>
                </a:lnTo>
                <a:cubicBezTo>
                  <a:pt x="149" y="410"/>
                  <a:pt x="256" y="226"/>
                  <a:pt x="319" y="24"/>
                </a:cubicBezTo>
                <a:lnTo>
                  <a:pt x="326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1" name="任意多边形 20"/>
          <p:cNvSpPr/>
          <p:nvPr/>
        </p:nvSpPr>
        <p:spPr>
          <a:xfrm>
            <a:off x="10907469" y="5933999"/>
            <a:ext cx="708992" cy="43384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17" h="683">
                <a:moveTo>
                  <a:pt x="0" y="0"/>
                </a:moveTo>
                <a:lnTo>
                  <a:pt x="17" y="15"/>
                </a:lnTo>
                <a:cubicBezTo>
                  <a:pt x="323" y="280"/>
                  <a:pt x="700" y="464"/>
                  <a:pt x="1115" y="537"/>
                </a:cubicBezTo>
                <a:lnTo>
                  <a:pt x="1117" y="537"/>
                </a:lnTo>
                <a:lnTo>
                  <a:pt x="1110" y="568"/>
                </a:lnTo>
                <a:cubicBezTo>
                  <a:pt x="1103" y="604"/>
                  <a:pt x="1095" y="639"/>
                  <a:pt x="1085" y="673"/>
                </a:cubicBezTo>
                <a:lnTo>
                  <a:pt x="1082" y="683"/>
                </a:lnTo>
                <a:lnTo>
                  <a:pt x="1076" y="682"/>
                </a:lnTo>
                <a:cubicBezTo>
                  <a:pt x="665" y="563"/>
                  <a:pt x="301" y="332"/>
                  <a:pt x="21" y="24"/>
                </a:cubicBez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>
            <a:off x="11594475" y="6274851"/>
            <a:ext cx="162114" cy="12698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55" h="200">
                <a:moveTo>
                  <a:pt x="35" y="0"/>
                </a:moveTo>
                <a:lnTo>
                  <a:pt x="78" y="7"/>
                </a:lnTo>
                <a:cubicBezTo>
                  <a:pt x="123" y="14"/>
                  <a:pt x="168" y="19"/>
                  <a:pt x="214" y="24"/>
                </a:cubicBezTo>
                <a:lnTo>
                  <a:pt x="255" y="27"/>
                </a:lnTo>
                <a:lnTo>
                  <a:pt x="254" y="51"/>
                </a:lnTo>
                <a:cubicBezTo>
                  <a:pt x="250" y="100"/>
                  <a:pt x="244" y="149"/>
                  <a:pt x="235" y="196"/>
                </a:cubicBezTo>
                <a:lnTo>
                  <a:pt x="235" y="200"/>
                </a:lnTo>
                <a:lnTo>
                  <a:pt x="227" y="199"/>
                </a:lnTo>
                <a:cubicBezTo>
                  <a:pt x="164" y="188"/>
                  <a:pt x="101" y="174"/>
                  <a:pt x="40" y="157"/>
                </a:cubicBezTo>
                <a:lnTo>
                  <a:pt x="0" y="146"/>
                </a:lnTo>
                <a:lnTo>
                  <a:pt x="3" y="136"/>
                </a:lnTo>
                <a:cubicBezTo>
                  <a:pt x="13" y="102"/>
                  <a:pt x="21" y="67"/>
                  <a:pt x="29" y="32"/>
                </a:cubicBezTo>
                <a:lnTo>
                  <a:pt x="3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3" name="任意多边形 22"/>
          <p:cNvSpPr/>
          <p:nvPr/>
        </p:nvSpPr>
        <p:spPr>
          <a:xfrm>
            <a:off x="11743464" y="6282543"/>
            <a:ext cx="318361" cy="14048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01" h="221">
                <a:moveTo>
                  <a:pt x="501" y="0"/>
                </a:moveTo>
                <a:lnTo>
                  <a:pt x="501" y="219"/>
                </a:lnTo>
                <a:lnTo>
                  <a:pt x="449" y="220"/>
                </a:lnTo>
                <a:cubicBezTo>
                  <a:pt x="430" y="221"/>
                  <a:pt x="410" y="221"/>
                  <a:pt x="390" y="221"/>
                </a:cubicBezTo>
                <a:cubicBezTo>
                  <a:pt x="265" y="221"/>
                  <a:pt x="142" y="211"/>
                  <a:pt x="22" y="192"/>
                </a:cubicBezTo>
                <a:lnTo>
                  <a:pt x="0" y="188"/>
                </a:lnTo>
                <a:lnTo>
                  <a:pt x="1" y="184"/>
                </a:lnTo>
                <a:cubicBezTo>
                  <a:pt x="9" y="136"/>
                  <a:pt x="15" y="88"/>
                  <a:pt x="19" y="39"/>
                </a:cubicBezTo>
                <a:lnTo>
                  <a:pt x="21" y="15"/>
                </a:lnTo>
                <a:lnTo>
                  <a:pt x="31" y="16"/>
                </a:lnTo>
                <a:cubicBezTo>
                  <a:pt x="84" y="19"/>
                  <a:pt x="137" y="21"/>
                  <a:pt x="190" y="21"/>
                </a:cubicBezTo>
                <a:cubicBezTo>
                  <a:pt x="289" y="21"/>
                  <a:pt x="385" y="15"/>
                  <a:pt x="480" y="3"/>
                </a:cubicBezTo>
                <a:lnTo>
                  <a:pt x="501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10594216" y="5317490"/>
            <a:ext cx="1037079" cy="95736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633" h="1508">
                <a:moveTo>
                  <a:pt x="386" y="0"/>
                </a:moveTo>
                <a:cubicBezTo>
                  <a:pt x="723" y="0"/>
                  <a:pt x="1033" y="115"/>
                  <a:pt x="1279" y="309"/>
                </a:cubicBezTo>
                <a:lnTo>
                  <a:pt x="1304" y="329"/>
                </a:lnTo>
                <a:lnTo>
                  <a:pt x="1324" y="354"/>
                </a:lnTo>
                <a:cubicBezTo>
                  <a:pt x="1518" y="600"/>
                  <a:pt x="1633" y="910"/>
                  <a:pt x="1633" y="1248"/>
                </a:cubicBezTo>
                <a:cubicBezTo>
                  <a:pt x="1633" y="1335"/>
                  <a:pt x="1625" y="1421"/>
                  <a:pt x="1611" y="1504"/>
                </a:cubicBezTo>
                <a:lnTo>
                  <a:pt x="1610" y="1508"/>
                </a:lnTo>
                <a:lnTo>
                  <a:pt x="1609" y="1507"/>
                </a:lnTo>
                <a:cubicBezTo>
                  <a:pt x="1193" y="1435"/>
                  <a:pt x="816" y="1251"/>
                  <a:pt x="510" y="986"/>
                </a:cubicBezTo>
                <a:lnTo>
                  <a:pt x="493" y="971"/>
                </a:lnTo>
                <a:lnTo>
                  <a:pt x="478" y="954"/>
                </a:lnTo>
                <a:cubicBezTo>
                  <a:pt x="262" y="705"/>
                  <a:pt x="99" y="407"/>
                  <a:pt x="8" y="81"/>
                </a:cubicBezTo>
                <a:lnTo>
                  <a:pt x="0" y="52"/>
                </a:lnTo>
                <a:lnTo>
                  <a:pt x="24" y="46"/>
                </a:lnTo>
                <a:cubicBezTo>
                  <a:pt x="140" y="16"/>
                  <a:pt x="261" y="0"/>
                  <a:pt x="38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6" name="任意多边形 25"/>
          <p:cNvSpPr/>
          <p:nvPr/>
        </p:nvSpPr>
        <p:spPr>
          <a:xfrm>
            <a:off x="11422474" y="5526310"/>
            <a:ext cx="335821" cy="76569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9" h="1206">
                <a:moveTo>
                  <a:pt x="0" y="0"/>
                </a:moveTo>
                <a:lnTo>
                  <a:pt x="2" y="2"/>
                </a:lnTo>
                <a:cubicBezTo>
                  <a:pt x="324" y="267"/>
                  <a:pt x="529" y="669"/>
                  <a:pt x="529" y="1119"/>
                </a:cubicBezTo>
                <a:cubicBezTo>
                  <a:pt x="529" y="1144"/>
                  <a:pt x="528" y="1168"/>
                  <a:pt x="527" y="1193"/>
                </a:cubicBezTo>
                <a:lnTo>
                  <a:pt x="526" y="1206"/>
                </a:lnTo>
                <a:lnTo>
                  <a:pt x="485" y="1202"/>
                </a:lnTo>
                <a:cubicBezTo>
                  <a:pt x="439" y="1198"/>
                  <a:pt x="394" y="1193"/>
                  <a:pt x="349" y="1186"/>
                </a:cubicBezTo>
                <a:lnTo>
                  <a:pt x="305" y="1179"/>
                </a:lnTo>
                <a:lnTo>
                  <a:pt x="306" y="1175"/>
                </a:lnTo>
                <a:cubicBezTo>
                  <a:pt x="321" y="1092"/>
                  <a:pt x="329" y="1006"/>
                  <a:pt x="329" y="919"/>
                </a:cubicBezTo>
                <a:cubicBezTo>
                  <a:pt x="329" y="581"/>
                  <a:pt x="214" y="271"/>
                  <a:pt x="20" y="25"/>
                </a:cubicBez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7" name="任意多边形 26"/>
          <p:cNvSpPr/>
          <p:nvPr/>
        </p:nvSpPr>
        <p:spPr>
          <a:xfrm>
            <a:off x="10562943" y="5190490"/>
            <a:ext cx="859531" cy="3358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54" h="529">
                <a:moveTo>
                  <a:pt x="235" y="0"/>
                </a:moveTo>
                <a:cubicBezTo>
                  <a:pt x="685" y="0"/>
                  <a:pt x="1086" y="205"/>
                  <a:pt x="1352" y="527"/>
                </a:cubicBezTo>
                <a:lnTo>
                  <a:pt x="1354" y="529"/>
                </a:lnTo>
                <a:lnTo>
                  <a:pt x="1329" y="509"/>
                </a:lnTo>
                <a:cubicBezTo>
                  <a:pt x="1083" y="315"/>
                  <a:pt x="772" y="200"/>
                  <a:pt x="435" y="200"/>
                </a:cubicBezTo>
                <a:cubicBezTo>
                  <a:pt x="310" y="200"/>
                  <a:pt x="189" y="216"/>
                  <a:pt x="73" y="246"/>
                </a:cubicBezTo>
                <a:lnTo>
                  <a:pt x="49" y="252"/>
                </a:lnTo>
                <a:lnTo>
                  <a:pt x="44" y="231"/>
                </a:lnTo>
                <a:cubicBezTo>
                  <a:pt x="26" y="163"/>
                  <a:pt x="12" y="94"/>
                  <a:pt x="1" y="24"/>
                </a:cubicBezTo>
                <a:lnTo>
                  <a:pt x="0" y="19"/>
                </a:lnTo>
                <a:lnTo>
                  <a:pt x="15" y="17"/>
                </a:lnTo>
                <a:cubicBezTo>
                  <a:pt x="86" y="6"/>
                  <a:pt x="160" y="0"/>
                  <a:pt x="235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8" name="任意多边形 27"/>
          <p:cNvSpPr/>
          <p:nvPr/>
        </p:nvSpPr>
        <p:spPr>
          <a:xfrm>
            <a:off x="10545445" y="3531235"/>
            <a:ext cx="1516380" cy="27647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388" h="4354">
                <a:moveTo>
                  <a:pt x="2277" y="0"/>
                </a:moveTo>
                <a:cubicBezTo>
                  <a:pt x="2313" y="0"/>
                  <a:pt x="2348" y="1"/>
                  <a:pt x="2383" y="2"/>
                </a:cubicBezTo>
                <a:lnTo>
                  <a:pt x="2388" y="3"/>
                </a:lnTo>
                <a:lnTo>
                  <a:pt x="2388" y="4333"/>
                </a:lnTo>
                <a:lnTo>
                  <a:pt x="2367" y="4336"/>
                </a:lnTo>
                <a:cubicBezTo>
                  <a:pt x="2272" y="4348"/>
                  <a:pt x="2175" y="4354"/>
                  <a:pt x="2077" y="4354"/>
                </a:cubicBezTo>
                <a:cubicBezTo>
                  <a:pt x="2024" y="4354"/>
                  <a:pt x="1971" y="4352"/>
                  <a:pt x="1918" y="4349"/>
                </a:cubicBezTo>
                <a:lnTo>
                  <a:pt x="1907" y="4348"/>
                </a:lnTo>
                <a:lnTo>
                  <a:pt x="1908" y="4335"/>
                </a:lnTo>
                <a:cubicBezTo>
                  <a:pt x="1909" y="4310"/>
                  <a:pt x="1910" y="4285"/>
                  <a:pt x="1910" y="4261"/>
                </a:cubicBezTo>
                <a:cubicBezTo>
                  <a:pt x="1910" y="3811"/>
                  <a:pt x="1705" y="3409"/>
                  <a:pt x="1383" y="3144"/>
                </a:cubicBezTo>
                <a:lnTo>
                  <a:pt x="1381" y="3142"/>
                </a:lnTo>
                <a:lnTo>
                  <a:pt x="1379" y="3140"/>
                </a:lnTo>
                <a:cubicBezTo>
                  <a:pt x="1114" y="2818"/>
                  <a:pt x="712" y="2613"/>
                  <a:pt x="263" y="2613"/>
                </a:cubicBezTo>
                <a:cubicBezTo>
                  <a:pt x="188" y="2613"/>
                  <a:pt x="114" y="2619"/>
                  <a:pt x="42" y="2630"/>
                </a:cubicBezTo>
                <a:lnTo>
                  <a:pt x="28" y="2632"/>
                </a:lnTo>
                <a:lnTo>
                  <a:pt x="23" y="2602"/>
                </a:lnTo>
                <a:cubicBezTo>
                  <a:pt x="8" y="2496"/>
                  <a:pt x="0" y="2387"/>
                  <a:pt x="0" y="2277"/>
                </a:cubicBezTo>
                <a:cubicBezTo>
                  <a:pt x="0" y="1019"/>
                  <a:pt x="1019" y="0"/>
                  <a:pt x="227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10516907" y="5350542"/>
            <a:ext cx="390562" cy="583458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15" h="919">
                <a:moveTo>
                  <a:pt x="122" y="0"/>
                </a:moveTo>
                <a:lnTo>
                  <a:pt x="129" y="29"/>
                </a:lnTo>
                <a:cubicBezTo>
                  <a:pt x="221" y="355"/>
                  <a:pt x="384" y="652"/>
                  <a:pt x="600" y="902"/>
                </a:cubicBezTo>
                <a:lnTo>
                  <a:pt x="615" y="919"/>
                </a:lnTo>
                <a:lnTo>
                  <a:pt x="591" y="897"/>
                </a:lnTo>
                <a:cubicBezTo>
                  <a:pt x="333" y="663"/>
                  <a:pt x="129" y="371"/>
                  <a:pt x="0" y="40"/>
                </a:cubicBezTo>
                <a:lnTo>
                  <a:pt x="0" y="39"/>
                </a:lnTo>
                <a:lnTo>
                  <a:pt x="10" y="36"/>
                </a:lnTo>
                <a:cubicBezTo>
                  <a:pt x="43" y="24"/>
                  <a:pt x="77" y="13"/>
                  <a:pt x="111" y="3"/>
                </a:cubicBezTo>
                <a:lnTo>
                  <a:pt x="122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4" name="任意多边形 43"/>
          <p:cNvSpPr/>
          <p:nvPr/>
        </p:nvSpPr>
        <p:spPr>
          <a:xfrm>
            <a:off x="10467134" y="5202607"/>
            <a:ext cx="127082" cy="17301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00" h="272">
                <a:moveTo>
                  <a:pt x="151" y="0"/>
                </a:moveTo>
                <a:lnTo>
                  <a:pt x="152" y="5"/>
                </a:lnTo>
                <a:cubicBezTo>
                  <a:pt x="163" y="75"/>
                  <a:pt x="177" y="144"/>
                  <a:pt x="195" y="212"/>
                </a:cubicBezTo>
                <a:lnTo>
                  <a:pt x="200" y="233"/>
                </a:lnTo>
                <a:lnTo>
                  <a:pt x="190" y="236"/>
                </a:lnTo>
                <a:cubicBezTo>
                  <a:pt x="155" y="246"/>
                  <a:pt x="121" y="257"/>
                  <a:pt x="88" y="269"/>
                </a:cubicBezTo>
                <a:lnTo>
                  <a:pt x="78" y="272"/>
                </a:lnTo>
                <a:lnTo>
                  <a:pt x="58" y="218"/>
                </a:lnTo>
                <a:cubicBezTo>
                  <a:pt x="36" y="158"/>
                  <a:pt x="17" y="96"/>
                  <a:pt x="0" y="34"/>
                </a:cubicBezTo>
                <a:lnTo>
                  <a:pt x="0" y="33"/>
                </a:lnTo>
                <a:lnTo>
                  <a:pt x="24" y="26"/>
                </a:lnTo>
                <a:cubicBezTo>
                  <a:pt x="59" y="18"/>
                  <a:pt x="94" y="10"/>
                  <a:pt x="130" y="4"/>
                </a:cubicBezTo>
                <a:lnTo>
                  <a:pt x="151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5" name="任意多边形 44"/>
          <p:cNvSpPr/>
          <p:nvPr/>
        </p:nvSpPr>
        <p:spPr>
          <a:xfrm>
            <a:off x="10418445" y="3404235"/>
            <a:ext cx="1643380" cy="181932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588" h="2865">
                <a:moveTo>
                  <a:pt x="2277" y="0"/>
                </a:moveTo>
                <a:cubicBezTo>
                  <a:pt x="2381" y="0"/>
                  <a:pt x="2484" y="7"/>
                  <a:pt x="2585" y="21"/>
                </a:cubicBezTo>
                <a:lnTo>
                  <a:pt x="2588" y="21"/>
                </a:lnTo>
                <a:lnTo>
                  <a:pt x="2588" y="203"/>
                </a:lnTo>
                <a:lnTo>
                  <a:pt x="2583" y="202"/>
                </a:lnTo>
                <a:cubicBezTo>
                  <a:pt x="2548" y="201"/>
                  <a:pt x="2513" y="200"/>
                  <a:pt x="2477" y="200"/>
                </a:cubicBezTo>
                <a:cubicBezTo>
                  <a:pt x="1219" y="200"/>
                  <a:pt x="200" y="1219"/>
                  <a:pt x="200" y="2477"/>
                </a:cubicBezTo>
                <a:cubicBezTo>
                  <a:pt x="200" y="2587"/>
                  <a:pt x="208" y="2696"/>
                  <a:pt x="223" y="2802"/>
                </a:cubicBezTo>
                <a:lnTo>
                  <a:pt x="228" y="2832"/>
                </a:lnTo>
                <a:lnTo>
                  <a:pt x="206" y="2836"/>
                </a:lnTo>
                <a:cubicBezTo>
                  <a:pt x="171" y="2842"/>
                  <a:pt x="135" y="2850"/>
                  <a:pt x="101" y="2859"/>
                </a:cubicBezTo>
                <a:lnTo>
                  <a:pt x="77" y="2865"/>
                </a:lnTo>
                <a:lnTo>
                  <a:pt x="65" y="2818"/>
                </a:lnTo>
                <a:cubicBezTo>
                  <a:pt x="22" y="2645"/>
                  <a:pt x="0" y="2464"/>
                  <a:pt x="0" y="2277"/>
                </a:cubicBezTo>
                <a:cubicBezTo>
                  <a:pt x="0" y="1019"/>
                  <a:pt x="1019" y="0"/>
                  <a:pt x="2277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1976695" y="125730"/>
            <a:ext cx="723960" cy="1576663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40" h="2483">
                <a:moveTo>
                  <a:pt x="636" y="0"/>
                </a:moveTo>
                <a:lnTo>
                  <a:pt x="648" y="0"/>
                </a:lnTo>
                <a:lnTo>
                  <a:pt x="672" y="22"/>
                </a:lnTo>
                <a:cubicBezTo>
                  <a:pt x="960" y="286"/>
                  <a:pt x="1140" y="666"/>
                  <a:pt x="1140" y="1088"/>
                </a:cubicBezTo>
                <a:cubicBezTo>
                  <a:pt x="1140" y="1750"/>
                  <a:pt x="696" y="2308"/>
                  <a:pt x="89" y="2480"/>
                </a:cubicBezTo>
                <a:lnTo>
                  <a:pt x="78" y="2483"/>
                </a:lnTo>
                <a:lnTo>
                  <a:pt x="76" y="2475"/>
                </a:lnTo>
                <a:cubicBezTo>
                  <a:pt x="59" y="2411"/>
                  <a:pt x="39" y="2349"/>
                  <a:pt x="17" y="2288"/>
                </a:cubicBezTo>
                <a:lnTo>
                  <a:pt x="0" y="2244"/>
                </a:lnTo>
                <a:lnTo>
                  <a:pt x="1" y="2243"/>
                </a:lnTo>
                <a:cubicBezTo>
                  <a:pt x="549" y="2038"/>
                  <a:pt x="940" y="1508"/>
                  <a:pt x="940" y="888"/>
                </a:cubicBezTo>
                <a:cubicBezTo>
                  <a:pt x="940" y="561"/>
                  <a:pt x="832" y="259"/>
                  <a:pt x="649" y="17"/>
                </a:cubicBezTo>
                <a:lnTo>
                  <a:pt x="636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2364835" y="105950"/>
            <a:ext cx="23224" cy="1978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7" h="31">
                <a:moveTo>
                  <a:pt x="0" y="0"/>
                </a:moveTo>
                <a:lnTo>
                  <a:pt x="2" y="2"/>
                </a:lnTo>
                <a:cubicBezTo>
                  <a:pt x="12" y="10"/>
                  <a:pt x="22" y="18"/>
                  <a:pt x="32" y="27"/>
                </a:cubicBezTo>
                <a:lnTo>
                  <a:pt x="37" y="31"/>
                </a:lnTo>
                <a:lnTo>
                  <a:pt x="25" y="31"/>
                </a:lnTo>
                <a:lnTo>
                  <a:pt x="20" y="25"/>
                </a:ln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1899397" y="1550394"/>
            <a:ext cx="127051" cy="17294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00" h="272">
                <a:moveTo>
                  <a:pt x="122" y="0"/>
                </a:moveTo>
                <a:lnTo>
                  <a:pt x="139" y="45"/>
                </a:lnTo>
                <a:cubicBezTo>
                  <a:pt x="161" y="106"/>
                  <a:pt x="181" y="168"/>
                  <a:pt x="198" y="231"/>
                </a:cubicBezTo>
                <a:lnTo>
                  <a:pt x="200" y="239"/>
                </a:lnTo>
                <a:lnTo>
                  <a:pt x="176" y="246"/>
                </a:lnTo>
                <a:cubicBezTo>
                  <a:pt x="141" y="255"/>
                  <a:pt x="106" y="262"/>
                  <a:pt x="71" y="269"/>
                </a:cubicBezTo>
                <a:lnTo>
                  <a:pt x="49" y="272"/>
                </a:lnTo>
                <a:lnTo>
                  <a:pt x="48" y="267"/>
                </a:lnTo>
                <a:cubicBezTo>
                  <a:pt x="37" y="196"/>
                  <a:pt x="23" y="127"/>
                  <a:pt x="5" y="58"/>
                </a:cubicBezTo>
                <a:lnTo>
                  <a:pt x="0" y="39"/>
                </a:lnTo>
                <a:lnTo>
                  <a:pt x="11" y="37"/>
                </a:lnTo>
                <a:cubicBezTo>
                  <a:pt x="39" y="28"/>
                  <a:pt x="67" y="20"/>
                  <a:pt x="95" y="10"/>
                </a:cubicBezTo>
                <a:lnTo>
                  <a:pt x="122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130810" y="1702393"/>
            <a:ext cx="1944370" cy="181931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3062" h="2865">
                <a:moveTo>
                  <a:pt x="2985" y="0"/>
                </a:moveTo>
                <a:lnTo>
                  <a:pt x="2995" y="40"/>
                </a:lnTo>
                <a:cubicBezTo>
                  <a:pt x="3039" y="215"/>
                  <a:pt x="3062" y="399"/>
                  <a:pt x="3062" y="588"/>
                </a:cubicBezTo>
                <a:cubicBezTo>
                  <a:pt x="3062" y="1846"/>
                  <a:pt x="2043" y="2865"/>
                  <a:pt x="785" y="2865"/>
                </a:cubicBezTo>
                <a:cubicBezTo>
                  <a:pt x="514" y="2865"/>
                  <a:pt x="253" y="2818"/>
                  <a:pt x="12" y="2730"/>
                </a:cubicBezTo>
                <a:lnTo>
                  <a:pt x="0" y="2726"/>
                </a:lnTo>
                <a:lnTo>
                  <a:pt x="0" y="2589"/>
                </a:lnTo>
                <a:lnTo>
                  <a:pt x="18" y="2594"/>
                </a:lnTo>
                <a:cubicBezTo>
                  <a:pt x="199" y="2640"/>
                  <a:pt x="389" y="2665"/>
                  <a:pt x="585" y="2665"/>
                </a:cubicBezTo>
                <a:cubicBezTo>
                  <a:pt x="1843" y="2665"/>
                  <a:pt x="2862" y="1646"/>
                  <a:pt x="2862" y="388"/>
                </a:cubicBezTo>
                <a:cubicBezTo>
                  <a:pt x="2862" y="278"/>
                  <a:pt x="2854" y="169"/>
                  <a:pt x="2839" y="63"/>
                </a:cubicBezTo>
                <a:lnTo>
                  <a:pt x="2834" y="33"/>
                </a:lnTo>
                <a:lnTo>
                  <a:pt x="2856" y="29"/>
                </a:lnTo>
                <a:cubicBezTo>
                  <a:pt x="2891" y="23"/>
                  <a:pt x="2927" y="15"/>
                  <a:pt x="2961" y="6"/>
                </a:cubicBezTo>
                <a:lnTo>
                  <a:pt x="298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1586455" y="992212"/>
            <a:ext cx="390239" cy="58319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15" h="918">
                <a:moveTo>
                  <a:pt x="0" y="0"/>
                </a:moveTo>
                <a:lnTo>
                  <a:pt x="24" y="21"/>
                </a:lnTo>
                <a:cubicBezTo>
                  <a:pt x="280" y="254"/>
                  <a:pt x="483" y="544"/>
                  <a:pt x="612" y="872"/>
                </a:cubicBezTo>
                <a:lnTo>
                  <a:pt x="615" y="879"/>
                </a:lnTo>
                <a:lnTo>
                  <a:pt x="588" y="889"/>
                </a:lnTo>
                <a:cubicBezTo>
                  <a:pt x="560" y="899"/>
                  <a:pt x="532" y="907"/>
                  <a:pt x="503" y="916"/>
                </a:cubicBezTo>
                <a:lnTo>
                  <a:pt x="493" y="918"/>
                </a:lnTo>
                <a:lnTo>
                  <a:pt x="483" y="883"/>
                </a:lnTo>
                <a:cubicBezTo>
                  <a:pt x="391" y="559"/>
                  <a:pt x="230" y="265"/>
                  <a:pt x="16" y="18"/>
                </a:cubicBez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3" name="任意多边形 52"/>
          <p:cNvSpPr/>
          <p:nvPr/>
        </p:nvSpPr>
        <p:spPr>
          <a:xfrm>
            <a:off x="899142" y="125730"/>
            <a:ext cx="1674513" cy="142466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637" h="2244">
                <a:moveTo>
                  <a:pt x="434" y="0"/>
                </a:moveTo>
                <a:lnTo>
                  <a:pt x="2333" y="0"/>
                </a:lnTo>
                <a:lnTo>
                  <a:pt x="2346" y="17"/>
                </a:lnTo>
                <a:cubicBezTo>
                  <a:pt x="2529" y="259"/>
                  <a:pt x="2637" y="561"/>
                  <a:pt x="2637" y="888"/>
                </a:cubicBezTo>
                <a:cubicBezTo>
                  <a:pt x="2637" y="1508"/>
                  <a:pt x="2246" y="2038"/>
                  <a:pt x="1698" y="2243"/>
                </a:cubicBezTo>
                <a:lnTo>
                  <a:pt x="1697" y="2244"/>
                </a:lnTo>
                <a:lnTo>
                  <a:pt x="1694" y="2236"/>
                </a:lnTo>
                <a:cubicBezTo>
                  <a:pt x="1565" y="1909"/>
                  <a:pt x="1362" y="1618"/>
                  <a:pt x="1106" y="1386"/>
                </a:cubicBezTo>
                <a:lnTo>
                  <a:pt x="1082" y="1365"/>
                </a:lnTo>
                <a:lnTo>
                  <a:pt x="1072" y="1353"/>
                </a:lnTo>
                <a:cubicBezTo>
                  <a:pt x="792" y="1040"/>
                  <a:pt x="427" y="805"/>
                  <a:pt x="13" y="685"/>
                </a:cubicBezTo>
                <a:lnTo>
                  <a:pt x="0" y="681"/>
                </a:lnTo>
                <a:lnTo>
                  <a:pt x="7" y="657"/>
                </a:lnTo>
                <a:cubicBezTo>
                  <a:pt x="84" y="408"/>
                  <a:pt x="227" y="189"/>
                  <a:pt x="415" y="17"/>
                </a:cubicBezTo>
                <a:lnTo>
                  <a:pt x="43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5" name="任意多边形 54"/>
          <p:cNvSpPr/>
          <p:nvPr/>
        </p:nvSpPr>
        <p:spPr>
          <a:xfrm>
            <a:off x="750150" y="125730"/>
            <a:ext cx="424725" cy="43240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669" h="681">
                <a:moveTo>
                  <a:pt x="281" y="0"/>
                </a:moveTo>
                <a:lnTo>
                  <a:pt x="669" y="0"/>
                </a:lnTo>
                <a:lnTo>
                  <a:pt x="649" y="17"/>
                </a:lnTo>
                <a:cubicBezTo>
                  <a:pt x="462" y="189"/>
                  <a:pt x="319" y="408"/>
                  <a:pt x="242" y="657"/>
                </a:cubicBezTo>
                <a:lnTo>
                  <a:pt x="235" y="681"/>
                </a:lnTo>
                <a:lnTo>
                  <a:pt x="201" y="672"/>
                </a:lnTo>
                <a:cubicBezTo>
                  <a:pt x="139" y="655"/>
                  <a:pt x="77" y="641"/>
                  <a:pt x="13" y="630"/>
                </a:cubicBezTo>
                <a:lnTo>
                  <a:pt x="0" y="627"/>
                </a:lnTo>
                <a:lnTo>
                  <a:pt x="6" y="596"/>
                </a:lnTo>
                <a:cubicBezTo>
                  <a:pt x="50" y="379"/>
                  <a:pt x="143" y="181"/>
                  <a:pt x="272" y="11"/>
                </a:cubicBezTo>
                <a:lnTo>
                  <a:pt x="281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8" name="任意多边形 57"/>
          <p:cNvSpPr/>
          <p:nvPr/>
        </p:nvSpPr>
        <p:spPr>
          <a:xfrm>
            <a:off x="862330" y="651154"/>
            <a:ext cx="1037067" cy="95730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633" h="1508">
                <a:moveTo>
                  <a:pt x="23" y="0"/>
                </a:moveTo>
                <a:lnTo>
                  <a:pt x="40" y="3"/>
                </a:lnTo>
                <a:cubicBezTo>
                  <a:pt x="449" y="77"/>
                  <a:pt x="821" y="260"/>
                  <a:pt x="1123" y="522"/>
                </a:cubicBezTo>
                <a:lnTo>
                  <a:pt x="1140" y="537"/>
                </a:lnTo>
                <a:lnTo>
                  <a:pt x="1156" y="555"/>
                </a:lnTo>
                <a:cubicBezTo>
                  <a:pt x="1370" y="802"/>
                  <a:pt x="1532" y="1097"/>
                  <a:pt x="1624" y="1420"/>
                </a:cubicBezTo>
                <a:lnTo>
                  <a:pt x="1633" y="1456"/>
                </a:lnTo>
                <a:lnTo>
                  <a:pt x="1609" y="1462"/>
                </a:lnTo>
                <a:cubicBezTo>
                  <a:pt x="1494" y="1492"/>
                  <a:pt x="1372" y="1508"/>
                  <a:pt x="1248" y="1508"/>
                </a:cubicBezTo>
                <a:cubicBezTo>
                  <a:pt x="910" y="1508"/>
                  <a:pt x="600" y="1392"/>
                  <a:pt x="354" y="1199"/>
                </a:cubicBezTo>
                <a:lnTo>
                  <a:pt x="329" y="1179"/>
                </a:lnTo>
                <a:lnTo>
                  <a:pt x="309" y="1154"/>
                </a:lnTo>
                <a:cubicBezTo>
                  <a:pt x="115" y="908"/>
                  <a:pt x="0" y="597"/>
                  <a:pt x="0" y="260"/>
                </a:cubicBezTo>
                <a:cubicBezTo>
                  <a:pt x="0" y="173"/>
                  <a:pt x="8" y="87"/>
                  <a:pt x="23" y="4"/>
                </a:cubicBezTo>
                <a:lnTo>
                  <a:pt x="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9" name="任意多边形 58"/>
          <p:cNvSpPr/>
          <p:nvPr/>
        </p:nvSpPr>
        <p:spPr>
          <a:xfrm>
            <a:off x="735330" y="633914"/>
            <a:ext cx="335820" cy="76572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529" h="1206">
                <a:moveTo>
                  <a:pt x="3" y="0"/>
                </a:moveTo>
                <a:lnTo>
                  <a:pt x="8" y="0"/>
                </a:lnTo>
                <a:cubicBezTo>
                  <a:pt x="71" y="5"/>
                  <a:pt x="133" y="12"/>
                  <a:pt x="194" y="22"/>
                </a:cubicBezTo>
                <a:lnTo>
                  <a:pt x="223" y="27"/>
                </a:lnTo>
                <a:lnTo>
                  <a:pt x="223" y="31"/>
                </a:lnTo>
                <a:cubicBezTo>
                  <a:pt x="208" y="114"/>
                  <a:pt x="200" y="200"/>
                  <a:pt x="200" y="287"/>
                </a:cubicBezTo>
                <a:cubicBezTo>
                  <a:pt x="200" y="624"/>
                  <a:pt x="315" y="935"/>
                  <a:pt x="509" y="1181"/>
                </a:cubicBezTo>
                <a:lnTo>
                  <a:pt x="529" y="1206"/>
                </a:lnTo>
                <a:lnTo>
                  <a:pt x="527" y="1204"/>
                </a:lnTo>
                <a:cubicBezTo>
                  <a:pt x="205" y="939"/>
                  <a:pt x="0" y="537"/>
                  <a:pt x="0" y="87"/>
                </a:cubicBezTo>
                <a:cubicBezTo>
                  <a:pt x="0" y="65"/>
                  <a:pt x="0" y="44"/>
                  <a:pt x="1" y="22"/>
                </a:cubicBezTo>
                <a:lnTo>
                  <a:pt x="3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>
            <a:off x="877152" y="558130"/>
            <a:ext cx="709303" cy="434082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117" h="684">
                <a:moveTo>
                  <a:pt x="35" y="0"/>
                </a:moveTo>
                <a:lnTo>
                  <a:pt x="47" y="4"/>
                </a:lnTo>
                <a:cubicBezTo>
                  <a:pt x="461" y="124"/>
                  <a:pt x="827" y="359"/>
                  <a:pt x="1107" y="672"/>
                </a:cubicBezTo>
                <a:lnTo>
                  <a:pt x="1117" y="684"/>
                </a:lnTo>
                <a:lnTo>
                  <a:pt x="1100" y="668"/>
                </a:lnTo>
                <a:cubicBezTo>
                  <a:pt x="798" y="407"/>
                  <a:pt x="426" y="223"/>
                  <a:pt x="16" y="149"/>
                </a:cubicBezTo>
                <a:lnTo>
                  <a:pt x="0" y="146"/>
                </a:lnTo>
                <a:lnTo>
                  <a:pt x="6" y="115"/>
                </a:lnTo>
                <a:cubicBezTo>
                  <a:pt x="13" y="79"/>
                  <a:pt x="22" y="45"/>
                  <a:pt x="32" y="10"/>
                </a:cubicBezTo>
                <a:lnTo>
                  <a:pt x="35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1" name="任意多边形 60"/>
          <p:cNvSpPr/>
          <p:nvPr/>
        </p:nvSpPr>
        <p:spPr>
          <a:xfrm>
            <a:off x="737020" y="524164"/>
            <a:ext cx="162121" cy="126989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55" h="200">
                <a:moveTo>
                  <a:pt x="21" y="0"/>
                </a:moveTo>
                <a:lnTo>
                  <a:pt x="33" y="2"/>
                </a:lnTo>
                <a:cubicBezTo>
                  <a:pt x="97" y="14"/>
                  <a:pt x="160" y="28"/>
                  <a:pt x="222" y="44"/>
                </a:cubicBezTo>
                <a:lnTo>
                  <a:pt x="255" y="53"/>
                </a:lnTo>
                <a:lnTo>
                  <a:pt x="252" y="64"/>
                </a:lnTo>
                <a:cubicBezTo>
                  <a:pt x="242" y="98"/>
                  <a:pt x="234" y="133"/>
                  <a:pt x="227" y="168"/>
                </a:cubicBezTo>
                <a:lnTo>
                  <a:pt x="221" y="200"/>
                </a:lnTo>
                <a:lnTo>
                  <a:pt x="191" y="195"/>
                </a:lnTo>
                <a:cubicBezTo>
                  <a:pt x="130" y="185"/>
                  <a:pt x="68" y="178"/>
                  <a:pt x="6" y="173"/>
                </a:cubicBezTo>
                <a:lnTo>
                  <a:pt x="0" y="173"/>
                </a:lnTo>
                <a:lnTo>
                  <a:pt x="1" y="162"/>
                </a:lnTo>
                <a:cubicBezTo>
                  <a:pt x="4" y="109"/>
                  <a:pt x="11" y="56"/>
                  <a:pt x="20" y="4"/>
                </a:cubicBezTo>
                <a:lnTo>
                  <a:pt x="21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1071150" y="1399635"/>
            <a:ext cx="859528" cy="33582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354" h="529">
                <a:moveTo>
                  <a:pt x="0" y="0"/>
                </a:moveTo>
                <a:lnTo>
                  <a:pt x="25" y="20"/>
                </a:lnTo>
                <a:cubicBezTo>
                  <a:pt x="271" y="214"/>
                  <a:pt x="581" y="329"/>
                  <a:pt x="919" y="329"/>
                </a:cubicBezTo>
                <a:cubicBezTo>
                  <a:pt x="1044" y="329"/>
                  <a:pt x="1165" y="313"/>
                  <a:pt x="1280" y="283"/>
                </a:cubicBezTo>
                <a:lnTo>
                  <a:pt x="1304" y="277"/>
                </a:lnTo>
                <a:lnTo>
                  <a:pt x="1309" y="296"/>
                </a:lnTo>
                <a:cubicBezTo>
                  <a:pt x="1327" y="364"/>
                  <a:pt x="1341" y="433"/>
                  <a:pt x="1353" y="504"/>
                </a:cubicBezTo>
                <a:lnTo>
                  <a:pt x="1354" y="510"/>
                </a:lnTo>
                <a:lnTo>
                  <a:pt x="1339" y="512"/>
                </a:lnTo>
                <a:cubicBezTo>
                  <a:pt x="1267" y="523"/>
                  <a:pt x="1194" y="529"/>
                  <a:pt x="1119" y="529"/>
                </a:cubicBezTo>
                <a:cubicBezTo>
                  <a:pt x="669" y="529"/>
                  <a:pt x="267" y="324"/>
                  <a:pt x="2" y="2"/>
                </a:cubicBezTo>
                <a:lnTo>
                  <a:pt x="0" y="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7" name="任意多边形 66"/>
          <p:cNvSpPr/>
          <p:nvPr/>
        </p:nvSpPr>
        <p:spPr>
          <a:xfrm>
            <a:off x="130810" y="629920"/>
            <a:ext cx="1817370" cy="27647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62" h="4354">
                <a:moveTo>
                  <a:pt x="785" y="0"/>
                </a:moveTo>
                <a:cubicBezTo>
                  <a:pt x="824" y="0"/>
                  <a:pt x="863" y="1"/>
                  <a:pt x="902" y="3"/>
                </a:cubicBezTo>
                <a:lnTo>
                  <a:pt x="955" y="6"/>
                </a:lnTo>
                <a:lnTo>
                  <a:pt x="953" y="28"/>
                </a:lnTo>
                <a:cubicBezTo>
                  <a:pt x="952" y="50"/>
                  <a:pt x="952" y="72"/>
                  <a:pt x="952" y="94"/>
                </a:cubicBezTo>
                <a:cubicBezTo>
                  <a:pt x="952" y="543"/>
                  <a:pt x="1157" y="945"/>
                  <a:pt x="1479" y="1210"/>
                </a:cubicBezTo>
                <a:lnTo>
                  <a:pt x="1481" y="1212"/>
                </a:lnTo>
                <a:lnTo>
                  <a:pt x="1483" y="1214"/>
                </a:lnTo>
                <a:cubicBezTo>
                  <a:pt x="1748" y="1536"/>
                  <a:pt x="2150" y="1741"/>
                  <a:pt x="2600" y="1741"/>
                </a:cubicBezTo>
                <a:cubicBezTo>
                  <a:pt x="2674" y="1741"/>
                  <a:pt x="2748" y="1735"/>
                  <a:pt x="2820" y="1724"/>
                </a:cubicBezTo>
                <a:lnTo>
                  <a:pt x="2834" y="1722"/>
                </a:lnTo>
                <a:lnTo>
                  <a:pt x="2839" y="1751"/>
                </a:lnTo>
                <a:cubicBezTo>
                  <a:pt x="2854" y="1858"/>
                  <a:pt x="2862" y="1966"/>
                  <a:pt x="2862" y="2077"/>
                </a:cubicBezTo>
                <a:cubicBezTo>
                  <a:pt x="2862" y="3335"/>
                  <a:pt x="1843" y="4354"/>
                  <a:pt x="585" y="4354"/>
                </a:cubicBezTo>
                <a:cubicBezTo>
                  <a:pt x="389" y="4354"/>
                  <a:pt x="199" y="4329"/>
                  <a:pt x="18" y="4283"/>
                </a:cubicBezTo>
                <a:lnTo>
                  <a:pt x="0" y="4278"/>
                </a:lnTo>
                <a:lnTo>
                  <a:pt x="0" y="139"/>
                </a:lnTo>
                <a:lnTo>
                  <a:pt x="2" y="138"/>
                </a:lnTo>
                <a:cubicBezTo>
                  <a:pt x="246" y="49"/>
                  <a:pt x="510" y="0"/>
                  <a:pt x="785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9" name="任意多边形 68"/>
          <p:cNvSpPr/>
          <p:nvPr/>
        </p:nvSpPr>
        <p:spPr>
          <a:xfrm>
            <a:off x="130810" y="502920"/>
            <a:ext cx="619340" cy="21524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975" h="339">
                <a:moveTo>
                  <a:pt x="585" y="0"/>
                </a:moveTo>
                <a:cubicBezTo>
                  <a:pt x="703" y="0"/>
                  <a:pt x="819" y="9"/>
                  <a:pt x="932" y="26"/>
                </a:cubicBezTo>
                <a:lnTo>
                  <a:pt x="975" y="33"/>
                </a:lnTo>
                <a:lnTo>
                  <a:pt x="975" y="37"/>
                </a:lnTo>
                <a:cubicBezTo>
                  <a:pt x="965" y="89"/>
                  <a:pt x="959" y="142"/>
                  <a:pt x="955" y="196"/>
                </a:cubicBezTo>
                <a:lnTo>
                  <a:pt x="955" y="206"/>
                </a:lnTo>
                <a:lnTo>
                  <a:pt x="902" y="203"/>
                </a:lnTo>
                <a:cubicBezTo>
                  <a:pt x="863" y="201"/>
                  <a:pt x="824" y="200"/>
                  <a:pt x="785" y="200"/>
                </a:cubicBezTo>
                <a:cubicBezTo>
                  <a:pt x="510" y="200"/>
                  <a:pt x="246" y="249"/>
                  <a:pt x="2" y="338"/>
                </a:cubicBezTo>
                <a:lnTo>
                  <a:pt x="0" y="339"/>
                </a:lnTo>
                <a:lnTo>
                  <a:pt x="0" y="76"/>
                </a:lnTo>
                <a:lnTo>
                  <a:pt x="16" y="72"/>
                </a:lnTo>
                <a:cubicBezTo>
                  <a:pt x="198" y="25"/>
                  <a:pt x="389" y="0"/>
                  <a:pt x="585" y="0"/>
                </a:cubicBez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30810" y="125730"/>
            <a:ext cx="797567" cy="42545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256" h="670">
                <a:moveTo>
                  <a:pt x="0" y="0"/>
                </a:moveTo>
                <a:lnTo>
                  <a:pt x="1256" y="0"/>
                </a:lnTo>
                <a:lnTo>
                  <a:pt x="1247" y="11"/>
                </a:lnTo>
                <a:cubicBezTo>
                  <a:pt x="1118" y="181"/>
                  <a:pt x="1026" y="379"/>
                  <a:pt x="981" y="596"/>
                </a:cubicBezTo>
                <a:lnTo>
                  <a:pt x="975" y="627"/>
                </a:lnTo>
                <a:lnTo>
                  <a:pt x="932" y="620"/>
                </a:lnTo>
                <a:cubicBezTo>
                  <a:pt x="819" y="603"/>
                  <a:pt x="703" y="594"/>
                  <a:pt x="585" y="594"/>
                </a:cubicBezTo>
                <a:cubicBezTo>
                  <a:pt x="389" y="594"/>
                  <a:pt x="198" y="619"/>
                  <a:pt x="16" y="666"/>
                </a:cubicBezTo>
                <a:lnTo>
                  <a:pt x="0" y="67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130810" y="125730"/>
            <a:ext cx="11931015" cy="6607175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8789" h="10405">
                <a:moveTo>
                  <a:pt x="3543" y="0"/>
                </a:moveTo>
                <a:lnTo>
                  <a:pt x="18789" y="0"/>
                </a:lnTo>
                <a:lnTo>
                  <a:pt x="18789" y="5366"/>
                </a:lnTo>
                <a:lnTo>
                  <a:pt x="18737" y="5364"/>
                </a:lnTo>
                <a:cubicBezTo>
                  <a:pt x="18717" y="5363"/>
                  <a:pt x="18698" y="5363"/>
                  <a:pt x="18678" y="5363"/>
                </a:cubicBezTo>
                <a:cubicBezTo>
                  <a:pt x="17420" y="5363"/>
                  <a:pt x="16401" y="6382"/>
                  <a:pt x="16401" y="7640"/>
                </a:cubicBezTo>
                <a:cubicBezTo>
                  <a:pt x="16401" y="7836"/>
                  <a:pt x="16426" y="8027"/>
                  <a:pt x="16473" y="8209"/>
                </a:cubicBezTo>
                <a:lnTo>
                  <a:pt x="16478" y="8228"/>
                </a:lnTo>
                <a:lnTo>
                  <a:pt x="16467" y="8231"/>
                </a:lnTo>
                <a:cubicBezTo>
                  <a:pt x="15860" y="8403"/>
                  <a:pt x="15416" y="8961"/>
                  <a:pt x="15416" y="9624"/>
                </a:cubicBezTo>
                <a:cubicBezTo>
                  <a:pt x="15416" y="9911"/>
                  <a:pt x="15500" y="10179"/>
                  <a:pt x="15644" y="10404"/>
                </a:cubicBezTo>
                <a:lnTo>
                  <a:pt x="15645" y="10405"/>
                </a:lnTo>
                <a:lnTo>
                  <a:pt x="0" y="10405"/>
                </a:lnTo>
                <a:lnTo>
                  <a:pt x="0" y="5072"/>
                </a:lnTo>
                <a:lnTo>
                  <a:pt x="16" y="5076"/>
                </a:lnTo>
                <a:cubicBezTo>
                  <a:pt x="198" y="5123"/>
                  <a:pt x="389" y="5148"/>
                  <a:pt x="585" y="5148"/>
                </a:cubicBezTo>
                <a:cubicBezTo>
                  <a:pt x="1843" y="5148"/>
                  <a:pt x="2862" y="4129"/>
                  <a:pt x="2862" y="2871"/>
                </a:cubicBezTo>
                <a:cubicBezTo>
                  <a:pt x="2862" y="2675"/>
                  <a:pt x="2837" y="2484"/>
                  <a:pt x="2790" y="2302"/>
                </a:cubicBezTo>
                <a:lnTo>
                  <a:pt x="2785" y="2283"/>
                </a:lnTo>
                <a:lnTo>
                  <a:pt x="2796" y="2280"/>
                </a:lnTo>
                <a:cubicBezTo>
                  <a:pt x="3403" y="2108"/>
                  <a:pt x="3847" y="1550"/>
                  <a:pt x="3847" y="888"/>
                </a:cubicBezTo>
                <a:cubicBezTo>
                  <a:pt x="3847" y="563"/>
                  <a:pt x="3740" y="263"/>
                  <a:pt x="3559" y="21"/>
                </a:cubicBezTo>
                <a:lnTo>
                  <a:pt x="3543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任意多边形 3"/>
          <p:cNvSpPr/>
          <p:nvPr/>
        </p:nvSpPr>
        <p:spPr>
          <a:xfrm>
            <a:off x="11612916" y="6401781"/>
            <a:ext cx="448909" cy="331124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707" h="521">
                <a:moveTo>
                  <a:pt x="206" y="0"/>
                </a:moveTo>
                <a:lnTo>
                  <a:pt x="249" y="7"/>
                </a:lnTo>
                <a:cubicBezTo>
                  <a:pt x="362" y="24"/>
                  <a:pt x="478" y="33"/>
                  <a:pt x="596" y="33"/>
                </a:cubicBezTo>
                <a:cubicBezTo>
                  <a:pt x="616" y="33"/>
                  <a:pt x="635" y="33"/>
                  <a:pt x="655" y="33"/>
                </a:cubicBezTo>
                <a:lnTo>
                  <a:pt x="707" y="31"/>
                </a:lnTo>
                <a:lnTo>
                  <a:pt x="707" y="521"/>
                </a:lnTo>
                <a:lnTo>
                  <a:pt x="0" y="521"/>
                </a:lnTo>
                <a:lnTo>
                  <a:pt x="3" y="516"/>
                </a:lnTo>
                <a:cubicBezTo>
                  <a:pt x="96" y="371"/>
                  <a:pt x="164" y="207"/>
                  <a:pt x="200" y="32"/>
                </a:cubicBezTo>
                <a:lnTo>
                  <a:pt x="206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10545445" y="3531235"/>
            <a:ext cx="1516380" cy="28917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388" h="4554">
                <a:moveTo>
                  <a:pt x="2277" y="0"/>
                </a:moveTo>
                <a:cubicBezTo>
                  <a:pt x="2297" y="0"/>
                  <a:pt x="2316" y="0"/>
                  <a:pt x="2336" y="1"/>
                </a:cubicBezTo>
                <a:lnTo>
                  <a:pt x="2388" y="3"/>
                </a:lnTo>
                <a:lnTo>
                  <a:pt x="2388" y="4551"/>
                </a:lnTo>
                <a:lnTo>
                  <a:pt x="2336" y="4553"/>
                </a:lnTo>
                <a:cubicBezTo>
                  <a:pt x="2316" y="4554"/>
                  <a:pt x="2297" y="4554"/>
                  <a:pt x="2277" y="4554"/>
                </a:cubicBezTo>
                <a:cubicBezTo>
                  <a:pt x="2159" y="4554"/>
                  <a:pt x="2043" y="4545"/>
                  <a:pt x="1930" y="4528"/>
                </a:cubicBezTo>
                <a:lnTo>
                  <a:pt x="1887" y="4521"/>
                </a:lnTo>
                <a:lnTo>
                  <a:pt x="1887" y="4517"/>
                </a:lnTo>
                <a:cubicBezTo>
                  <a:pt x="1902" y="4434"/>
                  <a:pt x="1910" y="4348"/>
                  <a:pt x="1910" y="4261"/>
                </a:cubicBezTo>
                <a:cubicBezTo>
                  <a:pt x="1910" y="3461"/>
                  <a:pt x="1262" y="2813"/>
                  <a:pt x="463" y="2813"/>
                </a:cubicBezTo>
                <a:cubicBezTo>
                  <a:pt x="338" y="2813"/>
                  <a:pt x="216" y="2829"/>
                  <a:pt x="101" y="2859"/>
                </a:cubicBezTo>
                <a:lnTo>
                  <a:pt x="77" y="2865"/>
                </a:lnTo>
                <a:lnTo>
                  <a:pt x="72" y="2846"/>
                </a:lnTo>
                <a:cubicBezTo>
                  <a:pt x="25" y="2664"/>
                  <a:pt x="0" y="2473"/>
                  <a:pt x="0" y="2277"/>
                </a:cubicBezTo>
                <a:cubicBezTo>
                  <a:pt x="0" y="1019"/>
                  <a:pt x="1019" y="0"/>
                  <a:pt x="2277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/>
        </p:nvSpPr>
        <p:spPr>
          <a:xfrm>
            <a:off x="10594228" y="5317490"/>
            <a:ext cx="1164067" cy="108429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833" h="1708">
                <a:moveTo>
                  <a:pt x="386" y="0"/>
                </a:moveTo>
                <a:cubicBezTo>
                  <a:pt x="1185" y="0"/>
                  <a:pt x="1833" y="648"/>
                  <a:pt x="1833" y="1448"/>
                </a:cubicBezTo>
                <a:cubicBezTo>
                  <a:pt x="1833" y="1535"/>
                  <a:pt x="1825" y="1621"/>
                  <a:pt x="1811" y="1704"/>
                </a:cubicBezTo>
                <a:lnTo>
                  <a:pt x="1810" y="1708"/>
                </a:lnTo>
                <a:lnTo>
                  <a:pt x="1797" y="1705"/>
                </a:lnTo>
                <a:cubicBezTo>
                  <a:pt x="937" y="1552"/>
                  <a:pt x="245" y="916"/>
                  <a:pt x="10" y="87"/>
                </a:cubicBezTo>
                <a:lnTo>
                  <a:pt x="0" y="52"/>
                </a:lnTo>
                <a:lnTo>
                  <a:pt x="24" y="46"/>
                </a:lnTo>
                <a:cubicBezTo>
                  <a:pt x="140" y="16"/>
                  <a:pt x="261" y="0"/>
                  <a:pt x="38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9919970" y="5350539"/>
            <a:ext cx="1823504" cy="1382366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2" h="2177">
                <a:moveTo>
                  <a:pt x="1062" y="0"/>
                </a:moveTo>
                <a:lnTo>
                  <a:pt x="1071" y="35"/>
                </a:lnTo>
                <a:cubicBezTo>
                  <a:pt x="1307" y="864"/>
                  <a:pt x="1999" y="1500"/>
                  <a:pt x="2859" y="1653"/>
                </a:cubicBezTo>
                <a:lnTo>
                  <a:pt x="2872" y="1656"/>
                </a:lnTo>
                <a:lnTo>
                  <a:pt x="2866" y="1687"/>
                </a:lnTo>
                <a:cubicBezTo>
                  <a:pt x="2830" y="1862"/>
                  <a:pt x="2762" y="2026"/>
                  <a:pt x="2669" y="2172"/>
                </a:cubicBezTo>
                <a:lnTo>
                  <a:pt x="2666" y="2177"/>
                </a:lnTo>
                <a:lnTo>
                  <a:pt x="229" y="2177"/>
                </a:lnTo>
                <a:lnTo>
                  <a:pt x="228" y="2176"/>
                </a:lnTo>
                <a:cubicBezTo>
                  <a:pt x="84" y="1950"/>
                  <a:pt x="0" y="1683"/>
                  <a:pt x="0" y="1395"/>
                </a:cubicBezTo>
                <a:cubicBezTo>
                  <a:pt x="0" y="733"/>
                  <a:pt x="444" y="175"/>
                  <a:pt x="1051" y="3"/>
                </a:cubicBezTo>
                <a:lnTo>
                  <a:pt x="1062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任意多边形 12"/>
          <p:cNvSpPr/>
          <p:nvPr/>
        </p:nvSpPr>
        <p:spPr>
          <a:xfrm>
            <a:off x="750150" y="125730"/>
            <a:ext cx="1823505" cy="1449677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72" h="2283">
                <a:moveTo>
                  <a:pt x="281" y="0"/>
                </a:moveTo>
                <a:lnTo>
                  <a:pt x="2568" y="0"/>
                </a:lnTo>
                <a:lnTo>
                  <a:pt x="2584" y="21"/>
                </a:lnTo>
                <a:cubicBezTo>
                  <a:pt x="2765" y="263"/>
                  <a:pt x="2872" y="563"/>
                  <a:pt x="2872" y="888"/>
                </a:cubicBezTo>
                <a:cubicBezTo>
                  <a:pt x="2872" y="1550"/>
                  <a:pt x="2427" y="2108"/>
                  <a:pt x="1820" y="2280"/>
                </a:cubicBezTo>
                <a:lnTo>
                  <a:pt x="1810" y="2283"/>
                </a:lnTo>
                <a:lnTo>
                  <a:pt x="1800" y="2248"/>
                </a:lnTo>
                <a:cubicBezTo>
                  <a:pt x="1565" y="1419"/>
                  <a:pt x="872" y="783"/>
                  <a:pt x="13" y="630"/>
                </a:cubicBezTo>
                <a:lnTo>
                  <a:pt x="0" y="627"/>
                </a:lnTo>
                <a:lnTo>
                  <a:pt x="6" y="596"/>
                </a:lnTo>
                <a:cubicBezTo>
                  <a:pt x="50" y="379"/>
                  <a:pt x="143" y="181"/>
                  <a:pt x="272" y="11"/>
                </a:cubicBezTo>
                <a:lnTo>
                  <a:pt x="281" y="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>
            <a:off x="735330" y="524164"/>
            <a:ext cx="1164067" cy="1084291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1833" h="1708">
                <a:moveTo>
                  <a:pt x="23" y="0"/>
                </a:moveTo>
                <a:lnTo>
                  <a:pt x="36" y="2"/>
                </a:lnTo>
                <a:cubicBezTo>
                  <a:pt x="896" y="156"/>
                  <a:pt x="1588" y="792"/>
                  <a:pt x="1824" y="1620"/>
                </a:cubicBezTo>
                <a:lnTo>
                  <a:pt x="1833" y="1655"/>
                </a:lnTo>
                <a:lnTo>
                  <a:pt x="1809" y="1662"/>
                </a:lnTo>
                <a:cubicBezTo>
                  <a:pt x="1694" y="1692"/>
                  <a:pt x="1572" y="1708"/>
                  <a:pt x="1448" y="1708"/>
                </a:cubicBezTo>
                <a:cubicBezTo>
                  <a:pt x="648" y="1708"/>
                  <a:pt x="0" y="1059"/>
                  <a:pt x="0" y="260"/>
                </a:cubicBezTo>
                <a:cubicBezTo>
                  <a:pt x="0" y="173"/>
                  <a:pt x="8" y="87"/>
                  <a:pt x="23" y="4"/>
                </a:cubicBezTo>
                <a:lnTo>
                  <a:pt x="23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>
            <a:off x="130810" y="502920"/>
            <a:ext cx="1817370" cy="2891790"/>
          </a:xfrm>
          <a:custGeom>
            <a:avLst/>
            <a:gdLst>
              <a:gd name="idx" fmla="cos wd2 2700000"/>
              <a:gd name="idy" fmla="sin hd2 2700000"/>
              <a:gd name="il" fmla="+- hc 0 idx"/>
              <a:gd name="ir" fmla="+- hc idx 0"/>
              <a:gd name="it" fmla="+- vc 0 idy"/>
              <a:gd name="ib" fmla="+- vc idy 0"/>
            </a:gdLst>
            <a:ahLst/>
            <a:cxnLst>
              <a:cxn ang="3">
                <a:pos x="hc" y="t"/>
              </a:cxn>
              <a:cxn ang="3">
                <a:pos x="il" y="it"/>
              </a:cxn>
              <a:cxn ang="cd2">
                <a:pos x="l" y="vc"/>
              </a:cxn>
              <a:cxn ang="cd4">
                <a:pos x="il" y="ib"/>
              </a:cxn>
              <a:cxn ang="cd4">
                <a:pos x="hc" y="b"/>
              </a:cxn>
              <a:cxn ang="cd4">
                <a:pos x="ir" y="ib"/>
              </a:cxn>
              <a:cxn ang="0">
                <a:pos x="r" y="vc"/>
              </a:cxn>
              <a:cxn ang="3">
                <a:pos x="ir" y="it"/>
              </a:cxn>
            </a:cxnLst>
            <a:rect l="l" t="t" r="r" b="b"/>
            <a:pathLst>
              <a:path w="2862" h="4554">
                <a:moveTo>
                  <a:pt x="585" y="0"/>
                </a:moveTo>
                <a:cubicBezTo>
                  <a:pt x="703" y="0"/>
                  <a:pt x="819" y="9"/>
                  <a:pt x="932" y="26"/>
                </a:cubicBezTo>
                <a:lnTo>
                  <a:pt x="975" y="33"/>
                </a:lnTo>
                <a:lnTo>
                  <a:pt x="975" y="37"/>
                </a:lnTo>
                <a:cubicBezTo>
                  <a:pt x="960" y="120"/>
                  <a:pt x="952" y="206"/>
                  <a:pt x="952" y="294"/>
                </a:cubicBezTo>
                <a:cubicBezTo>
                  <a:pt x="952" y="1093"/>
                  <a:pt x="1600" y="1741"/>
                  <a:pt x="2400" y="1741"/>
                </a:cubicBezTo>
                <a:cubicBezTo>
                  <a:pt x="2524" y="1741"/>
                  <a:pt x="2646" y="1725"/>
                  <a:pt x="2761" y="1695"/>
                </a:cubicBezTo>
                <a:lnTo>
                  <a:pt x="2785" y="1689"/>
                </a:lnTo>
                <a:lnTo>
                  <a:pt x="2790" y="1708"/>
                </a:lnTo>
                <a:cubicBezTo>
                  <a:pt x="2837" y="1890"/>
                  <a:pt x="2862" y="2081"/>
                  <a:pt x="2862" y="2277"/>
                </a:cubicBezTo>
                <a:cubicBezTo>
                  <a:pt x="2862" y="3535"/>
                  <a:pt x="1843" y="4554"/>
                  <a:pt x="585" y="4554"/>
                </a:cubicBezTo>
                <a:cubicBezTo>
                  <a:pt x="389" y="4554"/>
                  <a:pt x="198" y="4529"/>
                  <a:pt x="16" y="4482"/>
                </a:cubicBezTo>
                <a:lnTo>
                  <a:pt x="0" y="4478"/>
                </a:lnTo>
                <a:lnTo>
                  <a:pt x="0" y="76"/>
                </a:lnTo>
                <a:lnTo>
                  <a:pt x="16" y="72"/>
                </a:lnTo>
                <a:cubicBezTo>
                  <a:pt x="198" y="25"/>
                  <a:pt x="389" y="0"/>
                  <a:pt x="585" y="0"/>
                </a:cubicBezTo>
                <a:close/>
              </a:path>
            </a:pathLst>
          </a:custGeom>
          <a:solidFill>
            <a:schemeClr val="bg1"/>
          </a:solidFill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130810" y="125730"/>
            <a:ext cx="11931015" cy="6607175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2026/4/27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文本框 34"/>
          <p:cNvSpPr txBox="1"/>
          <p:nvPr/>
        </p:nvSpPr>
        <p:spPr>
          <a:xfrm>
            <a:off x="179110" y="2339953"/>
            <a:ext cx="118683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Progress on the Correlation between Cosmic Rays and Earthquake Precursors</a:t>
            </a:r>
            <a:endParaRPr lang="zh-CN" altLang="en-US" sz="4400" dirty="0">
              <a:solidFill>
                <a:srgbClr val="002060"/>
              </a:solidFill>
              <a:latin typeface="Times New Roman" panose="02020603050405020304" pitchFamily="18" charset="0"/>
              <a:ea typeface="汉仪大黑简" panose="02010600000101010101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3058795" y="3935730"/>
            <a:ext cx="618680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991509" y="4171806"/>
            <a:ext cx="8321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Haolong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 Dong</a:t>
            </a:r>
            <a:r>
              <a:rPr lang="en-US" altLang="zh-CN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Fengrong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 Zhu</a:t>
            </a:r>
            <a:r>
              <a:rPr lang="en-US" altLang="zh-CN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 ，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Maoyuan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 Liu</a:t>
            </a:r>
            <a:r>
              <a:rPr lang="en-US" altLang="zh-CN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 ，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Xinrui Gao</a:t>
            </a:r>
            <a:r>
              <a:rPr lang="en-US" altLang="zh-CN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2</a:t>
            </a:r>
            <a:r>
              <a:rPr lang="zh-CN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 ， 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Yusen Wang</a:t>
            </a:r>
            <a:r>
              <a:rPr lang="en-US" altLang="zh-CN" sz="1600" b="1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汉仪大黑简" panose="02010600000101010101" charset="-122"/>
                <a:cs typeface="Times New Roman" panose="02020603050405020304" pitchFamily="18" charset="0"/>
              </a:rPr>
              <a:t>2</a:t>
            </a:r>
            <a:endParaRPr lang="zh-CN" altLang="en-US" sz="1600" b="1" baseline="30000" dirty="0">
              <a:solidFill>
                <a:srgbClr val="002060"/>
              </a:solidFill>
              <a:latin typeface="Times New Roman" panose="02020603050405020304" pitchFamily="18" charset="0"/>
              <a:ea typeface="汉仪大黑简" panose="02010600000101010101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 descr="微信图片_20251223005310_331_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850" y="467995"/>
            <a:ext cx="3009900" cy="990600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BBF37406-8450-8872-0A9D-0C453DFB4A9A}"/>
              </a:ext>
            </a:extLst>
          </p:cNvPr>
          <p:cNvSpPr txBox="1"/>
          <p:nvPr/>
        </p:nvSpPr>
        <p:spPr>
          <a:xfrm>
            <a:off x="-232528" y="4746435"/>
            <a:ext cx="126570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Laboratory of Cosmic Rays (Xizang University), Ministry of Education, Lhasa 850000, People’s Republic of China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686531-2D95-2B0F-DF3A-FF8C5A6A8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7D64203-BEF6-2206-B857-A85D1AD13294}"/>
              </a:ext>
            </a:extLst>
          </p:cNvPr>
          <p:cNvSpPr txBox="1"/>
          <p:nvPr/>
        </p:nvSpPr>
        <p:spPr>
          <a:xfrm>
            <a:off x="1077108" y="431765"/>
            <a:ext cx="758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</a:t>
            </a:r>
            <a:endParaRPr lang="zh-CN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F1F51872-9573-093F-2D22-EE34D7F423E5}"/>
              </a:ext>
            </a:extLst>
          </p:cNvPr>
          <p:cNvGrpSpPr/>
          <p:nvPr/>
        </p:nvGrpSpPr>
        <p:grpSpPr>
          <a:xfrm>
            <a:off x="567055" y="587375"/>
            <a:ext cx="355600" cy="397510"/>
            <a:chOff x="1263" y="5335"/>
            <a:chExt cx="3792" cy="4241"/>
          </a:xfrm>
        </p:grpSpPr>
        <p:sp>
          <p:nvSpPr>
            <p:cNvPr id="68" name="圆角矩形 67">
              <a:extLst>
                <a:ext uri="{FF2B5EF4-FFF2-40B4-BE49-F238E27FC236}">
                  <a16:creationId xmlns:a16="http://schemas.microsoft.com/office/drawing/2014/main" id="{9B850386-5E9C-51CC-C614-DA8DB60A5B58}"/>
                </a:ext>
              </a:extLst>
            </p:cNvPr>
            <p:cNvSpPr/>
            <p:nvPr/>
          </p:nvSpPr>
          <p:spPr>
            <a:xfrm>
              <a:off x="1265" y="5335"/>
              <a:ext cx="3780" cy="423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13628437-2D2F-6D4B-AB24-6730F5551EB8}"/>
                </a:ext>
              </a:extLst>
            </p:cNvPr>
            <p:cNvSpPr/>
            <p:nvPr/>
          </p:nvSpPr>
          <p:spPr>
            <a:xfrm>
              <a:off x="1502" y="5699"/>
              <a:ext cx="1067" cy="106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>
              <a:extLst>
                <a:ext uri="{FF2B5EF4-FFF2-40B4-BE49-F238E27FC236}">
                  <a16:creationId xmlns:a16="http://schemas.microsoft.com/office/drawing/2014/main" id="{0F2D0072-510C-95D8-0C33-3673C05FC0D9}"/>
                </a:ext>
              </a:extLst>
            </p:cNvPr>
            <p:cNvSpPr/>
            <p:nvPr/>
          </p:nvSpPr>
          <p:spPr>
            <a:xfrm>
              <a:off x="1263" y="6812"/>
              <a:ext cx="3793" cy="2764"/>
            </a:xfrm>
            <a:custGeom>
              <a:avLst/>
              <a:gdLst>
                <a:gd name="connsiteX0" fmla="*/ 7 w 3793"/>
                <a:gd name="connsiteY0" fmla="*/ 2178 h 2763"/>
                <a:gd name="connsiteX1" fmla="*/ 7 w 3793"/>
                <a:gd name="connsiteY1" fmla="*/ 738 h 2763"/>
                <a:gd name="connsiteX2" fmla="*/ 69 w 3793"/>
                <a:gd name="connsiteY2" fmla="*/ 912 h 2763"/>
                <a:gd name="connsiteX3" fmla="*/ 225 w 3793"/>
                <a:gd name="connsiteY3" fmla="*/ 1102 h 2763"/>
                <a:gd name="connsiteX4" fmla="*/ 630 w 3793"/>
                <a:gd name="connsiteY4" fmla="*/ 786 h 2763"/>
                <a:gd name="connsiteX5" fmla="*/ 1144 w 3793"/>
                <a:gd name="connsiteY5" fmla="*/ 770 h 2763"/>
                <a:gd name="connsiteX6" fmla="*/ 1363 w 3793"/>
                <a:gd name="connsiteY6" fmla="*/ 1387 h 2763"/>
                <a:gd name="connsiteX7" fmla="*/ 1908 w 3793"/>
                <a:gd name="connsiteY7" fmla="*/ 1545 h 2763"/>
                <a:gd name="connsiteX8" fmla="*/ 2344 w 3793"/>
                <a:gd name="connsiteY8" fmla="*/ 153 h 2763"/>
                <a:gd name="connsiteX9" fmla="*/ 2826 w 3793"/>
                <a:gd name="connsiteY9" fmla="*/ 217 h 2763"/>
                <a:gd name="connsiteX10" fmla="*/ 3029 w 3793"/>
                <a:gd name="connsiteY10" fmla="*/ 1197 h 2763"/>
                <a:gd name="connsiteX11" fmla="*/ 3340 w 3793"/>
                <a:gd name="connsiteY11" fmla="*/ 1403 h 2763"/>
                <a:gd name="connsiteX12" fmla="*/ 3715 w 3793"/>
                <a:gd name="connsiteY12" fmla="*/ 1055 h 2763"/>
                <a:gd name="connsiteX13" fmla="*/ 3749 w 3793"/>
                <a:gd name="connsiteY13" fmla="*/ 2288 h 2763"/>
                <a:gd name="connsiteX14" fmla="*/ 3339 w 3793"/>
                <a:gd name="connsiteY14" fmla="*/ 2699 h 2763"/>
                <a:gd name="connsiteX15" fmla="*/ 2484 w 3793"/>
                <a:gd name="connsiteY15" fmla="*/ 2747 h 2763"/>
                <a:gd name="connsiteX16" fmla="*/ 1548 w 3793"/>
                <a:gd name="connsiteY16" fmla="*/ 2763 h 2763"/>
                <a:gd name="connsiteX17" fmla="*/ 739 w 3793"/>
                <a:gd name="connsiteY17" fmla="*/ 2763 h 2763"/>
                <a:gd name="connsiteX18" fmla="*/ 318 w 3793"/>
                <a:gd name="connsiteY18" fmla="*/ 2683 h 2763"/>
                <a:gd name="connsiteX19" fmla="*/ 179 w 3793"/>
                <a:gd name="connsiteY19" fmla="*/ 2557 h 2763"/>
                <a:gd name="connsiteX20" fmla="*/ 7 w 3793"/>
                <a:gd name="connsiteY20" fmla="*/ 2178 h 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93" h="2764">
                  <a:moveTo>
                    <a:pt x="7" y="2178"/>
                  </a:moveTo>
                  <a:cubicBezTo>
                    <a:pt x="1" y="1855"/>
                    <a:pt x="-6" y="991"/>
                    <a:pt x="7" y="738"/>
                  </a:cubicBezTo>
                  <a:cubicBezTo>
                    <a:pt x="20" y="485"/>
                    <a:pt x="26" y="839"/>
                    <a:pt x="69" y="912"/>
                  </a:cubicBezTo>
                  <a:cubicBezTo>
                    <a:pt x="113" y="985"/>
                    <a:pt x="113" y="1127"/>
                    <a:pt x="225" y="1102"/>
                  </a:cubicBezTo>
                  <a:cubicBezTo>
                    <a:pt x="337" y="1077"/>
                    <a:pt x="445" y="852"/>
                    <a:pt x="630" y="786"/>
                  </a:cubicBezTo>
                  <a:cubicBezTo>
                    <a:pt x="814" y="720"/>
                    <a:pt x="997" y="650"/>
                    <a:pt x="1144" y="770"/>
                  </a:cubicBezTo>
                  <a:cubicBezTo>
                    <a:pt x="1291" y="890"/>
                    <a:pt x="1210" y="1232"/>
                    <a:pt x="1363" y="1387"/>
                  </a:cubicBezTo>
                  <a:cubicBezTo>
                    <a:pt x="1515" y="1542"/>
                    <a:pt x="1711" y="1792"/>
                    <a:pt x="1908" y="1545"/>
                  </a:cubicBezTo>
                  <a:cubicBezTo>
                    <a:pt x="2103" y="1298"/>
                    <a:pt x="2159" y="419"/>
                    <a:pt x="2344" y="153"/>
                  </a:cubicBezTo>
                  <a:cubicBezTo>
                    <a:pt x="2528" y="-113"/>
                    <a:pt x="2689" y="8"/>
                    <a:pt x="2826" y="217"/>
                  </a:cubicBezTo>
                  <a:cubicBezTo>
                    <a:pt x="2963" y="426"/>
                    <a:pt x="2927" y="960"/>
                    <a:pt x="3029" y="1197"/>
                  </a:cubicBezTo>
                  <a:cubicBezTo>
                    <a:pt x="3132" y="1434"/>
                    <a:pt x="3204" y="1431"/>
                    <a:pt x="3340" y="1403"/>
                  </a:cubicBezTo>
                  <a:cubicBezTo>
                    <a:pt x="3477" y="1375"/>
                    <a:pt x="3637" y="881"/>
                    <a:pt x="3715" y="1055"/>
                  </a:cubicBezTo>
                  <a:cubicBezTo>
                    <a:pt x="3793" y="1229"/>
                    <a:pt x="3826" y="1959"/>
                    <a:pt x="3749" y="2288"/>
                  </a:cubicBezTo>
                  <a:cubicBezTo>
                    <a:pt x="3671" y="2617"/>
                    <a:pt x="3589" y="2604"/>
                    <a:pt x="3339" y="2699"/>
                  </a:cubicBezTo>
                  <a:cubicBezTo>
                    <a:pt x="3091" y="2794"/>
                    <a:pt x="2839" y="2734"/>
                    <a:pt x="2484" y="2747"/>
                  </a:cubicBezTo>
                  <a:cubicBezTo>
                    <a:pt x="2128" y="2760"/>
                    <a:pt x="1898" y="2760"/>
                    <a:pt x="1548" y="2763"/>
                  </a:cubicBezTo>
                  <a:cubicBezTo>
                    <a:pt x="1200" y="2766"/>
                    <a:pt x="945" y="2763"/>
                    <a:pt x="739" y="2763"/>
                  </a:cubicBezTo>
                  <a:cubicBezTo>
                    <a:pt x="534" y="2750"/>
                    <a:pt x="411" y="2717"/>
                    <a:pt x="318" y="2683"/>
                  </a:cubicBezTo>
                  <a:cubicBezTo>
                    <a:pt x="225" y="2649"/>
                    <a:pt x="231" y="2641"/>
                    <a:pt x="179" y="2557"/>
                  </a:cubicBezTo>
                  <a:cubicBezTo>
                    <a:pt x="82" y="2475"/>
                    <a:pt x="13" y="2501"/>
                    <a:pt x="7" y="217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微信图片_20251223005310_331_15">
            <a:extLst>
              <a:ext uri="{FF2B5EF4-FFF2-40B4-BE49-F238E27FC236}">
                <a16:creationId xmlns:a16="http://schemas.microsoft.com/office/drawing/2014/main" id="{242512EF-5EB9-7221-C0C5-24FFF239551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308"/>
          <a:stretch>
            <a:fillRect/>
          </a:stretch>
        </p:blipFill>
        <p:spPr>
          <a:xfrm>
            <a:off x="10898505" y="237490"/>
            <a:ext cx="1014095" cy="9906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F1D0DAC-C625-7E4B-8473-2CE8628C87D9}"/>
              </a:ext>
            </a:extLst>
          </p:cNvPr>
          <p:cNvSpPr txBox="1"/>
          <p:nvPr/>
        </p:nvSpPr>
        <p:spPr>
          <a:xfrm>
            <a:off x="1206126" y="5822159"/>
            <a:ext cx="104031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dirty="0"/>
              <a:t>Fig. 1. Overview of an Extensive Air Shower (EAS).</a:t>
            </a:r>
            <a:r>
              <a:rPr lang="en-US" altLang="zh-CN" sz="1400" dirty="0"/>
              <a:t> (Left) Schematic representation of the cascade processes producing muonic, hadronic, and electromagnetic components. (Right) Longitudinal development profile of these secondary particles as a function of atmospheric depth.</a:t>
            </a:r>
            <a:endParaRPr lang="zh-CN" altLang="en-US" sz="1400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7C4F197-EA87-81C6-029D-FABA41A68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726" y="1688703"/>
            <a:ext cx="4249862" cy="3712370"/>
          </a:xfrm>
          <a:prstGeom prst="rect">
            <a:avLst/>
          </a:prstGeom>
          <a:ln>
            <a:solidFill>
              <a:srgbClr val="285023"/>
            </a:solidFill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BF9F041-CD07-5BCF-6AD0-88CE807BE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126" y="1688703"/>
            <a:ext cx="4615138" cy="3708049"/>
          </a:xfrm>
          <a:prstGeom prst="rect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2693136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44BFA6-2EDA-6122-0292-7FDFDEB62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E040957D-2482-31EE-BC47-1A0FC8D13AFC}"/>
              </a:ext>
            </a:extLst>
          </p:cNvPr>
          <p:cNvSpPr txBox="1"/>
          <p:nvPr/>
        </p:nvSpPr>
        <p:spPr>
          <a:xfrm>
            <a:off x="1077108" y="431765"/>
            <a:ext cx="758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Correlation Studies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大黑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17A04FB7-A90E-F58B-E6D9-895568616636}"/>
              </a:ext>
            </a:extLst>
          </p:cNvPr>
          <p:cNvGrpSpPr/>
          <p:nvPr/>
        </p:nvGrpSpPr>
        <p:grpSpPr>
          <a:xfrm>
            <a:off x="567055" y="587375"/>
            <a:ext cx="355600" cy="397510"/>
            <a:chOff x="1263" y="5335"/>
            <a:chExt cx="3792" cy="4241"/>
          </a:xfrm>
        </p:grpSpPr>
        <p:sp>
          <p:nvSpPr>
            <p:cNvPr id="68" name="圆角矩形 67">
              <a:extLst>
                <a:ext uri="{FF2B5EF4-FFF2-40B4-BE49-F238E27FC236}">
                  <a16:creationId xmlns:a16="http://schemas.microsoft.com/office/drawing/2014/main" id="{2EF20ABA-0592-2BB9-5A1A-9E8A216CE9CA}"/>
                </a:ext>
              </a:extLst>
            </p:cNvPr>
            <p:cNvSpPr/>
            <p:nvPr/>
          </p:nvSpPr>
          <p:spPr>
            <a:xfrm>
              <a:off x="1265" y="5335"/>
              <a:ext cx="3780" cy="423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B7D31C0C-D42B-1900-C8BE-C697583DE24B}"/>
                </a:ext>
              </a:extLst>
            </p:cNvPr>
            <p:cNvSpPr/>
            <p:nvPr/>
          </p:nvSpPr>
          <p:spPr>
            <a:xfrm>
              <a:off x="1502" y="5699"/>
              <a:ext cx="1067" cy="106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>
              <a:extLst>
                <a:ext uri="{FF2B5EF4-FFF2-40B4-BE49-F238E27FC236}">
                  <a16:creationId xmlns:a16="http://schemas.microsoft.com/office/drawing/2014/main" id="{A3357EED-86DC-6310-8DAE-19B2701E22B3}"/>
                </a:ext>
              </a:extLst>
            </p:cNvPr>
            <p:cNvSpPr/>
            <p:nvPr/>
          </p:nvSpPr>
          <p:spPr>
            <a:xfrm>
              <a:off x="1263" y="6812"/>
              <a:ext cx="3793" cy="2764"/>
            </a:xfrm>
            <a:custGeom>
              <a:avLst/>
              <a:gdLst>
                <a:gd name="connsiteX0" fmla="*/ 7 w 3793"/>
                <a:gd name="connsiteY0" fmla="*/ 2178 h 2763"/>
                <a:gd name="connsiteX1" fmla="*/ 7 w 3793"/>
                <a:gd name="connsiteY1" fmla="*/ 738 h 2763"/>
                <a:gd name="connsiteX2" fmla="*/ 69 w 3793"/>
                <a:gd name="connsiteY2" fmla="*/ 912 h 2763"/>
                <a:gd name="connsiteX3" fmla="*/ 225 w 3793"/>
                <a:gd name="connsiteY3" fmla="*/ 1102 h 2763"/>
                <a:gd name="connsiteX4" fmla="*/ 630 w 3793"/>
                <a:gd name="connsiteY4" fmla="*/ 786 h 2763"/>
                <a:gd name="connsiteX5" fmla="*/ 1144 w 3793"/>
                <a:gd name="connsiteY5" fmla="*/ 770 h 2763"/>
                <a:gd name="connsiteX6" fmla="*/ 1363 w 3793"/>
                <a:gd name="connsiteY6" fmla="*/ 1387 h 2763"/>
                <a:gd name="connsiteX7" fmla="*/ 1908 w 3793"/>
                <a:gd name="connsiteY7" fmla="*/ 1545 h 2763"/>
                <a:gd name="connsiteX8" fmla="*/ 2344 w 3793"/>
                <a:gd name="connsiteY8" fmla="*/ 153 h 2763"/>
                <a:gd name="connsiteX9" fmla="*/ 2826 w 3793"/>
                <a:gd name="connsiteY9" fmla="*/ 217 h 2763"/>
                <a:gd name="connsiteX10" fmla="*/ 3029 w 3793"/>
                <a:gd name="connsiteY10" fmla="*/ 1197 h 2763"/>
                <a:gd name="connsiteX11" fmla="*/ 3340 w 3793"/>
                <a:gd name="connsiteY11" fmla="*/ 1403 h 2763"/>
                <a:gd name="connsiteX12" fmla="*/ 3715 w 3793"/>
                <a:gd name="connsiteY12" fmla="*/ 1055 h 2763"/>
                <a:gd name="connsiteX13" fmla="*/ 3749 w 3793"/>
                <a:gd name="connsiteY13" fmla="*/ 2288 h 2763"/>
                <a:gd name="connsiteX14" fmla="*/ 3339 w 3793"/>
                <a:gd name="connsiteY14" fmla="*/ 2699 h 2763"/>
                <a:gd name="connsiteX15" fmla="*/ 2484 w 3793"/>
                <a:gd name="connsiteY15" fmla="*/ 2747 h 2763"/>
                <a:gd name="connsiteX16" fmla="*/ 1548 w 3793"/>
                <a:gd name="connsiteY16" fmla="*/ 2763 h 2763"/>
                <a:gd name="connsiteX17" fmla="*/ 739 w 3793"/>
                <a:gd name="connsiteY17" fmla="*/ 2763 h 2763"/>
                <a:gd name="connsiteX18" fmla="*/ 318 w 3793"/>
                <a:gd name="connsiteY18" fmla="*/ 2683 h 2763"/>
                <a:gd name="connsiteX19" fmla="*/ 179 w 3793"/>
                <a:gd name="connsiteY19" fmla="*/ 2557 h 2763"/>
                <a:gd name="connsiteX20" fmla="*/ 7 w 3793"/>
                <a:gd name="connsiteY20" fmla="*/ 2178 h 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93" h="2764">
                  <a:moveTo>
                    <a:pt x="7" y="2178"/>
                  </a:moveTo>
                  <a:cubicBezTo>
                    <a:pt x="1" y="1855"/>
                    <a:pt x="-6" y="991"/>
                    <a:pt x="7" y="738"/>
                  </a:cubicBezTo>
                  <a:cubicBezTo>
                    <a:pt x="20" y="485"/>
                    <a:pt x="26" y="839"/>
                    <a:pt x="69" y="912"/>
                  </a:cubicBezTo>
                  <a:cubicBezTo>
                    <a:pt x="113" y="985"/>
                    <a:pt x="113" y="1127"/>
                    <a:pt x="225" y="1102"/>
                  </a:cubicBezTo>
                  <a:cubicBezTo>
                    <a:pt x="337" y="1077"/>
                    <a:pt x="445" y="852"/>
                    <a:pt x="630" y="786"/>
                  </a:cubicBezTo>
                  <a:cubicBezTo>
                    <a:pt x="814" y="720"/>
                    <a:pt x="997" y="650"/>
                    <a:pt x="1144" y="770"/>
                  </a:cubicBezTo>
                  <a:cubicBezTo>
                    <a:pt x="1291" y="890"/>
                    <a:pt x="1210" y="1232"/>
                    <a:pt x="1363" y="1387"/>
                  </a:cubicBezTo>
                  <a:cubicBezTo>
                    <a:pt x="1515" y="1542"/>
                    <a:pt x="1711" y="1792"/>
                    <a:pt x="1908" y="1545"/>
                  </a:cubicBezTo>
                  <a:cubicBezTo>
                    <a:pt x="2103" y="1298"/>
                    <a:pt x="2159" y="419"/>
                    <a:pt x="2344" y="153"/>
                  </a:cubicBezTo>
                  <a:cubicBezTo>
                    <a:pt x="2528" y="-113"/>
                    <a:pt x="2689" y="8"/>
                    <a:pt x="2826" y="217"/>
                  </a:cubicBezTo>
                  <a:cubicBezTo>
                    <a:pt x="2963" y="426"/>
                    <a:pt x="2927" y="960"/>
                    <a:pt x="3029" y="1197"/>
                  </a:cubicBezTo>
                  <a:cubicBezTo>
                    <a:pt x="3132" y="1434"/>
                    <a:pt x="3204" y="1431"/>
                    <a:pt x="3340" y="1403"/>
                  </a:cubicBezTo>
                  <a:cubicBezTo>
                    <a:pt x="3477" y="1375"/>
                    <a:pt x="3637" y="881"/>
                    <a:pt x="3715" y="1055"/>
                  </a:cubicBezTo>
                  <a:cubicBezTo>
                    <a:pt x="3793" y="1229"/>
                    <a:pt x="3826" y="1959"/>
                    <a:pt x="3749" y="2288"/>
                  </a:cubicBezTo>
                  <a:cubicBezTo>
                    <a:pt x="3671" y="2617"/>
                    <a:pt x="3589" y="2604"/>
                    <a:pt x="3339" y="2699"/>
                  </a:cubicBezTo>
                  <a:cubicBezTo>
                    <a:pt x="3091" y="2794"/>
                    <a:pt x="2839" y="2734"/>
                    <a:pt x="2484" y="2747"/>
                  </a:cubicBezTo>
                  <a:cubicBezTo>
                    <a:pt x="2128" y="2760"/>
                    <a:pt x="1898" y="2760"/>
                    <a:pt x="1548" y="2763"/>
                  </a:cubicBezTo>
                  <a:cubicBezTo>
                    <a:pt x="1200" y="2766"/>
                    <a:pt x="945" y="2763"/>
                    <a:pt x="739" y="2763"/>
                  </a:cubicBezTo>
                  <a:cubicBezTo>
                    <a:pt x="534" y="2750"/>
                    <a:pt x="411" y="2717"/>
                    <a:pt x="318" y="2683"/>
                  </a:cubicBezTo>
                  <a:cubicBezTo>
                    <a:pt x="225" y="2649"/>
                    <a:pt x="231" y="2641"/>
                    <a:pt x="179" y="2557"/>
                  </a:cubicBezTo>
                  <a:cubicBezTo>
                    <a:pt x="82" y="2475"/>
                    <a:pt x="13" y="2501"/>
                    <a:pt x="7" y="217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微信图片_20251223005310_331_15">
            <a:extLst>
              <a:ext uri="{FF2B5EF4-FFF2-40B4-BE49-F238E27FC236}">
                <a16:creationId xmlns:a16="http://schemas.microsoft.com/office/drawing/2014/main" id="{5C2BB18B-D40A-74EA-EA5A-4A4E28DB1B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308"/>
          <a:stretch>
            <a:fillRect/>
          </a:stretch>
        </p:blipFill>
        <p:spPr>
          <a:xfrm>
            <a:off x="10898505" y="237490"/>
            <a:ext cx="1014095" cy="990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451241-802F-1F7A-E597-D4961730A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480" y="1228090"/>
            <a:ext cx="5484466" cy="457758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E377D79-A277-8396-CE40-5F900C5E8B6E}"/>
              </a:ext>
            </a:extLst>
          </p:cNvPr>
          <p:cNvSpPr txBox="1"/>
          <p:nvPr/>
        </p:nvSpPr>
        <p:spPr>
          <a:xfrm>
            <a:off x="369112" y="5570949"/>
            <a:ext cx="110364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b="1" dirty="0"/>
              <a:t>Fig. 2:</a:t>
            </a:r>
            <a:r>
              <a:rPr lang="en-US" altLang="zh-CN" sz="1200" dirty="0"/>
              <a:t> Piotr Homola's team demonstrates that variations in cosmic ray intensity serve as a precursor to global seismic activity (M ≥ 4.0) with a delay of approximately 15 days. Utilizing data from the Pierre Auger Observatory, Moscow and Oulu neutron monitors, and USGS records, the study reveals a local maximum correlation exceeding 6σ, fully satisfying the scientific standard for correlation.</a:t>
            </a:r>
            <a:endParaRPr lang="zh-CN" altLang="en-US" sz="1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CE75F1C-0927-33EE-F0EE-E75FEC767E23}"/>
              </a:ext>
            </a:extLst>
          </p:cNvPr>
          <p:cNvSpPr txBox="1"/>
          <p:nvPr/>
        </p:nvSpPr>
        <p:spPr>
          <a:xfrm>
            <a:off x="1077108" y="6493552"/>
            <a:ext cx="105424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Homola P, Marchenko V, Napolitano A, et al. Observation of large scale precursor correlations between cosmic rays and earthquakes[J]. Submitted Manuscript, 2021.</a:t>
            </a:r>
            <a:endParaRPr lang="zh-CN" altLang="en-US" sz="105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80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65F27F-3459-D501-1EF2-CEC9CD4CD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F950EB1-D215-A841-523C-201A0A76CE53}"/>
              </a:ext>
            </a:extLst>
          </p:cNvPr>
          <p:cNvSpPr txBox="1"/>
          <p:nvPr/>
        </p:nvSpPr>
        <p:spPr>
          <a:xfrm>
            <a:off x="1077108" y="431765"/>
            <a:ext cx="758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Correlation Studies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大黑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081CA393-9DD6-61D5-37BB-49E0DAF6ECD2}"/>
              </a:ext>
            </a:extLst>
          </p:cNvPr>
          <p:cNvGrpSpPr/>
          <p:nvPr/>
        </p:nvGrpSpPr>
        <p:grpSpPr>
          <a:xfrm>
            <a:off x="567055" y="587375"/>
            <a:ext cx="355600" cy="397510"/>
            <a:chOff x="1263" y="5335"/>
            <a:chExt cx="3792" cy="4241"/>
          </a:xfrm>
        </p:grpSpPr>
        <p:sp>
          <p:nvSpPr>
            <p:cNvPr id="68" name="圆角矩形 67">
              <a:extLst>
                <a:ext uri="{FF2B5EF4-FFF2-40B4-BE49-F238E27FC236}">
                  <a16:creationId xmlns:a16="http://schemas.microsoft.com/office/drawing/2014/main" id="{26A6EB83-B1DE-0F86-513B-944823CFAF0F}"/>
                </a:ext>
              </a:extLst>
            </p:cNvPr>
            <p:cNvSpPr/>
            <p:nvPr/>
          </p:nvSpPr>
          <p:spPr>
            <a:xfrm>
              <a:off x="1265" y="5335"/>
              <a:ext cx="3780" cy="423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E890A8AC-A99D-DA70-C11A-067780288DD7}"/>
                </a:ext>
              </a:extLst>
            </p:cNvPr>
            <p:cNvSpPr/>
            <p:nvPr/>
          </p:nvSpPr>
          <p:spPr>
            <a:xfrm>
              <a:off x="1502" y="5699"/>
              <a:ext cx="1067" cy="106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>
              <a:extLst>
                <a:ext uri="{FF2B5EF4-FFF2-40B4-BE49-F238E27FC236}">
                  <a16:creationId xmlns:a16="http://schemas.microsoft.com/office/drawing/2014/main" id="{90EBE6F0-CF05-D469-E2AF-2BD2B7A6CA66}"/>
                </a:ext>
              </a:extLst>
            </p:cNvPr>
            <p:cNvSpPr/>
            <p:nvPr/>
          </p:nvSpPr>
          <p:spPr>
            <a:xfrm>
              <a:off x="1263" y="6812"/>
              <a:ext cx="3793" cy="2764"/>
            </a:xfrm>
            <a:custGeom>
              <a:avLst/>
              <a:gdLst>
                <a:gd name="connsiteX0" fmla="*/ 7 w 3793"/>
                <a:gd name="connsiteY0" fmla="*/ 2178 h 2763"/>
                <a:gd name="connsiteX1" fmla="*/ 7 w 3793"/>
                <a:gd name="connsiteY1" fmla="*/ 738 h 2763"/>
                <a:gd name="connsiteX2" fmla="*/ 69 w 3793"/>
                <a:gd name="connsiteY2" fmla="*/ 912 h 2763"/>
                <a:gd name="connsiteX3" fmla="*/ 225 w 3793"/>
                <a:gd name="connsiteY3" fmla="*/ 1102 h 2763"/>
                <a:gd name="connsiteX4" fmla="*/ 630 w 3793"/>
                <a:gd name="connsiteY4" fmla="*/ 786 h 2763"/>
                <a:gd name="connsiteX5" fmla="*/ 1144 w 3793"/>
                <a:gd name="connsiteY5" fmla="*/ 770 h 2763"/>
                <a:gd name="connsiteX6" fmla="*/ 1363 w 3793"/>
                <a:gd name="connsiteY6" fmla="*/ 1387 h 2763"/>
                <a:gd name="connsiteX7" fmla="*/ 1908 w 3793"/>
                <a:gd name="connsiteY7" fmla="*/ 1545 h 2763"/>
                <a:gd name="connsiteX8" fmla="*/ 2344 w 3793"/>
                <a:gd name="connsiteY8" fmla="*/ 153 h 2763"/>
                <a:gd name="connsiteX9" fmla="*/ 2826 w 3793"/>
                <a:gd name="connsiteY9" fmla="*/ 217 h 2763"/>
                <a:gd name="connsiteX10" fmla="*/ 3029 w 3793"/>
                <a:gd name="connsiteY10" fmla="*/ 1197 h 2763"/>
                <a:gd name="connsiteX11" fmla="*/ 3340 w 3793"/>
                <a:gd name="connsiteY11" fmla="*/ 1403 h 2763"/>
                <a:gd name="connsiteX12" fmla="*/ 3715 w 3793"/>
                <a:gd name="connsiteY12" fmla="*/ 1055 h 2763"/>
                <a:gd name="connsiteX13" fmla="*/ 3749 w 3793"/>
                <a:gd name="connsiteY13" fmla="*/ 2288 h 2763"/>
                <a:gd name="connsiteX14" fmla="*/ 3339 w 3793"/>
                <a:gd name="connsiteY14" fmla="*/ 2699 h 2763"/>
                <a:gd name="connsiteX15" fmla="*/ 2484 w 3793"/>
                <a:gd name="connsiteY15" fmla="*/ 2747 h 2763"/>
                <a:gd name="connsiteX16" fmla="*/ 1548 w 3793"/>
                <a:gd name="connsiteY16" fmla="*/ 2763 h 2763"/>
                <a:gd name="connsiteX17" fmla="*/ 739 w 3793"/>
                <a:gd name="connsiteY17" fmla="*/ 2763 h 2763"/>
                <a:gd name="connsiteX18" fmla="*/ 318 w 3793"/>
                <a:gd name="connsiteY18" fmla="*/ 2683 h 2763"/>
                <a:gd name="connsiteX19" fmla="*/ 179 w 3793"/>
                <a:gd name="connsiteY19" fmla="*/ 2557 h 2763"/>
                <a:gd name="connsiteX20" fmla="*/ 7 w 3793"/>
                <a:gd name="connsiteY20" fmla="*/ 2178 h 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93" h="2764">
                  <a:moveTo>
                    <a:pt x="7" y="2178"/>
                  </a:moveTo>
                  <a:cubicBezTo>
                    <a:pt x="1" y="1855"/>
                    <a:pt x="-6" y="991"/>
                    <a:pt x="7" y="738"/>
                  </a:cubicBezTo>
                  <a:cubicBezTo>
                    <a:pt x="20" y="485"/>
                    <a:pt x="26" y="839"/>
                    <a:pt x="69" y="912"/>
                  </a:cubicBezTo>
                  <a:cubicBezTo>
                    <a:pt x="113" y="985"/>
                    <a:pt x="113" y="1127"/>
                    <a:pt x="225" y="1102"/>
                  </a:cubicBezTo>
                  <a:cubicBezTo>
                    <a:pt x="337" y="1077"/>
                    <a:pt x="445" y="852"/>
                    <a:pt x="630" y="786"/>
                  </a:cubicBezTo>
                  <a:cubicBezTo>
                    <a:pt x="814" y="720"/>
                    <a:pt x="997" y="650"/>
                    <a:pt x="1144" y="770"/>
                  </a:cubicBezTo>
                  <a:cubicBezTo>
                    <a:pt x="1291" y="890"/>
                    <a:pt x="1210" y="1232"/>
                    <a:pt x="1363" y="1387"/>
                  </a:cubicBezTo>
                  <a:cubicBezTo>
                    <a:pt x="1515" y="1542"/>
                    <a:pt x="1711" y="1792"/>
                    <a:pt x="1908" y="1545"/>
                  </a:cubicBezTo>
                  <a:cubicBezTo>
                    <a:pt x="2103" y="1298"/>
                    <a:pt x="2159" y="419"/>
                    <a:pt x="2344" y="153"/>
                  </a:cubicBezTo>
                  <a:cubicBezTo>
                    <a:pt x="2528" y="-113"/>
                    <a:pt x="2689" y="8"/>
                    <a:pt x="2826" y="217"/>
                  </a:cubicBezTo>
                  <a:cubicBezTo>
                    <a:pt x="2963" y="426"/>
                    <a:pt x="2927" y="960"/>
                    <a:pt x="3029" y="1197"/>
                  </a:cubicBezTo>
                  <a:cubicBezTo>
                    <a:pt x="3132" y="1434"/>
                    <a:pt x="3204" y="1431"/>
                    <a:pt x="3340" y="1403"/>
                  </a:cubicBezTo>
                  <a:cubicBezTo>
                    <a:pt x="3477" y="1375"/>
                    <a:pt x="3637" y="881"/>
                    <a:pt x="3715" y="1055"/>
                  </a:cubicBezTo>
                  <a:cubicBezTo>
                    <a:pt x="3793" y="1229"/>
                    <a:pt x="3826" y="1959"/>
                    <a:pt x="3749" y="2288"/>
                  </a:cubicBezTo>
                  <a:cubicBezTo>
                    <a:pt x="3671" y="2617"/>
                    <a:pt x="3589" y="2604"/>
                    <a:pt x="3339" y="2699"/>
                  </a:cubicBezTo>
                  <a:cubicBezTo>
                    <a:pt x="3091" y="2794"/>
                    <a:pt x="2839" y="2734"/>
                    <a:pt x="2484" y="2747"/>
                  </a:cubicBezTo>
                  <a:cubicBezTo>
                    <a:pt x="2128" y="2760"/>
                    <a:pt x="1898" y="2760"/>
                    <a:pt x="1548" y="2763"/>
                  </a:cubicBezTo>
                  <a:cubicBezTo>
                    <a:pt x="1200" y="2766"/>
                    <a:pt x="945" y="2763"/>
                    <a:pt x="739" y="2763"/>
                  </a:cubicBezTo>
                  <a:cubicBezTo>
                    <a:pt x="534" y="2750"/>
                    <a:pt x="411" y="2717"/>
                    <a:pt x="318" y="2683"/>
                  </a:cubicBezTo>
                  <a:cubicBezTo>
                    <a:pt x="225" y="2649"/>
                    <a:pt x="231" y="2641"/>
                    <a:pt x="179" y="2557"/>
                  </a:cubicBezTo>
                  <a:cubicBezTo>
                    <a:pt x="82" y="2475"/>
                    <a:pt x="13" y="2501"/>
                    <a:pt x="7" y="217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微信图片_20251223005310_331_15">
            <a:extLst>
              <a:ext uri="{FF2B5EF4-FFF2-40B4-BE49-F238E27FC236}">
                <a16:creationId xmlns:a16="http://schemas.microsoft.com/office/drawing/2014/main" id="{138B3FF3-153B-BB2A-10D5-B5F6C112B9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308"/>
          <a:stretch>
            <a:fillRect/>
          </a:stretch>
        </p:blipFill>
        <p:spPr>
          <a:xfrm>
            <a:off x="10898505" y="237490"/>
            <a:ext cx="1014095" cy="990600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D6590924-CB7C-C005-62EB-52B9DBF11E70}"/>
              </a:ext>
            </a:extLst>
          </p:cNvPr>
          <p:cNvGrpSpPr/>
          <p:nvPr/>
        </p:nvGrpSpPr>
        <p:grpSpPr>
          <a:xfrm>
            <a:off x="589468" y="1691927"/>
            <a:ext cx="8491223" cy="3401854"/>
            <a:chOff x="187492" y="18928080"/>
            <a:chExt cx="8307145" cy="35560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E4A3F9EC-CCC0-8102-A108-17CC870A4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5884" y="18928080"/>
              <a:ext cx="4048753" cy="3556048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D828FF0-63DA-64E0-35BA-0C6F6874C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7492" y="18928080"/>
              <a:ext cx="4263186" cy="3556048"/>
            </a:xfrm>
            <a:prstGeom prst="rect">
              <a:avLst/>
            </a:prstGeom>
          </p:spPr>
        </p:pic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037FB5E4-CB8C-8783-7806-39DC588078AA}"/>
              </a:ext>
            </a:extLst>
          </p:cNvPr>
          <p:cNvSpPr txBox="1"/>
          <p:nvPr/>
        </p:nvSpPr>
        <p:spPr>
          <a:xfrm>
            <a:off x="2204517" y="6426235"/>
            <a:ext cx="778296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latin typeface="宋体" panose="02010600030101010101" pitchFamily="2" charset="-122"/>
                <a:ea typeface="宋体" panose="02010600030101010101" pitchFamily="2" charset="-122"/>
              </a:rPr>
              <a:t>张吉龙，丁鉴海，申旭辉，等。汶川地震前羊八井中子 </a:t>
            </a:r>
            <a:r>
              <a:rPr lang="en-US" altLang="zh-CN" sz="1050" dirty="0">
                <a:latin typeface="宋体" panose="02010600030101010101" pitchFamily="2" charset="-122"/>
                <a:ea typeface="宋体" panose="02010600030101010101" pitchFamily="2" charset="-122"/>
              </a:rPr>
              <a:t>-μ </a:t>
            </a:r>
            <a:r>
              <a:rPr lang="zh-CN" altLang="en-US" sz="1050" dirty="0">
                <a:latin typeface="宋体" panose="02010600030101010101" pitchFamily="2" charset="-122"/>
                <a:ea typeface="宋体" panose="02010600030101010101" pitchFamily="2" charset="-122"/>
              </a:rPr>
              <a:t>子望远镜计数率异常 </a:t>
            </a:r>
            <a:r>
              <a:rPr lang="en-US" altLang="zh-CN" sz="1050" dirty="0">
                <a:latin typeface="宋体" panose="02010600030101010101" pitchFamily="2" charset="-122"/>
                <a:ea typeface="宋体" panose="02010600030101010101" pitchFamily="2" charset="-122"/>
              </a:rPr>
              <a:t>[J]. </a:t>
            </a:r>
            <a:r>
              <a:rPr lang="zh-CN" altLang="en-US" sz="1050" dirty="0">
                <a:latin typeface="宋体" panose="02010600030101010101" pitchFamily="2" charset="-122"/>
                <a:ea typeface="宋体" panose="02010600030101010101" pitchFamily="2" charset="-122"/>
              </a:rPr>
              <a:t>电波科学学报，</a:t>
            </a:r>
            <a:r>
              <a:rPr lang="en-US" altLang="zh-CN" sz="1050" dirty="0">
                <a:latin typeface="宋体" panose="02010600030101010101" pitchFamily="2" charset="-122"/>
                <a:ea typeface="宋体" panose="02010600030101010101" pitchFamily="2" charset="-122"/>
              </a:rPr>
              <a:t>2010, 25 (2): 227-233.</a:t>
            </a:r>
            <a:endParaRPr lang="zh-CN" altLang="en-US" sz="105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4FB455A1-5144-E11A-91BE-4469F1FB7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480" y="5438308"/>
            <a:ext cx="8049896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oogle Sans Text"/>
                <a:cs typeface="Times New Roman" panose="02020603050405020304" pitchFamily="18" charset="0"/>
              </a:rPr>
              <a:t>Fig. </a:t>
            </a:r>
            <a:r>
              <a:rPr kumimoji="0" lang="en-US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oogle Sans Text"/>
                <a:cs typeface="Times New Roman" panose="02020603050405020304" pitchFamily="18" charset="0"/>
              </a:rPr>
              <a:t>3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oogle Sans Text"/>
                <a:cs typeface="Times New Roman" panose="02020603050405020304" pitchFamily="18" charset="0"/>
              </a:rPr>
              <a:t>.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Specifically, data from the muon monitor revealed that the muon count rate fluctuated by approximately ±15% around May 9, 2008. During the same period, the neutron count rate exhibited a distinct peak suppression phenomenon.</a:t>
            </a:r>
            <a:endParaRPr lang="zh-CN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88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7DF9B3-B60C-49CA-F23B-B80F7099C4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60AA20CC-0DC4-53E0-DCA2-95405319EA91}"/>
              </a:ext>
            </a:extLst>
          </p:cNvPr>
          <p:cNvSpPr txBox="1"/>
          <p:nvPr/>
        </p:nvSpPr>
        <p:spPr>
          <a:xfrm>
            <a:off x="1077108" y="431765"/>
            <a:ext cx="75827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of Correlation Studies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大黑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AE283415-CCBB-9827-9D9C-C8A9D46346C1}"/>
              </a:ext>
            </a:extLst>
          </p:cNvPr>
          <p:cNvGrpSpPr/>
          <p:nvPr/>
        </p:nvGrpSpPr>
        <p:grpSpPr>
          <a:xfrm>
            <a:off x="567055" y="587375"/>
            <a:ext cx="355600" cy="397510"/>
            <a:chOff x="1263" y="5335"/>
            <a:chExt cx="3792" cy="4241"/>
          </a:xfrm>
        </p:grpSpPr>
        <p:sp>
          <p:nvSpPr>
            <p:cNvPr id="68" name="圆角矩形 67">
              <a:extLst>
                <a:ext uri="{FF2B5EF4-FFF2-40B4-BE49-F238E27FC236}">
                  <a16:creationId xmlns:a16="http://schemas.microsoft.com/office/drawing/2014/main" id="{6F570E43-F5B7-5306-9D77-AAD75B16FA5D}"/>
                </a:ext>
              </a:extLst>
            </p:cNvPr>
            <p:cNvSpPr/>
            <p:nvPr/>
          </p:nvSpPr>
          <p:spPr>
            <a:xfrm>
              <a:off x="1265" y="5335"/>
              <a:ext cx="3780" cy="423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5F6F2D7A-9C7B-04BE-FFB9-D1166859708B}"/>
                </a:ext>
              </a:extLst>
            </p:cNvPr>
            <p:cNvSpPr/>
            <p:nvPr/>
          </p:nvSpPr>
          <p:spPr>
            <a:xfrm>
              <a:off x="1502" y="5699"/>
              <a:ext cx="1067" cy="106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>
              <a:extLst>
                <a:ext uri="{FF2B5EF4-FFF2-40B4-BE49-F238E27FC236}">
                  <a16:creationId xmlns:a16="http://schemas.microsoft.com/office/drawing/2014/main" id="{E5221F51-9382-2F83-4D92-7D3FB13AC7EF}"/>
                </a:ext>
              </a:extLst>
            </p:cNvPr>
            <p:cNvSpPr/>
            <p:nvPr/>
          </p:nvSpPr>
          <p:spPr>
            <a:xfrm>
              <a:off x="1263" y="6812"/>
              <a:ext cx="3793" cy="2764"/>
            </a:xfrm>
            <a:custGeom>
              <a:avLst/>
              <a:gdLst>
                <a:gd name="connsiteX0" fmla="*/ 7 w 3793"/>
                <a:gd name="connsiteY0" fmla="*/ 2178 h 2763"/>
                <a:gd name="connsiteX1" fmla="*/ 7 w 3793"/>
                <a:gd name="connsiteY1" fmla="*/ 738 h 2763"/>
                <a:gd name="connsiteX2" fmla="*/ 69 w 3793"/>
                <a:gd name="connsiteY2" fmla="*/ 912 h 2763"/>
                <a:gd name="connsiteX3" fmla="*/ 225 w 3793"/>
                <a:gd name="connsiteY3" fmla="*/ 1102 h 2763"/>
                <a:gd name="connsiteX4" fmla="*/ 630 w 3793"/>
                <a:gd name="connsiteY4" fmla="*/ 786 h 2763"/>
                <a:gd name="connsiteX5" fmla="*/ 1144 w 3793"/>
                <a:gd name="connsiteY5" fmla="*/ 770 h 2763"/>
                <a:gd name="connsiteX6" fmla="*/ 1363 w 3793"/>
                <a:gd name="connsiteY6" fmla="*/ 1387 h 2763"/>
                <a:gd name="connsiteX7" fmla="*/ 1908 w 3793"/>
                <a:gd name="connsiteY7" fmla="*/ 1545 h 2763"/>
                <a:gd name="connsiteX8" fmla="*/ 2344 w 3793"/>
                <a:gd name="connsiteY8" fmla="*/ 153 h 2763"/>
                <a:gd name="connsiteX9" fmla="*/ 2826 w 3793"/>
                <a:gd name="connsiteY9" fmla="*/ 217 h 2763"/>
                <a:gd name="connsiteX10" fmla="*/ 3029 w 3793"/>
                <a:gd name="connsiteY10" fmla="*/ 1197 h 2763"/>
                <a:gd name="connsiteX11" fmla="*/ 3340 w 3793"/>
                <a:gd name="connsiteY11" fmla="*/ 1403 h 2763"/>
                <a:gd name="connsiteX12" fmla="*/ 3715 w 3793"/>
                <a:gd name="connsiteY12" fmla="*/ 1055 h 2763"/>
                <a:gd name="connsiteX13" fmla="*/ 3749 w 3793"/>
                <a:gd name="connsiteY13" fmla="*/ 2288 h 2763"/>
                <a:gd name="connsiteX14" fmla="*/ 3339 w 3793"/>
                <a:gd name="connsiteY14" fmla="*/ 2699 h 2763"/>
                <a:gd name="connsiteX15" fmla="*/ 2484 w 3793"/>
                <a:gd name="connsiteY15" fmla="*/ 2747 h 2763"/>
                <a:gd name="connsiteX16" fmla="*/ 1548 w 3793"/>
                <a:gd name="connsiteY16" fmla="*/ 2763 h 2763"/>
                <a:gd name="connsiteX17" fmla="*/ 739 w 3793"/>
                <a:gd name="connsiteY17" fmla="*/ 2763 h 2763"/>
                <a:gd name="connsiteX18" fmla="*/ 318 w 3793"/>
                <a:gd name="connsiteY18" fmla="*/ 2683 h 2763"/>
                <a:gd name="connsiteX19" fmla="*/ 179 w 3793"/>
                <a:gd name="connsiteY19" fmla="*/ 2557 h 2763"/>
                <a:gd name="connsiteX20" fmla="*/ 7 w 3793"/>
                <a:gd name="connsiteY20" fmla="*/ 2178 h 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93" h="2764">
                  <a:moveTo>
                    <a:pt x="7" y="2178"/>
                  </a:moveTo>
                  <a:cubicBezTo>
                    <a:pt x="1" y="1855"/>
                    <a:pt x="-6" y="991"/>
                    <a:pt x="7" y="738"/>
                  </a:cubicBezTo>
                  <a:cubicBezTo>
                    <a:pt x="20" y="485"/>
                    <a:pt x="26" y="839"/>
                    <a:pt x="69" y="912"/>
                  </a:cubicBezTo>
                  <a:cubicBezTo>
                    <a:pt x="113" y="985"/>
                    <a:pt x="113" y="1127"/>
                    <a:pt x="225" y="1102"/>
                  </a:cubicBezTo>
                  <a:cubicBezTo>
                    <a:pt x="337" y="1077"/>
                    <a:pt x="445" y="852"/>
                    <a:pt x="630" y="786"/>
                  </a:cubicBezTo>
                  <a:cubicBezTo>
                    <a:pt x="814" y="720"/>
                    <a:pt x="997" y="650"/>
                    <a:pt x="1144" y="770"/>
                  </a:cubicBezTo>
                  <a:cubicBezTo>
                    <a:pt x="1291" y="890"/>
                    <a:pt x="1210" y="1232"/>
                    <a:pt x="1363" y="1387"/>
                  </a:cubicBezTo>
                  <a:cubicBezTo>
                    <a:pt x="1515" y="1542"/>
                    <a:pt x="1711" y="1792"/>
                    <a:pt x="1908" y="1545"/>
                  </a:cubicBezTo>
                  <a:cubicBezTo>
                    <a:pt x="2103" y="1298"/>
                    <a:pt x="2159" y="419"/>
                    <a:pt x="2344" y="153"/>
                  </a:cubicBezTo>
                  <a:cubicBezTo>
                    <a:pt x="2528" y="-113"/>
                    <a:pt x="2689" y="8"/>
                    <a:pt x="2826" y="217"/>
                  </a:cubicBezTo>
                  <a:cubicBezTo>
                    <a:pt x="2963" y="426"/>
                    <a:pt x="2927" y="960"/>
                    <a:pt x="3029" y="1197"/>
                  </a:cubicBezTo>
                  <a:cubicBezTo>
                    <a:pt x="3132" y="1434"/>
                    <a:pt x="3204" y="1431"/>
                    <a:pt x="3340" y="1403"/>
                  </a:cubicBezTo>
                  <a:cubicBezTo>
                    <a:pt x="3477" y="1375"/>
                    <a:pt x="3637" y="881"/>
                    <a:pt x="3715" y="1055"/>
                  </a:cubicBezTo>
                  <a:cubicBezTo>
                    <a:pt x="3793" y="1229"/>
                    <a:pt x="3826" y="1959"/>
                    <a:pt x="3749" y="2288"/>
                  </a:cubicBezTo>
                  <a:cubicBezTo>
                    <a:pt x="3671" y="2617"/>
                    <a:pt x="3589" y="2604"/>
                    <a:pt x="3339" y="2699"/>
                  </a:cubicBezTo>
                  <a:cubicBezTo>
                    <a:pt x="3091" y="2794"/>
                    <a:pt x="2839" y="2734"/>
                    <a:pt x="2484" y="2747"/>
                  </a:cubicBezTo>
                  <a:cubicBezTo>
                    <a:pt x="2128" y="2760"/>
                    <a:pt x="1898" y="2760"/>
                    <a:pt x="1548" y="2763"/>
                  </a:cubicBezTo>
                  <a:cubicBezTo>
                    <a:pt x="1200" y="2766"/>
                    <a:pt x="945" y="2763"/>
                    <a:pt x="739" y="2763"/>
                  </a:cubicBezTo>
                  <a:cubicBezTo>
                    <a:pt x="534" y="2750"/>
                    <a:pt x="411" y="2717"/>
                    <a:pt x="318" y="2683"/>
                  </a:cubicBezTo>
                  <a:cubicBezTo>
                    <a:pt x="225" y="2649"/>
                    <a:pt x="231" y="2641"/>
                    <a:pt x="179" y="2557"/>
                  </a:cubicBezTo>
                  <a:cubicBezTo>
                    <a:pt x="82" y="2475"/>
                    <a:pt x="13" y="2501"/>
                    <a:pt x="7" y="217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微信图片_20251223005310_331_15">
            <a:extLst>
              <a:ext uri="{FF2B5EF4-FFF2-40B4-BE49-F238E27FC236}">
                <a16:creationId xmlns:a16="http://schemas.microsoft.com/office/drawing/2014/main" id="{B9CF879A-4F27-1BB0-36DB-28EE5E873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308"/>
          <a:stretch>
            <a:fillRect/>
          </a:stretch>
        </p:blipFill>
        <p:spPr>
          <a:xfrm>
            <a:off x="10898505" y="237490"/>
            <a:ext cx="1014095" cy="9906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F6CA1DE-D2FD-3B29-A381-25125CBB8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08" y="1228090"/>
            <a:ext cx="6112578" cy="4276239"/>
          </a:xfrm>
          <a:prstGeom prst="rect">
            <a:avLst/>
          </a:prstGeom>
        </p:spPr>
      </p:pic>
      <p:sp>
        <p:nvSpPr>
          <p:cNvPr id="3" name="Rectangle 6">
            <a:extLst>
              <a:ext uri="{FF2B5EF4-FFF2-40B4-BE49-F238E27FC236}">
                <a16:creationId xmlns:a16="http://schemas.microsoft.com/office/drawing/2014/main" id="{00E96899-30BE-89C2-8081-81753AB5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055" y="5647980"/>
            <a:ext cx="7652047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oogle Sans Text"/>
                <a:cs typeface="Times New Roman" panose="02020603050405020304" pitchFamily="18" charset="0"/>
              </a:rPr>
              <a:t>Fig. </a:t>
            </a:r>
            <a:r>
              <a:rPr lang="en-US" altLang="zh-CN" sz="1200" b="1" dirty="0">
                <a:latin typeface="Times New Roman" panose="02020603050405020304" pitchFamily="18" charset="0"/>
                <a:ea typeface="Google Sans Text"/>
                <a:cs typeface="Times New Roman" panose="02020603050405020304" pitchFamily="18" charset="0"/>
              </a:rPr>
              <a:t>4</a:t>
            </a:r>
            <a:r>
              <a:rPr kumimoji="0" lang="zh-CN" altLang="zh-CN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Google Sans Text"/>
                <a:cs typeface="Times New Roman" panose="02020603050405020304" pitchFamily="18" charset="0"/>
              </a:rPr>
              <a:t>.</a:t>
            </a:r>
            <a:r>
              <a: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zh-CN" sz="1200" dirty="0">
                <a:latin typeface="Times New Roman" panose="02020603050405020304" pitchFamily="18" charset="0"/>
                <a:ea typeface="Google Sans Text"/>
                <a:cs typeface="Times New Roman" panose="02020603050405020304" pitchFamily="18" charset="0"/>
              </a:rPr>
              <a:t>PRISMA-YBJ array in Tibet recorded significant pre-seismic count rate anomalies. As illustrated, the precursor peak reached a significance of </a:t>
            </a:r>
            <a:r>
              <a:rPr lang="en-US" altLang="zh-CN" sz="1200" dirty="0">
                <a:latin typeface="Times New Roman" panose="02020603050405020304" pitchFamily="18" charset="0"/>
                <a:ea typeface="Google Sans Text"/>
                <a:cs typeface="Times New Roman" panose="02020603050405020304" pitchFamily="18" charset="0"/>
              </a:rPr>
              <a:t>6.5</a:t>
            </a:r>
            <a:r>
              <a:rPr lang="el-GR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zh-CN" altLang="zh-CN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F7C1E28-2A4F-C976-36C0-B574E015EE83}"/>
              </a:ext>
            </a:extLst>
          </p:cNvPr>
          <p:cNvSpPr txBox="1"/>
          <p:nvPr/>
        </p:nvSpPr>
        <p:spPr>
          <a:xfrm>
            <a:off x="975179" y="6481626"/>
            <a:ext cx="10241641" cy="277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  <a:spcAft>
                <a:spcPts val="800"/>
              </a:spcAft>
            </a:pPr>
            <a:r>
              <a:rPr lang="en-US" altLang="zh-CN" sz="105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Stenkin</a:t>
            </a:r>
            <a:r>
              <a:rPr lang="en-US" altLang="zh-CN" sz="105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Yu V, Alekseenko V </a:t>
            </a:r>
            <a:r>
              <a:rPr lang="en-US" altLang="zh-CN" sz="1050" kern="100" dirty="0" err="1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V</a:t>
            </a:r>
            <a:r>
              <a:rPr lang="en-US" altLang="zh-CN" sz="1050" kern="100" dirty="0">
                <a:effectLst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, Cai Z, et al. Response of the PRISMA-YBJ Detectors to Earthquakes[J]. Bulletin of the Russian Academy of Sciences: Physics, 2019, 83(5): 607-610.</a:t>
            </a:r>
            <a:endParaRPr lang="zh-CN" altLang="zh-CN" sz="1050" kern="100" dirty="0">
              <a:effectLst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23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1DC8F3-C070-1F01-7A3D-2F75875DC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751A272D-CE9F-99DD-2DB1-AA0031E08D0E}"/>
              </a:ext>
            </a:extLst>
          </p:cNvPr>
          <p:cNvSpPr txBox="1"/>
          <p:nvPr/>
        </p:nvSpPr>
        <p:spPr>
          <a:xfrm>
            <a:off x="1077108" y="431765"/>
            <a:ext cx="10835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Underground Nuclear Burning Hypothesis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ea typeface="汉仪大黑简" panose="02010600000101010101" charset="-122"/>
              <a:cs typeface="Times New Roman" panose="02020603050405020304" pitchFamily="18" charset="0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B21CFC97-9D75-84DC-2981-8E77E9649D95}"/>
              </a:ext>
            </a:extLst>
          </p:cNvPr>
          <p:cNvGrpSpPr/>
          <p:nvPr/>
        </p:nvGrpSpPr>
        <p:grpSpPr>
          <a:xfrm>
            <a:off x="567055" y="587375"/>
            <a:ext cx="355600" cy="397510"/>
            <a:chOff x="1263" y="5335"/>
            <a:chExt cx="3792" cy="4241"/>
          </a:xfrm>
        </p:grpSpPr>
        <p:sp>
          <p:nvSpPr>
            <p:cNvPr id="68" name="圆角矩形 67">
              <a:extLst>
                <a:ext uri="{FF2B5EF4-FFF2-40B4-BE49-F238E27FC236}">
                  <a16:creationId xmlns:a16="http://schemas.microsoft.com/office/drawing/2014/main" id="{89285540-D17E-22B3-F23C-D6BC9BCBEA55}"/>
                </a:ext>
              </a:extLst>
            </p:cNvPr>
            <p:cNvSpPr/>
            <p:nvPr/>
          </p:nvSpPr>
          <p:spPr>
            <a:xfrm>
              <a:off x="1265" y="5335"/>
              <a:ext cx="3780" cy="4232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2B48814B-D8AA-A464-F45A-67BA48E44E2E}"/>
                </a:ext>
              </a:extLst>
            </p:cNvPr>
            <p:cNvSpPr/>
            <p:nvPr/>
          </p:nvSpPr>
          <p:spPr>
            <a:xfrm>
              <a:off x="1502" y="5699"/>
              <a:ext cx="1067" cy="1067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任意多边形 70">
              <a:extLst>
                <a:ext uri="{FF2B5EF4-FFF2-40B4-BE49-F238E27FC236}">
                  <a16:creationId xmlns:a16="http://schemas.microsoft.com/office/drawing/2014/main" id="{FD6A619A-8F8B-1FC8-C6B8-DEB366C4D675}"/>
                </a:ext>
              </a:extLst>
            </p:cNvPr>
            <p:cNvSpPr/>
            <p:nvPr/>
          </p:nvSpPr>
          <p:spPr>
            <a:xfrm>
              <a:off x="1263" y="6812"/>
              <a:ext cx="3793" cy="2764"/>
            </a:xfrm>
            <a:custGeom>
              <a:avLst/>
              <a:gdLst>
                <a:gd name="connsiteX0" fmla="*/ 7 w 3793"/>
                <a:gd name="connsiteY0" fmla="*/ 2178 h 2763"/>
                <a:gd name="connsiteX1" fmla="*/ 7 w 3793"/>
                <a:gd name="connsiteY1" fmla="*/ 738 h 2763"/>
                <a:gd name="connsiteX2" fmla="*/ 69 w 3793"/>
                <a:gd name="connsiteY2" fmla="*/ 912 h 2763"/>
                <a:gd name="connsiteX3" fmla="*/ 225 w 3793"/>
                <a:gd name="connsiteY3" fmla="*/ 1102 h 2763"/>
                <a:gd name="connsiteX4" fmla="*/ 630 w 3793"/>
                <a:gd name="connsiteY4" fmla="*/ 786 h 2763"/>
                <a:gd name="connsiteX5" fmla="*/ 1144 w 3793"/>
                <a:gd name="connsiteY5" fmla="*/ 770 h 2763"/>
                <a:gd name="connsiteX6" fmla="*/ 1363 w 3793"/>
                <a:gd name="connsiteY6" fmla="*/ 1387 h 2763"/>
                <a:gd name="connsiteX7" fmla="*/ 1908 w 3793"/>
                <a:gd name="connsiteY7" fmla="*/ 1545 h 2763"/>
                <a:gd name="connsiteX8" fmla="*/ 2344 w 3793"/>
                <a:gd name="connsiteY8" fmla="*/ 153 h 2763"/>
                <a:gd name="connsiteX9" fmla="*/ 2826 w 3793"/>
                <a:gd name="connsiteY9" fmla="*/ 217 h 2763"/>
                <a:gd name="connsiteX10" fmla="*/ 3029 w 3793"/>
                <a:gd name="connsiteY10" fmla="*/ 1197 h 2763"/>
                <a:gd name="connsiteX11" fmla="*/ 3340 w 3793"/>
                <a:gd name="connsiteY11" fmla="*/ 1403 h 2763"/>
                <a:gd name="connsiteX12" fmla="*/ 3715 w 3793"/>
                <a:gd name="connsiteY12" fmla="*/ 1055 h 2763"/>
                <a:gd name="connsiteX13" fmla="*/ 3749 w 3793"/>
                <a:gd name="connsiteY13" fmla="*/ 2288 h 2763"/>
                <a:gd name="connsiteX14" fmla="*/ 3339 w 3793"/>
                <a:gd name="connsiteY14" fmla="*/ 2699 h 2763"/>
                <a:gd name="connsiteX15" fmla="*/ 2484 w 3793"/>
                <a:gd name="connsiteY15" fmla="*/ 2747 h 2763"/>
                <a:gd name="connsiteX16" fmla="*/ 1548 w 3793"/>
                <a:gd name="connsiteY16" fmla="*/ 2763 h 2763"/>
                <a:gd name="connsiteX17" fmla="*/ 739 w 3793"/>
                <a:gd name="connsiteY17" fmla="*/ 2763 h 2763"/>
                <a:gd name="connsiteX18" fmla="*/ 318 w 3793"/>
                <a:gd name="connsiteY18" fmla="*/ 2683 h 2763"/>
                <a:gd name="connsiteX19" fmla="*/ 179 w 3793"/>
                <a:gd name="connsiteY19" fmla="*/ 2557 h 2763"/>
                <a:gd name="connsiteX20" fmla="*/ 7 w 3793"/>
                <a:gd name="connsiteY20" fmla="*/ 2178 h 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93" h="2764">
                  <a:moveTo>
                    <a:pt x="7" y="2178"/>
                  </a:moveTo>
                  <a:cubicBezTo>
                    <a:pt x="1" y="1855"/>
                    <a:pt x="-6" y="991"/>
                    <a:pt x="7" y="738"/>
                  </a:cubicBezTo>
                  <a:cubicBezTo>
                    <a:pt x="20" y="485"/>
                    <a:pt x="26" y="839"/>
                    <a:pt x="69" y="912"/>
                  </a:cubicBezTo>
                  <a:cubicBezTo>
                    <a:pt x="113" y="985"/>
                    <a:pt x="113" y="1127"/>
                    <a:pt x="225" y="1102"/>
                  </a:cubicBezTo>
                  <a:cubicBezTo>
                    <a:pt x="337" y="1077"/>
                    <a:pt x="445" y="852"/>
                    <a:pt x="630" y="786"/>
                  </a:cubicBezTo>
                  <a:cubicBezTo>
                    <a:pt x="814" y="720"/>
                    <a:pt x="997" y="650"/>
                    <a:pt x="1144" y="770"/>
                  </a:cubicBezTo>
                  <a:cubicBezTo>
                    <a:pt x="1291" y="890"/>
                    <a:pt x="1210" y="1232"/>
                    <a:pt x="1363" y="1387"/>
                  </a:cubicBezTo>
                  <a:cubicBezTo>
                    <a:pt x="1515" y="1542"/>
                    <a:pt x="1711" y="1792"/>
                    <a:pt x="1908" y="1545"/>
                  </a:cubicBezTo>
                  <a:cubicBezTo>
                    <a:pt x="2103" y="1298"/>
                    <a:pt x="2159" y="419"/>
                    <a:pt x="2344" y="153"/>
                  </a:cubicBezTo>
                  <a:cubicBezTo>
                    <a:pt x="2528" y="-113"/>
                    <a:pt x="2689" y="8"/>
                    <a:pt x="2826" y="217"/>
                  </a:cubicBezTo>
                  <a:cubicBezTo>
                    <a:pt x="2963" y="426"/>
                    <a:pt x="2927" y="960"/>
                    <a:pt x="3029" y="1197"/>
                  </a:cubicBezTo>
                  <a:cubicBezTo>
                    <a:pt x="3132" y="1434"/>
                    <a:pt x="3204" y="1431"/>
                    <a:pt x="3340" y="1403"/>
                  </a:cubicBezTo>
                  <a:cubicBezTo>
                    <a:pt x="3477" y="1375"/>
                    <a:pt x="3637" y="881"/>
                    <a:pt x="3715" y="1055"/>
                  </a:cubicBezTo>
                  <a:cubicBezTo>
                    <a:pt x="3793" y="1229"/>
                    <a:pt x="3826" y="1959"/>
                    <a:pt x="3749" y="2288"/>
                  </a:cubicBezTo>
                  <a:cubicBezTo>
                    <a:pt x="3671" y="2617"/>
                    <a:pt x="3589" y="2604"/>
                    <a:pt x="3339" y="2699"/>
                  </a:cubicBezTo>
                  <a:cubicBezTo>
                    <a:pt x="3091" y="2794"/>
                    <a:pt x="2839" y="2734"/>
                    <a:pt x="2484" y="2747"/>
                  </a:cubicBezTo>
                  <a:cubicBezTo>
                    <a:pt x="2128" y="2760"/>
                    <a:pt x="1898" y="2760"/>
                    <a:pt x="1548" y="2763"/>
                  </a:cubicBezTo>
                  <a:cubicBezTo>
                    <a:pt x="1200" y="2766"/>
                    <a:pt x="945" y="2763"/>
                    <a:pt x="739" y="2763"/>
                  </a:cubicBezTo>
                  <a:cubicBezTo>
                    <a:pt x="534" y="2750"/>
                    <a:pt x="411" y="2717"/>
                    <a:pt x="318" y="2683"/>
                  </a:cubicBezTo>
                  <a:cubicBezTo>
                    <a:pt x="225" y="2649"/>
                    <a:pt x="231" y="2641"/>
                    <a:pt x="179" y="2557"/>
                  </a:cubicBezTo>
                  <a:cubicBezTo>
                    <a:pt x="82" y="2475"/>
                    <a:pt x="13" y="2501"/>
                    <a:pt x="7" y="217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 descr="微信图片_20251223005310_331_15">
            <a:extLst>
              <a:ext uri="{FF2B5EF4-FFF2-40B4-BE49-F238E27FC236}">
                <a16:creationId xmlns:a16="http://schemas.microsoft.com/office/drawing/2014/main" id="{BB9D0C61-E571-2F06-7A53-C3C767D321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6308"/>
          <a:stretch>
            <a:fillRect/>
          </a:stretch>
        </p:blipFill>
        <p:spPr>
          <a:xfrm>
            <a:off x="10898505" y="237490"/>
            <a:ext cx="1014095" cy="9906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AC56279-4D4E-9BC5-2C3A-EBCAD4C7C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191" y="1066991"/>
            <a:ext cx="7997616" cy="532619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D71CB54-8F70-92E5-B9B9-F83ED0C4A1E0}"/>
              </a:ext>
            </a:extLst>
          </p:cNvPr>
          <p:cNvSpPr txBox="1"/>
          <p:nvPr/>
        </p:nvSpPr>
        <p:spPr>
          <a:xfrm>
            <a:off x="2491948" y="6426235"/>
            <a:ext cx="720810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>
                <a:latin typeface="+mj-ea"/>
                <a:ea typeface="+mj-ea"/>
              </a:rPr>
              <a:t>虞震东。大地震成因的 “电离层 </a:t>
            </a:r>
            <a:r>
              <a:rPr lang="en-US" altLang="zh-CN" sz="1050" dirty="0">
                <a:latin typeface="+mj-ea"/>
                <a:ea typeface="+mj-ea"/>
              </a:rPr>
              <a:t>+ </a:t>
            </a:r>
            <a:r>
              <a:rPr lang="zh-CN" altLang="en-US" sz="1050" dirty="0">
                <a:latin typeface="+mj-ea"/>
                <a:ea typeface="+mj-ea"/>
              </a:rPr>
              <a:t>地下核燃烧” 假说 </a:t>
            </a:r>
            <a:r>
              <a:rPr lang="en-US" altLang="zh-CN" sz="1050" dirty="0">
                <a:latin typeface="+mj-ea"/>
                <a:ea typeface="+mj-ea"/>
              </a:rPr>
              <a:t>[J]. </a:t>
            </a:r>
            <a:r>
              <a:rPr lang="zh-CN" altLang="en-US" sz="1050" dirty="0">
                <a:latin typeface="+mj-ea"/>
                <a:ea typeface="+mj-ea"/>
              </a:rPr>
              <a:t>自然杂志，</a:t>
            </a:r>
            <a:r>
              <a:rPr lang="en-US" altLang="zh-CN" sz="1050" dirty="0">
                <a:latin typeface="+mj-ea"/>
                <a:ea typeface="+mj-ea"/>
              </a:rPr>
              <a:t>2004, 26 (4): 215-218.</a:t>
            </a:r>
            <a:endParaRPr lang="zh-CN" altLang="en-US" sz="105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28149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400</Words>
  <Application>Microsoft Office PowerPoint</Application>
  <PresentationFormat>宽屏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Times New Roman</vt:lpstr>
      <vt:lpstr>Calibri</vt:lpstr>
      <vt:lpstr>Arial</vt:lpstr>
      <vt:lpstr>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. 沐寒寒</cp:lastModifiedBy>
  <cp:revision>119</cp:revision>
  <dcterms:created xsi:type="dcterms:W3CDTF">2022-02-13T03:47:00Z</dcterms:created>
  <dcterms:modified xsi:type="dcterms:W3CDTF">2026-04-27T05:36:19Z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5632D8B0B17E43B7922F03213E21C3B5_11</vt:lpwstr>
  </property>
  <property fmtid="{D5CDD505-2E9C-101B-9397-08002B2CF9AE}" pid="3" name="KSOProductBuildVer">
    <vt:lpwstr>2052-12.1.0.24034</vt:lpwstr>
  </property>
  <property fmtid="{D5CDD505-2E9C-101B-9397-08002B2CF9AE}" pid="4" name="KSOTemplateUUID">
    <vt:lpwstr>v1.0_mb_pDve1dELpQY0NZLh+2Kyjw==</vt:lpwstr>
  </property>
</Properties>
</file>