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12192000" cy="6858000"/>
  <p:notesSz cx="6858000" cy="9144000"/>
  <p:defaultTextStyle>
    <a:defPPr rtl="0">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E2ED0340-83D8-480E-A5E8-AED96E5E3C01}">
          <p14:sldIdLst>
            <p14:sldId id="256"/>
            <p14:sldId id="257"/>
            <p14:sldId id="258"/>
            <p14:sldId id="259"/>
            <p14:sldId id="260"/>
            <p14:sldId id="261"/>
          </p14:sldIdLst>
        </p14:section>
        <p14:section name="无标题节" id="{0267E94E-AE1B-414D-9A27-490D5DCCBDE8}">
          <p14:sldIdLst>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304" y="5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0" d="100"/>
          <a:sy n="100" d="100"/>
        </p:scale>
        <p:origin x="3552" y="7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notesMaster" Target="notesMasters/notesMaster1.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0328310C-D005-4722-A72C-CF32ADE91DA6}" type="datetime1">
              <a:rPr lang="zh-CN" altLang="en-US" smtClean="0"/>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US"/>
              <a:t>单击此处编辑母版文本样式</a:t>
            </a:r>
            <a:endParaRPr lang="en-US"/>
          </a:p>
          <a:p>
            <a:pPr lvl="1" rtl="0"/>
            <a:r>
              <a:rPr lang="en-US"/>
              <a:t>第二级</a:t>
            </a:r>
            <a:endParaRPr lang="en-US"/>
          </a:p>
          <a:p>
            <a:pPr lvl="2" rtl="0"/>
            <a:r>
              <a:rPr lang="en-US"/>
              <a:t>第三级</a:t>
            </a:r>
            <a:endParaRPr lang="en-US"/>
          </a:p>
          <a:p>
            <a:pPr lvl="3" rtl="0"/>
            <a:r>
              <a:rPr lang="en-US"/>
              <a:t>第四级</a:t>
            </a:r>
            <a:endParaRPr lang="en-US"/>
          </a:p>
          <a:p>
            <a:pPr lvl="4" rtl="0"/>
            <a:r>
              <a:rPr lang="en-US"/>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B41D33-19C8-4450-B3C5-BE83E9C8F0BC}" type="slidenum">
              <a:rPr lang="en-US" smtClean="0"/>
            </a:fld>
            <a:endParaRPr lang="en-US"/>
          </a:p>
        </p:txBody>
      </p:sp>
    </p:spTree>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长方形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p/>
        </p:txBody>
      </p:sp>
      <p:sp>
        <p:nvSpPr>
          <p:cNvPr id="3" name="标题 1"/>
          <p:cNvSpPr>
            <a:spLocks noGrp="1"/>
          </p:cNvSpPr>
          <p:nvPr>
            <p:ph type="ctrTitle"/>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zh-CN" altLang="en-US"/>
              <a:t>单击此处编辑母版标题样式</a:t>
            </a:r>
            <a:endParaRPr lang="en-US" dirty="0"/>
          </a:p>
        </p:txBody>
      </p:sp>
      <p:sp>
        <p:nvSpPr>
          <p:cNvPr id="4" name="副标题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zh-CN" altLang="en-US"/>
              <a:t>单击此处编辑母版副标题样式</a:t>
            </a:r>
            <a:endParaRPr lang="en-US" dirty="0"/>
          </a:p>
        </p:txBody>
      </p:sp>
      <p:sp>
        <p:nvSpPr>
          <p:cNvPr id="5" name="日期占位符 7"/>
          <p:cNvSpPr>
            <a:spLocks noGrp="1"/>
          </p:cNvSpPr>
          <p:nvPr>
            <p:ph type="dt" sz="half" idx="10"/>
          </p:nvPr>
        </p:nvSpPr>
        <p:spPr/>
        <p:txBody>
          <a:bodyPr rtlCol="0"/>
          <a:lstStyle/>
          <a:p>
            <a:r>
              <a:t>2025/10/22</a:t>
            </a:r>
          </a:p>
        </p:txBody>
      </p:sp>
      <p:sp>
        <p:nvSpPr>
          <p:cNvPr id="6" name="页脚占位符 8"/>
          <p:cNvSpPr>
            <a:spLocks noGrp="1"/>
          </p:cNvSpPr>
          <p:nvPr>
            <p:ph type="ftr" sz="quarter" idx="11"/>
          </p:nvPr>
        </p:nvSpPr>
        <p:spPr/>
        <p:txBody>
          <a:bodyPr rtlCol="0"/>
          <a:lstStyle/>
          <a:p>
            <a:r>
              <a:t>LHAASO Collaboration Meeting</a:t>
            </a:r>
          </a:p>
        </p:txBody>
      </p:sp>
      <p:sp>
        <p:nvSpPr>
          <p:cNvPr id="7" name="幻灯片编号占位符 9"/>
          <p:cNvSpPr>
            <a:spLocks noGrp="1"/>
          </p:cNvSpPr>
          <p:nvPr>
            <p:ph type="sldNum" sz="quarter" idx="12"/>
          </p:nvPr>
        </p:nvSpPr>
        <p:spPr/>
        <p:txBody>
          <a:bodyPr rtlCol="0"/>
          <a:lstStyle/>
          <a:p>
            <a:pPr rtl="0"/>
            <a:fld id="{3A98EE3D-8CD1-4C3F-BD1C-C98C9596463C}" type="slidenum">
              <a:rPr lang="en-US" smtClean="0"/>
            </a:fld>
            <a:endParaRPr lang="en-US" dirty="0"/>
          </a:p>
        </p:txBody>
      </p:sp>
    </p:spTree>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标题和竖排文字">
    <p:spTree>
      <p:nvGrpSpPr>
        <p:cNvPr id="71" name=""/>
        <p:cNvGrpSpPr/>
        <p:nvPr/>
      </p:nvGrpSpPr>
      <p:grpSpPr>
        <a:xfrm>
          <a:off x="0" y="0"/>
          <a:ext cx="0" cy="0"/>
          <a:chOff x="0" y="0"/>
          <a:chExt cx="0" cy="0"/>
        </a:xfrm>
      </p:grpSpPr>
      <p:sp>
        <p:nvSpPr>
          <p:cNvPr id="72" name="标题 1"/>
          <p:cNvSpPr>
            <a:spLocks noGrp="1"/>
          </p:cNvSpPr>
          <p:nvPr>
            <p:ph type="title"/>
          </p:nvPr>
        </p:nvSpPr>
        <p:spPr>
          <a:xfrm>
            <a:off x="581192" y="702156"/>
            <a:ext cx="11029616" cy="1013800"/>
          </a:xfrm>
        </p:spPr>
        <p:txBody>
          <a:bodyPr rtlCol="0"/>
          <a:lstStyle/>
          <a:p>
            <a:pPr rtl="0"/>
            <a:r>
              <a:rPr lang="zh-CN" altLang="en-US"/>
              <a:t>单击此处编辑母版标题样式</a:t>
            </a:r>
            <a:endParaRPr lang="en-US" dirty="0"/>
          </a:p>
        </p:txBody>
      </p:sp>
      <p:sp>
        <p:nvSpPr>
          <p:cNvPr id="73" name="垂直文本占位符 2"/>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zh-CN" altLang="en-US"/>
              <a:t>单击此处编辑母版文本样式</a:t>
            </a:r>
            <a:endParaRPr lang="zh-CN" altLang="en-US"/>
          </a:p>
          <a:p>
            <a:pPr lvl="1" rtl="0"/>
            <a:r>
              <a:rPr lang="zh-CN" altLang="en-US"/>
              <a:t>二级</a:t>
            </a:r>
            <a:endParaRPr lang="zh-CN" altLang="en-US"/>
          </a:p>
          <a:p>
            <a:pPr lvl="2" rtl="0"/>
            <a:r>
              <a:rPr lang="zh-CN" altLang="en-US"/>
              <a:t>三级</a:t>
            </a:r>
            <a:endParaRPr lang="zh-CN" altLang="en-US"/>
          </a:p>
          <a:p>
            <a:pPr lvl="3" rtl="0"/>
            <a:r>
              <a:rPr lang="zh-CN" altLang="en-US"/>
              <a:t>四级</a:t>
            </a:r>
            <a:endParaRPr lang="zh-CN" altLang="en-US"/>
          </a:p>
          <a:p>
            <a:pPr lvl="4" rtl="0"/>
            <a:r>
              <a:rPr lang="zh-CN" altLang="en-US"/>
              <a:t>五级</a:t>
            </a:r>
            <a:endParaRPr lang="en-US" dirty="0"/>
          </a:p>
        </p:txBody>
      </p:sp>
      <p:sp>
        <p:nvSpPr>
          <p:cNvPr id="74" name="日期占位符 3"/>
          <p:cNvSpPr>
            <a:spLocks noGrp="1"/>
          </p:cNvSpPr>
          <p:nvPr>
            <p:ph type="dt" sz="half" idx="10"/>
          </p:nvPr>
        </p:nvSpPr>
        <p:spPr/>
        <p:txBody>
          <a:bodyPr rtlCol="0"/>
          <a:lstStyle/>
          <a:p>
            <a:r>
              <a:t>2025/10/22</a:t>
            </a:r>
          </a:p>
        </p:txBody>
      </p:sp>
      <p:sp>
        <p:nvSpPr>
          <p:cNvPr id="75" name="页脚占位符 4"/>
          <p:cNvSpPr>
            <a:spLocks noGrp="1"/>
          </p:cNvSpPr>
          <p:nvPr>
            <p:ph type="ftr" sz="quarter" idx="11"/>
          </p:nvPr>
        </p:nvSpPr>
        <p:spPr/>
        <p:txBody>
          <a:bodyPr rtlCol="0"/>
          <a:lstStyle/>
          <a:p>
            <a:r>
              <a:t>LHAASO Collaboration Meeting</a:t>
            </a:r>
          </a:p>
        </p:txBody>
      </p:sp>
      <p:sp>
        <p:nvSpPr>
          <p:cNvPr id="76" name="灯片编号占位符 5"/>
          <p:cNvSpPr>
            <a:spLocks noGrp="1"/>
          </p:cNvSpPr>
          <p:nvPr>
            <p:ph type="sldNum" sz="quarter" idx="12"/>
          </p:nvPr>
        </p:nvSpPr>
        <p:spPr/>
        <p:txBody>
          <a:bodyPr rtlCol="0"/>
          <a:lstStyle/>
          <a:p>
            <a:pPr rtl="0"/>
            <a:fld id="{3A98EE3D-8CD1-4C3F-BD1C-C98C9596463C}" type="slidenum">
              <a:rPr lang="en-US" smtClean="0"/>
            </a:fld>
            <a:endParaRPr lang="en-US" dirty="0"/>
          </a:p>
        </p:txBody>
      </p:sp>
    </p:spTree>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showMasterSp="0">
  <p:cSld name="垂直排列标题与文本">
    <p:spTree>
      <p:nvGrpSpPr>
        <p:cNvPr id="14" name=""/>
        <p:cNvGrpSpPr/>
        <p:nvPr/>
      </p:nvGrpSpPr>
      <p:grpSpPr>
        <a:xfrm>
          <a:off x="0" y="0"/>
          <a:ext cx="0" cy="0"/>
          <a:chOff x="0" y="0"/>
          <a:chExt cx="0" cy="0"/>
        </a:xfrm>
      </p:grpSpPr>
      <p:sp>
        <p:nvSpPr>
          <p:cNvPr id="15" name="长方形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p/>
        </p:txBody>
      </p:sp>
      <p:sp>
        <p:nvSpPr>
          <p:cNvPr id="16" name="垂直标题 1"/>
          <p:cNvSpPr>
            <a:spLocks noGrp="1"/>
          </p:cNvSpPr>
          <p:nvPr>
            <p:ph type="title" orient="vert"/>
          </p:nvPr>
        </p:nvSpPr>
        <p:spPr>
          <a:xfrm>
            <a:off x="8204200" y="863600"/>
            <a:ext cx="3124200" cy="4807326"/>
          </a:xfrm>
        </p:spPr>
        <p:txBody>
          <a:bodyPr vert="eaVert" rtlCol="0" anchor="ctr"/>
          <a:lstStyle>
            <a:lvl1pPr>
              <a:defRPr>
                <a:solidFill>
                  <a:srgbClr val="FFFFFF"/>
                </a:solidFill>
              </a:defRPr>
            </a:lvl1pPr>
          </a:lstStyle>
          <a:p>
            <a:pPr rtl="0"/>
            <a:r>
              <a:rPr lang="zh-CN" altLang="en-US"/>
              <a:t>单击此处编辑母版标题样式</a:t>
            </a:r>
            <a:endParaRPr lang="en-US" dirty="0"/>
          </a:p>
        </p:txBody>
      </p:sp>
      <p:sp>
        <p:nvSpPr>
          <p:cNvPr id="17" name="竖排文字占位符 2"/>
          <p:cNvSpPr>
            <a:spLocks noGrp="1"/>
          </p:cNvSpPr>
          <p:nvPr>
            <p:ph type="body" orient="vert" idx="1"/>
          </p:nvPr>
        </p:nvSpPr>
        <p:spPr>
          <a:xfrm>
            <a:off x="774923" y="863600"/>
            <a:ext cx="7161625" cy="4807326"/>
          </a:xfrm>
        </p:spPr>
        <p:txBody>
          <a:bodyPr vert="eaVert" rtlCol="0" anchor="t"/>
          <a:lstStyle/>
          <a:p>
            <a:pPr lvl="0" rtl="0"/>
            <a:r>
              <a:rPr lang="zh-CN" altLang="en-US"/>
              <a:t>单击此处编辑母版文本样式</a:t>
            </a:r>
            <a:endParaRPr lang="zh-CN" altLang="en-US"/>
          </a:p>
          <a:p>
            <a:pPr lvl="1" rtl="0"/>
            <a:r>
              <a:rPr lang="zh-CN" altLang="en-US"/>
              <a:t>二级</a:t>
            </a:r>
            <a:endParaRPr lang="zh-CN" altLang="en-US"/>
          </a:p>
          <a:p>
            <a:pPr lvl="2" rtl="0"/>
            <a:r>
              <a:rPr lang="zh-CN" altLang="en-US"/>
              <a:t>三级</a:t>
            </a:r>
            <a:endParaRPr lang="zh-CN" altLang="en-US"/>
          </a:p>
          <a:p>
            <a:pPr lvl="3" rtl="0"/>
            <a:r>
              <a:rPr lang="zh-CN" altLang="en-US"/>
              <a:t>四级</a:t>
            </a:r>
            <a:endParaRPr lang="zh-CN" altLang="en-US"/>
          </a:p>
          <a:p>
            <a:pPr lvl="4" rtl="0"/>
            <a:r>
              <a:rPr lang="zh-CN" altLang="en-US"/>
              <a:t>五级</a:t>
            </a:r>
            <a:endParaRPr lang="en-US" dirty="0"/>
          </a:p>
        </p:txBody>
      </p:sp>
      <p:sp>
        <p:nvSpPr>
          <p:cNvPr id="18" name="长方形 7"/>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p/>
        </p:txBody>
      </p:sp>
      <p:sp>
        <p:nvSpPr>
          <p:cNvPr id="19" name="矩形​ 8"/>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p/>
        </p:txBody>
      </p:sp>
      <p:sp>
        <p:nvSpPr>
          <p:cNvPr id="20" name="长方形 9"/>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p/>
        </p:txBody>
      </p:sp>
      <p:sp>
        <p:nvSpPr>
          <p:cNvPr id="21" name="日期占位符 10"/>
          <p:cNvSpPr>
            <a:spLocks noGrp="1"/>
          </p:cNvSpPr>
          <p:nvPr>
            <p:ph type="dt" sz="half" idx="10"/>
          </p:nvPr>
        </p:nvSpPr>
        <p:spPr/>
        <p:txBody>
          <a:bodyPr rtlCol="0"/>
          <a:lstStyle/>
          <a:p>
            <a:r>
              <a:t>2025/10/22</a:t>
            </a:r>
          </a:p>
        </p:txBody>
      </p:sp>
      <p:sp>
        <p:nvSpPr>
          <p:cNvPr id="22" name="页脚占位符 11"/>
          <p:cNvSpPr>
            <a:spLocks noGrp="1"/>
          </p:cNvSpPr>
          <p:nvPr>
            <p:ph type="ftr" sz="quarter" idx="11"/>
          </p:nvPr>
        </p:nvSpPr>
        <p:spPr/>
        <p:txBody>
          <a:bodyPr rtlCol="0"/>
          <a:lstStyle/>
          <a:p>
            <a:r>
              <a:t>LHAASO Collaboration Meeting</a:t>
            </a:r>
          </a:p>
        </p:txBody>
      </p:sp>
      <p:sp>
        <p:nvSpPr>
          <p:cNvPr id="23" name="灯片编号占位符 12"/>
          <p:cNvSpPr>
            <a:spLocks noGrp="1"/>
          </p:cNvSpPr>
          <p:nvPr>
            <p:ph type="sldNum" sz="quarter" idx="12"/>
          </p:nvPr>
        </p:nvSpPr>
        <p:spPr/>
        <p:txBody>
          <a:bodyPr rtlCol="0"/>
          <a:lstStyle/>
          <a:p>
            <a:pPr rtl="0"/>
            <a:fld id="{3A98EE3D-8CD1-4C3F-BD1C-C98C9596463C}" type="slidenum">
              <a:rPr lang="en-US" smtClean="0"/>
            </a:fld>
            <a:endParaRPr lang="en-US" dirty="0"/>
          </a:p>
        </p:txBody>
      </p:sp>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8" name=""/>
        <p:cNvGrpSpPr/>
        <p:nvPr/>
      </p:nvGrpSpPr>
      <p:grpSpPr>
        <a:xfrm>
          <a:off x="0" y="0"/>
          <a:ext cx="0" cy="0"/>
          <a:chOff x="0" y="0"/>
          <a:chExt cx="0" cy="0"/>
        </a:xfrm>
      </p:grpSpPr>
      <p:sp>
        <p:nvSpPr>
          <p:cNvPr id="9" name="标题 1"/>
          <p:cNvSpPr>
            <a:spLocks noGrp="1"/>
          </p:cNvSpPr>
          <p:nvPr>
            <p:ph type="title"/>
          </p:nvPr>
        </p:nvSpPr>
        <p:spPr>
          <a:xfrm>
            <a:off x="581192" y="702156"/>
            <a:ext cx="11029616" cy="1188720"/>
          </a:xfrm>
        </p:spPr>
        <p:txBody>
          <a:bodyPr rtlCol="0"/>
          <a:lstStyle/>
          <a:p>
            <a:pPr rtl="0"/>
            <a:r>
              <a:rPr lang="zh-CN" altLang="en-US"/>
              <a:t>单击此处编辑母版标题样式</a:t>
            </a:r>
            <a:endParaRPr lang="en-US" dirty="0"/>
          </a:p>
        </p:txBody>
      </p:sp>
      <p:sp>
        <p:nvSpPr>
          <p:cNvPr id="10" name="内容占位符 2"/>
          <p:cNvSpPr>
            <a:spLocks noGrp="1"/>
          </p:cNvSpPr>
          <p:nvPr>
            <p:ph idx="1"/>
          </p:nvPr>
        </p:nvSpPr>
        <p:spPr>
          <a:xfrm>
            <a:off x="581192" y="2340864"/>
            <a:ext cx="11029615" cy="3634486"/>
          </a:xfrm>
        </p:spPr>
        <p:txBody>
          <a:bodyPr rtlCol="0"/>
          <a:lstStyle/>
          <a:p>
            <a:pPr lvl="0" rtl="0"/>
            <a:r>
              <a:rPr lang="zh-CN" altLang="en-US"/>
              <a:t>单击此处编辑母版文本样式</a:t>
            </a:r>
            <a:endParaRPr lang="zh-CN" altLang="en-US"/>
          </a:p>
          <a:p>
            <a:pPr lvl="1" rtl="0"/>
            <a:r>
              <a:rPr lang="zh-CN" altLang="en-US"/>
              <a:t>二级</a:t>
            </a:r>
            <a:endParaRPr lang="zh-CN" altLang="en-US"/>
          </a:p>
          <a:p>
            <a:pPr lvl="2" rtl="0"/>
            <a:r>
              <a:rPr lang="zh-CN" altLang="en-US"/>
              <a:t>三级</a:t>
            </a:r>
            <a:endParaRPr lang="zh-CN" altLang="en-US"/>
          </a:p>
          <a:p>
            <a:pPr lvl="3" rtl="0"/>
            <a:r>
              <a:rPr lang="zh-CN" altLang="en-US"/>
              <a:t>四级</a:t>
            </a:r>
            <a:endParaRPr lang="zh-CN" altLang="en-US"/>
          </a:p>
          <a:p>
            <a:pPr lvl="4" rtl="0"/>
            <a:r>
              <a:rPr lang="zh-CN" altLang="en-US"/>
              <a:t>五级</a:t>
            </a:r>
            <a:endParaRPr lang="en-US" dirty="0"/>
          </a:p>
        </p:txBody>
      </p:sp>
      <p:sp>
        <p:nvSpPr>
          <p:cNvPr id="11" name="日期占位符 7"/>
          <p:cNvSpPr>
            <a:spLocks noGrp="1"/>
          </p:cNvSpPr>
          <p:nvPr>
            <p:ph type="dt" sz="half" idx="10"/>
          </p:nvPr>
        </p:nvSpPr>
        <p:spPr/>
        <p:txBody>
          <a:bodyPr rtlCol="0"/>
          <a:lstStyle/>
          <a:p>
            <a:r>
              <a:t>2025/10/22</a:t>
            </a:r>
          </a:p>
        </p:txBody>
      </p:sp>
      <p:sp>
        <p:nvSpPr>
          <p:cNvPr id="12" name="页脚占位符 8"/>
          <p:cNvSpPr>
            <a:spLocks noGrp="1"/>
          </p:cNvSpPr>
          <p:nvPr>
            <p:ph type="ftr" sz="quarter" idx="11"/>
          </p:nvPr>
        </p:nvSpPr>
        <p:spPr/>
        <p:txBody>
          <a:bodyPr rtlCol="0"/>
          <a:lstStyle/>
          <a:p>
            <a:r>
              <a:t>LHAASO Collaboration Meeting</a:t>
            </a:r>
          </a:p>
        </p:txBody>
      </p:sp>
      <p:sp>
        <p:nvSpPr>
          <p:cNvPr id="13" name="幻灯片编号占位符 9"/>
          <p:cNvSpPr>
            <a:spLocks noGrp="1"/>
          </p:cNvSpPr>
          <p:nvPr>
            <p:ph type="sldNum" sz="quarter" idx="12"/>
          </p:nvPr>
        </p:nvSpPr>
        <p:spPr/>
        <p:txBody>
          <a:bodyPr rtlCol="0"/>
          <a:lstStyle/>
          <a:p>
            <a:pPr rtl="0"/>
            <a:fld id="{3A98EE3D-8CD1-4C3F-BD1C-C98C9596463C}" type="slidenum">
              <a:rPr lang="en-US" smtClean="0"/>
            </a:fld>
            <a:endParaRPr lang="en-US" dirty="0"/>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节标题">
    <p:spTree>
      <p:nvGrpSpPr>
        <p:cNvPr id="24" name=""/>
        <p:cNvGrpSpPr/>
        <p:nvPr/>
      </p:nvGrpSpPr>
      <p:grpSpPr>
        <a:xfrm>
          <a:off x="0" y="0"/>
          <a:ext cx="0" cy="0"/>
          <a:chOff x="0" y="0"/>
          <a:chExt cx="0" cy="0"/>
        </a:xfrm>
      </p:grpSpPr>
      <p:sp>
        <p:nvSpPr>
          <p:cNvPr id="25" name="长方形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p/>
        </p:txBody>
      </p:sp>
      <p:sp>
        <p:nvSpPr>
          <p:cNvPr id="26" name="标题 1"/>
          <p:cNvSpPr>
            <a:spLocks noGrp="1"/>
          </p:cNvSpPr>
          <p:nvPr>
            <p:ph type="title"/>
          </p:nvPr>
        </p:nvSpPr>
        <p:spPr>
          <a:xfrm>
            <a:off x="581193" y="2393950"/>
            <a:ext cx="11029615" cy="2147467"/>
          </a:xfrm>
        </p:spPr>
        <p:txBody>
          <a:bodyPr rtlCol="0" anchor="b">
            <a:normAutofit/>
          </a:bodyPr>
          <a:lstStyle>
            <a:lvl1pPr algn="l">
              <a:defRPr sz="3600" b="1" cap="all">
                <a:solidFill>
                  <a:schemeClr val="tx1">
                    <a:lumMod val="75000"/>
                    <a:lumOff val="25000"/>
                  </a:schemeClr>
                </a:solidFill>
              </a:defRPr>
            </a:lvl1pPr>
          </a:lstStyle>
          <a:p>
            <a:pPr rtl="0"/>
            <a:r>
              <a:rPr lang="zh-CN" altLang="en-US"/>
              <a:t>单击此处编辑母版标题样式</a:t>
            </a:r>
            <a:endParaRPr lang="en-US" dirty="0"/>
          </a:p>
        </p:txBody>
      </p:sp>
      <p:sp>
        <p:nvSpPr>
          <p:cNvPr id="27" name="文本占位符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zh-CN" altLang="en-US"/>
              <a:t>单击此处编辑母版文本样式</a:t>
            </a:r>
            <a:endParaRPr lang="zh-CN" altLang="en-US"/>
          </a:p>
        </p:txBody>
      </p:sp>
      <p:sp>
        <p:nvSpPr>
          <p:cNvPr id="28" name="日期占位符 6"/>
          <p:cNvSpPr>
            <a:spLocks noGrp="1"/>
          </p:cNvSpPr>
          <p:nvPr>
            <p:ph type="dt" sz="half" idx="10"/>
          </p:nvPr>
        </p:nvSpPr>
        <p:spPr/>
        <p:txBody>
          <a:bodyPr rtlCol="0"/>
          <a:lstStyle/>
          <a:p>
            <a:r>
              <a:t>2025/10/22</a:t>
            </a:r>
          </a:p>
        </p:txBody>
      </p:sp>
      <p:sp>
        <p:nvSpPr>
          <p:cNvPr id="29" name="页脚占位符 8"/>
          <p:cNvSpPr>
            <a:spLocks noGrp="1"/>
          </p:cNvSpPr>
          <p:nvPr>
            <p:ph type="ftr" sz="quarter" idx="11"/>
          </p:nvPr>
        </p:nvSpPr>
        <p:spPr/>
        <p:txBody>
          <a:bodyPr rtlCol="0"/>
          <a:lstStyle/>
          <a:p>
            <a:r>
              <a:t>LHAASO Collaboration Meeting</a:t>
            </a:r>
          </a:p>
        </p:txBody>
      </p:sp>
      <p:sp>
        <p:nvSpPr>
          <p:cNvPr id="30" name="幻灯片编号占位符 9"/>
          <p:cNvSpPr>
            <a:spLocks noGrp="1"/>
          </p:cNvSpPr>
          <p:nvPr>
            <p:ph type="sldNum" sz="quarter" idx="12"/>
          </p:nvPr>
        </p:nvSpPr>
        <p:spPr/>
        <p:txBody>
          <a:bodyPr rtlCol="0"/>
          <a:lstStyle/>
          <a:p>
            <a:pPr rtl="0"/>
            <a:fld id="{3A98EE3D-8CD1-4C3F-BD1C-C98C9596463C}" type="slidenum">
              <a:rPr lang="en-US" smtClean="0"/>
            </a:fld>
            <a:endParaRPr lang="en-US" dirty="0"/>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两栏内容">
    <p:spTree>
      <p:nvGrpSpPr>
        <p:cNvPr id="31" name=""/>
        <p:cNvGrpSpPr/>
        <p:nvPr/>
      </p:nvGrpSpPr>
      <p:grpSpPr>
        <a:xfrm>
          <a:off x="0" y="0"/>
          <a:ext cx="0" cy="0"/>
          <a:chOff x="0" y="0"/>
          <a:chExt cx="0" cy="0"/>
        </a:xfrm>
      </p:grpSpPr>
      <p:sp>
        <p:nvSpPr>
          <p:cNvPr id="32" name="标题 1"/>
          <p:cNvSpPr>
            <a:spLocks noGrp="1"/>
          </p:cNvSpPr>
          <p:nvPr>
            <p:ph type="title"/>
          </p:nvPr>
        </p:nvSpPr>
        <p:spPr>
          <a:xfrm>
            <a:off x="581193" y="729658"/>
            <a:ext cx="11029616" cy="988332"/>
          </a:xfrm>
        </p:spPr>
        <p:txBody>
          <a:bodyPr rtlCol="0"/>
          <a:lstStyle/>
          <a:p>
            <a:pPr rtl="0"/>
            <a:r>
              <a:rPr lang="zh-CN" altLang="en-US"/>
              <a:t>单击此处编辑母版标题样式</a:t>
            </a:r>
            <a:endParaRPr lang="en-US" dirty="0"/>
          </a:p>
        </p:txBody>
      </p:sp>
      <p:sp>
        <p:nvSpPr>
          <p:cNvPr id="33" name="内容占位符 2"/>
          <p:cNvSpPr>
            <a:spLocks noGrp="1"/>
          </p:cNvSpPr>
          <p:nvPr>
            <p:ph sz="half" idx="1"/>
          </p:nvPr>
        </p:nvSpPr>
        <p:spPr>
          <a:xfrm>
            <a:off x="581193" y="2228003"/>
            <a:ext cx="5194767" cy="3633047"/>
          </a:xfrm>
        </p:spPr>
        <p:txBody>
          <a:bodyPr rtlCol="0">
            <a:normAutofit/>
          </a:bodyPr>
          <a:lstStyle/>
          <a:p>
            <a:pPr lvl="0" rtl="0"/>
            <a:r>
              <a:rPr lang="zh-CN" altLang="en-US"/>
              <a:t>单击此处编辑母版文本样式</a:t>
            </a:r>
            <a:endParaRPr lang="zh-CN" altLang="en-US"/>
          </a:p>
          <a:p>
            <a:pPr lvl="1" rtl="0"/>
            <a:r>
              <a:rPr lang="zh-CN" altLang="en-US"/>
              <a:t>二级</a:t>
            </a:r>
            <a:endParaRPr lang="zh-CN" altLang="en-US"/>
          </a:p>
          <a:p>
            <a:pPr lvl="2" rtl="0"/>
            <a:r>
              <a:rPr lang="zh-CN" altLang="en-US"/>
              <a:t>三级</a:t>
            </a:r>
            <a:endParaRPr lang="zh-CN" altLang="en-US"/>
          </a:p>
          <a:p>
            <a:pPr lvl="3" rtl="0"/>
            <a:r>
              <a:rPr lang="zh-CN" altLang="en-US"/>
              <a:t>四级</a:t>
            </a:r>
            <a:endParaRPr lang="zh-CN" altLang="en-US"/>
          </a:p>
          <a:p>
            <a:pPr lvl="4" rtl="0"/>
            <a:r>
              <a:rPr lang="zh-CN" altLang="en-US"/>
              <a:t>五级</a:t>
            </a:r>
            <a:endParaRPr lang="en-US" dirty="0"/>
          </a:p>
        </p:txBody>
      </p:sp>
      <p:sp>
        <p:nvSpPr>
          <p:cNvPr id="34" name="内容占位符 3"/>
          <p:cNvSpPr>
            <a:spLocks noGrp="1"/>
          </p:cNvSpPr>
          <p:nvPr>
            <p:ph sz="half" idx="2"/>
          </p:nvPr>
        </p:nvSpPr>
        <p:spPr>
          <a:xfrm>
            <a:off x="6416039" y="2228003"/>
            <a:ext cx="5194769" cy="3633047"/>
          </a:xfrm>
        </p:spPr>
        <p:txBody>
          <a:bodyPr rtlCol="0">
            <a:normAutofit/>
          </a:bodyPr>
          <a:lstStyle/>
          <a:p>
            <a:pPr lvl="0" rtl="0"/>
            <a:r>
              <a:rPr lang="zh-CN" altLang="en-US"/>
              <a:t>单击此处编辑母版文本样式</a:t>
            </a:r>
            <a:endParaRPr lang="zh-CN" altLang="en-US"/>
          </a:p>
          <a:p>
            <a:pPr lvl="1" rtl="0"/>
            <a:r>
              <a:rPr lang="zh-CN" altLang="en-US"/>
              <a:t>二级</a:t>
            </a:r>
            <a:endParaRPr lang="zh-CN" altLang="en-US"/>
          </a:p>
          <a:p>
            <a:pPr lvl="2" rtl="0"/>
            <a:r>
              <a:rPr lang="zh-CN" altLang="en-US"/>
              <a:t>三级</a:t>
            </a:r>
            <a:endParaRPr lang="zh-CN" altLang="en-US"/>
          </a:p>
          <a:p>
            <a:pPr lvl="3" rtl="0"/>
            <a:r>
              <a:rPr lang="zh-CN" altLang="en-US"/>
              <a:t>四级</a:t>
            </a:r>
            <a:endParaRPr lang="zh-CN" altLang="en-US"/>
          </a:p>
          <a:p>
            <a:pPr lvl="4" rtl="0"/>
            <a:r>
              <a:rPr lang="zh-CN" altLang="en-US"/>
              <a:t>五级</a:t>
            </a:r>
            <a:endParaRPr lang="en-US" dirty="0"/>
          </a:p>
        </p:txBody>
      </p:sp>
      <p:sp>
        <p:nvSpPr>
          <p:cNvPr id="35" name="日期占位符 4"/>
          <p:cNvSpPr>
            <a:spLocks noGrp="1"/>
          </p:cNvSpPr>
          <p:nvPr>
            <p:ph type="dt" sz="half" idx="10"/>
          </p:nvPr>
        </p:nvSpPr>
        <p:spPr/>
        <p:txBody>
          <a:bodyPr rtlCol="0"/>
          <a:lstStyle/>
          <a:p>
            <a:r>
              <a:t>2025/10/22</a:t>
            </a:r>
          </a:p>
        </p:txBody>
      </p:sp>
      <p:sp>
        <p:nvSpPr>
          <p:cNvPr id="36" name="页脚占位符 5"/>
          <p:cNvSpPr>
            <a:spLocks noGrp="1"/>
          </p:cNvSpPr>
          <p:nvPr>
            <p:ph type="ftr" sz="quarter" idx="11"/>
          </p:nvPr>
        </p:nvSpPr>
        <p:spPr/>
        <p:txBody>
          <a:bodyPr rtlCol="0"/>
          <a:lstStyle/>
          <a:p>
            <a:r>
              <a:t>LHAASO Collaboration Meeting</a:t>
            </a:r>
          </a:p>
        </p:txBody>
      </p:sp>
      <p:sp>
        <p:nvSpPr>
          <p:cNvPr id="37" name="灯片编号占位符 6"/>
          <p:cNvSpPr>
            <a:spLocks noGrp="1"/>
          </p:cNvSpPr>
          <p:nvPr>
            <p:ph type="sldNum" sz="quarter" idx="12"/>
          </p:nvPr>
        </p:nvSpPr>
        <p:spPr/>
        <p:txBody>
          <a:bodyPr rtlCol="0"/>
          <a:lstStyle/>
          <a:p>
            <a:pPr rtl="0"/>
            <a:fld id="{3A98EE3D-8CD1-4C3F-BD1C-C98C9596463C}" type="slidenum">
              <a:rPr lang="en-US" smtClean="0"/>
            </a:fld>
            <a:endParaRPr lang="en-US" dirty="0"/>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cSld name="比较">
    <p:spTree>
      <p:nvGrpSpPr>
        <p:cNvPr id="38" name=""/>
        <p:cNvGrpSpPr/>
        <p:nvPr/>
      </p:nvGrpSpPr>
      <p:grpSpPr>
        <a:xfrm>
          <a:off x="0" y="0"/>
          <a:ext cx="0" cy="0"/>
          <a:chOff x="0" y="0"/>
          <a:chExt cx="0" cy="0"/>
        </a:xfrm>
      </p:grpSpPr>
      <p:sp>
        <p:nvSpPr>
          <p:cNvPr id="39" name="标题 1"/>
          <p:cNvSpPr>
            <a:spLocks noGrp="1"/>
          </p:cNvSpPr>
          <p:nvPr>
            <p:ph type="title"/>
          </p:nvPr>
        </p:nvSpPr>
        <p:spPr>
          <a:xfrm>
            <a:off x="581193" y="729658"/>
            <a:ext cx="11029616" cy="988332"/>
          </a:xfrm>
        </p:spPr>
        <p:txBody>
          <a:bodyPr rtlCol="0"/>
          <a:lstStyle/>
          <a:p>
            <a:pPr rtl="0"/>
            <a:r>
              <a:rPr lang="zh-CN" altLang="en-US"/>
              <a:t>单击此处编辑母版标题样式</a:t>
            </a:r>
            <a:endParaRPr lang="en-US" dirty="0"/>
          </a:p>
        </p:txBody>
      </p:sp>
      <p:sp>
        <p:nvSpPr>
          <p:cNvPr id="40" name="文本占位符 2"/>
          <p:cNvSpPr>
            <a:spLocks noGrp="1"/>
          </p:cNvSpPr>
          <p:nvPr>
            <p:ph type="body" idx="1"/>
          </p:nvPr>
        </p:nvSpPr>
        <p:spPr>
          <a:xfrm>
            <a:off x="581191" y="2250891"/>
            <a:ext cx="5194769"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a:t>单击此处编辑母版文本样式</a:t>
            </a:r>
            <a:endParaRPr lang="zh-CN" altLang="en-US"/>
          </a:p>
        </p:txBody>
      </p:sp>
      <p:sp>
        <p:nvSpPr>
          <p:cNvPr id="41" name="内容占位符 3"/>
          <p:cNvSpPr>
            <a:spLocks noGrp="1"/>
          </p:cNvSpPr>
          <p:nvPr>
            <p:ph sz="half" idx="2"/>
          </p:nvPr>
        </p:nvSpPr>
        <p:spPr>
          <a:xfrm>
            <a:off x="581194" y="2926052"/>
            <a:ext cx="5194766" cy="2934999"/>
          </a:xfrm>
        </p:spPr>
        <p:txBody>
          <a:bodyPr rtlCol="0" anchor="t">
            <a:normAutofit/>
          </a:bodyPr>
          <a:lstStyle/>
          <a:p>
            <a:pPr lvl="0" rtl="0"/>
            <a:r>
              <a:rPr lang="zh-CN" altLang="en-US"/>
              <a:t>单击此处编辑母版文本样式</a:t>
            </a:r>
            <a:endParaRPr lang="zh-CN" altLang="en-US"/>
          </a:p>
          <a:p>
            <a:pPr lvl="1" rtl="0"/>
            <a:r>
              <a:rPr lang="zh-CN" altLang="en-US"/>
              <a:t>二级</a:t>
            </a:r>
            <a:endParaRPr lang="zh-CN" altLang="en-US"/>
          </a:p>
          <a:p>
            <a:pPr lvl="2" rtl="0"/>
            <a:r>
              <a:rPr lang="zh-CN" altLang="en-US"/>
              <a:t>三级</a:t>
            </a:r>
            <a:endParaRPr lang="zh-CN" altLang="en-US"/>
          </a:p>
          <a:p>
            <a:pPr lvl="3" rtl="0"/>
            <a:r>
              <a:rPr lang="zh-CN" altLang="en-US"/>
              <a:t>四级</a:t>
            </a:r>
            <a:endParaRPr lang="zh-CN" altLang="en-US"/>
          </a:p>
          <a:p>
            <a:pPr lvl="4" rtl="0"/>
            <a:r>
              <a:rPr lang="zh-CN" altLang="en-US"/>
              <a:t>五级</a:t>
            </a:r>
            <a:endParaRPr lang="en-US" dirty="0"/>
          </a:p>
        </p:txBody>
      </p:sp>
      <p:sp>
        <p:nvSpPr>
          <p:cNvPr id="42" name="文本占位符 4"/>
          <p:cNvSpPr>
            <a:spLocks noGrp="1"/>
          </p:cNvSpPr>
          <p:nvPr>
            <p:ph type="body" sz="quarter" idx="3"/>
          </p:nvPr>
        </p:nvSpPr>
        <p:spPr>
          <a:xfrm>
            <a:off x="6416039" y="2250892"/>
            <a:ext cx="519477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defRPr/>
            </a:pPr>
            <a:r>
              <a:rPr lang="zh-CN" altLang="en-US"/>
              <a:t>单击此处编辑母版文本样式</a:t>
            </a:r>
            <a:endParaRPr lang="zh-CN" altLang="en-US"/>
          </a:p>
        </p:txBody>
      </p:sp>
      <p:sp>
        <p:nvSpPr>
          <p:cNvPr id="43" name="内容占位符 5"/>
          <p:cNvSpPr>
            <a:spLocks noGrp="1"/>
          </p:cNvSpPr>
          <p:nvPr>
            <p:ph sz="quarter" idx="4"/>
          </p:nvPr>
        </p:nvSpPr>
        <p:spPr>
          <a:xfrm>
            <a:off x="6416037" y="2926052"/>
            <a:ext cx="5194771" cy="2934999"/>
          </a:xfrm>
        </p:spPr>
        <p:txBody>
          <a:bodyPr rtlCol="0" anchor="t">
            <a:normAutofit/>
          </a:bodyPr>
          <a:lstStyle/>
          <a:p>
            <a:pPr lvl="0" rtl="0"/>
            <a:r>
              <a:rPr lang="zh-CN" altLang="en-US"/>
              <a:t>单击此处编辑母版文本样式</a:t>
            </a:r>
            <a:endParaRPr lang="zh-CN" altLang="en-US"/>
          </a:p>
          <a:p>
            <a:pPr lvl="1" rtl="0"/>
            <a:r>
              <a:rPr lang="zh-CN" altLang="en-US"/>
              <a:t>二级</a:t>
            </a:r>
            <a:endParaRPr lang="zh-CN" altLang="en-US"/>
          </a:p>
          <a:p>
            <a:pPr lvl="2" rtl="0"/>
            <a:r>
              <a:rPr lang="zh-CN" altLang="en-US"/>
              <a:t>三级</a:t>
            </a:r>
            <a:endParaRPr lang="zh-CN" altLang="en-US"/>
          </a:p>
          <a:p>
            <a:pPr lvl="3" rtl="0"/>
            <a:r>
              <a:rPr lang="zh-CN" altLang="en-US"/>
              <a:t>四级</a:t>
            </a:r>
            <a:endParaRPr lang="zh-CN" altLang="en-US"/>
          </a:p>
          <a:p>
            <a:pPr lvl="4" rtl="0"/>
            <a:r>
              <a:rPr lang="zh-CN" altLang="en-US"/>
              <a:t>五级</a:t>
            </a:r>
            <a:endParaRPr lang="en-US" dirty="0"/>
          </a:p>
        </p:txBody>
      </p:sp>
      <p:sp>
        <p:nvSpPr>
          <p:cNvPr id="44" name="日期占位符 6"/>
          <p:cNvSpPr>
            <a:spLocks noGrp="1"/>
          </p:cNvSpPr>
          <p:nvPr>
            <p:ph type="dt" sz="half" idx="10"/>
          </p:nvPr>
        </p:nvSpPr>
        <p:spPr/>
        <p:txBody>
          <a:bodyPr rtlCol="0"/>
          <a:lstStyle/>
          <a:p>
            <a:r>
              <a:t>2025/10/22</a:t>
            </a:r>
          </a:p>
        </p:txBody>
      </p:sp>
      <p:sp>
        <p:nvSpPr>
          <p:cNvPr id="45" name="页脚占位符 7"/>
          <p:cNvSpPr>
            <a:spLocks noGrp="1"/>
          </p:cNvSpPr>
          <p:nvPr>
            <p:ph type="ftr" sz="quarter" idx="11"/>
          </p:nvPr>
        </p:nvSpPr>
        <p:spPr/>
        <p:txBody>
          <a:bodyPr rtlCol="0"/>
          <a:lstStyle/>
          <a:p>
            <a:r>
              <a:t>LHAASO Collaboration Meeting</a:t>
            </a:r>
          </a:p>
        </p:txBody>
      </p:sp>
      <p:sp>
        <p:nvSpPr>
          <p:cNvPr id="46" name="灯片编号占位符 8"/>
          <p:cNvSpPr>
            <a:spLocks noGrp="1"/>
          </p:cNvSpPr>
          <p:nvPr>
            <p:ph type="sldNum" sz="quarter" idx="12"/>
          </p:nvPr>
        </p:nvSpPr>
        <p:spPr/>
        <p:txBody>
          <a:bodyPr rtlCol="0"/>
          <a:lstStyle/>
          <a:p>
            <a:pPr rtl="0"/>
            <a:fld id="{3A98EE3D-8CD1-4C3F-BD1C-C98C9596463C}" type="slidenum">
              <a:rPr lang="en-US" smtClean="0"/>
            </a:fld>
            <a:endParaRPr lang="en-US" dirty="0"/>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仅标题">
    <p:spTree>
      <p:nvGrpSpPr>
        <p:cNvPr id="47" name=""/>
        <p:cNvGrpSpPr/>
        <p:nvPr/>
      </p:nvGrpSpPr>
      <p:grpSpPr>
        <a:xfrm>
          <a:off x="0" y="0"/>
          <a:ext cx="0" cy="0"/>
          <a:chOff x="0" y="0"/>
          <a:chExt cx="0" cy="0"/>
        </a:xfrm>
      </p:grpSpPr>
      <p:sp>
        <p:nvSpPr>
          <p:cNvPr id="48" name="标题 1"/>
          <p:cNvSpPr>
            <a:spLocks noGrp="1"/>
          </p:cNvSpPr>
          <p:nvPr>
            <p:ph type="title"/>
          </p:nvPr>
        </p:nvSpPr>
        <p:spPr>
          <a:xfrm>
            <a:off x="575894" y="729658"/>
            <a:ext cx="11029616" cy="988332"/>
          </a:xfrm>
        </p:spPr>
        <p:txBody>
          <a:bodyPr rtlCol="0"/>
          <a:lstStyle/>
          <a:p>
            <a:pPr rtl="0"/>
            <a:r>
              <a:rPr lang="zh-CN" altLang="en-US"/>
              <a:t>单击此处编辑母版标题样式</a:t>
            </a:r>
            <a:endParaRPr lang="en-US" dirty="0"/>
          </a:p>
        </p:txBody>
      </p:sp>
      <p:sp>
        <p:nvSpPr>
          <p:cNvPr id="49" name="日期占位符 2"/>
          <p:cNvSpPr>
            <a:spLocks noGrp="1"/>
          </p:cNvSpPr>
          <p:nvPr>
            <p:ph type="dt" sz="half" idx="10"/>
          </p:nvPr>
        </p:nvSpPr>
        <p:spPr/>
        <p:txBody>
          <a:bodyPr rtlCol="0"/>
          <a:lstStyle/>
          <a:p>
            <a:r>
              <a:t>2025/10/22</a:t>
            </a:r>
          </a:p>
        </p:txBody>
      </p:sp>
      <p:sp>
        <p:nvSpPr>
          <p:cNvPr id="50" name="页脚占位符 3"/>
          <p:cNvSpPr>
            <a:spLocks noGrp="1"/>
          </p:cNvSpPr>
          <p:nvPr>
            <p:ph type="ftr" sz="quarter" idx="11"/>
          </p:nvPr>
        </p:nvSpPr>
        <p:spPr/>
        <p:txBody>
          <a:bodyPr rtlCol="0"/>
          <a:lstStyle/>
          <a:p>
            <a:r>
              <a:t>LHAASO Collaboration Meeting</a:t>
            </a:r>
          </a:p>
        </p:txBody>
      </p:sp>
      <p:sp>
        <p:nvSpPr>
          <p:cNvPr id="51" name="灯片编号占位符 4"/>
          <p:cNvSpPr>
            <a:spLocks noGrp="1"/>
          </p:cNvSpPr>
          <p:nvPr>
            <p:ph type="sldNum" sz="quarter" idx="12"/>
          </p:nvPr>
        </p:nvSpPr>
        <p:spPr/>
        <p:txBody>
          <a:bodyPr rtlCol="0"/>
          <a:lstStyle/>
          <a:p>
            <a:pPr rtl="0"/>
            <a:fld id="{3A98EE3D-8CD1-4C3F-BD1C-C98C9596463C}" type="slidenum">
              <a:rPr lang="en-US" smtClean="0"/>
            </a:fld>
            <a:endParaRPr lang="en-US" dirty="0"/>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空">
    <p:spTree>
      <p:nvGrpSpPr>
        <p:cNvPr id="52" name=""/>
        <p:cNvGrpSpPr/>
        <p:nvPr/>
      </p:nvGrpSpPr>
      <p:grpSpPr>
        <a:xfrm>
          <a:off x="0" y="0"/>
          <a:ext cx="0" cy="0"/>
          <a:chOff x="0" y="0"/>
          <a:chExt cx="0" cy="0"/>
        </a:xfrm>
      </p:grpSpPr>
      <p:sp>
        <p:nvSpPr>
          <p:cNvPr id="53" name="日期占位符 1"/>
          <p:cNvSpPr>
            <a:spLocks noGrp="1"/>
          </p:cNvSpPr>
          <p:nvPr>
            <p:ph type="dt" sz="half" idx="10"/>
          </p:nvPr>
        </p:nvSpPr>
        <p:spPr/>
        <p:txBody>
          <a:bodyPr rtlCol="0"/>
          <a:lstStyle/>
          <a:p>
            <a:r>
              <a:t>2025/10/22</a:t>
            </a:r>
          </a:p>
        </p:txBody>
      </p:sp>
      <p:sp>
        <p:nvSpPr>
          <p:cNvPr id="54" name="页脚占位符 2"/>
          <p:cNvSpPr>
            <a:spLocks noGrp="1"/>
          </p:cNvSpPr>
          <p:nvPr>
            <p:ph type="ftr" sz="quarter" idx="11"/>
          </p:nvPr>
        </p:nvSpPr>
        <p:spPr/>
        <p:txBody>
          <a:bodyPr rtlCol="0"/>
          <a:lstStyle/>
          <a:p>
            <a:r>
              <a:t>LHAASO Collaboration Meeting</a:t>
            </a:r>
          </a:p>
        </p:txBody>
      </p:sp>
      <p:sp>
        <p:nvSpPr>
          <p:cNvPr id="55" name="灯片编号占位符 3"/>
          <p:cNvSpPr>
            <a:spLocks noGrp="1"/>
          </p:cNvSpPr>
          <p:nvPr>
            <p:ph type="sldNum" sz="quarter" idx="12"/>
          </p:nvPr>
        </p:nvSpPr>
        <p:spPr/>
        <p:txBody>
          <a:bodyPr rtlCol="0"/>
          <a:lstStyle/>
          <a:p>
            <a:pPr rtl="0"/>
            <a:fld id="{3A98EE3D-8CD1-4C3F-BD1C-C98C9596463C}" type="slidenum">
              <a:rPr lang="en-US" smtClean="0"/>
            </a:fld>
            <a:endParaRPr lang="en-US" dirty="0"/>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带标题的内容">
    <p:spTree>
      <p:nvGrpSpPr>
        <p:cNvPr id="56" name=""/>
        <p:cNvGrpSpPr/>
        <p:nvPr/>
      </p:nvGrpSpPr>
      <p:grpSpPr>
        <a:xfrm>
          <a:off x="0" y="0"/>
          <a:ext cx="0" cy="0"/>
          <a:chOff x="0" y="0"/>
          <a:chExt cx="0" cy="0"/>
        </a:xfrm>
      </p:grpSpPr>
      <p:sp>
        <p:nvSpPr>
          <p:cNvPr id="57" name="长方形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p/>
        </p:txBody>
      </p:sp>
      <p:sp>
        <p:nvSpPr>
          <p:cNvPr id="58" name="标题 1"/>
          <p:cNvSpPr>
            <a:spLocks noGrp="1"/>
          </p:cNvSpPr>
          <p:nvPr>
            <p:ph type="title"/>
          </p:nvPr>
        </p:nvSpPr>
        <p:spPr>
          <a:xfrm>
            <a:off x="767857" y="933450"/>
            <a:ext cx="3031852" cy="1722419"/>
          </a:xfrm>
        </p:spPr>
        <p:txBody>
          <a:bodyPr rtlCol="0" anchor="b">
            <a:normAutofit/>
          </a:bodyPr>
          <a:lstStyle>
            <a:lvl1pPr algn="l">
              <a:defRPr sz="2400" b="1">
                <a:solidFill>
                  <a:srgbClr val="FFFFFF"/>
                </a:solidFill>
              </a:defRPr>
            </a:lvl1pPr>
          </a:lstStyle>
          <a:p>
            <a:pPr rtl="0"/>
            <a:r>
              <a:rPr lang="zh-CN" altLang="en-US"/>
              <a:t>单击此处编辑母版标题样式</a:t>
            </a:r>
            <a:endParaRPr lang="en-US" dirty="0"/>
          </a:p>
        </p:txBody>
      </p:sp>
      <p:sp>
        <p:nvSpPr>
          <p:cNvPr id="59" name="内容占位符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zh-CN" altLang="en-US"/>
              <a:t>单击此处编辑母版文本样式</a:t>
            </a:r>
            <a:endParaRPr lang="zh-CN" altLang="en-US"/>
          </a:p>
          <a:p>
            <a:pPr lvl="1" rtl="0"/>
            <a:r>
              <a:rPr lang="zh-CN" altLang="en-US"/>
              <a:t>二级</a:t>
            </a:r>
            <a:endParaRPr lang="zh-CN" altLang="en-US"/>
          </a:p>
          <a:p>
            <a:pPr lvl="2" rtl="0"/>
            <a:r>
              <a:rPr lang="zh-CN" altLang="en-US"/>
              <a:t>三级</a:t>
            </a:r>
            <a:endParaRPr lang="zh-CN" altLang="en-US"/>
          </a:p>
          <a:p>
            <a:pPr lvl="3" rtl="0"/>
            <a:r>
              <a:rPr lang="zh-CN" altLang="en-US"/>
              <a:t>四级</a:t>
            </a:r>
            <a:endParaRPr lang="zh-CN" altLang="en-US"/>
          </a:p>
          <a:p>
            <a:pPr lvl="4" rtl="0"/>
            <a:r>
              <a:rPr lang="zh-CN" altLang="en-US"/>
              <a:t>五级</a:t>
            </a:r>
            <a:endParaRPr lang="en-US" dirty="0"/>
          </a:p>
        </p:txBody>
      </p:sp>
      <p:sp>
        <p:nvSpPr>
          <p:cNvPr id="60" name="文本占位符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a:t>单击此处编辑母版文本样式</a:t>
            </a:r>
            <a:endParaRPr lang="zh-CN" altLang="en-US"/>
          </a:p>
        </p:txBody>
      </p:sp>
      <p:sp>
        <p:nvSpPr>
          <p:cNvPr id="61" name="日期占位符 7"/>
          <p:cNvSpPr>
            <a:spLocks noGrp="1"/>
          </p:cNvSpPr>
          <p:nvPr>
            <p:ph type="dt" sz="half" idx="10"/>
          </p:nvPr>
        </p:nvSpPr>
        <p:spPr>
          <a:xfrm>
            <a:off x="7605951" y="6456916"/>
            <a:ext cx="2844799" cy="365125"/>
          </a:xfrm>
        </p:spPr>
        <p:txBody>
          <a:bodyPr rtlCol="0"/>
          <a:lstStyle/>
          <a:p>
            <a:r>
              <a:t>2025/10/22</a:t>
            </a:r>
          </a:p>
        </p:txBody>
      </p:sp>
      <p:sp>
        <p:nvSpPr>
          <p:cNvPr id="62" name="页脚占位符 9"/>
          <p:cNvSpPr>
            <a:spLocks noGrp="1"/>
          </p:cNvSpPr>
          <p:nvPr>
            <p:ph type="ftr" sz="quarter" idx="11"/>
          </p:nvPr>
        </p:nvSpPr>
        <p:spPr>
          <a:xfrm>
            <a:off x="581192" y="6452590"/>
            <a:ext cx="6917210" cy="365125"/>
          </a:xfrm>
        </p:spPr>
        <p:txBody>
          <a:bodyPr rtlCol="0"/>
          <a:lstStyle/>
          <a:p>
            <a:r>
              <a:t>LHAASO Collaboration Meeting</a:t>
            </a:r>
          </a:p>
        </p:txBody>
      </p:sp>
      <p:sp>
        <p:nvSpPr>
          <p:cNvPr id="63" name="灯片编号占位符 10"/>
          <p:cNvSpPr>
            <a:spLocks noGrp="1"/>
          </p:cNvSpPr>
          <p:nvPr>
            <p:ph type="sldNum" sz="quarter" idx="12"/>
          </p:nvPr>
        </p:nvSpPr>
        <p:spPr>
          <a:xfrm>
            <a:off x="10558300" y="6456916"/>
            <a:ext cx="1052510" cy="365125"/>
          </a:xfrm>
        </p:spPr>
        <p:txBody>
          <a:bodyPr rtlCol="0"/>
          <a:lstStyle/>
          <a:p>
            <a:pPr rtl="0"/>
            <a:fld id="{3A98EE3D-8CD1-4C3F-BD1C-C98C9596463C}" type="slidenum">
              <a:rPr lang="en-US" smtClean="0"/>
            </a:fld>
            <a:endParaRPr lang="en-US" dirty="0"/>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带题注的图片">
    <p:spTree>
      <p:nvGrpSpPr>
        <p:cNvPr id="64" name=""/>
        <p:cNvGrpSpPr/>
        <p:nvPr/>
      </p:nvGrpSpPr>
      <p:grpSpPr>
        <a:xfrm>
          <a:off x="0" y="0"/>
          <a:ext cx="0" cy="0"/>
          <a:chOff x="0" y="0"/>
          <a:chExt cx="0" cy="0"/>
        </a:xfrm>
      </p:grpSpPr>
      <p:sp>
        <p:nvSpPr>
          <p:cNvPr id="65" name="标题 1"/>
          <p:cNvSpPr>
            <a:spLocks noGrp="1"/>
          </p:cNvSpPr>
          <p:nvPr>
            <p:ph type="title"/>
          </p:nvPr>
        </p:nvSpPr>
        <p:spPr>
          <a:xfrm>
            <a:off x="581193" y="4693389"/>
            <a:ext cx="11029616" cy="566738"/>
          </a:xfrm>
        </p:spPr>
        <p:txBody>
          <a:bodyPr rtlCol="0" anchor="b">
            <a:normAutofit/>
          </a:bodyPr>
          <a:lstStyle>
            <a:lvl1pPr algn="l">
              <a:defRPr sz="2400" b="1">
                <a:solidFill>
                  <a:schemeClr val="tx1">
                    <a:lumMod val="75000"/>
                    <a:lumOff val="25000"/>
                  </a:schemeClr>
                </a:solidFill>
              </a:defRPr>
            </a:lvl1pPr>
          </a:lstStyle>
          <a:p>
            <a:pPr rtl="0"/>
            <a:r>
              <a:rPr lang="zh-CN" altLang="en-US"/>
              <a:t>单击此处编辑母版标题样式</a:t>
            </a:r>
            <a:endParaRPr lang="en-US" dirty="0"/>
          </a:p>
        </p:txBody>
      </p:sp>
      <p:sp>
        <p:nvSpPr>
          <p:cNvPr id="66" name="图片占位符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zh-CN" altLang="en-US"/>
              <a:t>单击图标添加图片</a:t>
            </a:r>
            <a:endParaRPr lang="en-US" dirty="0"/>
          </a:p>
        </p:txBody>
      </p:sp>
      <p:sp>
        <p:nvSpPr>
          <p:cNvPr id="67" name="文本占位符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a:t>单击此处编辑母版文本样式</a:t>
            </a:r>
            <a:endParaRPr lang="zh-CN" altLang="en-US"/>
          </a:p>
        </p:txBody>
      </p:sp>
      <p:sp>
        <p:nvSpPr>
          <p:cNvPr id="68" name="日期占位符 4"/>
          <p:cNvSpPr>
            <a:spLocks noGrp="1"/>
          </p:cNvSpPr>
          <p:nvPr>
            <p:ph type="dt" sz="half" idx="10"/>
          </p:nvPr>
        </p:nvSpPr>
        <p:spPr/>
        <p:txBody>
          <a:bodyPr rtlCol="0"/>
          <a:lstStyle/>
          <a:p>
            <a:r>
              <a:t>2025/10/22</a:t>
            </a:r>
          </a:p>
        </p:txBody>
      </p:sp>
      <p:sp>
        <p:nvSpPr>
          <p:cNvPr id="69" name="页脚占位符 5"/>
          <p:cNvSpPr>
            <a:spLocks noGrp="1"/>
          </p:cNvSpPr>
          <p:nvPr>
            <p:ph type="ftr" sz="quarter" idx="11"/>
          </p:nvPr>
        </p:nvSpPr>
        <p:spPr/>
        <p:txBody>
          <a:bodyPr rtlCol="0"/>
          <a:lstStyle/>
          <a:p>
            <a:r>
              <a:t>LHAASO Collaboration Meeting</a:t>
            </a:r>
          </a:p>
        </p:txBody>
      </p:sp>
      <p:sp>
        <p:nvSpPr>
          <p:cNvPr id="70" name="灯片编号占位符 6"/>
          <p:cNvSpPr>
            <a:spLocks noGrp="1"/>
          </p:cNvSpPr>
          <p:nvPr>
            <p:ph type="sldNum" sz="quarter" idx="12"/>
          </p:nvPr>
        </p:nvSpPr>
        <p:spPr/>
        <p:txBody>
          <a:bodyPr rtlCol="0"/>
          <a:lstStyle/>
          <a:p>
            <a:pPr rtl="0"/>
            <a:fld id="{3A98EE3D-8CD1-4C3F-BD1C-C98C9596463C}" type="slidenum">
              <a:rPr lang="en-US" smtClean="0"/>
            </a:fld>
            <a:endParaRPr lang="en-US" dirty="0"/>
          </a:p>
        </p:txBody>
      </p:sp>
    </p:spTree>
  </p:cSld>
  <p:clrMapOvr>
    <a:masterClrMapping/>
  </p:clrMapOvr>
  <p:hf hdr="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en-US" dirty="0"/>
              <a:t>单击此处编辑母版标题样式</a:t>
            </a:r>
            <a:endParaRPr lang="en-US" dirty="0"/>
          </a:p>
        </p:txBody>
      </p:sp>
      <p:sp>
        <p:nvSpPr>
          <p:cNvPr id="3" name="文本占位符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en-US"/>
              <a:t>单击此处编辑母版文本样式</a:t>
            </a:r>
            <a:endParaRPr lang="en-US"/>
          </a:p>
          <a:p>
            <a:pPr lvl="1" rtl="0"/>
            <a:r>
              <a:rPr lang="en-US"/>
              <a:t>第二级</a:t>
            </a:r>
            <a:endParaRPr lang="en-US"/>
          </a:p>
          <a:p>
            <a:pPr lvl="2" rtl="0"/>
            <a:r>
              <a:rPr lang="en-US"/>
              <a:t>第三级</a:t>
            </a:r>
            <a:endParaRPr lang="en-US"/>
          </a:p>
          <a:p>
            <a:pPr lvl="3" rtl="0"/>
            <a:r>
              <a:rPr lang="en-US"/>
              <a:t>第四级</a:t>
            </a:r>
            <a:endParaRPr lang="en-US"/>
          </a:p>
          <a:p>
            <a:pPr lvl="4" rtl="0"/>
            <a:r>
              <a:rPr lang="en-US"/>
              <a:t>第五级</a:t>
            </a:r>
            <a:endParaRPr lang="en-US" dirty="0"/>
          </a:p>
        </p:txBody>
      </p:sp>
      <p:sp>
        <p:nvSpPr>
          <p:cNvPr id="4" name="日期占位符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latin typeface="Microsoft YaHei UI" panose="020B0503020204020204" pitchFamily="34" charset="-122"/>
                <a:ea typeface="Microsoft YaHei UI" panose="020B0503020204020204" pitchFamily="34" charset="-122"/>
              </a:defRPr>
            </a:lvl1pPr>
          </a:lstStyle>
          <a:p>
            <a:r>
              <a:t>2025/10/22</a:t>
            </a:r>
          </a:p>
        </p:txBody>
      </p:sp>
      <p:sp>
        <p:nvSpPr>
          <p:cNvPr id="5" name="页脚占位符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latin typeface="Microsoft YaHei UI" panose="020B0503020204020204" pitchFamily="34" charset="-122"/>
                <a:ea typeface="Microsoft YaHei UI" panose="020B0503020204020204" pitchFamily="34" charset="-122"/>
              </a:defRPr>
            </a:lvl1pPr>
          </a:lstStyle>
          <a:p>
            <a:r>
              <a:t>LHAASO Collaboration Meeting</a:t>
            </a:r>
          </a:p>
        </p:txBody>
      </p:sp>
      <p:sp>
        <p:nvSpPr>
          <p:cNvPr id="6" name="幻灯片编号占位符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latin typeface="Microsoft YaHei UI" panose="020B0503020204020204" pitchFamily="34" charset="-122"/>
                <a:ea typeface="Microsoft YaHei UI" panose="020B0503020204020204" pitchFamily="34" charset="-122"/>
              </a:defRPr>
            </a:lvl1pPr>
          </a:lstStyle>
          <a:p>
            <a:fld id="{3A98EE3D-8CD1-4C3F-BD1C-C98C9596463C}" type="slidenum">
              <a:rPr lang="en-US" smtClean="0"/>
            </a:fld>
            <a:endParaRPr lang="en-US" dirty="0"/>
          </a:p>
        </p:txBody>
      </p:sp>
      <p:sp>
        <p:nvSpPr>
          <p:cNvPr id="7" name="矩形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p/>
        </p:txBody>
      </p:sp>
      <p:sp>
        <p:nvSpPr>
          <p:cNvPr id="8" name="长方形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p/>
        </p:txBody>
      </p:sp>
      <p:sp>
        <p:nvSpPr>
          <p:cNvPr id="9" name="矩形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457200" rtl="0" eaLnBrk="1" latinLnBrk="0" hangingPunct="1">
        <a:lnSpc>
          <a:spcPct val="100000"/>
        </a:lnSpc>
        <a:spcBef>
          <a:spcPct val="0"/>
        </a:spcBef>
        <a:buNone/>
        <a:defRPr sz="2800" b="1" kern="1200" cap="all">
          <a:solidFill>
            <a:schemeClr val="tx1">
              <a:lumMod val="75000"/>
              <a:lumOff val="25000"/>
            </a:schemeClr>
          </a:solidFill>
          <a:latin typeface="Microsoft YaHei UI" panose="020B0503020204020204" pitchFamily="34" charset="-122"/>
          <a:ea typeface="Microsoft YaHei UI"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70" indent="-30607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1pPr>
      <a:lvl2pPr marL="629920" indent="-30607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2pPr>
      <a:lvl3pPr marL="899795" indent="-269875"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3pPr>
      <a:lvl4pPr marL="1242060" indent="-234315"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4pPr>
      <a:lvl5pPr marL="1602105" indent="-234315"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5pPr>
      <a:lvl6pPr marL="189992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275"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499995"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799715"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hyperlink" Target="https://ui.adsabs.harvard.edu/link_gateway/2025ApJ...982L..33C/doi:10.3847/2041-8213/adb97c" TargetMode="External"/><Relationship Id="rId4" Type="http://schemas.openxmlformats.org/officeDocument/2006/relationships/hyperlink" Target="https://ui.adsabs.harvard.edu/link_gateway/2025PhRvD.112b2007C/doi:10.1103/wy2f-b9p3" TargetMode="External"/><Relationship Id="rId3" Type="http://schemas.openxmlformats.org/officeDocument/2006/relationships/hyperlink" Target="https://ui.adsabs.harvard.edu/link_gateway/2025ApJ...982L..19C/doi:10.3847/2041-8213/adb97d" TargetMode="External"/><Relationship Id="rId2" Type="http://schemas.openxmlformats.org/officeDocument/2006/relationships/hyperlink" Target="https://ui.adsabs.harvard.edu/link_gateway/2025PhRvL.134h1002C/doi:10.1103/PhysRevLett.134.081002" TargetMode="External"/><Relationship Id="rId1" Type="http://schemas.openxmlformats.org/officeDocument/2006/relationships/hyperlink" Target="https://ui.adsabs.harvard.edu/link_gateway/2025arXiv251006786C/doi:10.48550/arXiv.2510.06786"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jpeg"/><Relationship Id="rId1" Type="http://schemas.openxmlformats.org/officeDocument/2006/relationships/image" Target="../media/image19.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hyperlink" Target="https://doi.org/10.1109/TNS.2021.3092739" TargetMode="External"/><Relationship Id="rId5" Type="http://schemas.openxmlformats.org/officeDocument/2006/relationships/hyperlink" Target="https://doi.org/10.1007/s41605-021-00281-6" TargetMode="External"/><Relationship Id="rId4" Type="http://schemas.openxmlformats.org/officeDocument/2006/relationships/hyperlink" Target="https://doi.org/10.1016/j.nima.2021.165193" TargetMode="External"/><Relationship Id="rId3" Type="http://schemas.openxmlformats.org/officeDocument/2006/relationships/hyperlink" Target="https://ui.adsabs.harvard.edu/link_gateway/2021Sci...373..425L/doi:10.1126/science.abg5137" TargetMode="External"/><Relationship Id="rId2" Type="http://schemas.openxmlformats.org/officeDocument/2006/relationships/hyperlink" Target="https://doi.org/10.1140/epjc/s10052-021-09414-z" TargetMode="External"/><Relationship Id="rId1" Type="http://schemas.openxmlformats.org/officeDocument/2006/relationships/hyperlink" Target="https://ui.adsabs.harvard.edu/link_gateway/2021ChPhC..45d5101A/doi:10.1088/1674-1137/abdeaa" TargetMode="Externa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doi.org/10.1016/j.nima.2021.165824" TargetMode="Externa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doi.org/10.1007/s41605-022-00342-4" TargetMode="External"/></Relationships>
</file>

<file path=ppt/slides/_rels/slide8.xml.rels><?xml version="1.0" encoding="UTF-8" standalone="yes"?>
<Relationships xmlns="http://schemas.openxmlformats.org/package/2006/relationships"><Relationship Id="rId9" Type="http://schemas.openxmlformats.org/officeDocument/2006/relationships/hyperlink" Target="https://ui.adsabs.harvard.edu/link_gateway/2024PhRvL.133g1501C/doi:10.1103/PhysRevLett.133.071501" TargetMode="External"/><Relationship Id="rId8" Type="http://schemas.openxmlformats.org/officeDocument/2006/relationships/hyperlink" Target="https://ui.adsabs.harvard.edu/link_gateway/2024RDTM....8.1437C/doi:10.1007/s41605-024-00467-8" TargetMode="External"/><Relationship Id="rId7" Type="http://schemas.openxmlformats.org/officeDocument/2006/relationships/hyperlink" Target="https://ui.adsabs.harvard.edu/link_gateway/2024PhRvL.133f1001C/doi:10.1103/PhysRevLett.133.061001" TargetMode="External"/><Relationship Id="rId6" Type="http://schemas.openxmlformats.org/officeDocument/2006/relationships/hyperlink" Target="https://ui.adsabs.harvard.edu/link_gateway/2024PhRvL.132m1002C/doi:10.1103/PhysRevLett.132.131002" TargetMode="External"/><Relationship Id="rId5" Type="http://schemas.openxmlformats.org/officeDocument/2006/relationships/hyperlink" Target="https://ui.adsabs.harvard.edu/link_gateway/2024ChPhC..48f5001C/doi:10.1088/1674-1137/ad2e82" TargetMode="External"/><Relationship Id="rId4" Type="http://schemas.openxmlformats.org/officeDocument/2006/relationships/hyperlink" Target="https://ui.adsabs.harvard.edu/link_gateway/2024ApJ...961L..43C/doi:10.3847/2041-8213/ad1d62" TargetMode="External"/><Relationship Id="rId3" Type="http://schemas.openxmlformats.org/officeDocument/2006/relationships/hyperlink" Target="https://ui.adsabs.harvard.edu/link_gateway/2023NIMPA105668662C/doi:10.1016/j.nima.2023.168662" TargetMode="External"/><Relationship Id="rId2" Type="http://schemas.openxmlformats.org/officeDocument/2006/relationships/hyperlink" Target="https://ui.adsabs.harvard.edu/link_gateway/2023SciA....9J2778C/doi:10.1126/sciadv.adj2778" TargetMode="External"/><Relationship Id="rId10" Type="http://schemas.openxmlformats.org/officeDocument/2006/relationships/slideLayout" Target="../slideLayouts/slideLayout2.xml"/><Relationship Id="rId1" Type="http://schemas.openxmlformats.org/officeDocument/2006/relationships/hyperlink" Target="https://ui.adsabs.harvard.edu/link_gateway/2024ApJS..271...25C/doi:10.3847/1538-4365/acfd29" TargetMode="Externa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s://ui.adsabs.harvard.edu/link_gateway/2024arXiv240909499L/doi:10.48550/arXiv.2409.09499" TargetMode="External"/><Relationship Id="rId2" Type="http://schemas.openxmlformats.org/officeDocument/2006/relationships/hyperlink" Target="https://ui.adsabs.harvard.edu/link_gateway/2025APh...16403029C/doi:10.1016/j.astropartphys.2024.103029" TargetMode="External"/><Relationship Id="rId1" Type="http://schemas.openxmlformats.org/officeDocument/2006/relationships/hyperlink" Target="https://ui.adsabs.harvard.edu/link_gateway/2024arXiv240809905L/doi:10.48550/arXiv.2408.0990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 name="长方形 17"/>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 name="标题 1"/>
          <p:cNvSpPr>
            <a:spLocks noGrp="1"/>
          </p:cNvSpPr>
          <p:nvPr>
            <p:ph type="ctrTitle"/>
          </p:nvPr>
        </p:nvSpPr>
        <p:spPr>
          <a:xfrm>
            <a:off x="581191" y="1020431"/>
            <a:ext cx="10993549" cy="1475013"/>
          </a:xfrm>
        </p:spPr>
        <p:txBody>
          <a:bodyPr rtlCol="0">
            <a:normAutofit/>
          </a:bodyPr>
          <a:lstStyle/>
          <a:p>
            <a:pPr algn="ctr" rtl="0"/>
            <a:r>
              <a:rPr lang="en-US" altLang="zh-CN" dirty="0"/>
              <a:t>Report of the Publication Committee</a:t>
            </a:r>
            <a:endParaRPr lang="en-US" dirty="0"/>
          </a:p>
        </p:txBody>
      </p:sp>
      <p:sp>
        <p:nvSpPr>
          <p:cNvPr id="4" name="长方形 19"/>
          <p:cNvSpPr>
            <a:spLocks noGrp="1" noRot="1" noChangeAspect="1" noMove="1" noResize="1" noEditPoints="1" noAdjustHandles="1" noChangeArrowheads="1" noChangeShapeType="1" noTextEdit="1"/>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CN" altLang="en-US"/>
          </a:p>
        </p:txBody>
      </p:sp>
      <p:sp>
        <p:nvSpPr>
          <p:cNvPr id="5" name="矩形 21"/>
          <p:cNvSpPr>
            <a:spLocks noGrp="1" noRot="1" noChangeAspect="1" noMove="1" noResize="1" noEditPoints="1" noAdjustHandles="1" noChangeArrowheads="1" noChangeShapeType="1" noTextEdit="1"/>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CN" altLang="en-US"/>
          </a:p>
        </p:txBody>
      </p:sp>
      <p:sp>
        <p:nvSpPr>
          <p:cNvPr id="6" name="长方形 23"/>
          <p:cNvSpPr>
            <a:spLocks noGrp="1" noRot="1" noChangeAspect="1" noMove="1" noResize="1" noEditPoints="1" noAdjustHandles="1" noChangeArrowheads="1" noChangeShapeType="1" noTextEdit="1"/>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CN" altLang="en-US"/>
          </a:p>
        </p:txBody>
      </p:sp>
      <p:sp>
        <p:nvSpPr>
          <p:cNvPr id="7" name="副标题 4"/>
          <p:cNvSpPr>
            <a:spLocks noGrp="1"/>
          </p:cNvSpPr>
          <p:nvPr>
            <p:ph type="subTitle" idx="1"/>
          </p:nvPr>
        </p:nvSpPr>
        <p:spPr>
          <a:xfrm>
            <a:off x="2098624" y="2615365"/>
            <a:ext cx="8229600" cy="3230798"/>
          </a:xfrm>
        </p:spPr>
        <p:txBody>
          <a:bodyPr>
            <a:normAutofit fontScale="25000" lnSpcReduction="20000"/>
          </a:bodyPr>
          <a:lstStyle/>
          <a:p>
            <a:pPr algn="ctr">
              <a:buClr>
                <a:schemeClr val="accent1">
                  <a:alpha val="100000"/>
                </a:schemeClr>
              </a:buClr>
              <a:buSzPct val="92000"/>
              <a:buFont typeface="Wingdings 2" panose="05020102010507070707" pitchFamily="18" charset="2"/>
              <a:buNone/>
            </a:pPr>
            <a:r>
              <a:rPr lang="en-US" sz="9800">
                <a:effectLst/>
                <a:latin typeface="等线" panose="02010600030101010101" charset="-122"/>
                <a:ea typeface="Microsoft YaHei UI" panose="020B0503020204020204" pitchFamily="34" charset="-122"/>
                <a:cs typeface="Times New Roman" panose="02020503050405090304"/>
              </a:rPr>
              <a:t>lhaaso-eb@ihep.ac.cn</a:t>
            </a:r>
            <a:endParaRPr lang="en-US"/>
          </a:p>
          <a:p>
            <a:pPr algn="ctr">
              <a:buClr>
                <a:schemeClr val="accent1">
                  <a:alpha val="100000"/>
                </a:schemeClr>
              </a:buClr>
              <a:buSzPct val="92000"/>
              <a:buFont typeface="Wingdings 2" panose="05020102010507070707" pitchFamily="18" charset="2"/>
              <a:buNone/>
            </a:pPr>
            <a:r>
              <a:rPr lang="en-US" sz="7000"/>
              <a:t>Siming Liu (</a:t>
            </a:r>
            <a:r>
              <a:rPr lang="en-US" sz="7000">
                <a:solidFill>
                  <a:srgbClr val="00B050">
                    <a:alpha val="100000"/>
                  </a:srgbClr>
                </a:solidFill>
              </a:rPr>
              <a:t>SM</a:t>
            </a:r>
            <a:r>
              <a:rPr lang="en-US" sz="7000">
                <a:solidFill>
                  <a:srgbClr val="FF0000">
                    <a:alpha val="100000"/>
                  </a:srgbClr>
                </a:solidFill>
              </a:rPr>
              <a:t>SWJTU</a:t>
            </a:r>
            <a:r>
              <a:rPr lang="en-US" sz="7000"/>
              <a:t>), Dmitri Semikoz(DS</a:t>
            </a:r>
            <a:r>
              <a:rPr lang="en-US" sz="7000">
                <a:solidFill>
                  <a:srgbClr val="FF0000">
                    <a:alpha val="100000"/>
                  </a:srgbClr>
                </a:solidFill>
              </a:rPr>
              <a:t>APC</a:t>
            </a:r>
            <a:r>
              <a:rPr lang="en-US" sz="7000"/>
              <a:t>)</a:t>
            </a:r>
            <a:endParaRPr lang="en-US" sz="7000"/>
          </a:p>
          <a:p>
            <a:pPr algn="ctr">
              <a:buClr>
                <a:schemeClr val="accent1">
                  <a:alpha val="100000"/>
                </a:schemeClr>
              </a:buClr>
              <a:buSzPct val="92000"/>
              <a:buFont typeface="Wingdings 2" panose="05020102010507070707" pitchFamily="18" charset="2"/>
              <a:buNone/>
            </a:pPr>
            <a:r>
              <a:rPr lang="en-US" sz="7000"/>
              <a:t>Hongbo</a:t>
            </a:r>
            <a:r>
              <a:rPr lang="en-US" sz="7000"/>
              <a:t> Hu (</a:t>
            </a:r>
            <a:r>
              <a:rPr lang="en-US" sz="7000">
                <a:solidFill>
                  <a:srgbClr val="00B050">
                    <a:alpha val="100000"/>
                  </a:srgbClr>
                </a:solidFill>
              </a:rPr>
              <a:t>HB</a:t>
            </a:r>
            <a:r>
              <a:rPr lang="en-US" sz="7000"/>
              <a:t>)</a:t>
            </a:r>
            <a:r>
              <a:rPr lang="en-US" sz="7000"/>
              <a:t>, Z</a:t>
            </a:r>
            <a:r>
              <a:rPr lang="en-US" sz="7000"/>
              <a:t>higuo</a:t>
            </a:r>
            <a:r>
              <a:rPr lang="en-US" sz="7000"/>
              <a:t> Y</a:t>
            </a:r>
            <a:r>
              <a:rPr lang="en-US" sz="7000"/>
              <a:t>ao </a:t>
            </a:r>
            <a:r>
              <a:rPr lang="en-US" sz="7000"/>
              <a:t>(</a:t>
            </a:r>
            <a:r>
              <a:rPr lang="en-US" sz="7000">
                <a:solidFill>
                  <a:srgbClr val="00B050">
                    <a:alpha val="100000"/>
                  </a:srgbClr>
                </a:solidFill>
              </a:rPr>
              <a:t>ZG</a:t>
            </a:r>
            <a:r>
              <a:rPr lang="en-US" sz="7000"/>
              <a:t>), </a:t>
            </a:r>
            <a:r>
              <a:rPr lang="en-US" sz="7000"/>
              <a:t>Songzhan</a:t>
            </a:r>
            <a:r>
              <a:rPr lang="en-US" sz="7000"/>
              <a:t> Chen(</a:t>
            </a:r>
            <a:r>
              <a:rPr lang="en-US" sz="7000">
                <a:solidFill>
                  <a:srgbClr val="00B050">
                    <a:alpha val="100000"/>
                  </a:srgbClr>
                </a:solidFill>
              </a:rPr>
              <a:t>SZ</a:t>
            </a:r>
            <a:r>
              <a:rPr lang="en-US" sz="7000"/>
              <a:t>), S</a:t>
            </a:r>
            <a:r>
              <a:rPr lang="en-US" sz="7000"/>
              <a:t>houshan</a:t>
            </a:r>
            <a:r>
              <a:rPr lang="en-US" sz="7000"/>
              <a:t> Z</a:t>
            </a:r>
            <a:r>
              <a:rPr lang="en-US" sz="7000"/>
              <a:t>hang(</a:t>
            </a:r>
            <a:r>
              <a:rPr lang="en-US" sz="7000">
                <a:solidFill>
                  <a:srgbClr val="00B050">
                    <a:alpha val="100000"/>
                  </a:srgbClr>
                </a:solidFill>
              </a:rPr>
              <a:t>SS</a:t>
            </a:r>
            <a:r>
              <a:rPr lang="en-US" sz="7000"/>
              <a:t>), Xiaojun Bi(XJ), </a:t>
            </a:r>
            <a:r>
              <a:rPr lang="en-US" sz="7000"/>
              <a:t>Dmitriy </a:t>
            </a:r>
            <a:r>
              <a:rPr lang="en-US" sz="7000"/>
              <a:t>Khangulyan</a:t>
            </a:r>
            <a:r>
              <a:rPr lang="en-US" sz="7000"/>
              <a:t>(DK</a:t>
            </a:r>
            <a:r>
              <a:rPr lang="en-US" sz="7000">
                <a:solidFill>
                  <a:srgbClr val="FF0000">
                    <a:alpha val="100000"/>
                  </a:srgbClr>
                </a:solidFill>
              </a:rPr>
              <a:t>IHEP</a:t>
            </a:r>
            <a:r>
              <a:rPr lang="en-US" sz="7000"/>
              <a:t>), </a:t>
            </a:r>
            <a:endParaRPr lang="en-US" sz="7000"/>
          </a:p>
          <a:p>
            <a:pPr algn="ctr">
              <a:buClr>
                <a:schemeClr val="accent1">
                  <a:alpha val="100000"/>
                </a:schemeClr>
              </a:buClr>
              <a:buSzPct val="92000"/>
              <a:buFont typeface="Wingdings 2" panose="05020102010507070707" pitchFamily="18" charset="2"/>
              <a:buNone/>
            </a:pPr>
            <a:r>
              <a:rPr lang="en-US" sz="7000"/>
              <a:t>Qiang Yuan(QY), Yi Z</a:t>
            </a:r>
            <a:r>
              <a:rPr lang="en-US" sz="7000"/>
              <a:t>hang </a:t>
            </a:r>
            <a:r>
              <a:rPr lang="en-US" sz="7000"/>
              <a:t>(</a:t>
            </a:r>
            <a:r>
              <a:rPr lang="en-US" sz="7000">
                <a:solidFill>
                  <a:srgbClr val="00B050">
                    <a:alpha val="100000"/>
                  </a:srgbClr>
                </a:solidFill>
              </a:rPr>
              <a:t>YZ</a:t>
            </a:r>
            <a:r>
              <a:rPr lang="en-US" sz="7000">
                <a:solidFill>
                  <a:srgbClr val="FF0000">
                    <a:alpha val="100000"/>
                  </a:srgbClr>
                </a:solidFill>
              </a:rPr>
              <a:t>PMO</a:t>
            </a:r>
            <a:r>
              <a:rPr lang="en-US" sz="7000"/>
              <a:t>), David </a:t>
            </a:r>
            <a:r>
              <a:rPr lang="en-US" sz="7000"/>
              <a:t>Ruffolo </a:t>
            </a:r>
            <a:r>
              <a:rPr lang="en-US" sz="7000"/>
              <a:t>(</a:t>
            </a:r>
            <a:r>
              <a:rPr lang="en-US" sz="7000">
                <a:solidFill>
                  <a:srgbClr val="00B050">
                    <a:alpha val="100000"/>
                  </a:srgbClr>
                </a:solidFill>
              </a:rPr>
              <a:t>DR</a:t>
            </a:r>
            <a:r>
              <a:rPr lang="en-US" sz="7000">
                <a:solidFill>
                  <a:srgbClr val="FF0000">
                    <a:alpha val="100000"/>
                  </a:srgbClr>
                </a:solidFill>
              </a:rPr>
              <a:t>Mahidol</a:t>
            </a:r>
            <a:r>
              <a:rPr lang="en-US" sz="7000"/>
              <a:t>)</a:t>
            </a:r>
            <a:endParaRPr lang="en-US" sz="7000"/>
          </a:p>
          <a:p>
            <a:pPr algn="ctr">
              <a:buClr>
                <a:schemeClr val="accent1">
                  <a:alpha val="100000"/>
                </a:schemeClr>
              </a:buClr>
              <a:buSzPct val="92000"/>
              <a:buFont typeface="Wingdings 2" panose="05020102010507070707" pitchFamily="18" charset="2"/>
              <a:buNone/>
            </a:pPr>
            <a:r>
              <a:rPr lang="en-US" sz="7000"/>
              <a:t>Zhen Cao, Felix Aharonian, Bing Zhang</a:t>
            </a:r>
            <a:endParaRPr lang="en-US" sz="7000"/>
          </a:p>
          <a:p>
            <a:pPr>
              <a:buClr>
                <a:schemeClr val="accent1">
                  <a:alpha val="100000"/>
                </a:schemeClr>
              </a:buClr>
              <a:buSzPct val="92000"/>
              <a:buFont typeface="Wingdings 2" panose="05020102010507070707" pitchFamily="18" charset="2"/>
              <a:buNone/>
            </a:pPr>
            <a:endParaRPr lang="en-US" sz="7000"/>
          </a:p>
        </p:txBody>
      </p:sp>
      <p:sp>
        <p:nvSpPr>
          <p:cNvPr id="8" name="幻灯片编号占位符 9"/>
          <p:cNvSpPr>
            <a:spLocks noGrp="1"/>
          </p:cNvSpPr>
          <p:nvPr>
            <p:ph type="sldNum" sz="quarter" idx="12"/>
          </p:nvPr>
        </p:nvSpPr>
        <p:spPr/>
        <p:txBody>
          <a:bodyPr rtlCol="0"/>
          <a:lstStyle/>
          <a:p>
            <a:pPr rtl="0"/>
            <a:fld id="{3A98EE3D-8CD1-4C3F-BD1C-C98C9596463C}" type="slidenum">
              <a:rPr lang="en-US" smtClean="0"/>
            </a:fld>
            <a:endParaRPr lang="en-US" dirty="0"/>
          </a:p>
        </p:txBody>
      </p:sp>
      <p:sp>
        <p:nvSpPr>
          <p:cNvPr id="9" name="页脚占位符 8"/>
          <p:cNvSpPr>
            <a:spLocks noGrp="1"/>
          </p:cNvSpPr>
          <p:nvPr>
            <p:ph type="ftr" sz="quarter" idx="11"/>
          </p:nvPr>
        </p:nvSpPr>
        <p:spPr/>
        <p:txBody>
          <a:bodyPr rtlCol="0"/>
          <a:lstStyle/>
          <a:p>
            <a:r>
              <a:t>LHAASO Collaboration Meeting</a:t>
            </a:r>
          </a:p>
        </p:txBody>
      </p:sp>
      <p:sp>
        <p:nvSpPr>
          <p:cNvPr id="10" name="日期占位符 7"/>
          <p:cNvSpPr>
            <a:spLocks noGrp="1"/>
          </p:cNvSpPr>
          <p:nvPr>
            <p:ph type="dt" sz="half" idx="10"/>
          </p:nvPr>
        </p:nvSpPr>
        <p:spPr/>
        <p:txBody>
          <a:bodyPr rtlCol="0"/>
          <a:lstStyle/>
          <a:p>
            <a:r>
              <a:t>2025/10/22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1" name=""/>
        <p:cNvGrpSpPr/>
        <p:nvPr/>
      </p:nvGrpSpPr>
      <p:grpSpPr>
        <a:xfrm>
          <a:off x="0" y="0"/>
          <a:ext cx="0" cy="0"/>
          <a:chOff x="0" y="0"/>
          <a:chExt cx="0" cy="0"/>
        </a:xfrm>
      </p:grpSpPr>
      <p:sp>
        <p:nvSpPr>
          <p:cNvPr id="12" name="标题 1"/>
          <p:cNvSpPr>
            <a:spLocks noGrp="1"/>
          </p:cNvSpPr>
          <p:nvPr>
            <p:ph type="title"/>
          </p:nvPr>
        </p:nvSpPr>
        <p:spPr>
          <a:xfrm>
            <a:off x="301658" y="70559"/>
            <a:ext cx="11444140" cy="749572"/>
          </a:xfrm>
          <a:solidFill>
            <a:schemeClr val="bg1"/>
          </a:solidFill>
        </p:spPr>
        <p:txBody>
          <a:bodyPr/>
          <a:lstStyle/>
          <a:p>
            <a:pPr algn="ctr"/>
            <a:r>
              <a:rPr lang="en-US" altLang="zh-CN" dirty="0"/>
              <a:t>LHAASO Manuscripts</a:t>
            </a:r>
            <a:endParaRPr lang="zh-CN" altLang="en-US" dirty="0"/>
          </a:p>
        </p:txBody>
      </p:sp>
      <p:sp>
        <p:nvSpPr>
          <p:cNvPr id="13" name="内容占位符 2"/>
          <p:cNvSpPr>
            <a:spLocks noGrp="1"/>
          </p:cNvSpPr>
          <p:nvPr>
            <p:ph idx="1"/>
          </p:nvPr>
        </p:nvSpPr>
        <p:spPr>
          <a:xfrm>
            <a:off x="999242" y="951345"/>
            <a:ext cx="10426046" cy="5392891"/>
          </a:xfrm>
        </p:spPr>
        <p:txBody>
          <a:bodyPr>
            <a:normAutofit fontScale="90000" lnSpcReduction="20000"/>
          </a:bodyPr>
          <a:lstStyle/>
          <a:p>
            <a:pPr marL="0" indent="0">
              <a:buClr>
                <a:schemeClr val="accent1">
                  <a:alpha val="100000"/>
                </a:schemeClr>
              </a:buClr>
              <a:buSzPct val="92000"/>
              <a:buFont typeface="Wingdings 2" panose="05020102010507070707" pitchFamily="18" charset="2"/>
              <a:buNone/>
            </a:pPr>
            <a:r>
              <a:rPr lang="en-US" sz="1550">
                <a:solidFill>
                  <a:srgbClr val="FF0000">
                    <a:alpha val="100000"/>
                  </a:srgbClr>
                </a:solidFill>
                <a:latin typeface="NimbusRomNo9L-Regu"/>
                <a:ea typeface="Microsoft YaHei UI" panose="020B0503020204020204" pitchFamily="34" charset="-122"/>
                <a:cs typeface="+mn-cs"/>
              </a:rPr>
              <a:t>MS51(HH): </a:t>
            </a:r>
            <a:r>
              <a:rPr lang="en-US" sz="1550" b="1">
                <a:solidFill>
                  <a:srgbClr val="000000">
                    <a:alpha val="100000"/>
                  </a:srgbClr>
                </a:solidFill>
                <a:latin typeface="NimbusRomNo9L-Regu"/>
                <a:ea typeface="Microsoft YaHei UI" panose="020B0503020204020204" pitchFamily="34" charset="-122"/>
                <a:cs typeface="+mn-cs"/>
              </a:rPr>
              <a:t>Measurement of attenuation length of the muon content in extensive air shower from 0.3-30 </a:t>
            </a:r>
            <a:r>
              <a:rPr lang="en-US" sz="1550" b="1">
                <a:solidFill>
                  <a:srgbClr val="000000">
                    <a:alpha val="100000"/>
                  </a:srgbClr>
                </a:solidFill>
                <a:latin typeface="NimbusRomNo9L-Regu"/>
                <a:ea typeface="Microsoft YaHei UI" panose="020B0503020204020204" pitchFamily="34" charset="-122"/>
                <a:cs typeface="+mn-cs"/>
              </a:rPr>
              <a:t>PeV at LHAASO</a:t>
            </a:r>
            <a:r>
              <a:rPr lang="en-US" sz="1550">
                <a:solidFill>
                  <a:srgbClr val="000000">
                    <a:alpha val="100000"/>
                  </a:srgbClr>
                </a:solidFill>
                <a:latin typeface="NimbusRomNo9L-Regu"/>
                <a:ea typeface="Microsoft YaHei UI" panose="020B0503020204020204" pitchFamily="34" charset="-122"/>
                <a:cs typeface="+mn-cs"/>
              </a:rPr>
              <a:t> PRD 110, 10, 103017 DOI: 10.1103/PhysRevD.110.103017 </a:t>
            </a:r>
            <a:r>
              <a:rPr lang="en-US" sz="1550" b="0" i="0">
                <a:solidFill>
                  <a:srgbClr val="5D5D5D">
                    <a:alpha val="100000"/>
                  </a:srgbClr>
                </a:solidFill>
                <a:effectLst/>
                <a:latin typeface="Helvetica Neue" panose="02000503000000020004"/>
                <a:ea typeface="Microsoft YaHei UI" panose="020B0503020204020204" pitchFamily="34" charset="-122"/>
                <a:cs typeface="+mn-cs"/>
              </a:rPr>
              <a:t> </a:t>
            </a:r>
            <a:r>
              <a:rPr lang="en-US" sz="1550" b="0" i="0">
                <a:solidFill>
                  <a:srgbClr val="FF0000">
                    <a:alpha val="100000"/>
                  </a:srgbClr>
                </a:solidFill>
                <a:effectLst/>
                <a:latin typeface="Helvetica Neue" panose="02000503000000020004"/>
                <a:ea typeface="Microsoft YaHei UI" panose="020B0503020204020204" pitchFamily="34" charset="-122"/>
                <a:cs typeface="+mn-cs"/>
              </a:rPr>
              <a:t>Published in Nov 2024</a:t>
            </a:r>
            <a:endParaRPr lang="en-US" sz="1550" b="1">
              <a:solidFill>
                <a:srgbClr val="000000">
                  <a:alpha val="100000"/>
                </a:srgbClr>
              </a:solidFill>
              <a:latin typeface="NimbusRomNo9L-Regu"/>
              <a:ea typeface="Microsoft YaHei UI" panose="020B0503020204020204" pitchFamily="34" charset="-122"/>
              <a:cs typeface="+mn-cs"/>
            </a:endParaRPr>
          </a:p>
          <a:p>
            <a:pPr marL="0" indent="0">
              <a:buClr>
                <a:schemeClr val="accent1">
                  <a:alpha val="100000"/>
                </a:schemeClr>
              </a:buClr>
              <a:buSzPct val="92000"/>
              <a:buFont typeface="Wingdings 2" panose="05020102010507070707" pitchFamily="18" charset="2"/>
              <a:buNone/>
            </a:pPr>
            <a:r>
              <a:rPr lang="en-US" sz="1550">
                <a:solidFill>
                  <a:srgbClr val="FF0000">
                    <a:alpha val="100000"/>
                  </a:srgbClr>
                </a:solidFill>
                <a:latin typeface="NimbusRomNo9L-Regu"/>
                <a:ea typeface="Microsoft YaHei UI" panose="020B0503020204020204" pitchFamily="34" charset="-122"/>
                <a:cs typeface="+mn-cs"/>
              </a:rPr>
              <a:t>MS52(SZ): </a:t>
            </a:r>
            <a:r>
              <a:rPr sz="1550" b="1">
                <a:solidFill>
                  <a:srgbClr val="000000">
                    <a:alpha val="100000"/>
                  </a:srgbClr>
                </a:solidFill>
                <a:highlight>
                  <a:srgbClr val="FFFFFF">
                    <a:alpha val="100000"/>
                  </a:srgbClr>
                </a:highlight>
                <a:latin typeface="Helvetica Neue" panose="02000503000000020004"/>
                <a:ea typeface="Helvetica Neue" panose="02000503000000020004"/>
                <a:cs typeface="+mn-cs"/>
              </a:rPr>
              <a:t>Study of ultra-high-energy gamma-ray source 1LHAASO J0056+6346u and its possible origins</a:t>
            </a:r>
            <a:r>
              <a:rPr lang="en-US" sz="1550" b="1">
                <a:solidFill>
                  <a:srgbClr val="000000">
                    <a:alpha val="100000"/>
                  </a:srgbClr>
                </a:solidFill>
                <a:latin typeface="NimbusRomNo9L-Regu"/>
                <a:ea typeface="Microsoft YaHei UI" panose="020B0503020204020204" pitchFamily="34" charset="-122"/>
                <a:cs typeface="+mn-cs"/>
              </a:rPr>
              <a:t> </a:t>
            </a:r>
            <a:r>
              <a:rPr lang="en-US" sz="1550" b="0">
                <a:solidFill>
                  <a:srgbClr val="000000">
                    <a:alpha val="100000"/>
                  </a:srgbClr>
                </a:solidFill>
                <a:latin typeface="NimbusRomNo9L-Regu"/>
                <a:ea typeface="Microsoft YaHei UI" panose="020B0503020204020204" pitchFamily="34" charset="-122"/>
                <a:cs typeface="+mn-cs"/>
              </a:rPr>
              <a:t>Science China Physics, Mechanics &amp; Astronomy, Volume 68, Issue 7, id.279505 DOI: 10.1007/s11433-024-2661-8 </a:t>
            </a:r>
            <a:r>
              <a:rPr lang="en-US" sz="1550" b="0">
                <a:solidFill>
                  <a:srgbClr val="FF0000">
                    <a:alpha val="100000"/>
                  </a:srgbClr>
                </a:solidFill>
                <a:latin typeface="NimbusRomNo9L-Regu"/>
                <a:ea typeface="Microsoft YaHei UI" panose="020B0503020204020204" pitchFamily="34" charset="-122"/>
                <a:cs typeface="+mn-cs"/>
              </a:rPr>
              <a:t>Published in Jul 2025</a:t>
            </a:r>
            <a:endParaRPr lang="en-US" sz="1550" b="0">
              <a:solidFill>
                <a:srgbClr val="FF0000">
                  <a:alpha val="100000"/>
                </a:srgbClr>
              </a:solidFill>
              <a:latin typeface="NimbusRomNo9L-Regu"/>
              <a:ea typeface="Microsoft YaHei UI" panose="020B0503020204020204" pitchFamily="34" charset="-122"/>
              <a:cs typeface="+mn-cs"/>
            </a:endParaRPr>
          </a:p>
          <a:p>
            <a:pPr marL="0" indent="0">
              <a:buClr>
                <a:schemeClr val="accent1">
                  <a:alpha val="100000"/>
                </a:schemeClr>
              </a:buClr>
              <a:buSzPct val="92000"/>
              <a:buFont typeface="Wingdings 2" panose="05020102010507070707" pitchFamily="18" charset="2"/>
              <a:buNone/>
            </a:pPr>
            <a:r>
              <a:rPr lang="en-US" sz="1550">
                <a:solidFill>
                  <a:srgbClr val="FF0000">
                    <a:alpha val="100000"/>
                  </a:srgbClr>
                </a:solidFill>
                <a:latin typeface="NimbusRomNo9L-Regu"/>
                <a:ea typeface="Microsoft YaHei UI" panose="020B0503020204020204" pitchFamily="34" charset="-122"/>
                <a:cs typeface="+mn-cs"/>
              </a:rPr>
              <a:t>MS53(DR):</a:t>
            </a:r>
            <a:r>
              <a:rPr lang="zh-CN" sz="1550">
                <a:solidFill>
                  <a:srgbClr val="FF0000">
                    <a:alpha val="100000"/>
                  </a:srgbClr>
                </a:solidFill>
                <a:latin typeface="NimbusRomNo9L-Regu"/>
                <a:ea typeface="Microsoft YaHei UI" panose="020B0503020204020204" pitchFamily="34" charset="-122"/>
                <a:cs typeface="+mn-cs"/>
              </a:rPr>
              <a:t> </a:t>
            </a:r>
            <a:r>
              <a:rPr lang="en-US" sz="1550" b="1">
                <a:solidFill>
                  <a:srgbClr val="000000">
                    <a:alpha val="100000"/>
                  </a:srgbClr>
                </a:solidFill>
                <a:latin typeface="NimbusRomNo9L-Regu"/>
                <a:ea typeface="Microsoft YaHei UI" panose="020B0503020204020204" pitchFamily="34" charset="-122"/>
                <a:cs typeface="+mn-cs"/>
              </a:rPr>
              <a:t>Detection of very high-energy gamma-ray emission from the radio galaxy M87 with LHAASO</a:t>
            </a:r>
            <a:r>
              <a:rPr lang="en-US" sz="1550">
                <a:solidFill>
                  <a:srgbClr val="000000">
                    <a:alpha val="100000"/>
                  </a:srgbClr>
                </a:solidFill>
                <a:latin typeface="NimbusRomNo9L-Regu"/>
                <a:ea typeface="Microsoft YaHei UI" panose="020B0503020204020204" pitchFamily="34" charset="-122"/>
                <a:cs typeface="+mn-cs"/>
              </a:rPr>
              <a:t> </a:t>
            </a:r>
            <a:r>
              <a:rPr lang="en-US" sz="1550">
                <a:solidFill>
                  <a:srgbClr val="000000">
                    <a:alpha val="100000"/>
                  </a:srgbClr>
                </a:solidFill>
                <a:latin typeface="NimbusRomNo9L-Regu"/>
                <a:ea typeface="Microsoft YaHei UI" panose="020B0503020204020204" pitchFamily="34" charset="-122"/>
                <a:cs typeface="+mn-cs"/>
              </a:rPr>
              <a:t>ApJL 975, 2, L44 DOI: 10.3847/2041-8213/ad8921 </a:t>
            </a:r>
            <a:r>
              <a:rPr lang="en-US" sz="1550">
                <a:solidFill>
                  <a:srgbClr val="FF0000">
                    <a:alpha val="100000"/>
                  </a:srgbClr>
                </a:solidFill>
                <a:latin typeface="NimbusRomNo9L-Regu"/>
                <a:ea typeface="Microsoft YaHei UI" panose="020B0503020204020204" pitchFamily="34" charset="-122"/>
                <a:cs typeface="+mn-cs"/>
              </a:rPr>
              <a:t>Published in Nov 2024</a:t>
            </a:r>
            <a:endParaRPr lang="en-US" sz="1550">
              <a:solidFill>
                <a:srgbClr val="000000">
                  <a:alpha val="100000"/>
                </a:srgbClr>
              </a:solidFill>
              <a:latin typeface="NimbusRomNo9L-Regu"/>
              <a:ea typeface="Microsoft YaHei UI" panose="020B0503020204020204" pitchFamily="34" charset="-122"/>
              <a:cs typeface="+mn-cs"/>
            </a:endParaRPr>
          </a:p>
          <a:p>
            <a:pPr marL="0" indent="0">
              <a:buClr>
                <a:schemeClr val="accent1">
                  <a:alpha val="100000"/>
                </a:schemeClr>
              </a:buClr>
              <a:buSzPct val="92000"/>
              <a:buFont typeface="Wingdings 2" panose="05020102010507070707" pitchFamily="18" charset="2"/>
              <a:buNone/>
            </a:pPr>
            <a:r>
              <a:rPr lang="en-US" sz="1550">
                <a:solidFill>
                  <a:srgbClr val="FF0000">
                    <a:alpha val="100000"/>
                  </a:srgbClr>
                </a:solidFill>
                <a:latin typeface="NimbusRomNo9L-Regu"/>
                <a:ea typeface="Microsoft YaHei UI" panose="020B0503020204020204" pitchFamily="34" charset="-122"/>
                <a:cs typeface="+mn-cs"/>
              </a:rPr>
              <a:t>MS54(ZY): </a:t>
            </a:r>
            <a:r>
              <a:rPr lang="en-US" sz="1550" b="1">
                <a:solidFill>
                  <a:srgbClr val="000000">
                    <a:alpha val="100000"/>
                  </a:srgbClr>
                </a:solidFill>
                <a:latin typeface="NimbusRomNo9L-Regu"/>
                <a:ea typeface="Microsoft YaHei UI" panose="020B0503020204020204" pitchFamily="34" charset="-122"/>
                <a:cs typeface="+mn-cs"/>
              </a:rPr>
              <a:t>Ultrahigh-Energy Gamma-ray Emission </a:t>
            </a:r>
            <a:r>
              <a:rPr lang="en-US" sz="1550" b="1">
                <a:solidFill>
                  <a:srgbClr val="000000">
                    <a:alpha val="100000"/>
                  </a:srgbClr>
                </a:solidFill>
                <a:latin typeface="NimbusRomNo9L-Regu"/>
                <a:ea typeface="Microsoft YaHei UI" panose="020B0503020204020204" pitchFamily="34" charset="-122"/>
                <a:cs typeface="+mn-cs"/>
              </a:rPr>
              <a:t>Associated with Black Hole-Jet Systems </a:t>
            </a:r>
            <a:r>
              <a:rPr sz="1550">
                <a:solidFill>
                  <a:srgbClr val="5D5D5D">
                    <a:alpha val="100000"/>
                  </a:srgbClr>
                </a:solidFill>
                <a:highlight>
                  <a:srgbClr val="FFFFFF">
                    <a:alpha val="100000"/>
                  </a:srgbClr>
                </a:highlight>
                <a:latin typeface="Helvetica Neue" panose="02000503000000020004"/>
                <a:ea typeface="Helvetica Neue" panose="02000503000000020004"/>
                <a:cs typeface="+mn-cs"/>
              </a:rPr>
              <a:t>National Science Review, Vol. 12, No. 12, id. nwaf496 DOI: 10.1093/nsr/nwaf496 </a:t>
            </a:r>
            <a:r>
              <a:rPr lang="en-US" sz="1550">
                <a:solidFill>
                  <a:srgbClr val="000000">
                    <a:alpha val="100000"/>
                  </a:srgbClr>
                </a:solidFill>
                <a:latin typeface="NimbusRomNo9L-Regu"/>
                <a:ea typeface="Microsoft YaHei UI" panose="020B0503020204020204" pitchFamily="34" charset="-122"/>
                <a:cs typeface="+mn-cs"/>
              </a:rPr>
              <a:t> </a:t>
            </a:r>
            <a:r>
              <a:rPr lang="en-US" sz="1550" b="0" i="0">
                <a:solidFill>
                  <a:srgbClr val="5D5D5D">
                    <a:alpha val="100000"/>
                  </a:srgbClr>
                </a:solidFill>
                <a:effectLst/>
                <a:latin typeface="Helvetica Neue" panose="02000503000000020004"/>
                <a:ea typeface="Microsoft YaHei UI" panose="020B0503020204020204" pitchFamily="34" charset="-122"/>
                <a:cs typeface="+mn-cs"/>
              </a:rPr>
              <a:t>arXiv:2410.08988 </a:t>
            </a:r>
            <a:r>
              <a:rPr lang="en-US" sz="1550" b="0" i="0">
                <a:solidFill>
                  <a:srgbClr val="FF0000">
                    <a:alpha val="100000"/>
                  </a:srgbClr>
                </a:solidFill>
                <a:effectLst/>
                <a:latin typeface="Helvetica Neue" panose="02000503000000020004"/>
                <a:ea typeface="Microsoft YaHei UI" panose="020B0503020204020204" pitchFamily="34" charset="-122"/>
                <a:cs typeface="+mn-cs"/>
              </a:rPr>
              <a:t>Published in Dec 2025</a:t>
            </a:r>
            <a:endParaRPr lang="en-US" sz="1550" b="0" i="0">
              <a:solidFill>
                <a:srgbClr val="FF0000">
                  <a:alpha val="100000"/>
                </a:srgbClr>
              </a:solidFill>
              <a:effectLst/>
              <a:latin typeface="Helvetica Neue" panose="02000503000000020004"/>
              <a:ea typeface="Microsoft YaHei UI" panose="020B0503020204020204" pitchFamily="34" charset="-122"/>
              <a:cs typeface="+mn-cs"/>
            </a:endParaRPr>
          </a:p>
          <a:p>
            <a:pPr marL="0">
              <a:buClr>
                <a:schemeClr val="accent1">
                  <a:alpha val="100000"/>
                </a:schemeClr>
              </a:buClr>
              <a:buSzPct val="92000"/>
              <a:buFont typeface="Wingdings 2" panose="05020102010507070707" pitchFamily="18" charset="2"/>
              <a:buNone/>
            </a:pPr>
            <a:r>
              <a:rPr lang="en-US" sz="1550">
                <a:solidFill>
                  <a:srgbClr val="FF0000">
                    <a:alpha val="100000"/>
                  </a:srgbClr>
                </a:solidFill>
                <a:latin typeface="NimbusRomNo9L-Regu"/>
                <a:ea typeface="Microsoft YaHei UI" panose="020B0503020204020204" pitchFamily="34" charset="-122"/>
                <a:cs typeface="+mn-cs"/>
                <a:sym typeface="华文中宋" panose="02010600040101010101" charset="-122"/>
              </a:rPr>
              <a:t>MS55(ZG): </a:t>
            </a:r>
            <a:r>
              <a:rPr sz="1550" b="1">
                <a:solidFill>
                  <a:schemeClr val="tx1">
                    <a:alpha val="100000"/>
                  </a:schemeClr>
                </a:solidFill>
                <a:highlight>
                  <a:srgbClr val="FFFFFF">
                    <a:alpha val="100000"/>
                  </a:srgbClr>
                </a:highlight>
                <a:latin typeface="Helvetica Neue" panose="02000503000000020004"/>
                <a:ea typeface="Helvetica Neue" panose="02000503000000020004"/>
                <a:cs typeface="+mn-cs"/>
              </a:rPr>
              <a:t>A Giant Peanut-shaped Ultra-High-Energy Gamma-Ray Emitter Off the Galactic Plane</a:t>
            </a:r>
            <a:r>
              <a:rPr lang="en-US" sz="1550">
                <a:solidFill>
                  <a:srgbClr val="000000">
                    <a:alpha val="100000"/>
                  </a:srgbClr>
                </a:solidFill>
                <a:latin typeface="NimbusRomNo9L-Regu"/>
                <a:ea typeface="Microsoft YaHei UI" panose="020B0503020204020204" pitchFamily="34" charset="-122"/>
                <a:cs typeface="+mn-cs"/>
                <a:sym typeface="华文中宋" panose="02010600040101010101" charset="-122"/>
              </a:rPr>
              <a:t> Submitted to Science bulletin DOI:</a:t>
            </a:r>
            <a:r>
              <a:rPr sz="1550" u="sng">
                <a:solidFill>
                  <a:srgbClr val="2458C6">
                    <a:alpha val="100000"/>
                  </a:srgbClr>
                </a:solidFill>
                <a:highlight>
                  <a:srgbClr val="FFFFFF">
                    <a:alpha val="100000"/>
                  </a:srgbClr>
                </a:highlight>
                <a:latin typeface="Helvetica Neue" panose="02000503000000020004"/>
                <a:ea typeface="Helvetica Neue" panose="02000503000000020004"/>
                <a:cs typeface="+mn-cs"/>
                <a:hlinkClick r:id="rId1"/>
              </a:rPr>
              <a:t>10.48550/arXiv.2510.06786</a:t>
            </a:r>
            <a:endParaRPr sz="1550" u="sng">
              <a:solidFill>
                <a:srgbClr val="2458C6">
                  <a:alpha val="100000"/>
                </a:srgbClr>
              </a:solidFill>
              <a:highlight>
                <a:srgbClr val="FFFFFF">
                  <a:alpha val="100000"/>
                </a:srgbClr>
              </a:highlight>
              <a:latin typeface="Helvetica Neue" panose="02000503000000020004"/>
              <a:ea typeface="Helvetica Neue" panose="02000503000000020004"/>
              <a:cs typeface="+mn-cs"/>
            </a:endParaRPr>
          </a:p>
          <a:p>
            <a:pPr marL="0">
              <a:buClr>
                <a:schemeClr val="accent1">
                  <a:alpha val="100000"/>
                </a:schemeClr>
              </a:buClr>
              <a:buSzPct val="92000"/>
              <a:buFont typeface="Wingdings 2" panose="05020102010507070707" pitchFamily="18" charset="2"/>
              <a:buNone/>
            </a:pPr>
            <a:r>
              <a:rPr lang="en-US" sz="1550">
                <a:solidFill>
                  <a:srgbClr val="FF0000">
                    <a:alpha val="100000"/>
                  </a:srgbClr>
                </a:solidFill>
                <a:latin typeface="NimbusRomNo9L-Regu"/>
                <a:ea typeface="Microsoft YaHei UI" panose="020B0503020204020204" pitchFamily="34" charset="-122"/>
                <a:cs typeface="+mn-cs"/>
              </a:rPr>
              <a:t>MS56(SZ): </a:t>
            </a:r>
            <a:r>
              <a:rPr lang="en-US" sz="1550" b="1">
                <a:solidFill>
                  <a:srgbClr val="000000">
                    <a:alpha val="100000"/>
                  </a:srgbClr>
                </a:solidFill>
                <a:latin typeface="NimbusRomNo9L-Regu"/>
                <a:ea typeface="Microsoft YaHei UI" panose="020B0503020204020204" pitchFamily="34" charset="-122"/>
                <a:cs typeface="+mn-cs"/>
              </a:rPr>
              <a:t>Measurement of Very-high-energy Diffuse Gamma-ray Emissions from the Galactic Plane with LHAASO-WCDA</a:t>
            </a:r>
            <a:r>
              <a:rPr lang="en-US" sz="1550">
                <a:solidFill>
                  <a:srgbClr val="000000">
                    <a:alpha val="100000"/>
                  </a:srgbClr>
                </a:solidFill>
                <a:latin typeface="NimbusRomNo9L-Regu"/>
                <a:ea typeface="Microsoft YaHei UI" panose="020B0503020204020204" pitchFamily="34" charset="-122"/>
                <a:cs typeface="+mn-cs"/>
              </a:rPr>
              <a:t>  PRL, </a:t>
            </a:r>
            <a:r>
              <a:rPr sz="1550">
                <a:solidFill>
                  <a:srgbClr val="5D5D5D">
                    <a:alpha val="100000"/>
                  </a:srgbClr>
                </a:solidFill>
                <a:highlight>
                  <a:srgbClr val="FFFFFF">
                    <a:alpha val="100000"/>
                  </a:srgbClr>
                </a:highlight>
                <a:latin typeface="Helvetica Neue" panose="02000503000000020004"/>
                <a:ea typeface="Helvetica Neue" panose="02000503000000020004"/>
                <a:cs typeface="+mn-cs"/>
              </a:rPr>
              <a:t>Volume 134, Issue 8, id.081002, 9 pp DOI: </a:t>
            </a:r>
            <a:r>
              <a:rPr sz="1550" u="sng">
                <a:solidFill>
                  <a:srgbClr val="2458C6">
                    <a:alpha val="100000"/>
                  </a:srgbClr>
                </a:solidFill>
                <a:latin typeface="Helvetica Neue" panose="02000503000000020004"/>
                <a:ea typeface="Helvetica Neue" panose="02000503000000020004"/>
                <a:cs typeface="+mn-cs"/>
                <a:hlinkClick r:id="rId2"/>
              </a:rPr>
              <a:t>10.1103/PhysRevLett.134.081002</a:t>
            </a:r>
            <a:r>
              <a:rPr sz="1550">
                <a:solidFill>
                  <a:srgbClr val="5D5D5D">
                    <a:alpha val="100000"/>
                  </a:srgbClr>
                </a:solidFill>
                <a:highlight>
                  <a:srgbClr val="FFFFFF">
                    <a:alpha val="100000"/>
                  </a:srgbClr>
                </a:highlight>
                <a:latin typeface="Helvetica Neue" panose="02000503000000020004"/>
                <a:ea typeface="Helvetica Neue" panose="02000503000000020004"/>
                <a:cs typeface="+mn-cs"/>
              </a:rPr>
              <a:t> </a:t>
            </a:r>
            <a:r>
              <a:rPr sz="1550">
                <a:solidFill>
                  <a:srgbClr val="FF0000">
                    <a:alpha val="100000"/>
                  </a:srgbClr>
                </a:solidFill>
                <a:highlight>
                  <a:srgbClr val="FFFFFF">
                    <a:alpha val="100000"/>
                  </a:srgbClr>
                </a:highlight>
                <a:latin typeface="Helvetica Neue" panose="02000503000000020004"/>
                <a:ea typeface="Helvetica Neue" panose="02000503000000020004"/>
                <a:cs typeface="+mn-cs"/>
              </a:rPr>
              <a:t>February 2025</a:t>
            </a:r>
            <a:endParaRPr sz="1550">
              <a:solidFill>
                <a:srgbClr val="FF0000">
                  <a:alpha val="100000"/>
                </a:srgbClr>
              </a:solidFill>
              <a:highlight>
                <a:srgbClr val="FFFFFF">
                  <a:alpha val="100000"/>
                </a:srgbClr>
              </a:highlight>
              <a:latin typeface="Helvetica Neue" panose="02000503000000020004"/>
              <a:ea typeface="Helvetica Neue" panose="02000503000000020004"/>
              <a:cs typeface="+mn-cs"/>
            </a:endParaRPr>
          </a:p>
          <a:p>
            <a:pPr marL="0" algn="l">
              <a:buClr>
                <a:schemeClr val="accent1">
                  <a:alpha val="100000"/>
                </a:schemeClr>
              </a:buClr>
              <a:buSzPct val="92000"/>
              <a:buFont typeface="Wingdings 2" panose="05020102010507070707" pitchFamily="18" charset="2"/>
              <a:buNone/>
            </a:pPr>
            <a:r>
              <a:rPr lang="en-US" sz="1550">
                <a:solidFill>
                  <a:srgbClr val="FF0000">
                    <a:alpha val="100000"/>
                  </a:srgbClr>
                </a:solidFill>
                <a:latin typeface="NimbusRomNo9L-Regu"/>
                <a:ea typeface="Microsoft YaHei UI" panose="020B0503020204020204" pitchFamily="34" charset="-122"/>
                <a:cs typeface="+mn-cs"/>
              </a:rPr>
              <a:t>MS57(SS): </a:t>
            </a:r>
            <a:r>
              <a:rPr sz="1550" b="1" i="0">
                <a:solidFill>
                  <a:schemeClr val="tx1">
                    <a:alpha val="100000"/>
                  </a:schemeClr>
                </a:solidFill>
                <a:latin typeface="Helvetica Neue" panose="02000503000000020004"/>
                <a:ea typeface="Helvetica Neue" panose="02000503000000020004"/>
                <a:cs typeface="+mn-cs"/>
              </a:rPr>
              <a:t>Constraining the Cosmic-Ray Energy Based on Observations of Nearby Galaxy Clusters by LHAASO</a:t>
            </a:r>
            <a:r>
              <a:rPr lang="en-US" sz="1550" b="1">
                <a:solidFill>
                  <a:srgbClr val="000000">
                    <a:alpha val="100000"/>
                  </a:srgbClr>
                </a:solidFill>
                <a:latin typeface="NimbusRomNo9L-Regu"/>
                <a:ea typeface="Microsoft YaHei UI" panose="020B0503020204020204" pitchFamily="34" charset="-122"/>
                <a:cs typeface="+mn-cs"/>
              </a:rPr>
              <a:t>  </a:t>
            </a:r>
            <a:r>
              <a:rPr sz="1550">
                <a:solidFill>
                  <a:srgbClr val="5D5D5D">
                    <a:alpha val="100000"/>
                  </a:srgbClr>
                </a:solidFill>
                <a:highlight>
                  <a:srgbClr val="FFFFFF">
                    <a:alpha val="100000"/>
                  </a:srgbClr>
                </a:highlight>
                <a:latin typeface="Helvetica Neue" panose="02000503000000020004"/>
                <a:ea typeface="Helvetica Neue" panose="02000503000000020004"/>
                <a:cs typeface="+mn-cs"/>
              </a:rPr>
              <a:t>The Astrophysical Journal Letters, Volume 982, Issue 1, id.L19, 11 pp DOI: </a:t>
            </a:r>
            <a:r>
              <a:rPr sz="1550">
                <a:solidFill>
                  <a:srgbClr val="4073DD">
                    <a:alpha val="100000"/>
                  </a:srgbClr>
                </a:solidFill>
                <a:latin typeface="Helvetica Neue" panose="02000503000000020004"/>
                <a:ea typeface="Helvetica Neue" panose="02000503000000020004"/>
                <a:cs typeface="+mn-cs"/>
                <a:hlinkClick r:id="rId3"/>
              </a:rPr>
              <a:t>10.3847/2041-8213/adb97d</a:t>
            </a:r>
            <a:r>
              <a:rPr sz="1550">
                <a:solidFill>
                  <a:srgbClr val="5D5D5D">
                    <a:alpha val="100000"/>
                  </a:srgbClr>
                </a:solidFill>
                <a:highlight>
                  <a:srgbClr val="FFFFFF">
                    <a:alpha val="100000"/>
                  </a:srgbClr>
                </a:highlight>
                <a:latin typeface="Helvetica Neue" panose="02000503000000020004"/>
                <a:ea typeface="Helvetica Neue" panose="02000503000000020004"/>
                <a:cs typeface="+mn-cs"/>
              </a:rPr>
              <a:t> </a:t>
            </a:r>
            <a:r>
              <a:rPr sz="1550">
                <a:solidFill>
                  <a:srgbClr val="FF0000">
                    <a:alpha val="100000"/>
                  </a:srgbClr>
                </a:solidFill>
                <a:highlight>
                  <a:srgbClr val="FFFFFF">
                    <a:alpha val="100000"/>
                  </a:srgbClr>
                </a:highlight>
                <a:latin typeface="Helvetica Neue" panose="02000503000000020004"/>
                <a:ea typeface="Helvetica Neue" panose="02000503000000020004"/>
                <a:cs typeface="+mn-cs"/>
              </a:rPr>
              <a:t>March 2025</a:t>
            </a:r>
            <a:endParaRPr sz="1550">
              <a:solidFill>
                <a:srgbClr val="FF0000">
                  <a:alpha val="100000"/>
                </a:srgbClr>
              </a:solidFill>
              <a:highlight>
                <a:srgbClr val="FFFFFF">
                  <a:alpha val="100000"/>
                </a:srgbClr>
              </a:highlight>
              <a:latin typeface="Helvetica Neue" panose="02000503000000020004"/>
              <a:ea typeface="Helvetica Neue" panose="02000503000000020004"/>
              <a:cs typeface="+mn-cs"/>
            </a:endParaRPr>
          </a:p>
          <a:p>
            <a:pPr marL="0" indent="0">
              <a:buClr>
                <a:schemeClr val="accent1">
                  <a:alpha val="100000"/>
                </a:schemeClr>
              </a:buClr>
              <a:buSzPct val="92000"/>
              <a:buFont typeface="Wingdings 2" panose="05020102010507070707" pitchFamily="18" charset="2"/>
              <a:buNone/>
            </a:pPr>
            <a:r>
              <a:rPr lang="en-US" sz="1550">
                <a:solidFill>
                  <a:srgbClr val="FF0000">
                    <a:alpha val="100000"/>
                  </a:srgbClr>
                </a:solidFill>
                <a:latin typeface="NimbusRomNo9L-Regu"/>
                <a:ea typeface="Microsoft YaHei UI" panose="020B0503020204020204" pitchFamily="34" charset="-122"/>
                <a:cs typeface="+mn-cs"/>
                <a:sym typeface="华文中宋" panose="02010600040101010101" charset="-122"/>
              </a:rPr>
              <a:t>MS58(HB):</a:t>
            </a:r>
            <a:r>
              <a:rPr lang="en-US" sz="1550" b="1">
                <a:solidFill>
                  <a:srgbClr val="FF0000">
                    <a:alpha val="100000"/>
                  </a:srgbClr>
                </a:solidFill>
                <a:latin typeface="NimbusRomNo9L-Regu"/>
                <a:ea typeface="Microsoft YaHei UI" panose="020B0503020204020204" pitchFamily="34" charset="-122"/>
                <a:cs typeface="+mn-cs"/>
                <a:sym typeface="华文中宋" panose="02010600040101010101" charset="-122"/>
              </a:rPr>
              <a:t> </a:t>
            </a:r>
            <a:r>
              <a:rPr sz="1550" b="1">
                <a:solidFill>
                  <a:schemeClr val="tx1">
                    <a:alpha val="100000"/>
                  </a:schemeClr>
                </a:solidFill>
                <a:highlight>
                  <a:srgbClr val="FFFFFF">
                    <a:alpha val="90000"/>
                  </a:srgbClr>
                </a:highlight>
                <a:latin typeface="PingFangSC-Light" panose="020B0400000000000000" charset="-122"/>
                <a:ea typeface="PingFangSC-Light" panose="020B0400000000000000" charset="-122"/>
                <a:cs typeface="+mn-cs"/>
              </a:rPr>
              <a:t>Cosmic-ray Electron Spectrum over 25</a:t>
            </a:r>
            <a:r>
              <a:rPr sz="1550" b="1">
                <a:solidFill>
                  <a:schemeClr val="tx1">
                    <a:alpha val="100000"/>
                  </a:schemeClr>
                </a:solidFill>
                <a:latin typeface="Helvetica Neue" panose="02000503000000020004"/>
                <a:ea typeface="Helvetica Neue" panose="02000503000000020004"/>
                <a:cs typeface="+mn-cs"/>
              </a:rPr>
              <a:t>TeV from the LHAASO experiment </a:t>
            </a:r>
            <a:r>
              <a:rPr sz="1550">
                <a:solidFill>
                  <a:srgbClr val="5D5D5D">
                    <a:alpha val="100000"/>
                  </a:srgbClr>
                </a:solidFill>
                <a:highlight>
                  <a:srgbClr val="FFFFFF">
                    <a:alpha val="100000"/>
                  </a:srgbClr>
                </a:highlight>
                <a:latin typeface="Helvetica Neue" panose="02000503000000020004"/>
                <a:ea typeface="Helvetica Neue" panose="02000503000000020004"/>
                <a:cs typeface="+mn-cs"/>
              </a:rPr>
              <a:t>Physical Review D, Volume 112, Issue 2, id.022007, 11 pp.</a:t>
            </a:r>
            <a:r>
              <a:rPr sz="1550" b="1">
                <a:solidFill>
                  <a:srgbClr val="595959">
                    <a:alpha val="100000"/>
                  </a:srgbClr>
                </a:solidFill>
                <a:latin typeface="Helvetica Neue" panose="02000503000000020004"/>
                <a:ea typeface="Helvetica Neue" panose="02000503000000020004"/>
                <a:cs typeface="+mn-cs"/>
              </a:rPr>
              <a:t>DOI: </a:t>
            </a:r>
            <a:r>
              <a:rPr sz="1550">
                <a:solidFill>
                  <a:srgbClr val="4073DD">
                    <a:alpha val="100000"/>
                  </a:srgbClr>
                </a:solidFill>
                <a:latin typeface="Helvetica Neue" panose="02000503000000020004"/>
                <a:ea typeface="Helvetica Neue" panose="02000503000000020004"/>
                <a:cs typeface="+mn-cs"/>
                <a:hlinkClick r:id="rId4"/>
              </a:rPr>
              <a:t>10.1103/wy2f-b9p3</a:t>
            </a:r>
            <a:r>
              <a:rPr sz="1550" b="1">
                <a:solidFill>
                  <a:schemeClr val="tx1">
                    <a:alpha val="100000"/>
                  </a:schemeClr>
                </a:solidFill>
                <a:latin typeface="Helvetica Neue" panose="02000503000000020004"/>
                <a:ea typeface="Helvetica Neue" panose="02000503000000020004"/>
                <a:cs typeface="+mn-cs"/>
              </a:rPr>
              <a:t> </a:t>
            </a:r>
            <a:r>
              <a:rPr sz="1550">
                <a:solidFill>
                  <a:srgbClr val="FF0000">
                    <a:alpha val="100000"/>
                  </a:srgbClr>
                </a:solidFill>
                <a:latin typeface="Helvetica Neue" panose="02000503000000020004"/>
                <a:ea typeface="Helvetica Neue" panose="02000503000000020004"/>
                <a:cs typeface="+mn-cs"/>
              </a:rPr>
              <a:t>July 2025</a:t>
            </a:r>
            <a:endParaRPr sz="1550">
              <a:solidFill>
                <a:srgbClr val="FF0000">
                  <a:alpha val="100000"/>
                </a:srgbClr>
              </a:solidFill>
              <a:latin typeface="Helvetica Neue" panose="02000503000000020004"/>
              <a:ea typeface="Helvetica Neue" panose="02000503000000020004"/>
              <a:cs typeface="+mn-cs"/>
            </a:endParaRPr>
          </a:p>
          <a:p>
            <a:pPr marL="0" indent="0">
              <a:buClr>
                <a:schemeClr val="accent1">
                  <a:alpha val="100000"/>
                </a:schemeClr>
              </a:buClr>
              <a:buSzPct val="92000"/>
              <a:buFont typeface="Wingdings 2" panose="05020102010507070707" pitchFamily="18" charset="2"/>
              <a:buNone/>
            </a:pPr>
            <a:r>
              <a:rPr lang="en-US" sz="1550">
                <a:solidFill>
                  <a:srgbClr val="FF0000">
                    <a:alpha val="100000"/>
                  </a:srgbClr>
                </a:solidFill>
                <a:latin typeface="NimbusRomNo9L-Regu"/>
                <a:ea typeface="Microsoft YaHei UI" panose="020B0503020204020204" pitchFamily="34" charset="-122"/>
                <a:cs typeface="+mn-cs"/>
              </a:rPr>
              <a:t>MS59(ZY): </a:t>
            </a:r>
            <a:r>
              <a:rPr lang="en-US" sz="1550" b="1">
                <a:solidFill>
                  <a:srgbClr val="000000">
                    <a:alpha val="100000"/>
                  </a:srgbClr>
                </a:solidFill>
                <a:latin typeface="NimbusRomNo9L-Regu"/>
                <a:ea typeface="Microsoft YaHei UI" panose="020B0503020204020204" pitchFamily="34" charset="-122"/>
                <a:cs typeface="+mn-cs"/>
              </a:rPr>
              <a:t>Broadband γ-ray spectrum of supernova remnant Cassiopeia A</a:t>
            </a:r>
            <a:r>
              <a:rPr lang="en-US" sz="1550">
                <a:solidFill>
                  <a:srgbClr val="000000">
                    <a:alpha val="100000"/>
                  </a:srgbClr>
                </a:solidFill>
                <a:latin typeface="NimbusRomNo9L-Regu"/>
                <a:ea typeface="Microsoft YaHei UI" panose="020B0503020204020204" pitchFamily="34" charset="-122"/>
                <a:cs typeface="+mn-cs"/>
              </a:rPr>
              <a:t> </a:t>
            </a:r>
            <a:r>
              <a:rPr sz="1550">
                <a:solidFill>
                  <a:srgbClr val="5D5D5D">
                    <a:alpha val="100000"/>
                  </a:srgbClr>
                </a:solidFill>
                <a:highlight>
                  <a:srgbClr val="FFFFFF">
                    <a:alpha val="100000"/>
                  </a:srgbClr>
                </a:highlight>
                <a:latin typeface="Helvetica Neue" panose="02000503000000020004"/>
                <a:ea typeface="Helvetica Neue" panose="02000503000000020004"/>
                <a:cs typeface="+mn-cs"/>
              </a:rPr>
              <a:t>The Astrophysical Journal Letters, Volume 982, Issue 1, id.L33, 8 pp. DOI:  </a:t>
            </a:r>
            <a:r>
              <a:rPr sz="1550">
                <a:solidFill>
                  <a:srgbClr val="4073DD">
                    <a:alpha val="100000"/>
                  </a:srgbClr>
                </a:solidFill>
                <a:latin typeface="Helvetica Neue" panose="02000503000000020004"/>
                <a:ea typeface="Helvetica Neue" panose="02000503000000020004"/>
                <a:cs typeface="+mn-cs"/>
                <a:hlinkClick r:id="rId5"/>
              </a:rPr>
              <a:t>10.3847/2041-8213/adb97c</a:t>
            </a:r>
            <a:r>
              <a:rPr sz="1550">
                <a:solidFill>
                  <a:srgbClr val="5D5D5D">
                    <a:alpha val="100000"/>
                  </a:srgbClr>
                </a:solidFill>
                <a:latin typeface="Helvetica Neue" panose="02000503000000020004"/>
                <a:ea typeface="Helvetica Neue" panose="02000503000000020004"/>
                <a:cs typeface="+mn-cs"/>
              </a:rPr>
              <a:t> </a:t>
            </a:r>
            <a:r>
              <a:rPr sz="1550">
                <a:solidFill>
                  <a:srgbClr val="FF0000">
                    <a:alpha val="100000"/>
                  </a:srgbClr>
                </a:solidFill>
                <a:highlight>
                  <a:srgbClr val="FFFFFF">
                    <a:alpha val="100000"/>
                  </a:srgbClr>
                </a:highlight>
                <a:latin typeface="Helvetica Neue" panose="02000503000000020004"/>
                <a:ea typeface="Helvetica Neue" panose="02000503000000020004"/>
                <a:cs typeface="+mn-cs"/>
              </a:rPr>
              <a:t>March 2025</a:t>
            </a:r>
            <a:endParaRPr sz="1550">
              <a:solidFill>
                <a:srgbClr val="FF0000">
                  <a:alpha val="100000"/>
                </a:srgbClr>
              </a:solidFill>
              <a:highlight>
                <a:srgbClr val="FFFFFF">
                  <a:alpha val="100000"/>
                </a:srgbClr>
              </a:highlight>
              <a:latin typeface="Helvetica Neue" panose="02000503000000020004"/>
              <a:ea typeface="Helvetica Neue" panose="02000503000000020004"/>
              <a:cs typeface="+mn-cs"/>
            </a:endParaRPr>
          </a:p>
          <a:p>
            <a:pPr marL="0" indent="0">
              <a:buClr>
                <a:schemeClr val="accent1">
                  <a:alpha val="100000"/>
                </a:schemeClr>
              </a:buClr>
              <a:buSzPct val="92000"/>
              <a:buFont typeface="Wingdings 2" panose="05020102010507070707" pitchFamily="18" charset="2"/>
              <a:buNone/>
            </a:pPr>
            <a:r>
              <a:rPr lang="en-US" sz="1550">
                <a:solidFill>
                  <a:srgbClr val="FF0000">
                    <a:alpha val="100000"/>
                  </a:srgbClr>
                </a:solidFill>
                <a:latin typeface="NimbusRomNo9L-Regu"/>
                <a:ea typeface="Microsoft YaHei UI" panose="020B0503020204020204" pitchFamily="34" charset="-122"/>
                <a:cs typeface="+mn-cs"/>
              </a:rPr>
              <a:t>MS60(ZG): </a:t>
            </a:r>
            <a:r>
              <a:rPr sz="1550" b="1"/>
              <a:t>Precise measurements of the cosmic ray proton energy spectrum in the ‘‘knee” region</a:t>
            </a:r>
            <a:r>
              <a:rPr sz="1550" b="0"/>
              <a:t> </a:t>
            </a:r>
            <a:r>
              <a:rPr lang="en-US" sz="1550" b="0"/>
              <a:t>Science Bulletin 70(2025)4173-4180; doi:10.1016/j.scib.2025.10.048</a:t>
            </a:r>
            <a:r>
              <a:rPr lang="en-US" sz="1550">
                <a:solidFill>
                  <a:schemeClr val="tx1">
                    <a:alpha val="100000"/>
                  </a:schemeClr>
                </a:solidFill>
                <a:latin typeface="NimbusRomNo9L-Regu"/>
                <a:ea typeface="Microsoft YaHei UI" panose="020B0503020204020204" pitchFamily="34" charset="-122"/>
                <a:cs typeface="+mn-cs"/>
              </a:rPr>
              <a:t>, </a:t>
            </a:r>
            <a:r>
              <a:rPr sz="1550">
                <a:solidFill>
                  <a:srgbClr val="5D5D5D">
                    <a:alpha val="100000"/>
                  </a:srgbClr>
                </a:solidFill>
                <a:highlight>
                  <a:srgbClr val="FFFFFF">
                    <a:alpha val="100000"/>
                  </a:srgbClr>
                </a:highlight>
                <a:latin typeface="Helvetica Neue" panose="02000503000000020004"/>
                <a:ea typeface="Helvetica Neue" panose="02000503000000020004"/>
                <a:cs typeface="+mn-cs"/>
              </a:rPr>
              <a:t>arXiv:2505.14447</a:t>
            </a:r>
            <a:r>
              <a:rPr sz="1550">
                <a:solidFill>
                  <a:srgbClr val="1F1F1F">
                    <a:alpha val="100000"/>
                  </a:srgbClr>
                </a:solidFill>
                <a:latin typeface="ElsevierSans"/>
                <a:ea typeface="ElsevierSans"/>
                <a:cs typeface="+mn-cs"/>
              </a:rPr>
              <a:t>, </a:t>
            </a:r>
            <a:r>
              <a:rPr sz="1550">
                <a:solidFill>
                  <a:srgbClr val="FF0000">
                    <a:alpha val="100000"/>
                  </a:srgbClr>
                </a:solidFill>
                <a:latin typeface="ElsevierSans"/>
                <a:ea typeface="ElsevierSans"/>
                <a:cs typeface="+mn-cs"/>
              </a:rPr>
              <a:t>Nov 2025</a:t>
            </a:r>
            <a:endParaRPr sz="1550">
              <a:solidFill>
                <a:srgbClr val="FF0000">
                  <a:alpha val="100000"/>
                </a:srgbClr>
              </a:solidFill>
              <a:latin typeface="ElsevierSans"/>
              <a:ea typeface="ElsevierSans"/>
              <a:cs typeface="+mn-cs"/>
            </a:endParaRPr>
          </a:p>
          <a:p>
            <a:pPr marL="0" indent="0">
              <a:buClr>
                <a:schemeClr val="accent1">
                  <a:alpha val="100000"/>
                </a:schemeClr>
              </a:buClr>
              <a:buSzPct val="92000"/>
              <a:buFont typeface="Wingdings 2" panose="05020102010507070707" pitchFamily="18" charset="2"/>
              <a:buNone/>
            </a:pPr>
            <a:endParaRPr lang="en-US" sz="1550">
              <a:solidFill>
                <a:srgbClr val="FF0000">
                  <a:alpha val="100000"/>
                </a:srgbClr>
              </a:solidFill>
              <a:latin typeface="NimbusRomNo9L-Regu"/>
              <a:ea typeface="Microsoft YaHei UI" panose="020B0503020204020204" pitchFamily="34" charset="-122"/>
              <a:cs typeface="+mn-cs"/>
            </a:endParaRPr>
          </a:p>
        </p:txBody>
      </p:sp>
      <p:sp>
        <p:nvSpPr>
          <p:cNvPr id="14" name="日期占位符 3"/>
          <p:cNvSpPr>
            <a:spLocks noGrp="1"/>
          </p:cNvSpPr>
          <p:nvPr>
            <p:ph type="dt" sz="half" idx="10"/>
          </p:nvPr>
        </p:nvSpPr>
        <p:spPr/>
        <p:txBody>
          <a:bodyPr/>
          <a:lstStyle/>
          <a:p>
            <a:r>
              <a:t>2025/10/22</a:t>
            </a:r>
          </a:p>
        </p:txBody>
      </p:sp>
      <p:sp>
        <p:nvSpPr>
          <p:cNvPr id="15" name="页脚占位符 4"/>
          <p:cNvSpPr>
            <a:spLocks noGrp="1"/>
          </p:cNvSpPr>
          <p:nvPr>
            <p:ph type="ftr" sz="quarter" idx="11"/>
          </p:nvPr>
        </p:nvSpPr>
        <p:spPr/>
        <p:txBody>
          <a:bodyPr/>
          <a:lstStyle/>
          <a:p>
            <a:r>
              <a:t>LHAASO Collaboration Meeting</a:t>
            </a:r>
          </a:p>
        </p:txBody>
      </p:sp>
      <p:sp>
        <p:nvSpPr>
          <p:cNvPr id="16" name="灯片编号占位符 5"/>
          <p:cNvSpPr>
            <a:spLocks noGrp="1"/>
          </p:cNvSpPr>
          <p:nvPr>
            <p:ph type="sldNum" sz="quarter" idx="12"/>
          </p:nvPr>
        </p:nvSpPr>
        <p:spPr/>
        <p:txBody>
          <a:bodyPr/>
          <a:lstStyle/>
          <a:p>
            <a:pPr rtl="0"/>
            <a:fld id="{3A98EE3D-8CD1-4C3F-BD1C-C98C9596463C}" type="slidenum">
              <a:rPr lang="en-US" smtClean="0"/>
            </a:fld>
            <a:endParaRPr lang="en-US" dirty="0"/>
          </a:p>
        </p:txBody>
      </p:sp>
      <p:sp>
        <p:nvSpPr>
          <p:cNvPr id="17" name="Rectangle 2"/>
          <p:cNvSpPr>
            <a:spLocks noChangeArrowheads="1"/>
          </p:cNvSpPr>
          <p:nvPr/>
        </p:nvSpPr>
        <p:spPr bwMode="auto">
          <a:xfrm>
            <a:off x="152400" y="152400"/>
            <a:ext cx="92398" cy="523196"/>
          </a:xfrm>
          <a:prstGeom prst="rect">
            <a:avLst/>
          </a:prstGeom>
          <a:solidFill>
            <a:srgbClr val="FFFFFF"/>
          </a:solidFill>
          <a:ln>
            <a:noFill/>
          </a:ln>
          <a:effectLst/>
        </p:spPr>
        <p:txBody>
          <a:bodyPr vert="horz" wrap="none" lIns="0" tIns="45720" rIns="91440" bIns="76176" numCol="1" anchor="t" anchorCtr="0" compatLnSpc="1">
            <a:spAutoFit/>
          </a:bodyPr>
          <a:lstStyle>
            <a:lvl1pPr eaLnBrk="0" fontAlgn="base" hangingPunct="0">
              <a:spcBef>
                <a:spcPct val="0"/>
              </a:spcBef>
              <a:spcAft>
                <a:spcPct val="0"/>
              </a:spcAft>
              <a:defRPr>
                <a:solidFill>
                  <a:schemeClr val="tx1"/>
                </a:solidFill>
                <a:latin typeface="Arial" panose="020B0604020202090204" pitchFamily="34" charset="0"/>
              </a:defRPr>
            </a:lvl1pPr>
            <a:lvl2pPr eaLnBrk="0" fontAlgn="base" hangingPunct="0">
              <a:spcBef>
                <a:spcPct val="0"/>
              </a:spcBef>
              <a:spcAft>
                <a:spcPct val="0"/>
              </a:spcAft>
              <a:defRPr>
                <a:solidFill>
                  <a:schemeClr val="tx1"/>
                </a:solidFill>
                <a:latin typeface="Arial" panose="020B0604020202090204" pitchFamily="34" charset="0"/>
              </a:defRPr>
            </a:lvl2pPr>
            <a:lvl3pPr eaLnBrk="0" fontAlgn="base" hangingPunct="0">
              <a:spcBef>
                <a:spcPct val="0"/>
              </a:spcBef>
              <a:spcAft>
                <a:spcPct val="0"/>
              </a:spcAft>
              <a:defRPr>
                <a:solidFill>
                  <a:schemeClr val="tx1"/>
                </a:solidFill>
                <a:latin typeface="Arial" panose="020B0604020202090204" pitchFamily="34" charset="0"/>
              </a:defRPr>
            </a:lvl3pPr>
            <a:lvl4pPr eaLnBrk="0" fontAlgn="base" hangingPunct="0">
              <a:spcBef>
                <a:spcPct val="0"/>
              </a:spcBef>
              <a:spcAft>
                <a:spcPct val="0"/>
              </a:spcAft>
              <a:defRPr>
                <a:solidFill>
                  <a:schemeClr val="tx1"/>
                </a:solidFill>
                <a:latin typeface="Arial" panose="020B0604020202090204" pitchFamily="34" charset="0"/>
              </a:defRPr>
            </a:lvl4pPr>
            <a:lvl5pPr eaLnBrk="0" fontAlgn="base" hangingPunct="0">
              <a:spcBef>
                <a:spcPct val="0"/>
              </a:spcBef>
              <a:spcAft>
                <a:spcPct val="0"/>
              </a:spcAft>
              <a:defRPr>
                <a:solidFill>
                  <a:schemeClr val="tx1"/>
                </a:solidFill>
                <a:latin typeface="Arial" panose="020B0604020202090204" pitchFamily="34" charset="0"/>
              </a:defRPr>
            </a:lvl5pPr>
            <a:lvl6pPr eaLnBrk="0" fontAlgn="base" hangingPunct="0">
              <a:spcBef>
                <a:spcPct val="0"/>
              </a:spcBef>
              <a:spcAft>
                <a:spcPct val="0"/>
              </a:spcAft>
              <a:defRPr>
                <a:solidFill>
                  <a:schemeClr val="tx1"/>
                </a:solidFill>
                <a:latin typeface="Arial" panose="020B0604020202090204" pitchFamily="34" charset="0"/>
              </a:defRPr>
            </a:lvl6pPr>
            <a:lvl7pPr eaLnBrk="0" fontAlgn="base" hangingPunct="0">
              <a:spcBef>
                <a:spcPct val="0"/>
              </a:spcBef>
              <a:spcAft>
                <a:spcPct val="0"/>
              </a:spcAft>
              <a:defRPr>
                <a:solidFill>
                  <a:schemeClr val="tx1"/>
                </a:solidFill>
                <a:latin typeface="Arial" panose="020B0604020202090204" pitchFamily="34" charset="0"/>
              </a:defRPr>
            </a:lvl7pPr>
            <a:lvl8pPr eaLnBrk="0" fontAlgn="base" hangingPunct="0">
              <a:spcBef>
                <a:spcPct val="0"/>
              </a:spcBef>
              <a:spcAft>
                <a:spcPct val="0"/>
              </a:spcAft>
              <a:defRPr>
                <a:solidFill>
                  <a:schemeClr val="tx1"/>
                </a:solidFill>
                <a:latin typeface="Arial" panose="020B0604020202090204" pitchFamily="34" charset="0"/>
              </a:defRPr>
            </a:lvl8pPr>
            <a:lvl9pPr eaLnBrk="0" fontAlgn="base" hangingPunct="0">
              <a:spcBef>
                <a:spcPct val="0"/>
              </a:spcBef>
              <a:spcAft>
                <a:spcPct val="0"/>
              </a:spcAft>
              <a:defRPr>
                <a:solidFill>
                  <a:schemeClr val="tx1"/>
                </a:solidFill>
                <a:latin typeface="Arial" panose="020B060402020209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br>
              <a:rPr kumimoji="0" lang="zh-CN" altLang="zh-CN" sz="800" b="0" i="0" u="none" strike="noStrike" cap="none" normalizeH="0" baseline="0" dirty="0">
                <a:ln>
                  <a:noFill/>
                </a:ln>
                <a:solidFill>
                  <a:schemeClr val="tx1"/>
                </a:solidFill>
                <a:effectLst/>
                <a:latin typeface="Arial" panose="020B0604020202090204" pitchFamily="34" charset="0"/>
              </a:rPr>
            </a:br>
            <a:endParaRPr kumimoji="0" lang="zh-CN" altLang="zh-CN" sz="1800" b="0" i="0" u="none" strike="noStrike" cap="none" normalizeH="0" baseline="0" dirty="0">
              <a:ln>
                <a:noFill/>
              </a:ln>
              <a:solidFill>
                <a:schemeClr val="tx1"/>
              </a:solidFill>
              <a:effectLst/>
              <a:latin typeface="Arial" panose="020B0604020202090204" pitchFamily="34" charset="0"/>
            </a:endParaRPr>
          </a:p>
        </p:txBody>
      </p:sp>
      <p:sp>
        <p:nvSpPr>
          <p:cNvPr id="18" name="Rectangle 4"/>
          <p:cNvSpPr>
            <a:spLocks noChangeArrowheads="1"/>
          </p:cNvSpPr>
          <p:nvPr/>
        </p:nvSpPr>
        <p:spPr bwMode="auto">
          <a:xfrm>
            <a:off x="0" y="0"/>
            <a:ext cx="92398" cy="692473"/>
          </a:xfrm>
          <a:prstGeom prst="rect">
            <a:avLst/>
          </a:prstGeom>
          <a:solidFill>
            <a:srgbClr val="FFFFFF"/>
          </a:solidFill>
          <a:ln>
            <a:noFill/>
          </a:ln>
          <a:effectLst/>
        </p:spPr>
        <p:txBody>
          <a:bodyPr vert="horz" wrap="none" lIns="0" tIns="45720" rIns="91440" bIns="76176" numCol="1" anchor="t" anchorCtr="0" compatLnSpc="1">
            <a:spAutoFit/>
          </a:bodyPr>
          <a:lstStyle>
            <a:lvl1pPr eaLnBrk="0" fontAlgn="base" hangingPunct="0">
              <a:spcBef>
                <a:spcPct val="0"/>
              </a:spcBef>
              <a:spcAft>
                <a:spcPct val="0"/>
              </a:spcAft>
              <a:defRPr>
                <a:solidFill>
                  <a:schemeClr val="tx1"/>
                </a:solidFill>
                <a:latin typeface="Arial" panose="020B0604020202090204" pitchFamily="34" charset="0"/>
              </a:defRPr>
            </a:lvl1pPr>
            <a:lvl2pPr eaLnBrk="0" fontAlgn="base" hangingPunct="0">
              <a:spcBef>
                <a:spcPct val="0"/>
              </a:spcBef>
              <a:spcAft>
                <a:spcPct val="0"/>
              </a:spcAft>
              <a:defRPr>
                <a:solidFill>
                  <a:schemeClr val="tx1"/>
                </a:solidFill>
                <a:latin typeface="Arial" panose="020B0604020202090204" pitchFamily="34" charset="0"/>
              </a:defRPr>
            </a:lvl2pPr>
            <a:lvl3pPr eaLnBrk="0" fontAlgn="base" hangingPunct="0">
              <a:spcBef>
                <a:spcPct val="0"/>
              </a:spcBef>
              <a:spcAft>
                <a:spcPct val="0"/>
              </a:spcAft>
              <a:defRPr>
                <a:solidFill>
                  <a:schemeClr val="tx1"/>
                </a:solidFill>
                <a:latin typeface="Arial" panose="020B0604020202090204" pitchFamily="34" charset="0"/>
              </a:defRPr>
            </a:lvl3pPr>
            <a:lvl4pPr eaLnBrk="0" fontAlgn="base" hangingPunct="0">
              <a:spcBef>
                <a:spcPct val="0"/>
              </a:spcBef>
              <a:spcAft>
                <a:spcPct val="0"/>
              </a:spcAft>
              <a:defRPr>
                <a:solidFill>
                  <a:schemeClr val="tx1"/>
                </a:solidFill>
                <a:latin typeface="Arial" panose="020B0604020202090204" pitchFamily="34" charset="0"/>
              </a:defRPr>
            </a:lvl4pPr>
            <a:lvl5pPr eaLnBrk="0" fontAlgn="base" hangingPunct="0">
              <a:spcBef>
                <a:spcPct val="0"/>
              </a:spcBef>
              <a:spcAft>
                <a:spcPct val="0"/>
              </a:spcAft>
              <a:defRPr>
                <a:solidFill>
                  <a:schemeClr val="tx1"/>
                </a:solidFill>
                <a:latin typeface="Arial" panose="020B0604020202090204" pitchFamily="34" charset="0"/>
              </a:defRPr>
            </a:lvl5pPr>
            <a:lvl6pPr eaLnBrk="0" fontAlgn="base" hangingPunct="0">
              <a:spcBef>
                <a:spcPct val="0"/>
              </a:spcBef>
              <a:spcAft>
                <a:spcPct val="0"/>
              </a:spcAft>
              <a:defRPr>
                <a:solidFill>
                  <a:schemeClr val="tx1"/>
                </a:solidFill>
                <a:latin typeface="Arial" panose="020B0604020202090204" pitchFamily="34" charset="0"/>
              </a:defRPr>
            </a:lvl6pPr>
            <a:lvl7pPr eaLnBrk="0" fontAlgn="base" hangingPunct="0">
              <a:spcBef>
                <a:spcPct val="0"/>
              </a:spcBef>
              <a:spcAft>
                <a:spcPct val="0"/>
              </a:spcAft>
              <a:defRPr>
                <a:solidFill>
                  <a:schemeClr val="tx1"/>
                </a:solidFill>
                <a:latin typeface="Arial" panose="020B0604020202090204" pitchFamily="34" charset="0"/>
              </a:defRPr>
            </a:lvl7pPr>
            <a:lvl8pPr eaLnBrk="0" fontAlgn="base" hangingPunct="0">
              <a:spcBef>
                <a:spcPct val="0"/>
              </a:spcBef>
              <a:spcAft>
                <a:spcPct val="0"/>
              </a:spcAft>
              <a:defRPr>
                <a:solidFill>
                  <a:schemeClr val="tx1"/>
                </a:solidFill>
                <a:latin typeface="Arial" panose="020B0604020202090204" pitchFamily="34" charset="0"/>
              </a:defRPr>
            </a:lvl8pPr>
            <a:lvl9pPr eaLnBrk="0" fontAlgn="base" hangingPunct="0">
              <a:spcBef>
                <a:spcPct val="0"/>
              </a:spcBef>
              <a:spcAft>
                <a:spcPct val="0"/>
              </a:spcAft>
              <a:defRPr>
                <a:solidFill>
                  <a:schemeClr val="tx1"/>
                </a:solidFill>
                <a:latin typeface="Arial" panose="020B0604020202090204" pitchFamily="34" charset="0"/>
              </a:defRPr>
            </a:lvl9pPr>
          </a:lstStyle>
          <a:p>
            <a:pPr marL="0" marR="0" lvl="0" indent="0" algn="l" defTabSz="914400" rtl="0" eaLnBrk="0" fontAlgn="t" latinLnBrk="0" hangingPunct="0">
              <a:lnSpc>
                <a:spcPct val="100000"/>
              </a:lnSpc>
              <a:spcBef>
                <a:spcPct val="0"/>
              </a:spcBef>
              <a:spcAft>
                <a:spcPct val="0"/>
              </a:spcAft>
              <a:buClrTx/>
              <a:buSzTx/>
              <a:buFontTx/>
              <a:buNone/>
            </a:pPr>
            <a:endParaRPr kumimoji="0" lang="zh-CN" altLang="zh-CN" sz="1100" b="0" i="0" u="none" strike="noStrike" cap="none" normalizeH="0" baseline="0" dirty="0">
              <a:ln>
                <a:noFill/>
              </a:ln>
              <a:solidFill>
                <a:srgbClr val="5D5D5D"/>
              </a:solidFill>
              <a:effectLst/>
              <a:latin typeface="Arial" panose="020B0604020202090204" pitchFamily="34" charset="0"/>
              <a:ea typeface="Helvetica Neue" panose="02000503000000020004"/>
            </a:endParaRPr>
          </a:p>
          <a:p>
            <a:pPr marL="0" marR="0" lvl="0" indent="0" algn="l" defTabSz="914400" rtl="0" eaLnBrk="0" fontAlgn="base" latinLnBrk="0" hangingPunct="0">
              <a:lnSpc>
                <a:spcPct val="100000"/>
              </a:lnSpc>
              <a:spcBef>
                <a:spcPct val="0"/>
              </a:spcBef>
              <a:spcAft>
                <a:spcPct val="0"/>
              </a:spcAft>
              <a:buClrTx/>
              <a:buSzTx/>
              <a:buFontTx/>
              <a:buNone/>
            </a:pPr>
            <a:br>
              <a:rPr kumimoji="0" lang="zh-CN" altLang="zh-CN" sz="800" b="0" i="0" u="none" strike="noStrike" cap="none" normalizeH="0" baseline="0" dirty="0">
                <a:ln>
                  <a:noFill/>
                </a:ln>
                <a:solidFill>
                  <a:schemeClr val="tx1"/>
                </a:solidFill>
                <a:effectLst/>
                <a:latin typeface="Arial" panose="020B0604020202090204" pitchFamily="34" charset="0"/>
              </a:rPr>
            </a:br>
            <a:endParaRPr kumimoji="0" lang="zh-CN" altLang="zh-CN" sz="1800" b="0" i="0" u="none" strike="noStrike" cap="none" normalizeH="0" baseline="0" dirty="0">
              <a:ln>
                <a:noFill/>
              </a:ln>
              <a:solidFill>
                <a:schemeClr val="tx1"/>
              </a:solidFill>
              <a:effectLst/>
              <a:latin typeface="Arial" panose="020B060402020209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9" name=""/>
        <p:cNvGrpSpPr/>
        <p:nvPr/>
      </p:nvGrpSpPr>
      <p:grpSpPr>
        <a:xfrm>
          <a:off x="0" y="0"/>
          <a:ext cx="0" cy="0"/>
          <a:chOff x="0" y="0"/>
          <a:chExt cx="0" cy="0"/>
        </a:xfrm>
      </p:grpSpPr>
      <p:sp>
        <p:nvSpPr>
          <p:cNvPr id="20" name="标题 1"/>
          <p:cNvSpPr>
            <a:spLocks noGrp="1"/>
          </p:cNvSpPr>
          <p:nvPr>
            <p:ph type="title"/>
          </p:nvPr>
        </p:nvSpPr>
        <p:spPr>
          <a:xfrm>
            <a:off x="301658" y="70559"/>
            <a:ext cx="11444140" cy="749572"/>
          </a:xfrm>
          <a:solidFill>
            <a:schemeClr val="bg1"/>
          </a:solidFill>
        </p:spPr>
        <p:txBody>
          <a:bodyPr/>
          <a:lstStyle/>
          <a:p>
            <a:pPr algn="ctr"/>
            <a:r>
              <a:rPr lang="en-US" altLang="zh-CN" dirty="0"/>
              <a:t>LHAASO Manuscripts</a:t>
            </a:r>
            <a:endParaRPr lang="zh-CN" altLang="en-US" dirty="0"/>
          </a:p>
        </p:txBody>
      </p:sp>
      <p:sp>
        <p:nvSpPr>
          <p:cNvPr id="21" name="内容占位符 2"/>
          <p:cNvSpPr>
            <a:spLocks noGrp="1"/>
          </p:cNvSpPr>
          <p:nvPr>
            <p:ph idx="1"/>
          </p:nvPr>
        </p:nvSpPr>
        <p:spPr>
          <a:xfrm>
            <a:off x="478155" y="951230"/>
            <a:ext cx="11266805" cy="5393055"/>
          </a:xfrm>
        </p:spPr>
        <p:txBody>
          <a:bodyPr>
            <a:noAutofit/>
          </a:bodyPr>
          <a:lstStyle/>
          <a:p>
            <a:pPr marL="0" indent="0">
              <a:buClr>
                <a:schemeClr val="accent1">
                  <a:alpha val="100000"/>
                </a:schemeClr>
              </a:buClr>
              <a:buSzPct val="92000"/>
              <a:buFont typeface="Wingdings 2" panose="05020102010507070707" pitchFamily="18" charset="2"/>
              <a:buNone/>
            </a:pPr>
            <a:r>
              <a:rPr lang="en-US" sz="1400">
                <a:solidFill>
                  <a:srgbClr val="FF0000">
                    <a:alpha val="100000"/>
                  </a:srgbClr>
                </a:solidFill>
                <a:latin typeface="NimbusRomNo9L-Regu"/>
                <a:ea typeface="Microsoft YaHei UI" panose="020B0503020204020204" pitchFamily="34" charset="-122"/>
                <a:cs typeface="+mn-cs"/>
              </a:rPr>
              <a:t>MS61(SL)</a:t>
            </a:r>
            <a:r>
              <a:rPr lang="en-US" sz="1400" b="1">
                <a:solidFill>
                  <a:srgbClr val="FF0000">
                    <a:alpha val="100000"/>
                  </a:srgbClr>
                </a:solidFill>
                <a:latin typeface="NimbusRomNo9L-Regu"/>
                <a:ea typeface="Microsoft YaHei UI" panose="020B0503020204020204" pitchFamily="34" charset="-122"/>
                <a:cs typeface="+mn-cs"/>
              </a:rPr>
              <a:t>:</a:t>
            </a:r>
            <a:r>
              <a:rPr lang="en-US" sz="1400" b="1">
                <a:solidFill>
                  <a:srgbClr val="000000">
                    <a:alpha val="100000"/>
                  </a:srgbClr>
                </a:solidFill>
                <a:latin typeface="NimbusRomNo9L-Regu"/>
                <a:ea typeface="Microsoft YaHei UI" panose="020B0503020204020204" pitchFamily="34" charset="-122"/>
                <a:cs typeface="+mn-cs"/>
              </a:rPr>
              <a:t> An extreme particle accelerator powered by PSR J1849-0001</a:t>
            </a:r>
            <a:r>
              <a:rPr lang="en-US" sz="1400">
                <a:solidFill>
                  <a:srgbClr val="000000">
                    <a:alpha val="100000"/>
                  </a:srgbClr>
                </a:solidFill>
                <a:latin typeface="NimbusRomNo9L-Regu"/>
                <a:ea typeface="Microsoft YaHei UI" panose="020B0503020204020204" pitchFamily="34" charset="-122"/>
                <a:cs typeface="+mn-cs"/>
              </a:rPr>
              <a:t> </a:t>
            </a:r>
            <a:r>
              <a:rPr lang="en-US" sz="1400" b="1">
                <a:solidFill>
                  <a:srgbClr val="FF0000">
                    <a:alpha val="100000"/>
                  </a:srgbClr>
                </a:solidFill>
                <a:latin typeface="NimbusRomNo9L-Regu"/>
                <a:ea typeface="Microsoft YaHei UI" panose="020B0503020204020204" pitchFamily="34" charset="-122"/>
                <a:cs typeface="+mn-cs"/>
              </a:rPr>
              <a:t>Accepted</a:t>
            </a:r>
            <a:r>
              <a:rPr lang="en-US" sz="1400">
                <a:solidFill>
                  <a:srgbClr val="000000">
                    <a:alpha val="100000"/>
                  </a:srgbClr>
                </a:solidFill>
                <a:latin typeface="NimbusRomNo9L-Regu"/>
                <a:ea typeface="Microsoft YaHei UI" panose="020B0503020204020204" pitchFamily="34" charset="-122"/>
                <a:cs typeface="+mn-cs"/>
              </a:rPr>
              <a:t> by NA</a:t>
            </a:r>
            <a:r>
              <a:rPr lang="en-US" sz="1400" b="1">
                <a:solidFill>
                  <a:srgbClr val="000000">
                    <a:alpha val="100000"/>
                  </a:srgbClr>
                </a:solidFill>
                <a:latin typeface="NimbusRomNo9L-Regu"/>
                <a:ea typeface="Microsoft YaHei UI" panose="020B0503020204020204" pitchFamily="34" charset="-122"/>
                <a:cs typeface="+mn-cs"/>
              </a:rPr>
              <a:t> DOI: 10.48550/arXiv.2603.15537 </a:t>
            </a:r>
            <a:r>
              <a:rPr lang="en-US" sz="1400" b="1">
                <a:solidFill>
                  <a:srgbClr val="FF0000">
                    <a:alpha val="100000"/>
                  </a:srgbClr>
                </a:solidFill>
                <a:latin typeface="NimbusRomNo9L-Regu"/>
                <a:ea typeface="Microsoft YaHei UI" panose="020B0503020204020204" pitchFamily="34" charset="-122"/>
                <a:cs typeface="+mn-cs"/>
              </a:rPr>
              <a:t>March 2026</a:t>
            </a:r>
            <a:endParaRPr lang="en-US" sz="1400" b="1">
              <a:solidFill>
                <a:srgbClr val="000000">
                  <a:alpha val="100000"/>
                </a:srgbClr>
              </a:solidFill>
              <a:latin typeface="NimbusRomNo9L-Regu"/>
              <a:ea typeface="Microsoft YaHei UI" panose="020B0503020204020204" pitchFamily="34" charset="-122"/>
              <a:cs typeface="+mn-cs"/>
            </a:endParaRPr>
          </a:p>
          <a:p>
            <a:pPr marL="0" indent="0">
              <a:buClr>
                <a:schemeClr val="accent1">
                  <a:alpha val="100000"/>
                </a:schemeClr>
              </a:buClr>
              <a:buSzPct val="92000"/>
              <a:buFont typeface="Wingdings 2" panose="05020102010507070707" pitchFamily="18" charset="2"/>
              <a:buNone/>
            </a:pPr>
            <a:r>
              <a:rPr lang="en-US" sz="1400">
                <a:solidFill>
                  <a:srgbClr val="FF0000">
                    <a:alpha val="100000"/>
                  </a:srgbClr>
                </a:solidFill>
                <a:latin typeface="NimbusRomNo9L-Regu"/>
                <a:ea typeface="Microsoft YaHei UI" panose="020B0503020204020204" pitchFamily="34" charset="-122"/>
                <a:cs typeface="+mn-cs"/>
              </a:rPr>
              <a:t>MS62(HB): </a:t>
            </a:r>
            <a:r>
              <a:rPr lang="en-US" sz="1400" b="1">
                <a:solidFill>
                  <a:schemeClr val="tx1">
                    <a:alpha val="100000"/>
                  </a:schemeClr>
                </a:solidFill>
                <a:latin typeface="NimbusRomNo9L-Regu"/>
                <a:ea typeface="Microsoft YaHei UI" panose="020B0503020204020204" pitchFamily="34" charset="-122"/>
                <a:cs typeface="+mn-cs"/>
              </a:rPr>
              <a:t>All-sky search for individual Primordial Black Hole burst with LHAASO</a:t>
            </a:r>
            <a:r>
              <a:rPr lang="en-US" sz="1400">
                <a:solidFill>
                  <a:schemeClr val="tx1">
                    <a:alpha val="100000"/>
                  </a:schemeClr>
                </a:solidFill>
                <a:latin typeface="NimbusRomNo9L-Regu"/>
                <a:ea typeface="Microsoft YaHei UI" panose="020B0503020204020204" pitchFamily="34" charset="-122"/>
                <a:cs typeface="+mn-cs"/>
              </a:rPr>
              <a:t>  </a:t>
            </a:r>
            <a:r>
              <a:rPr sz="1400">
                <a:solidFill>
                  <a:srgbClr val="5D5D5D">
                    <a:alpha val="100000"/>
                  </a:srgbClr>
                </a:solidFill>
                <a:highlight>
                  <a:srgbClr val="FFFFFF">
                    <a:alpha val="100000"/>
                  </a:srgbClr>
                </a:highlight>
                <a:latin typeface="Helvetica Neue" panose="02000503000000020004"/>
                <a:ea typeface="Helvetica Neue" panose="02000503000000020004"/>
                <a:cs typeface="+mn-cs"/>
              </a:rPr>
              <a:t> Physical Review Letters, Volume 135, Issue 18, id.181005, 8 pp. DOI: </a:t>
            </a:r>
            <a:r>
              <a:rPr sz="1400" u="sng">
                <a:solidFill>
                  <a:srgbClr val="2458C6">
                    <a:alpha val="100000"/>
                  </a:srgbClr>
                </a:solidFill>
                <a:highlight>
                  <a:srgbClr val="FFFFFF">
                    <a:alpha val="100000"/>
                  </a:srgbClr>
                </a:highlight>
                <a:latin typeface="Helvetica Neue" panose="02000503000000020004"/>
                <a:ea typeface="Helvetica Neue" panose="02000503000000020004"/>
                <a:cs typeface="+mn-cs"/>
              </a:rPr>
              <a:t>10.1103/nkby-9cs3 </a:t>
            </a:r>
            <a:r>
              <a:rPr sz="1400">
                <a:solidFill>
                  <a:srgbClr val="FF0000">
                    <a:alpha val="100000"/>
                  </a:srgbClr>
                </a:solidFill>
                <a:highlight>
                  <a:srgbClr val="FFFFFF">
                    <a:alpha val="100000"/>
                  </a:srgbClr>
                </a:highlight>
                <a:latin typeface="Helvetica Neue" panose="02000503000000020004"/>
                <a:ea typeface="Helvetica Neue" panose="02000503000000020004"/>
                <a:cs typeface="+mn-cs"/>
              </a:rPr>
              <a:t>October 2025</a:t>
            </a:r>
            <a:endParaRPr sz="1400">
              <a:solidFill>
                <a:srgbClr val="FF0000">
                  <a:alpha val="100000"/>
                </a:srgbClr>
              </a:solidFill>
              <a:highlight>
                <a:srgbClr val="FFFFFF">
                  <a:alpha val="100000"/>
                </a:srgbClr>
              </a:highlight>
              <a:latin typeface="Helvetica Neue" panose="02000503000000020004"/>
              <a:ea typeface="Helvetica Neue" panose="02000503000000020004"/>
              <a:cs typeface="+mn-cs"/>
            </a:endParaRPr>
          </a:p>
          <a:p>
            <a:pPr marL="0" indent="0">
              <a:buClr>
                <a:schemeClr val="accent1">
                  <a:alpha val="100000"/>
                </a:schemeClr>
              </a:buClr>
              <a:buSzPct val="92000"/>
              <a:buFont typeface="Wingdings 2" panose="05020102010507070707" pitchFamily="18" charset="2"/>
              <a:buNone/>
            </a:pPr>
            <a:r>
              <a:rPr lang="en-US" sz="1400">
                <a:solidFill>
                  <a:srgbClr val="FF0000">
                    <a:alpha val="100000"/>
                  </a:srgbClr>
                </a:solidFill>
                <a:latin typeface="NimbusRomNo9L-Regu"/>
                <a:ea typeface="Microsoft YaHei UI" panose="020B0503020204020204" pitchFamily="34" charset="-122"/>
                <a:cs typeface="+mn-cs"/>
              </a:rPr>
              <a:t>MS63(ZY): </a:t>
            </a:r>
            <a:r>
              <a:rPr lang="en-US" sz="1400" b="1">
                <a:solidFill>
                  <a:schemeClr val="tx1">
                    <a:alpha val="100000"/>
                  </a:schemeClr>
                </a:solidFill>
                <a:latin typeface="NimbusRomNo9L-Regu"/>
                <a:ea typeface="Microsoft YaHei UI" panose="020B0503020204020204" pitchFamily="34" charset="-122"/>
                <a:cs typeface="+mn-cs"/>
              </a:rPr>
              <a:t>LHAASO Detection of Ultra-High-Energy Gamma-Ray Emission toward the Giant Molecular Clouds</a:t>
            </a:r>
            <a:r>
              <a:rPr lang="en-US" sz="1400">
                <a:solidFill>
                  <a:schemeClr val="tx1">
                    <a:alpha val="100000"/>
                  </a:schemeClr>
                </a:solidFill>
                <a:latin typeface="NimbusRomNo9L-Regu"/>
                <a:ea typeface="Microsoft YaHei UI" panose="020B0503020204020204" pitchFamily="34" charset="-122"/>
                <a:cs typeface="+mn-cs"/>
              </a:rPr>
              <a:t>  submitted to NA </a:t>
            </a:r>
            <a:r>
              <a:rPr sz="1400">
                <a:solidFill>
                  <a:srgbClr val="5D5D5D">
                    <a:alpha val="100000"/>
                  </a:srgbClr>
                </a:solidFill>
                <a:highlight>
                  <a:srgbClr val="FFFFFF">
                    <a:alpha val="100000"/>
                  </a:srgbClr>
                </a:highlight>
                <a:latin typeface="Helvetica Neue" panose="02000503000000020004"/>
                <a:ea typeface="Helvetica Neue" panose="02000503000000020004"/>
                <a:cs typeface="+mn-cs"/>
              </a:rPr>
              <a:t>arXiv:2511.05015 DOI: 10.1103/gc7n-ypqw </a:t>
            </a:r>
            <a:r>
              <a:rPr sz="1400">
                <a:solidFill>
                  <a:srgbClr val="FF0000">
                    <a:alpha val="100000"/>
                  </a:srgbClr>
                </a:solidFill>
                <a:highlight>
                  <a:srgbClr val="FFFFFF">
                    <a:alpha val="100000"/>
                  </a:srgbClr>
                </a:highlight>
                <a:latin typeface="Helvetica Neue" panose="02000503000000020004"/>
                <a:ea typeface="Helvetica Neue" panose="02000503000000020004"/>
                <a:cs typeface="+mn-cs"/>
              </a:rPr>
              <a:t>December 2025</a:t>
            </a:r>
            <a:endParaRPr sz="1400">
              <a:solidFill>
                <a:srgbClr val="FF0000">
                  <a:alpha val="100000"/>
                </a:srgbClr>
              </a:solidFill>
              <a:highlight>
                <a:srgbClr val="FFFFFF">
                  <a:alpha val="100000"/>
                </a:srgbClr>
              </a:highlight>
              <a:latin typeface="Helvetica Neue" panose="02000503000000020004"/>
              <a:ea typeface="Helvetica Neue" panose="02000503000000020004"/>
              <a:cs typeface="+mn-cs"/>
            </a:endParaRPr>
          </a:p>
          <a:p>
            <a:pPr marL="0" lvl="0" indent="0">
              <a:buClr>
                <a:schemeClr val="accent1">
                  <a:alpha val="100000"/>
                </a:schemeClr>
              </a:buClr>
              <a:buSzPct val="92000"/>
              <a:buFont typeface="Wingdings 2" panose="05020102010507070707" pitchFamily="18" charset="2"/>
              <a:buNone/>
            </a:pPr>
            <a:r>
              <a:rPr lang="en-US" sz="1400">
                <a:solidFill>
                  <a:srgbClr val="FF0200">
                    <a:alpha val="100000"/>
                  </a:srgbClr>
                </a:solidFill>
                <a:latin typeface="NimbusRomNo9L-Regu"/>
                <a:ea typeface="Microsoft YaHei UI" panose="020B0503020204020204" pitchFamily="34" charset="-122"/>
                <a:cs typeface="+mn-cs"/>
              </a:rPr>
              <a:t>MS64(SS):</a:t>
            </a:r>
            <a:r>
              <a:rPr lang="en-US" sz="1400">
                <a:solidFill>
                  <a:schemeClr val="tx1">
                    <a:alpha val="100000"/>
                  </a:schemeClr>
                </a:solidFill>
                <a:latin typeface="NimbusRomNo9L-Regu"/>
                <a:ea typeface="Microsoft YaHei UI" panose="020B0503020204020204" pitchFamily="34" charset="-122"/>
                <a:cs typeface="+mn-cs"/>
              </a:rPr>
              <a:t> </a:t>
            </a:r>
            <a:r>
              <a:rPr sz="1400" b="1">
                <a:solidFill>
                  <a:srgbClr val="000000">
                    <a:alpha val="100000"/>
                  </a:srgbClr>
                </a:solidFill>
                <a:latin typeface="NimbusSanL-Bold"/>
                <a:ea typeface="NimbusSanL-Bold"/>
                <a:cs typeface="+mn-cs"/>
              </a:rPr>
              <a:t>Cygnus X-3: A variable petaelectronvolt gamma-ray source  Submitted to NSR DOI: 10.48550/arXiv.2512.16638</a:t>
            </a:r>
            <a:endParaRPr sz="1400" b="1">
              <a:solidFill>
                <a:srgbClr val="000000">
                  <a:alpha val="100000"/>
                </a:srgbClr>
              </a:solidFill>
              <a:latin typeface="NimbusSanL-Bold"/>
              <a:ea typeface="NimbusSanL-Bold"/>
              <a:cs typeface="+mn-cs"/>
            </a:endParaRPr>
          </a:p>
          <a:p>
            <a:pPr marL="0" lvl="0" indent="0">
              <a:buClr>
                <a:schemeClr val="accent1">
                  <a:alpha val="100000"/>
                </a:schemeClr>
              </a:buClr>
              <a:buSzPct val="92000"/>
              <a:buFont typeface="Wingdings 2" panose="05020102010507070707" pitchFamily="18" charset="2"/>
              <a:buNone/>
            </a:pPr>
            <a:r>
              <a:rPr lang="en-US" sz="1400" b="0">
                <a:solidFill>
                  <a:srgbClr val="FF0000">
                    <a:alpha val="100000"/>
                  </a:srgbClr>
                </a:solidFill>
                <a:latin typeface="SFBX1200"/>
                <a:ea typeface="SFBX1200"/>
                <a:cs typeface="+mn-cs"/>
              </a:rPr>
              <a:t>MS65 (ZY):</a:t>
            </a:r>
            <a:r>
              <a:rPr lang="en-US" sz="1400" b="1">
                <a:solidFill>
                  <a:srgbClr val="000000">
                    <a:alpha val="100000"/>
                  </a:srgbClr>
                </a:solidFill>
                <a:latin typeface="SFBX1200"/>
                <a:ea typeface="SFBX1200"/>
                <a:cs typeface="+mn-cs"/>
              </a:rPr>
              <a:t>  </a:t>
            </a:r>
            <a:r>
              <a:rPr sz="1400" b="1">
                <a:solidFill>
                  <a:srgbClr val="000000">
                    <a:alpha val="100000"/>
                  </a:srgbClr>
                </a:solidFill>
                <a:latin typeface="SFBX1200"/>
                <a:ea typeface="SFBX1200"/>
                <a:cs typeface="+mn-cs"/>
              </a:rPr>
              <a:t>Energy calibration of the LHAASO-KM2A by using the cosmic ray Moon shadow Physical Review D, Volume 112, Issue 12, id.123051, 12 pp, </a:t>
            </a:r>
            <a:r>
              <a:rPr sz="1400" b="1">
                <a:solidFill>
                  <a:srgbClr val="FF0000">
                    <a:alpha val="100000"/>
                  </a:srgbClr>
                </a:solidFill>
                <a:latin typeface="SFBX1200"/>
                <a:ea typeface="SFBX1200"/>
                <a:cs typeface="+mn-cs"/>
              </a:rPr>
              <a:t>December 2025</a:t>
            </a:r>
            <a:endParaRPr sz="1400" b="1">
              <a:solidFill>
                <a:srgbClr val="FF0000">
                  <a:alpha val="100000"/>
                </a:srgbClr>
              </a:solidFill>
              <a:latin typeface="SFBX1200"/>
              <a:ea typeface="SFBX1200"/>
              <a:cs typeface="+mn-cs"/>
            </a:endParaRPr>
          </a:p>
          <a:p>
            <a:pPr marL="0" lvl="0" indent="0">
              <a:buClr>
                <a:schemeClr val="accent1">
                  <a:alpha val="100000"/>
                </a:schemeClr>
              </a:buClr>
              <a:buSzPct val="92000"/>
              <a:buFont typeface="Wingdings 2" panose="05020102010507070707" pitchFamily="18" charset="2"/>
              <a:buNone/>
            </a:pPr>
            <a:r>
              <a:rPr lang="en-US" sz="1400">
                <a:solidFill>
                  <a:srgbClr val="FF0000">
                    <a:alpha val="100000"/>
                  </a:srgbClr>
                </a:solidFill>
                <a:latin typeface="NimbusRomNo9L-Regu"/>
                <a:ea typeface="Microsoft YaHei UI" panose="020B0503020204020204" pitchFamily="34" charset="-122"/>
                <a:cs typeface="+mn-cs"/>
              </a:rPr>
              <a:t>MS66(SL):</a:t>
            </a:r>
            <a:r>
              <a:rPr lang="en-US" sz="1400">
                <a:solidFill>
                  <a:schemeClr val="tx1">
                    <a:alpha val="100000"/>
                  </a:schemeClr>
                </a:solidFill>
                <a:latin typeface="NimbusRomNo9L-Regu"/>
                <a:ea typeface="Microsoft YaHei UI" panose="020B0503020204020204" pitchFamily="34" charset="-122"/>
                <a:cs typeface="+mn-cs"/>
              </a:rPr>
              <a:t> </a:t>
            </a:r>
            <a:r>
              <a:rPr sz="1400" b="1">
                <a:solidFill>
                  <a:srgbClr val="000000">
                    <a:alpha val="100000"/>
                  </a:srgbClr>
                </a:solidFill>
                <a:latin typeface="CMBX12"/>
                <a:ea typeface="CMBX12"/>
                <a:cs typeface="+mn-cs"/>
              </a:rPr>
              <a:t>First detection of ultra-high energy emission from gamma-ray binary LS I +61</a:t>
            </a:r>
            <a:r>
              <a:rPr sz="1400" b="1" i="1">
                <a:solidFill>
                  <a:srgbClr val="000000">
                    <a:alpha val="100000"/>
                  </a:srgbClr>
                </a:solidFill>
                <a:latin typeface="CMSY8"/>
                <a:ea typeface="CMSY8"/>
                <a:cs typeface="+mn-cs"/>
              </a:rPr>
              <a:t>◦ </a:t>
            </a:r>
            <a:r>
              <a:rPr sz="1400" b="1">
                <a:solidFill>
                  <a:srgbClr val="000000">
                    <a:alpha val="100000"/>
                  </a:srgbClr>
                </a:solidFill>
                <a:latin typeface="CMBX12"/>
                <a:ea typeface="CMBX12"/>
                <a:cs typeface="+mn-cs"/>
              </a:rPr>
              <a:t>303 </a:t>
            </a:r>
            <a:r>
              <a:rPr sz="1400" b="1">
                <a:solidFill>
                  <a:srgbClr val="FF0000">
                    <a:alpha val="100000"/>
                  </a:srgbClr>
                </a:solidFill>
                <a:latin typeface="CMBX12"/>
                <a:ea typeface="CMBX12"/>
                <a:cs typeface="+mn-cs"/>
              </a:rPr>
              <a:t>Accepted</a:t>
            </a:r>
            <a:r>
              <a:rPr sz="1400" b="1">
                <a:solidFill>
                  <a:srgbClr val="000000">
                    <a:alpha val="100000"/>
                  </a:srgbClr>
                </a:solidFill>
                <a:latin typeface="CMBX12"/>
                <a:ea typeface="CMBX12"/>
                <a:cs typeface="+mn-cs"/>
              </a:rPr>
              <a:t> by PRL </a:t>
            </a:r>
            <a:r>
              <a:rPr sz="1400">
                <a:solidFill>
                  <a:srgbClr val="5D5D5D">
                    <a:alpha val="100000"/>
                  </a:srgbClr>
                </a:solidFill>
                <a:highlight>
                  <a:srgbClr val="FFFFFF">
                    <a:alpha val="100000"/>
                  </a:srgbClr>
                </a:highlight>
                <a:latin typeface="Helvetica Neue" panose="02000503000000020004"/>
                <a:ea typeface="Helvetica Neue" panose="02000503000000020004"/>
                <a:cs typeface="+mn-cs"/>
              </a:rPr>
              <a:t>eprint arXiv:2510.23345</a:t>
            </a:r>
            <a:endParaRPr sz="1400">
              <a:solidFill>
                <a:srgbClr val="5D5D5D">
                  <a:alpha val="100000"/>
                </a:srgbClr>
              </a:solidFill>
              <a:highlight>
                <a:srgbClr val="FFFFFF">
                  <a:alpha val="100000"/>
                </a:srgbClr>
              </a:highlight>
              <a:latin typeface="Helvetica Neue" panose="02000503000000020004"/>
              <a:ea typeface="Helvetica Neue" panose="02000503000000020004"/>
              <a:cs typeface="+mn-cs"/>
            </a:endParaRPr>
          </a:p>
          <a:p>
            <a:pPr marL="0" lvl="0" indent="0">
              <a:buClr>
                <a:schemeClr val="accent1">
                  <a:alpha val="100000"/>
                </a:schemeClr>
              </a:buClr>
              <a:buSzPct val="92000"/>
              <a:buFont typeface="Wingdings 2" panose="05020102010507070707" pitchFamily="18" charset="2"/>
              <a:buNone/>
            </a:pPr>
            <a:r>
              <a:rPr lang="en-US" sz="1400">
                <a:solidFill>
                  <a:srgbClr val="FF0200">
                    <a:alpha val="100000"/>
                  </a:srgbClr>
                </a:solidFill>
                <a:latin typeface="NimbusRomNo9L-Regu"/>
                <a:ea typeface="Microsoft YaHei UI" panose="020B0503020204020204" pitchFamily="34" charset="-122"/>
                <a:cs typeface="+mn-cs"/>
              </a:rPr>
              <a:t>MS67(ZG)</a:t>
            </a:r>
            <a:r>
              <a:rPr lang="en-US" sz="1400">
                <a:solidFill>
                  <a:schemeClr val="tx1">
                    <a:alpha val="100000"/>
                  </a:schemeClr>
                </a:solidFill>
                <a:latin typeface="NimbusRomNo9L-Regu"/>
                <a:ea typeface="Microsoft YaHei UI" panose="020B0503020204020204" pitchFamily="34" charset="-122"/>
                <a:cs typeface="+mn-cs"/>
              </a:rPr>
              <a:t>:</a:t>
            </a:r>
            <a:r>
              <a:rPr lang="en-US" sz="1400" b="1">
                <a:solidFill>
                  <a:schemeClr val="tx1">
                    <a:alpha val="100000"/>
                  </a:schemeClr>
                </a:solidFill>
                <a:latin typeface="NimbusRomNo9L-Regu"/>
                <a:ea typeface="Microsoft YaHei UI" panose="020B0503020204020204" pitchFamily="34" charset="-122"/>
                <a:cs typeface="+mn-cs"/>
              </a:rPr>
              <a:t> </a:t>
            </a:r>
            <a:r>
              <a:rPr sz="1400" b="1">
                <a:solidFill>
                  <a:schemeClr val="tx1">
                    <a:alpha val="100000"/>
                  </a:schemeClr>
                </a:solidFill>
                <a:highlight>
                  <a:srgbClr val="FFFFFF">
                    <a:alpha val="100000"/>
                  </a:srgbClr>
                </a:highlight>
                <a:latin typeface="Helvetica Neue" panose="02000503000000020004"/>
                <a:ea typeface="Helvetica Neue" panose="02000503000000020004"/>
                <a:cs typeface="+mn-cs"/>
              </a:rPr>
              <a:t>Precise Measurement of Cosmic Ray Light and Helium Spectra above 0.1 Peta-electron-Volt</a:t>
            </a:r>
            <a:r>
              <a:rPr lang="en-US" sz="1400" b="1">
                <a:solidFill>
                  <a:schemeClr val="tx1">
                    <a:alpha val="100000"/>
                  </a:schemeClr>
                </a:solidFill>
                <a:latin typeface="NimbusRomNo9L-Regu"/>
                <a:ea typeface="Microsoft YaHei UI" panose="020B0503020204020204" pitchFamily="34" charset="-122"/>
                <a:cs typeface="+mn-cs"/>
              </a:rPr>
              <a:t> Phys. Rev. Lett. 136, 121001 – Published</a:t>
            </a:r>
            <a:r>
              <a:rPr lang="en-US" sz="1400" b="1">
                <a:solidFill>
                  <a:srgbClr val="FF0000">
                    <a:alpha val="100000"/>
                  </a:srgbClr>
                </a:solidFill>
                <a:latin typeface="NimbusRomNo9L-Regu"/>
                <a:ea typeface="Microsoft YaHei UI" panose="020B0503020204020204" pitchFamily="34" charset="-122"/>
                <a:cs typeface="+mn-cs"/>
              </a:rPr>
              <a:t> 26 March, 2026</a:t>
            </a:r>
            <a:r>
              <a:rPr lang="en-US" sz="1400" b="1">
                <a:solidFill>
                  <a:schemeClr val="tx1">
                    <a:alpha val="100000"/>
                  </a:schemeClr>
                </a:solidFill>
                <a:latin typeface="NimbusRomNo9L-Regu"/>
                <a:ea typeface="Microsoft YaHei UI" panose="020B0503020204020204" pitchFamily="34" charset="-122"/>
                <a:cs typeface="+mn-cs"/>
              </a:rPr>
              <a:t> DOI: https://doi.org/10.1103/d838-49gt</a:t>
            </a:r>
            <a:r>
              <a:rPr lang="en-US" sz="1400">
                <a:solidFill>
                  <a:schemeClr val="tx1">
                    <a:alpha val="100000"/>
                  </a:schemeClr>
                </a:solidFill>
                <a:latin typeface="NimbusRomNo9L-Regu"/>
                <a:ea typeface="Microsoft YaHei UI" panose="020B0503020204020204" pitchFamily="34" charset="-122"/>
                <a:cs typeface="+mn-cs"/>
              </a:rPr>
              <a:t>  http://arxiv.org/abs/2511.05013</a:t>
            </a:r>
            <a:endParaRPr lang="en-US" sz="1400">
              <a:solidFill>
                <a:schemeClr val="tx1">
                  <a:alpha val="100000"/>
                </a:schemeClr>
              </a:solidFill>
              <a:latin typeface="NimbusRomNo9L-Regu"/>
              <a:ea typeface="Microsoft YaHei UI" panose="020B0503020204020204" pitchFamily="34" charset="-122"/>
              <a:cs typeface="+mn-cs"/>
            </a:endParaRPr>
          </a:p>
          <a:p>
            <a:pPr marL="0" lvl="0" indent="0">
              <a:buClr>
                <a:schemeClr val="accent1">
                  <a:alpha val="100000"/>
                </a:schemeClr>
              </a:buClr>
              <a:buSzPct val="92000"/>
              <a:buFont typeface="Wingdings 2" panose="05020102010507070707" pitchFamily="18" charset="2"/>
              <a:buNone/>
            </a:pPr>
            <a:r>
              <a:rPr lang="en-US" sz="1400">
                <a:solidFill>
                  <a:srgbClr val="FF0000">
                    <a:alpha val="100000"/>
                  </a:srgbClr>
                </a:solidFill>
                <a:latin typeface="NimbusRomNo9L-Regu"/>
                <a:ea typeface="Microsoft YaHei UI" panose="020B0503020204020204" pitchFamily="34" charset="-122"/>
                <a:cs typeface="+mn-cs"/>
              </a:rPr>
              <a:t>MS68(DR): </a:t>
            </a:r>
            <a:r>
              <a:rPr sz="1400" b="1">
                <a:solidFill>
                  <a:srgbClr val="000000">
                    <a:alpha val="100000"/>
                  </a:srgbClr>
                </a:solidFill>
                <a:latin typeface="NimbusRomNo9L-Medi"/>
                <a:ea typeface="NimbusRomNo9L-Medi"/>
                <a:cs typeface="+mn-cs"/>
              </a:rPr>
              <a:t>Evidence of cosmic-ray acceleration up to sub-PeV energies in the supernova remnant IC 443 </a:t>
            </a:r>
            <a:r>
              <a:rPr sz="1400" b="1">
                <a:solidFill>
                  <a:srgbClr val="FF0000">
                    <a:alpha val="100000"/>
                  </a:srgbClr>
                </a:solidFill>
                <a:latin typeface="NimbusRomNo9L-Medi"/>
                <a:ea typeface="NimbusRomNo9L-Medi"/>
                <a:cs typeface="+mn-cs"/>
              </a:rPr>
              <a:t>Accepted</a:t>
            </a:r>
            <a:r>
              <a:rPr sz="1400" b="1">
                <a:solidFill>
                  <a:srgbClr val="000000">
                    <a:alpha val="100000"/>
                  </a:srgbClr>
                </a:solidFill>
                <a:latin typeface="NimbusRomNo9L-Medi"/>
                <a:ea typeface="NimbusRomNo9L-Medi"/>
                <a:cs typeface="+mn-cs"/>
              </a:rPr>
              <a:t> by</a:t>
            </a:r>
            <a:r>
              <a:rPr sz="1400" b="0">
                <a:solidFill>
                  <a:srgbClr val="000000">
                    <a:alpha val="100000"/>
                  </a:srgbClr>
                </a:solidFill>
                <a:latin typeface="NimbusRomNo9L-Medi"/>
                <a:ea typeface="NimbusRomNo9L-Medi"/>
                <a:cs typeface="+mn-cs"/>
              </a:rPr>
              <a:t> PRL </a:t>
            </a:r>
            <a:r>
              <a:rPr sz="1400">
                <a:solidFill>
                  <a:srgbClr val="5D5D5D">
                    <a:alpha val="100000"/>
                  </a:srgbClr>
                </a:solidFill>
                <a:highlight>
                  <a:srgbClr val="FFFFFF">
                    <a:alpha val="100000"/>
                  </a:srgbClr>
                </a:highlight>
                <a:latin typeface="Helvetica Neue" panose="02000503000000020004"/>
                <a:ea typeface="Helvetica Neue" panose="02000503000000020004"/>
                <a:cs typeface="+mn-cs"/>
              </a:rPr>
              <a:t>eprint arXiv:2510.26112</a:t>
            </a:r>
            <a:endParaRPr sz="1400">
              <a:solidFill>
                <a:srgbClr val="5D5D5D">
                  <a:alpha val="100000"/>
                </a:srgbClr>
              </a:solidFill>
              <a:highlight>
                <a:srgbClr val="FFFFFF">
                  <a:alpha val="100000"/>
                </a:srgbClr>
              </a:highlight>
              <a:latin typeface="Helvetica Neue" panose="02000503000000020004"/>
              <a:ea typeface="Helvetica Neue" panose="02000503000000020004"/>
              <a:cs typeface="+mn-cs"/>
            </a:endParaRPr>
          </a:p>
          <a:p>
            <a:pPr marL="0" lvl="0" indent="0">
              <a:buClr>
                <a:schemeClr val="accent1">
                  <a:alpha val="100000"/>
                </a:schemeClr>
              </a:buClr>
              <a:buSzPct val="92000"/>
              <a:buFont typeface="Wingdings 2" panose="05020102010507070707" pitchFamily="18" charset="2"/>
              <a:buNone/>
            </a:pPr>
            <a:r>
              <a:rPr lang="en-US" sz="1400">
                <a:solidFill>
                  <a:srgbClr val="FF0000">
                    <a:alpha val="100000"/>
                  </a:srgbClr>
                </a:solidFill>
                <a:latin typeface="NimbusRomNo9L-Regu"/>
                <a:ea typeface="Microsoft YaHei UI" panose="020B0503020204020204" pitchFamily="34" charset="-122"/>
                <a:cs typeface="+mn-cs"/>
              </a:rPr>
              <a:t>MS69(HB):</a:t>
            </a:r>
            <a:r>
              <a:rPr lang="en-US" sz="1400">
                <a:solidFill>
                  <a:schemeClr val="tx1">
                    <a:alpha val="100000"/>
                  </a:schemeClr>
                </a:solidFill>
                <a:latin typeface="NimbusRomNo9L-Regu"/>
                <a:ea typeface="Microsoft YaHei UI" panose="020B0503020204020204" pitchFamily="34" charset="-122"/>
                <a:cs typeface="+mn-cs"/>
              </a:rPr>
              <a:t> </a:t>
            </a:r>
            <a:r>
              <a:rPr lang="en-US" sz="1400" b="1">
                <a:solidFill>
                  <a:schemeClr val="tx1">
                    <a:alpha val="100000"/>
                  </a:schemeClr>
                </a:solidFill>
                <a:latin typeface="NimbusRomNo9L-Regu"/>
                <a:ea typeface="Microsoft YaHei UI" panose="020B0503020204020204" pitchFamily="34" charset="-122"/>
                <a:cs typeface="+mn-cs"/>
              </a:rPr>
              <a:t>Transient Large-Scale Anisotropy in TeV-Range Cosmic Rays due to an Interplanetary Coronal Mass Ejection</a:t>
            </a:r>
            <a:r>
              <a:rPr lang="en-US" sz="1400">
                <a:solidFill>
                  <a:schemeClr val="tx1">
                    <a:alpha val="100000"/>
                  </a:schemeClr>
                </a:solidFill>
                <a:latin typeface="NimbusRomNo9L-Regu"/>
                <a:ea typeface="Microsoft YaHei UI" panose="020B0503020204020204" pitchFamily="34" charset="-122"/>
                <a:cs typeface="+mn-cs"/>
              </a:rPr>
              <a:t> Submitted to PRL</a:t>
            </a:r>
            <a:endParaRPr lang="en-US" sz="1400">
              <a:solidFill>
                <a:schemeClr val="tx1">
                  <a:alpha val="100000"/>
                </a:schemeClr>
              </a:solidFill>
              <a:latin typeface="NimbusRomNo9L-Regu"/>
              <a:ea typeface="Microsoft YaHei UI" panose="020B0503020204020204" pitchFamily="34" charset="-122"/>
              <a:cs typeface="+mn-cs"/>
            </a:endParaRPr>
          </a:p>
          <a:p>
            <a:pPr marL="0" lvl="0" indent="0">
              <a:buClr>
                <a:schemeClr val="accent1">
                  <a:alpha val="100000"/>
                </a:schemeClr>
              </a:buClr>
              <a:buSzPct val="92000"/>
              <a:buFont typeface="Wingdings 2" panose="05020102010507070707" pitchFamily="18" charset="2"/>
              <a:buNone/>
            </a:pPr>
            <a:r>
              <a:rPr lang="en-US" sz="1400">
                <a:solidFill>
                  <a:srgbClr val="FF0000">
                    <a:alpha val="100000"/>
                  </a:srgbClr>
                </a:solidFill>
                <a:latin typeface="NimbusRomNo9L-Regu"/>
                <a:ea typeface="Microsoft YaHei UI" panose="020B0503020204020204" pitchFamily="34" charset="-122"/>
                <a:cs typeface="+mn-cs"/>
              </a:rPr>
              <a:t>MS70(HB):</a:t>
            </a:r>
            <a:r>
              <a:rPr lang="en-US" sz="1400">
                <a:solidFill>
                  <a:schemeClr val="tx1">
                    <a:alpha val="100000"/>
                  </a:schemeClr>
                </a:solidFill>
                <a:latin typeface="NimbusRomNo9L-Regu"/>
                <a:ea typeface="Microsoft YaHei UI" panose="020B0503020204020204" pitchFamily="34" charset="-122"/>
                <a:cs typeface="+mn-cs"/>
              </a:rPr>
              <a:t> </a:t>
            </a:r>
            <a:r>
              <a:rPr lang="en-US" sz="1400" b="1">
                <a:solidFill>
                  <a:schemeClr val="tx1">
                    <a:alpha val="100000"/>
                  </a:schemeClr>
                </a:solidFill>
                <a:latin typeface="NimbusRomNo9L-Regu"/>
                <a:ea typeface="Microsoft YaHei UI" panose="020B0503020204020204" pitchFamily="34" charset="-122"/>
                <a:cs typeface="+mn-cs"/>
              </a:rPr>
              <a:t>Observation of Medium-Scale Anisotropy in Very-High-Energy Cosmic Rays using LHAASO-KM2A</a:t>
            </a:r>
            <a:r>
              <a:rPr lang="en-US" sz="1400">
                <a:solidFill>
                  <a:schemeClr val="tx1">
                    <a:alpha val="100000"/>
                  </a:schemeClr>
                </a:solidFill>
                <a:latin typeface="NimbusRomNo9L-Regu"/>
                <a:ea typeface="Microsoft YaHei UI" panose="020B0503020204020204" pitchFamily="34" charset="-122"/>
                <a:cs typeface="+mn-cs"/>
              </a:rPr>
              <a:t> Submitted to PRL</a:t>
            </a:r>
            <a:endParaRPr lang="en-US" sz="1400">
              <a:solidFill>
                <a:schemeClr val="tx1">
                  <a:alpha val="100000"/>
                </a:schemeClr>
              </a:solidFill>
              <a:latin typeface="NimbusRomNo9L-Regu"/>
              <a:ea typeface="Microsoft YaHei UI" panose="020B0503020204020204" pitchFamily="34" charset="-122"/>
              <a:cs typeface="+mn-cs"/>
            </a:endParaRPr>
          </a:p>
          <a:p>
            <a:pPr marL="0" lvl="0" indent="0">
              <a:buClr>
                <a:schemeClr val="accent1">
                  <a:alpha val="100000"/>
                </a:schemeClr>
              </a:buClr>
              <a:buSzPct val="92000"/>
              <a:buFont typeface="Wingdings 2" panose="05020102010507070707" pitchFamily="18" charset="2"/>
              <a:buNone/>
            </a:pPr>
            <a:endParaRPr lang="en-US" sz="1400">
              <a:solidFill>
                <a:schemeClr val="tx1">
                  <a:alpha val="100000"/>
                </a:schemeClr>
              </a:solidFill>
              <a:latin typeface="NimbusRomNo9L-Regu"/>
              <a:ea typeface="Microsoft YaHei UI" panose="020B0503020204020204" pitchFamily="34" charset="-122"/>
              <a:cs typeface="+mn-cs"/>
            </a:endParaRPr>
          </a:p>
        </p:txBody>
      </p:sp>
      <p:sp>
        <p:nvSpPr>
          <p:cNvPr id="22" name="日期占位符 3"/>
          <p:cNvSpPr>
            <a:spLocks noGrp="1"/>
          </p:cNvSpPr>
          <p:nvPr>
            <p:ph type="dt" sz="half" idx="10"/>
          </p:nvPr>
        </p:nvSpPr>
        <p:spPr/>
        <p:txBody>
          <a:bodyPr/>
          <a:lstStyle/>
          <a:p>
            <a:r>
              <a:t>2025/10/22</a:t>
            </a:r>
          </a:p>
        </p:txBody>
      </p:sp>
      <p:sp>
        <p:nvSpPr>
          <p:cNvPr id="23" name="页脚占位符 4"/>
          <p:cNvSpPr>
            <a:spLocks noGrp="1"/>
          </p:cNvSpPr>
          <p:nvPr>
            <p:ph type="ftr" sz="quarter" idx="11"/>
          </p:nvPr>
        </p:nvSpPr>
        <p:spPr/>
        <p:txBody>
          <a:bodyPr/>
          <a:lstStyle/>
          <a:p>
            <a:r>
              <a:t>LHAASO Collaboration Meeting</a:t>
            </a:r>
          </a:p>
        </p:txBody>
      </p:sp>
      <p:sp>
        <p:nvSpPr>
          <p:cNvPr id="24" name="灯片编号占位符 5"/>
          <p:cNvSpPr>
            <a:spLocks noGrp="1"/>
          </p:cNvSpPr>
          <p:nvPr>
            <p:ph type="sldNum" sz="quarter" idx="12"/>
          </p:nvPr>
        </p:nvSpPr>
        <p:spPr/>
        <p:txBody>
          <a:bodyPr/>
          <a:lstStyle/>
          <a:p>
            <a:pPr rtl="0"/>
            <a:fld id="{3A98EE3D-8CD1-4C3F-BD1C-C98C9596463C}" type="slidenum">
              <a:rPr lang="en-US" smtClean="0"/>
            </a:fld>
            <a:endParaRPr lang="en-US" dirty="0"/>
          </a:p>
        </p:txBody>
      </p:sp>
      <p:sp>
        <p:nvSpPr>
          <p:cNvPr id="25" name="Rectangle 2"/>
          <p:cNvSpPr>
            <a:spLocks noChangeArrowheads="1"/>
          </p:cNvSpPr>
          <p:nvPr/>
        </p:nvSpPr>
        <p:spPr bwMode="auto">
          <a:xfrm>
            <a:off x="152400" y="152400"/>
            <a:ext cx="92398" cy="523196"/>
          </a:xfrm>
          <a:prstGeom prst="rect">
            <a:avLst/>
          </a:prstGeom>
          <a:solidFill>
            <a:srgbClr val="FFFFFF"/>
          </a:solidFill>
          <a:ln>
            <a:noFill/>
          </a:ln>
          <a:effectLst/>
        </p:spPr>
        <p:txBody>
          <a:bodyPr vert="horz" wrap="none" lIns="0" tIns="45720" rIns="91440" bIns="76176" numCol="1" anchor="t" anchorCtr="0" compatLnSpc="1">
            <a:spAutoFit/>
          </a:bodyPr>
          <a:lstStyle>
            <a:lvl1pPr eaLnBrk="0" fontAlgn="base" hangingPunct="0">
              <a:spcBef>
                <a:spcPct val="0"/>
              </a:spcBef>
              <a:spcAft>
                <a:spcPct val="0"/>
              </a:spcAft>
              <a:defRPr>
                <a:solidFill>
                  <a:schemeClr val="tx1"/>
                </a:solidFill>
                <a:latin typeface="Arial" panose="020B0604020202090204" pitchFamily="34" charset="0"/>
              </a:defRPr>
            </a:lvl1pPr>
            <a:lvl2pPr eaLnBrk="0" fontAlgn="base" hangingPunct="0">
              <a:spcBef>
                <a:spcPct val="0"/>
              </a:spcBef>
              <a:spcAft>
                <a:spcPct val="0"/>
              </a:spcAft>
              <a:defRPr>
                <a:solidFill>
                  <a:schemeClr val="tx1"/>
                </a:solidFill>
                <a:latin typeface="Arial" panose="020B0604020202090204" pitchFamily="34" charset="0"/>
              </a:defRPr>
            </a:lvl2pPr>
            <a:lvl3pPr eaLnBrk="0" fontAlgn="base" hangingPunct="0">
              <a:spcBef>
                <a:spcPct val="0"/>
              </a:spcBef>
              <a:spcAft>
                <a:spcPct val="0"/>
              </a:spcAft>
              <a:defRPr>
                <a:solidFill>
                  <a:schemeClr val="tx1"/>
                </a:solidFill>
                <a:latin typeface="Arial" panose="020B0604020202090204" pitchFamily="34" charset="0"/>
              </a:defRPr>
            </a:lvl3pPr>
            <a:lvl4pPr eaLnBrk="0" fontAlgn="base" hangingPunct="0">
              <a:spcBef>
                <a:spcPct val="0"/>
              </a:spcBef>
              <a:spcAft>
                <a:spcPct val="0"/>
              </a:spcAft>
              <a:defRPr>
                <a:solidFill>
                  <a:schemeClr val="tx1"/>
                </a:solidFill>
                <a:latin typeface="Arial" panose="020B0604020202090204" pitchFamily="34" charset="0"/>
              </a:defRPr>
            </a:lvl4pPr>
            <a:lvl5pPr eaLnBrk="0" fontAlgn="base" hangingPunct="0">
              <a:spcBef>
                <a:spcPct val="0"/>
              </a:spcBef>
              <a:spcAft>
                <a:spcPct val="0"/>
              </a:spcAft>
              <a:defRPr>
                <a:solidFill>
                  <a:schemeClr val="tx1"/>
                </a:solidFill>
                <a:latin typeface="Arial" panose="020B0604020202090204" pitchFamily="34" charset="0"/>
              </a:defRPr>
            </a:lvl5pPr>
            <a:lvl6pPr eaLnBrk="0" fontAlgn="base" hangingPunct="0">
              <a:spcBef>
                <a:spcPct val="0"/>
              </a:spcBef>
              <a:spcAft>
                <a:spcPct val="0"/>
              </a:spcAft>
              <a:defRPr>
                <a:solidFill>
                  <a:schemeClr val="tx1"/>
                </a:solidFill>
                <a:latin typeface="Arial" panose="020B0604020202090204" pitchFamily="34" charset="0"/>
              </a:defRPr>
            </a:lvl6pPr>
            <a:lvl7pPr eaLnBrk="0" fontAlgn="base" hangingPunct="0">
              <a:spcBef>
                <a:spcPct val="0"/>
              </a:spcBef>
              <a:spcAft>
                <a:spcPct val="0"/>
              </a:spcAft>
              <a:defRPr>
                <a:solidFill>
                  <a:schemeClr val="tx1"/>
                </a:solidFill>
                <a:latin typeface="Arial" panose="020B0604020202090204" pitchFamily="34" charset="0"/>
              </a:defRPr>
            </a:lvl7pPr>
            <a:lvl8pPr eaLnBrk="0" fontAlgn="base" hangingPunct="0">
              <a:spcBef>
                <a:spcPct val="0"/>
              </a:spcBef>
              <a:spcAft>
                <a:spcPct val="0"/>
              </a:spcAft>
              <a:defRPr>
                <a:solidFill>
                  <a:schemeClr val="tx1"/>
                </a:solidFill>
                <a:latin typeface="Arial" panose="020B0604020202090204" pitchFamily="34" charset="0"/>
              </a:defRPr>
            </a:lvl8pPr>
            <a:lvl9pPr eaLnBrk="0" fontAlgn="base" hangingPunct="0">
              <a:spcBef>
                <a:spcPct val="0"/>
              </a:spcBef>
              <a:spcAft>
                <a:spcPct val="0"/>
              </a:spcAft>
              <a:defRPr>
                <a:solidFill>
                  <a:schemeClr val="tx1"/>
                </a:solidFill>
                <a:latin typeface="Arial" panose="020B060402020209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br>
              <a:rPr kumimoji="0" lang="zh-CN" altLang="zh-CN" sz="800" b="0" i="0" u="none" strike="noStrike" cap="none" normalizeH="0" baseline="0" dirty="0">
                <a:ln>
                  <a:noFill/>
                </a:ln>
                <a:solidFill>
                  <a:schemeClr val="tx1"/>
                </a:solidFill>
                <a:effectLst/>
                <a:latin typeface="Arial" panose="020B0604020202090204" pitchFamily="34" charset="0"/>
              </a:rPr>
            </a:br>
            <a:endParaRPr kumimoji="0" lang="zh-CN" altLang="zh-CN" sz="1800" b="0" i="0" u="none" strike="noStrike" cap="none" normalizeH="0" baseline="0" dirty="0">
              <a:ln>
                <a:noFill/>
              </a:ln>
              <a:solidFill>
                <a:schemeClr val="tx1"/>
              </a:solidFill>
              <a:effectLst/>
              <a:latin typeface="Arial" panose="020B0604020202090204" pitchFamily="34" charset="0"/>
            </a:endParaRPr>
          </a:p>
        </p:txBody>
      </p:sp>
      <p:sp>
        <p:nvSpPr>
          <p:cNvPr id="26" name="Rectangle 4"/>
          <p:cNvSpPr>
            <a:spLocks noChangeArrowheads="1"/>
          </p:cNvSpPr>
          <p:nvPr/>
        </p:nvSpPr>
        <p:spPr bwMode="auto">
          <a:xfrm>
            <a:off x="0" y="0"/>
            <a:ext cx="92398" cy="692473"/>
          </a:xfrm>
          <a:prstGeom prst="rect">
            <a:avLst/>
          </a:prstGeom>
          <a:solidFill>
            <a:srgbClr val="FFFFFF"/>
          </a:solidFill>
          <a:ln>
            <a:noFill/>
          </a:ln>
          <a:effectLst/>
        </p:spPr>
        <p:txBody>
          <a:bodyPr vert="horz" wrap="none" lIns="0" tIns="45720" rIns="91440" bIns="76176" numCol="1" anchor="t" anchorCtr="0" compatLnSpc="1">
            <a:spAutoFit/>
          </a:bodyPr>
          <a:lstStyle>
            <a:lvl1pPr eaLnBrk="0" fontAlgn="base" hangingPunct="0">
              <a:spcBef>
                <a:spcPct val="0"/>
              </a:spcBef>
              <a:spcAft>
                <a:spcPct val="0"/>
              </a:spcAft>
              <a:defRPr>
                <a:solidFill>
                  <a:schemeClr val="tx1"/>
                </a:solidFill>
                <a:latin typeface="Arial" panose="020B0604020202090204" pitchFamily="34" charset="0"/>
              </a:defRPr>
            </a:lvl1pPr>
            <a:lvl2pPr eaLnBrk="0" fontAlgn="base" hangingPunct="0">
              <a:spcBef>
                <a:spcPct val="0"/>
              </a:spcBef>
              <a:spcAft>
                <a:spcPct val="0"/>
              </a:spcAft>
              <a:defRPr>
                <a:solidFill>
                  <a:schemeClr val="tx1"/>
                </a:solidFill>
                <a:latin typeface="Arial" panose="020B0604020202090204" pitchFamily="34" charset="0"/>
              </a:defRPr>
            </a:lvl2pPr>
            <a:lvl3pPr eaLnBrk="0" fontAlgn="base" hangingPunct="0">
              <a:spcBef>
                <a:spcPct val="0"/>
              </a:spcBef>
              <a:spcAft>
                <a:spcPct val="0"/>
              </a:spcAft>
              <a:defRPr>
                <a:solidFill>
                  <a:schemeClr val="tx1"/>
                </a:solidFill>
                <a:latin typeface="Arial" panose="020B0604020202090204" pitchFamily="34" charset="0"/>
              </a:defRPr>
            </a:lvl3pPr>
            <a:lvl4pPr eaLnBrk="0" fontAlgn="base" hangingPunct="0">
              <a:spcBef>
                <a:spcPct val="0"/>
              </a:spcBef>
              <a:spcAft>
                <a:spcPct val="0"/>
              </a:spcAft>
              <a:defRPr>
                <a:solidFill>
                  <a:schemeClr val="tx1"/>
                </a:solidFill>
                <a:latin typeface="Arial" panose="020B0604020202090204" pitchFamily="34" charset="0"/>
              </a:defRPr>
            </a:lvl4pPr>
            <a:lvl5pPr eaLnBrk="0" fontAlgn="base" hangingPunct="0">
              <a:spcBef>
                <a:spcPct val="0"/>
              </a:spcBef>
              <a:spcAft>
                <a:spcPct val="0"/>
              </a:spcAft>
              <a:defRPr>
                <a:solidFill>
                  <a:schemeClr val="tx1"/>
                </a:solidFill>
                <a:latin typeface="Arial" panose="020B0604020202090204" pitchFamily="34" charset="0"/>
              </a:defRPr>
            </a:lvl5pPr>
            <a:lvl6pPr eaLnBrk="0" fontAlgn="base" hangingPunct="0">
              <a:spcBef>
                <a:spcPct val="0"/>
              </a:spcBef>
              <a:spcAft>
                <a:spcPct val="0"/>
              </a:spcAft>
              <a:defRPr>
                <a:solidFill>
                  <a:schemeClr val="tx1"/>
                </a:solidFill>
                <a:latin typeface="Arial" panose="020B0604020202090204" pitchFamily="34" charset="0"/>
              </a:defRPr>
            </a:lvl6pPr>
            <a:lvl7pPr eaLnBrk="0" fontAlgn="base" hangingPunct="0">
              <a:spcBef>
                <a:spcPct val="0"/>
              </a:spcBef>
              <a:spcAft>
                <a:spcPct val="0"/>
              </a:spcAft>
              <a:defRPr>
                <a:solidFill>
                  <a:schemeClr val="tx1"/>
                </a:solidFill>
                <a:latin typeface="Arial" panose="020B0604020202090204" pitchFamily="34" charset="0"/>
              </a:defRPr>
            </a:lvl7pPr>
            <a:lvl8pPr eaLnBrk="0" fontAlgn="base" hangingPunct="0">
              <a:spcBef>
                <a:spcPct val="0"/>
              </a:spcBef>
              <a:spcAft>
                <a:spcPct val="0"/>
              </a:spcAft>
              <a:defRPr>
                <a:solidFill>
                  <a:schemeClr val="tx1"/>
                </a:solidFill>
                <a:latin typeface="Arial" panose="020B0604020202090204" pitchFamily="34" charset="0"/>
              </a:defRPr>
            </a:lvl8pPr>
            <a:lvl9pPr eaLnBrk="0" fontAlgn="base" hangingPunct="0">
              <a:spcBef>
                <a:spcPct val="0"/>
              </a:spcBef>
              <a:spcAft>
                <a:spcPct val="0"/>
              </a:spcAft>
              <a:defRPr>
                <a:solidFill>
                  <a:schemeClr val="tx1"/>
                </a:solidFill>
                <a:latin typeface="Arial" panose="020B0604020202090204" pitchFamily="34" charset="0"/>
              </a:defRPr>
            </a:lvl9pPr>
          </a:lstStyle>
          <a:p>
            <a:pPr marL="0" marR="0" lvl="0" indent="0" algn="l" defTabSz="914400" rtl="0" eaLnBrk="0" fontAlgn="t" latinLnBrk="0" hangingPunct="0">
              <a:lnSpc>
                <a:spcPct val="100000"/>
              </a:lnSpc>
              <a:spcBef>
                <a:spcPct val="0"/>
              </a:spcBef>
              <a:spcAft>
                <a:spcPct val="0"/>
              </a:spcAft>
              <a:buClrTx/>
              <a:buSzTx/>
              <a:buFontTx/>
              <a:buNone/>
            </a:pPr>
            <a:endParaRPr kumimoji="0" lang="zh-CN" altLang="zh-CN" sz="1100" b="0" i="0" u="none" strike="noStrike" cap="none" normalizeH="0" baseline="0" dirty="0">
              <a:ln>
                <a:noFill/>
              </a:ln>
              <a:solidFill>
                <a:srgbClr val="5D5D5D"/>
              </a:solidFill>
              <a:effectLst/>
              <a:latin typeface="Arial" panose="020B0604020202090204" pitchFamily="34" charset="0"/>
              <a:ea typeface="Helvetica Neue" panose="02000503000000020004"/>
            </a:endParaRPr>
          </a:p>
          <a:p>
            <a:pPr marL="0" marR="0" lvl="0" indent="0" algn="l" defTabSz="914400" rtl="0" eaLnBrk="0" fontAlgn="base" latinLnBrk="0" hangingPunct="0">
              <a:lnSpc>
                <a:spcPct val="100000"/>
              </a:lnSpc>
              <a:spcBef>
                <a:spcPct val="0"/>
              </a:spcBef>
              <a:spcAft>
                <a:spcPct val="0"/>
              </a:spcAft>
              <a:buClrTx/>
              <a:buSzTx/>
              <a:buFontTx/>
              <a:buNone/>
            </a:pPr>
            <a:br>
              <a:rPr kumimoji="0" lang="zh-CN" altLang="zh-CN" sz="800" b="0" i="0" u="none" strike="noStrike" cap="none" normalizeH="0" baseline="0" dirty="0">
                <a:ln>
                  <a:noFill/>
                </a:ln>
                <a:solidFill>
                  <a:schemeClr val="tx1"/>
                </a:solidFill>
                <a:effectLst/>
                <a:latin typeface="Arial" panose="020B0604020202090204" pitchFamily="34" charset="0"/>
              </a:rPr>
            </a:br>
            <a:endParaRPr kumimoji="0" lang="zh-CN" altLang="zh-CN" sz="1800" b="0" i="0" u="none" strike="noStrike" cap="none" normalizeH="0" baseline="0" dirty="0">
              <a:ln>
                <a:noFill/>
              </a:ln>
              <a:solidFill>
                <a:schemeClr val="tx1"/>
              </a:solidFill>
              <a:effectLst/>
              <a:latin typeface="Arial" panose="020B060402020209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27" name=""/>
        <p:cNvGrpSpPr/>
        <p:nvPr/>
      </p:nvGrpSpPr>
      <p:grpSpPr>
        <a:xfrm>
          <a:off x="0" y="0"/>
          <a:ext cx="0" cy="0"/>
          <a:chOff x="0" y="0"/>
          <a:chExt cx="0" cy="0"/>
        </a:xfrm>
      </p:grpSpPr>
      <p:sp>
        <p:nvSpPr>
          <p:cNvPr id="28" name="标题 1"/>
          <p:cNvSpPr>
            <a:spLocks noGrp="1"/>
          </p:cNvSpPr>
          <p:nvPr>
            <p:ph type="title"/>
          </p:nvPr>
        </p:nvSpPr>
        <p:spPr>
          <a:xfrm>
            <a:off x="301658" y="70559"/>
            <a:ext cx="11444140" cy="749572"/>
          </a:xfrm>
          <a:solidFill>
            <a:schemeClr val="bg1"/>
          </a:solidFill>
        </p:spPr>
        <p:txBody>
          <a:bodyPr/>
          <a:lstStyle/>
          <a:p>
            <a:pPr algn="ctr"/>
            <a:r>
              <a:rPr lang="en-US" altLang="zh-CN" dirty="0"/>
              <a:t>LHAASO Manuscripts</a:t>
            </a:r>
            <a:endParaRPr lang="zh-CN" altLang="en-US" dirty="0"/>
          </a:p>
        </p:txBody>
      </p:sp>
      <p:sp>
        <p:nvSpPr>
          <p:cNvPr id="29" name="内容占位符 2"/>
          <p:cNvSpPr>
            <a:spLocks noGrp="1"/>
          </p:cNvSpPr>
          <p:nvPr>
            <p:ph idx="1"/>
          </p:nvPr>
        </p:nvSpPr>
        <p:spPr>
          <a:xfrm>
            <a:off x="999242" y="1065645"/>
            <a:ext cx="10426046" cy="5392891"/>
          </a:xfrm>
        </p:spPr>
        <p:txBody>
          <a:bodyPr>
            <a:noAutofit/>
          </a:bodyPr>
          <a:lstStyle/>
          <a:p>
            <a:pPr marL="0" lvl="0" indent="0">
              <a:buClr>
                <a:schemeClr val="accent1">
                  <a:alpha val="100000"/>
                </a:schemeClr>
              </a:buClr>
              <a:buSzPct val="92000"/>
              <a:buFont typeface="Wingdings 2" panose="05020102010507070707" pitchFamily="18" charset="2"/>
              <a:buNone/>
            </a:pPr>
            <a:r>
              <a:rPr lang="en-US" sz="1200">
                <a:solidFill>
                  <a:srgbClr val="FF0000">
                    <a:alpha val="100000"/>
                  </a:srgbClr>
                </a:solidFill>
                <a:latin typeface="NimbusRomNo9L-Regu"/>
                <a:ea typeface="Microsoft YaHei UI" panose="020B0503020204020204" pitchFamily="34" charset="-122"/>
                <a:cs typeface="+mn-cs"/>
              </a:rPr>
              <a:t>MS71(SS)</a:t>
            </a:r>
            <a:r>
              <a:rPr lang="en-US" sz="1200" b="0">
                <a:solidFill>
                  <a:srgbClr val="FF0000">
                    <a:alpha val="100000"/>
                  </a:srgbClr>
                </a:solidFill>
                <a:latin typeface="NimbusRomNo9L-Regu"/>
                <a:ea typeface="Microsoft YaHei UI" panose="020B0503020204020204" pitchFamily="34" charset="-122"/>
                <a:cs typeface="+mn-cs"/>
              </a:rPr>
              <a:t>:</a:t>
            </a:r>
            <a:r>
              <a:rPr lang="en-US" sz="1200" b="0">
                <a:solidFill>
                  <a:schemeClr val="tx1">
                    <a:alpha val="100000"/>
                  </a:schemeClr>
                </a:solidFill>
                <a:latin typeface="NimbusRomNo9L-Regu"/>
                <a:ea typeface="Microsoft YaHei UI" panose="020B0503020204020204" pitchFamily="34" charset="-122"/>
                <a:cs typeface="+mn-cs"/>
              </a:rPr>
              <a:t> </a:t>
            </a:r>
            <a:r>
              <a:rPr sz="1200" b="0">
                <a:solidFill>
                  <a:srgbClr val="000000">
                    <a:alpha val="100000"/>
                  </a:srgbClr>
                </a:solidFill>
                <a:latin typeface="CMBX10"/>
                <a:ea typeface="CMBX10"/>
                <a:cs typeface="+mn-cs"/>
              </a:rPr>
              <a:t>Investigating Pulsar Wind Nebula DA 495: Insights from LHAASO and Multi-Wavelength Observations Submitted to ApJL https://arxiv.org/abs/2601.11071</a:t>
            </a:r>
            <a:endParaRPr lang="en-US" sz="1200" b="1">
              <a:solidFill>
                <a:srgbClr val="000000">
                  <a:alpha val="100000"/>
                </a:srgbClr>
              </a:solidFill>
              <a:latin typeface="NimbusRomNo9L-Regu"/>
              <a:ea typeface="Microsoft YaHei UI" panose="020B0503020204020204" pitchFamily="34" charset="-122"/>
              <a:cs typeface="+mn-cs"/>
            </a:endParaRPr>
          </a:p>
          <a:p>
            <a:pPr marL="0" lvl="0" indent="0">
              <a:buClr>
                <a:schemeClr val="accent1">
                  <a:alpha val="100000"/>
                </a:schemeClr>
              </a:buClr>
              <a:buSzPct val="92000"/>
              <a:buFont typeface="Wingdings 2" panose="05020102010507070707" pitchFamily="18" charset="2"/>
              <a:buNone/>
            </a:pPr>
            <a:r>
              <a:rPr lang="en-US" sz="1200" b="0">
                <a:solidFill>
                  <a:srgbClr val="FF0000">
                    <a:alpha val="100000"/>
                  </a:srgbClr>
                </a:solidFill>
                <a:latin typeface="NimbusRomNo9L-Regu"/>
                <a:ea typeface="Microsoft YaHei UI" panose="020B0503020204020204" pitchFamily="34" charset="-122"/>
                <a:cs typeface="+mn-cs"/>
              </a:rPr>
              <a:t>MS72(SL): </a:t>
            </a:r>
            <a:r>
              <a:rPr sz="1200" b="0">
                <a:solidFill>
                  <a:srgbClr val="000000">
                    <a:alpha val="100000"/>
                  </a:srgbClr>
                </a:solidFill>
                <a:latin typeface="NimbusRomNo9L-Medi"/>
                <a:ea typeface="NimbusRomNo9L-Medi"/>
                <a:cs typeface="+mn-cs"/>
              </a:rPr>
              <a:t>LHAASO detection of very high energy emission from the vicinity of supernova remnant W44</a:t>
            </a:r>
            <a:r>
              <a:rPr lang="en-US" sz="1200" b="0">
                <a:solidFill>
                  <a:srgbClr val="000000">
                    <a:alpha val="100000"/>
                  </a:srgbClr>
                </a:solidFill>
                <a:latin typeface="NimbusRomNo9L-Medi"/>
                <a:ea typeface="NimbusRomNo9L-Medi"/>
                <a:cs typeface="+mn-cs"/>
              </a:rPr>
              <a:t> to be </a:t>
            </a:r>
            <a:r>
              <a:rPr sz="1200" b="0">
                <a:solidFill>
                  <a:srgbClr val="000000">
                    <a:alpha val="100000"/>
                  </a:srgbClr>
                </a:solidFill>
                <a:latin typeface="NimbusRomNo9L-Medi"/>
                <a:ea typeface="NimbusRomNo9L-Medi"/>
                <a:cs typeface="+mn-cs"/>
              </a:rPr>
              <a:t>submitted to </a:t>
            </a:r>
            <a:r>
              <a:rPr lang="en-US" sz="1200" b="0">
                <a:solidFill>
                  <a:srgbClr val="000000">
                    <a:alpha val="100000"/>
                  </a:srgbClr>
                </a:solidFill>
                <a:latin typeface="NimbusRomNo9L-Medi"/>
                <a:ea typeface="NimbusRomNo9L-Medi"/>
                <a:cs typeface="+mn-cs"/>
              </a:rPr>
              <a:t>？</a:t>
            </a:r>
            <a:endParaRPr sz="1200" b="0">
              <a:solidFill>
                <a:srgbClr val="000000">
                  <a:alpha val="100000"/>
                </a:srgbClr>
              </a:solidFill>
              <a:latin typeface="NimbusRomNo9L-Medi"/>
              <a:ea typeface="NimbusRomNo9L-Medi"/>
              <a:cs typeface="+mn-cs"/>
            </a:endParaRPr>
          </a:p>
          <a:p>
            <a:pPr marL="0" lvl="0" indent="0">
              <a:buClr>
                <a:schemeClr val="accent1">
                  <a:alpha val="100000"/>
                </a:schemeClr>
              </a:buClr>
              <a:buSzPct val="92000"/>
              <a:buFont typeface="Wingdings 2" panose="05020102010507070707" pitchFamily="18" charset="2"/>
              <a:buNone/>
            </a:pPr>
            <a:r>
              <a:rPr lang="en-US" sz="1200" b="0">
                <a:solidFill>
                  <a:srgbClr val="FF0000">
                    <a:alpha val="100000"/>
                  </a:srgbClr>
                </a:solidFill>
                <a:latin typeface="CMBX10"/>
                <a:ea typeface="CMBX10"/>
                <a:cs typeface="+mn-cs"/>
              </a:rPr>
              <a:t>MS73(HH): </a:t>
            </a:r>
            <a:r>
              <a:rPr sz="1200" b="0">
                <a:solidFill>
                  <a:srgbClr val="000000">
                    <a:alpha val="100000"/>
                  </a:srgbClr>
                </a:solidFill>
                <a:latin typeface="CMBX10"/>
                <a:ea typeface="CMBX10"/>
                <a:cs typeface="+mn-cs"/>
              </a:rPr>
              <a:t>LHAASO observation of Mrk 421 during 2021 March - 2024 March: a comprehensive VHE catalog of multi-timescale outbursts and its time average behavior submitted to ApJS.</a:t>
            </a:r>
            <a:endParaRPr sz="1200" b="0">
              <a:solidFill>
                <a:srgbClr val="000000">
                  <a:alpha val="100000"/>
                </a:srgbClr>
              </a:solidFill>
              <a:latin typeface="CMBX10"/>
              <a:ea typeface="CMBX10"/>
              <a:cs typeface="+mn-cs"/>
            </a:endParaRPr>
          </a:p>
          <a:p>
            <a:pPr marL="0" lvl="0" indent="0">
              <a:buClr>
                <a:schemeClr val="accent1">
                  <a:alpha val="100000"/>
                </a:schemeClr>
              </a:buClr>
              <a:buSzPct val="92000"/>
              <a:buFont typeface="Wingdings 2" panose="05020102010507070707" pitchFamily="18" charset="2"/>
              <a:buNone/>
            </a:pPr>
            <a:r>
              <a:rPr lang="en-US" sz="1200">
                <a:solidFill>
                  <a:srgbClr val="FF0000">
                    <a:alpha val="100000"/>
                  </a:srgbClr>
                </a:solidFill>
                <a:latin typeface="NimbusRomNo9L-Regu"/>
                <a:ea typeface="Microsoft YaHei UI" panose="020B0503020204020204" pitchFamily="34" charset="-122"/>
                <a:cs typeface="+mn-cs"/>
              </a:rPr>
              <a:t>MS74(SZ): </a:t>
            </a:r>
            <a:r>
              <a:rPr lang="en-US" sz="1200" b="0">
                <a:solidFill>
                  <a:schemeClr val="tx1">
                    <a:alpha val="100000"/>
                  </a:schemeClr>
                </a:solidFill>
                <a:latin typeface="NimbusRomNo9L-Regu"/>
                <a:ea typeface="Microsoft YaHei UI" panose="020B0503020204020204" pitchFamily="34" charset="-122"/>
                <a:cs typeface="+mn-cs"/>
              </a:rPr>
              <a:t>Ultra-high-energy γ-ray imprints from PeV particles accelerated by supernova remnants to be sumitted to Science?</a:t>
            </a:r>
            <a:endParaRPr lang="en-US" sz="1200" b="0">
              <a:solidFill>
                <a:schemeClr val="tx1">
                  <a:alpha val="100000"/>
                </a:schemeClr>
              </a:solidFill>
              <a:latin typeface="NimbusRomNo9L-Regu"/>
              <a:ea typeface="Microsoft YaHei UI" panose="020B0503020204020204" pitchFamily="34" charset="-122"/>
              <a:cs typeface="+mn-cs"/>
            </a:endParaRPr>
          </a:p>
          <a:p>
            <a:pPr marL="0" lvl="0" indent="0">
              <a:buClr>
                <a:schemeClr val="accent1">
                  <a:alpha val="100000"/>
                </a:schemeClr>
              </a:buClr>
              <a:buSzPct val="92000"/>
              <a:buFont typeface="Wingdings 2" panose="05020102010507070707" pitchFamily="18" charset="2"/>
              <a:buNone/>
            </a:pPr>
            <a:r>
              <a:rPr lang="en-US" sz="1200" b="0">
                <a:solidFill>
                  <a:srgbClr val="FF0000">
                    <a:alpha val="100000"/>
                  </a:srgbClr>
                </a:solidFill>
                <a:latin typeface="NimbusSanL-Bold"/>
                <a:ea typeface="NimbusSanL-Bold"/>
                <a:cs typeface="+mn-cs"/>
              </a:rPr>
              <a:t>MS75(YQ)</a:t>
            </a:r>
            <a:r>
              <a:rPr lang="en-US" sz="1200" b="0">
                <a:solidFill>
                  <a:srgbClr val="000000">
                    <a:alpha val="100000"/>
                  </a:srgbClr>
                </a:solidFill>
                <a:latin typeface="NimbusSanL-Bold"/>
                <a:ea typeface="NimbusSanL-Bold"/>
                <a:cs typeface="+mn-cs"/>
              </a:rPr>
              <a:t>: </a:t>
            </a:r>
            <a:r>
              <a:rPr sz="1200" b="0">
                <a:solidFill>
                  <a:srgbClr val="000000">
                    <a:alpha val="100000"/>
                  </a:srgbClr>
                </a:solidFill>
                <a:latin typeface="NimbusSanL-Bold"/>
                <a:ea typeface="NimbusSanL-Bold"/>
                <a:cs typeface="+mn-cs"/>
              </a:rPr>
              <a:t>Anisotropic Particle Transport from a Pulsar Wind Nebula Revealed by Einstein Probe and LHAASO to be submitted to NSR</a:t>
            </a:r>
            <a:endParaRPr sz="1200" b="0">
              <a:solidFill>
                <a:srgbClr val="000000">
                  <a:alpha val="100000"/>
                </a:srgbClr>
              </a:solidFill>
              <a:latin typeface="NimbusSanL-Bold"/>
              <a:ea typeface="NimbusSanL-Bold"/>
              <a:cs typeface="+mn-cs"/>
            </a:endParaRPr>
          </a:p>
          <a:p>
            <a:pPr marL="0" lvl="0" indent="0">
              <a:buClr>
                <a:schemeClr val="accent1">
                  <a:alpha val="100000"/>
                </a:schemeClr>
              </a:buClr>
              <a:buSzPct val="92000"/>
              <a:buFont typeface="Wingdings 2" panose="05020102010507070707" pitchFamily="18" charset="2"/>
              <a:buNone/>
            </a:pPr>
            <a:r>
              <a:rPr lang="en-US" sz="1200">
                <a:solidFill>
                  <a:schemeClr val="tx1">
                    <a:alpha val="100000"/>
                  </a:schemeClr>
                </a:solidFill>
                <a:latin typeface="NimbusRomNo9L-Regu"/>
                <a:ea typeface="Microsoft YaHei UI" panose="020B0503020204020204" pitchFamily="34" charset="-122"/>
                <a:cs typeface="+mn-cs"/>
              </a:rPr>
              <a:t>MS1(XJ}:</a:t>
            </a:r>
            <a:r>
              <a:rPr lang="en-US" sz="1200" b="1">
                <a:solidFill>
                  <a:schemeClr val="tx1">
                    <a:alpha val="100000"/>
                  </a:schemeClr>
                </a:solidFill>
                <a:latin typeface="NimbusRomNo9L-Regu"/>
                <a:ea typeface="Microsoft YaHei UI" panose="020B0503020204020204" pitchFamily="34" charset="-122"/>
                <a:cs typeface="+mn-cs"/>
              </a:rPr>
              <a:t> </a:t>
            </a:r>
            <a:r>
              <a:rPr sz="1200" b="1">
                <a:solidFill>
                  <a:srgbClr val="000000">
                    <a:alpha val="100000"/>
                  </a:srgbClr>
                </a:solidFill>
                <a:latin typeface="CMBX10"/>
                <a:ea typeface="CMBX10"/>
                <a:cs typeface="+mn-cs"/>
              </a:rPr>
              <a:t>LHAASO-WCDA observed a </a:t>
            </a:r>
            <a:r>
              <a:rPr sz="1200" b="1">
                <a:solidFill>
                  <a:srgbClr val="000000">
                    <a:alpha val="100000"/>
                  </a:srgbClr>
                </a:solidFill>
                <a:latin typeface="CMSY10"/>
                <a:ea typeface="CMSY10"/>
                <a:cs typeface="+mn-cs"/>
              </a:rPr>
              <a:t>∼</a:t>
            </a:r>
            <a:r>
              <a:rPr sz="1200" b="1">
                <a:solidFill>
                  <a:srgbClr val="000000">
                    <a:alpha val="100000"/>
                  </a:srgbClr>
                </a:solidFill>
                <a:latin typeface="CMBX10"/>
                <a:ea typeface="CMBX10"/>
                <a:cs typeface="+mn-cs"/>
              </a:rPr>
              <a:t>6 days TeV-delayed ffaring event in blazar 1ES 1959+650</a:t>
            </a:r>
            <a:endParaRPr sz="1200" b="1">
              <a:solidFill>
                <a:srgbClr val="000000">
                  <a:alpha val="100000"/>
                </a:srgbClr>
              </a:solidFill>
              <a:latin typeface="CMBX10"/>
              <a:ea typeface="CMBX10"/>
              <a:cs typeface="+mn-cs"/>
            </a:endParaRPr>
          </a:p>
          <a:p>
            <a:pPr marL="0" lvl="0" indent="0">
              <a:buClr>
                <a:schemeClr val="accent1">
                  <a:alpha val="100000"/>
                </a:schemeClr>
              </a:buClr>
              <a:buSzPct val="92000"/>
              <a:buFont typeface="Wingdings 2" panose="05020102010507070707" pitchFamily="18" charset="2"/>
              <a:buNone/>
            </a:pPr>
            <a:r>
              <a:rPr lang="en-US" sz="1200">
                <a:solidFill>
                  <a:schemeClr val="tx1">
                    <a:alpha val="100000"/>
                  </a:schemeClr>
                </a:solidFill>
                <a:latin typeface="NimbusRomNo9L-Regu"/>
                <a:ea typeface="Microsoft YaHei UI" panose="020B0503020204020204" pitchFamily="34" charset="-122"/>
                <a:cs typeface="+mn-cs"/>
              </a:rPr>
              <a:t>MS2(HB): </a:t>
            </a:r>
            <a:r>
              <a:rPr lang="en-US" sz="1200" b="1">
                <a:solidFill>
                  <a:schemeClr val="tx1">
                    <a:alpha val="100000"/>
                  </a:schemeClr>
                </a:solidFill>
                <a:latin typeface="NimbusRomNo9L-Regu"/>
                <a:ea typeface="Microsoft YaHei UI" panose="020B0503020204020204" pitchFamily="34" charset="-122"/>
                <a:cs typeface="+mn-cs"/>
              </a:rPr>
              <a:t>Observations of Large-Scale Cosmic Ray Anisotropy at Energies up to PeV with LHAASO</a:t>
            </a:r>
            <a:endParaRPr lang="en-US" sz="1200" b="1">
              <a:solidFill>
                <a:schemeClr val="tx1">
                  <a:alpha val="100000"/>
                </a:schemeClr>
              </a:solidFill>
              <a:latin typeface="NimbusRomNo9L-Regu"/>
              <a:ea typeface="Microsoft YaHei UI" panose="020B0503020204020204" pitchFamily="34" charset="-122"/>
              <a:cs typeface="+mn-cs"/>
            </a:endParaRPr>
          </a:p>
          <a:p>
            <a:pPr marL="0" lvl="0" indent="0">
              <a:buClr>
                <a:schemeClr val="accent1">
                  <a:alpha val="100000"/>
                </a:schemeClr>
              </a:buClr>
              <a:buSzPct val="92000"/>
              <a:buFont typeface="Wingdings 2" panose="05020102010507070707" pitchFamily="18" charset="2"/>
              <a:buNone/>
            </a:pPr>
            <a:r>
              <a:rPr lang="en-US" sz="1200" b="0">
                <a:solidFill>
                  <a:srgbClr val="000000">
                    <a:alpha val="100000"/>
                  </a:srgbClr>
                </a:solidFill>
                <a:latin typeface="CMBX10"/>
                <a:ea typeface="CMBX10"/>
                <a:cs typeface="+mn-cs"/>
              </a:rPr>
              <a:t>MS3(SZ): </a:t>
            </a:r>
            <a:r>
              <a:rPr sz="1200" b="1">
                <a:solidFill>
                  <a:srgbClr val="000000">
                    <a:alpha val="100000"/>
                  </a:srgbClr>
                </a:solidFill>
                <a:latin typeface="CMBX10"/>
                <a:ea typeface="CMBX10"/>
                <a:cs typeface="+mn-cs"/>
              </a:rPr>
              <a:t>Discovery of an Enigmatic UHE Gamma Ray Source: LHAASO J1857+0751</a:t>
            </a:r>
            <a:endParaRPr sz="1200" b="1">
              <a:solidFill>
                <a:srgbClr val="000000">
                  <a:alpha val="100000"/>
                </a:srgbClr>
              </a:solidFill>
              <a:latin typeface="CMBX10"/>
              <a:ea typeface="CMBX10"/>
              <a:cs typeface="+mn-cs"/>
            </a:endParaRPr>
          </a:p>
          <a:p>
            <a:pPr marL="0" lvl="0" indent="0">
              <a:buClr>
                <a:schemeClr val="accent1">
                  <a:alpha val="100000"/>
                </a:schemeClr>
              </a:buClr>
              <a:buSzPct val="92000"/>
              <a:buFont typeface="Wingdings 2" panose="05020102010507070707" pitchFamily="18" charset="2"/>
              <a:buNone/>
            </a:pPr>
            <a:r>
              <a:rPr lang="en-US" sz="1200" b="0">
                <a:solidFill>
                  <a:srgbClr val="000000">
                    <a:alpha val="100000"/>
                  </a:srgbClr>
                </a:solidFill>
                <a:latin typeface="CMBX10"/>
                <a:ea typeface="CMBX10"/>
                <a:cs typeface="+mn-cs"/>
              </a:rPr>
              <a:t>MS4(DK): </a:t>
            </a:r>
            <a:r>
              <a:rPr sz="1200" b="1">
                <a:solidFill>
                  <a:srgbClr val="000000">
                    <a:alpha val="100000"/>
                  </a:srgbClr>
                </a:solidFill>
                <a:latin typeface="NimbusSanL-Bold"/>
                <a:ea typeface="NimbusSanL-Bold"/>
                <a:cs typeface="+mn-cs"/>
              </a:rPr>
              <a:t>Unraveling the Complexity of Cosmic Ray Transport through Pulsar Gamma-Ray Halo Morphology</a:t>
            </a:r>
            <a:endParaRPr sz="1200" b="1">
              <a:solidFill>
                <a:srgbClr val="000000">
                  <a:alpha val="100000"/>
                </a:srgbClr>
              </a:solidFill>
              <a:latin typeface="NimbusSanL-Bold"/>
              <a:ea typeface="NimbusSanL-Bold"/>
              <a:cs typeface="+mn-cs"/>
            </a:endParaRPr>
          </a:p>
          <a:p>
            <a:pPr marL="0" lvl="0" indent="0">
              <a:buClr>
                <a:schemeClr val="accent1">
                  <a:alpha val="100000"/>
                </a:schemeClr>
              </a:buClr>
              <a:buSzPct val="92000"/>
              <a:buFont typeface="Wingdings 2" panose="05020102010507070707" pitchFamily="18" charset="2"/>
              <a:buNone/>
            </a:pPr>
            <a:r>
              <a:rPr lang="en-US" sz="1200" b="0">
                <a:solidFill>
                  <a:srgbClr val="000000">
                    <a:alpha val="100000"/>
                  </a:srgbClr>
                </a:solidFill>
                <a:latin typeface="CMBX10"/>
                <a:ea typeface="CMBX10"/>
                <a:cs typeface="+mn-cs"/>
              </a:rPr>
              <a:t>MS5(DS): </a:t>
            </a:r>
            <a:r>
              <a:rPr sz="1200" b="1">
                <a:solidFill>
                  <a:srgbClr val="000000">
                    <a:alpha val="100000"/>
                  </a:srgbClr>
                </a:solidFill>
                <a:latin typeface="NimbusSanL-Bold"/>
                <a:ea typeface="NimbusSanL-Bold"/>
                <a:cs typeface="+mn-cs"/>
              </a:rPr>
              <a:t>Observation of the gamma-ray emission from the G25.0+0.0 region with LHAASO</a:t>
            </a:r>
            <a:endParaRPr sz="1200" b="1">
              <a:solidFill>
                <a:srgbClr val="000000">
                  <a:alpha val="100000"/>
                </a:srgbClr>
              </a:solidFill>
              <a:latin typeface="NimbusSanL-Bold"/>
              <a:ea typeface="NimbusSanL-Bold"/>
              <a:cs typeface="+mn-cs"/>
            </a:endParaRPr>
          </a:p>
          <a:p>
            <a:pPr marL="0" lvl="0" indent="0">
              <a:buClr>
                <a:schemeClr val="accent1">
                  <a:alpha val="100000"/>
                </a:schemeClr>
              </a:buClr>
              <a:buSzPct val="92000"/>
              <a:buFont typeface="Wingdings 2" panose="05020102010507070707" pitchFamily="18" charset="2"/>
              <a:buNone/>
            </a:pPr>
            <a:r>
              <a:rPr lang="en-US" sz="1200" b="0">
                <a:solidFill>
                  <a:srgbClr val="000000">
                    <a:alpha val="100000"/>
                  </a:srgbClr>
                </a:solidFill>
                <a:latin typeface="NimbusSanL-Bold"/>
                <a:ea typeface="NimbusSanL-Bold"/>
                <a:cs typeface="+mn-cs"/>
              </a:rPr>
              <a:t>MS6(ZY): </a:t>
            </a:r>
            <a:r>
              <a:rPr sz="1200" b="1">
                <a:solidFill>
                  <a:srgbClr val="000000">
                    <a:alpha val="100000"/>
                  </a:srgbClr>
                </a:solidFill>
                <a:latin typeface="NimbusRomNo9L-Medi"/>
                <a:ea typeface="NimbusRomNo9L-Medi"/>
                <a:cs typeface="+mn-cs"/>
              </a:rPr>
              <a:t>Broadband Gamma-Ray Emission Reveals Extreme Particle Acceleration in Microquasar GRS 1915</a:t>
            </a:r>
            <a:r>
              <a:rPr sz="1200">
                <a:solidFill>
                  <a:srgbClr val="000000">
                    <a:alpha val="100000"/>
                  </a:srgbClr>
                </a:solidFill>
                <a:latin typeface="rtxb"/>
                <a:ea typeface="rtxb"/>
                <a:cs typeface="+mn-cs"/>
              </a:rPr>
              <a:t>+</a:t>
            </a:r>
            <a:r>
              <a:rPr sz="1200" b="1">
                <a:solidFill>
                  <a:srgbClr val="000000">
                    <a:alpha val="100000"/>
                  </a:srgbClr>
                </a:solidFill>
                <a:latin typeface="NimbusRomNo9L-Medi"/>
                <a:ea typeface="NimbusRomNo9L-Medi"/>
                <a:cs typeface="+mn-cs"/>
              </a:rPr>
              <a:t>105</a:t>
            </a:r>
            <a:endParaRPr sz="1200" b="1">
              <a:solidFill>
                <a:srgbClr val="000000">
                  <a:alpha val="100000"/>
                </a:srgbClr>
              </a:solidFill>
              <a:latin typeface="NimbusRomNo9L-Medi"/>
              <a:ea typeface="NimbusRomNo9L-Medi"/>
              <a:cs typeface="+mn-cs"/>
            </a:endParaRPr>
          </a:p>
          <a:p>
            <a:pPr marL="0" lvl="0" indent="0">
              <a:buClr>
                <a:schemeClr val="accent1">
                  <a:alpha val="100000"/>
                </a:schemeClr>
              </a:buClr>
              <a:buSzPct val="92000"/>
              <a:buFont typeface="Wingdings 2" panose="05020102010507070707" pitchFamily="18" charset="2"/>
              <a:buNone/>
            </a:pPr>
            <a:r>
              <a:rPr lang="en-US" sz="1200" b="0">
                <a:solidFill>
                  <a:srgbClr val="000000">
                    <a:alpha val="100000"/>
                  </a:srgbClr>
                </a:solidFill>
                <a:latin typeface="NimbusSanL-Bold"/>
                <a:ea typeface="NimbusSanL-Bold"/>
                <a:cs typeface="+mn-cs"/>
              </a:rPr>
              <a:t>MS7(ZG): </a:t>
            </a:r>
            <a:r>
              <a:rPr sz="1200" b="1">
                <a:solidFill>
                  <a:srgbClr val="000000">
                    <a:alpha val="100000"/>
                  </a:srgbClr>
                </a:solidFill>
                <a:latin typeface="CMBX12"/>
                <a:ea typeface="CMBX12"/>
                <a:cs typeface="+mn-cs"/>
              </a:rPr>
              <a:t>Calibration of Energy Scale by using Cosmic Ray Moon shadow for LHAASO-WCDA</a:t>
            </a:r>
            <a:endParaRPr sz="1200" b="1">
              <a:solidFill>
                <a:srgbClr val="000000">
                  <a:alpha val="100000"/>
                </a:srgbClr>
              </a:solidFill>
              <a:latin typeface="CMBX12"/>
              <a:ea typeface="CMBX12"/>
              <a:cs typeface="+mn-cs"/>
            </a:endParaRPr>
          </a:p>
          <a:p>
            <a:pPr marL="0" lvl="0" indent="0">
              <a:buClr>
                <a:schemeClr val="accent1">
                  <a:alpha val="100000"/>
                </a:schemeClr>
              </a:buClr>
              <a:buSzPct val="92000"/>
              <a:buFont typeface="Wingdings 2" panose="05020102010507070707" pitchFamily="18" charset="2"/>
              <a:buNone/>
            </a:pPr>
            <a:r>
              <a:rPr lang="en-US" sz="1200" b="0">
                <a:solidFill>
                  <a:srgbClr val="000000">
                    <a:alpha val="100000"/>
                  </a:srgbClr>
                </a:solidFill>
                <a:latin typeface="CMBX10"/>
                <a:ea typeface="CMBX10"/>
                <a:cs typeface="+mn-cs"/>
              </a:rPr>
              <a:t>MS8(DR): </a:t>
            </a:r>
            <a:r>
              <a:rPr sz="1200" b="1">
                <a:solidFill>
                  <a:srgbClr val="000000">
                    <a:alpha val="100000"/>
                  </a:srgbClr>
                </a:solidFill>
                <a:latin typeface="CMBX10"/>
                <a:ea typeface="CMBX10"/>
                <a:cs typeface="+mn-cs"/>
              </a:rPr>
              <a:t>The Extended Ultrahigh-energy Gamma-Ray Emission in the Vicinity of PSR J2238+5903</a:t>
            </a:r>
            <a:endParaRPr sz="1200" b="1">
              <a:solidFill>
                <a:srgbClr val="000000">
                  <a:alpha val="100000"/>
                </a:srgbClr>
              </a:solidFill>
              <a:latin typeface="CMBX10"/>
              <a:ea typeface="CMBX10"/>
              <a:cs typeface="+mn-cs"/>
            </a:endParaRPr>
          </a:p>
          <a:p>
            <a:pPr marL="0" lvl="0" indent="0">
              <a:buClr>
                <a:schemeClr val="accent1">
                  <a:alpha val="100000"/>
                </a:schemeClr>
              </a:buClr>
              <a:buSzPct val="92000"/>
              <a:buFont typeface="Wingdings 2" panose="05020102010507070707" pitchFamily="18" charset="2"/>
              <a:buNone/>
            </a:pPr>
            <a:r>
              <a:rPr lang="en-US" sz="1200" b="0">
                <a:solidFill>
                  <a:srgbClr val="000000">
                    <a:alpha val="100000"/>
                  </a:srgbClr>
                </a:solidFill>
                <a:latin typeface="NimbusRomNo9L-Medi"/>
                <a:ea typeface="NimbusRomNo9L-Medi"/>
                <a:cs typeface="+mn-cs"/>
              </a:rPr>
              <a:t>MS9(SS)</a:t>
            </a:r>
            <a:r>
              <a:rPr lang="zh-CN" sz="1200" b="1">
                <a:solidFill>
                  <a:srgbClr val="000000">
                    <a:alpha val="100000"/>
                  </a:srgbClr>
                </a:solidFill>
                <a:latin typeface="NimbusRomNo9L-Medi"/>
                <a:ea typeface="NimbusRomNo9L-Medi"/>
                <a:cs typeface="+mn-cs"/>
              </a:rPr>
              <a:t>：</a:t>
            </a:r>
            <a:r>
              <a:rPr sz="1200" b="1">
                <a:solidFill>
                  <a:srgbClr val="000000">
                    <a:alpha val="100000"/>
                  </a:srgbClr>
                </a:solidFill>
                <a:latin typeface="NimbusRomNo9L-Medi"/>
                <a:ea typeface="NimbusRomNo9L-Medi"/>
                <a:cs typeface="+mn-cs"/>
              </a:rPr>
              <a:t>LHAASO J1852</a:t>
            </a:r>
            <a:r>
              <a:rPr sz="1200">
                <a:solidFill>
                  <a:srgbClr val="000000">
                    <a:alpha val="100000"/>
                  </a:srgbClr>
                </a:solidFill>
                <a:latin typeface="rtxb"/>
                <a:ea typeface="rtxb"/>
                <a:cs typeface="+mn-cs"/>
              </a:rPr>
              <a:t>+</a:t>
            </a:r>
            <a:r>
              <a:rPr sz="1200" b="1">
                <a:solidFill>
                  <a:srgbClr val="000000">
                    <a:alpha val="100000"/>
                  </a:srgbClr>
                </a:solidFill>
                <a:latin typeface="NimbusRomNo9L-Medi"/>
                <a:ea typeface="NimbusRomNo9L-Medi"/>
                <a:cs typeface="+mn-cs"/>
              </a:rPr>
              <a:t>0050u: GeV-100TeV Gamma-ray emission Powered by Star-forming Region? to be submitted to Science China</a:t>
            </a:r>
            <a:endParaRPr sz="1200" b="1">
              <a:solidFill>
                <a:srgbClr val="000000">
                  <a:alpha val="100000"/>
                </a:srgbClr>
              </a:solidFill>
              <a:latin typeface="NimbusRomNo9L-Medi"/>
              <a:ea typeface="NimbusRomNo9L-Medi"/>
              <a:cs typeface="+mn-cs"/>
            </a:endParaRPr>
          </a:p>
          <a:p>
            <a:pPr marL="306070" indent="-306070">
              <a:buClr>
                <a:schemeClr val="accent1">
                  <a:alpha val="100000"/>
                </a:schemeClr>
              </a:buClr>
              <a:buSzPct val="92000"/>
              <a:buFont typeface="Wingdings 2" panose="05020102010507070707" pitchFamily="18" charset="2"/>
              <a:buChar char=""/>
            </a:pPr>
            <a:r>
              <a:rPr lang="en-US" sz="1200">
                <a:solidFill>
                  <a:srgbClr val="FF0000">
                    <a:alpha val="100000"/>
                  </a:srgbClr>
                </a:solidFill>
                <a:latin typeface="NimbusRomNo9L-Regu"/>
                <a:ea typeface="Microsoft YaHei UI" panose="020B0503020204020204" pitchFamily="34" charset="-122"/>
                <a:cs typeface="+mn-cs"/>
              </a:rPr>
              <a:t> G106, CTB80, G156</a:t>
            </a:r>
            <a:endParaRPr lang="en-US" sz="1200">
              <a:solidFill>
                <a:srgbClr val="FF0000">
                  <a:alpha val="100000"/>
                </a:srgbClr>
              </a:solidFill>
              <a:latin typeface="NimbusRomNo9L-Regu"/>
              <a:ea typeface="Microsoft YaHei UI" panose="020B0503020204020204" pitchFamily="34" charset="-122"/>
              <a:cs typeface="+mn-cs"/>
            </a:endParaRPr>
          </a:p>
        </p:txBody>
      </p:sp>
      <p:sp>
        <p:nvSpPr>
          <p:cNvPr id="30" name="灯片编号占位符 5"/>
          <p:cNvSpPr>
            <a:spLocks noGrp="1"/>
          </p:cNvSpPr>
          <p:nvPr>
            <p:ph type="sldNum" sz="quarter" idx="12"/>
          </p:nvPr>
        </p:nvSpPr>
        <p:spPr/>
        <p:txBody>
          <a:bodyPr/>
          <a:lstStyle/>
          <a:p>
            <a:pPr rtl="0"/>
            <a:fld id="{3A98EE3D-8CD1-4C3F-BD1C-C98C9596463C}" type="slidenum">
              <a:rPr lang="en-US" smtClean="0"/>
            </a:fld>
            <a:endParaRPr lang="en-US" dirty="0"/>
          </a:p>
        </p:txBody>
      </p:sp>
      <p:sp>
        <p:nvSpPr>
          <p:cNvPr id="31" name="Rectangle 2"/>
          <p:cNvSpPr>
            <a:spLocks noChangeArrowheads="1"/>
          </p:cNvSpPr>
          <p:nvPr/>
        </p:nvSpPr>
        <p:spPr bwMode="auto">
          <a:xfrm>
            <a:off x="152400" y="152400"/>
            <a:ext cx="92398" cy="523196"/>
          </a:xfrm>
          <a:prstGeom prst="rect">
            <a:avLst/>
          </a:prstGeom>
          <a:solidFill>
            <a:srgbClr val="FFFFFF"/>
          </a:solidFill>
          <a:ln>
            <a:noFill/>
          </a:ln>
          <a:effectLst/>
        </p:spPr>
        <p:txBody>
          <a:bodyPr vert="horz" wrap="none" lIns="0" tIns="45720" rIns="91440" bIns="76176" numCol="1" anchor="t" anchorCtr="0" compatLnSpc="1">
            <a:spAutoFit/>
          </a:bodyPr>
          <a:lstStyle>
            <a:lvl1pPr eaLnBrk="0" fontAlgn="base" hangingPunct="0">
              <a:spcBef>
                <a:spcPct val="0"/>
              </a:spcBef>
              <a:spcAft>
                <a:spcPct val="0"/>
              </a:spcAft>
              <a:defRPr>
                <a:solidFill>
                  <a:schemeClr val="tx1"/>
                </a:solidFill>
                <a:latin typeface="Arial" panose="020B0604020202090204" pitchFamily="34" charset="0"/>
              </a:defRPr>
            </a:lvl1pPr>
            <a:lvl2pPr eaLnBrk="0" fontAlgn="base" hangingPunct="0">
              <a:spcBef>
                <a:spcPct val="0"/>
              </a:spcBef>
              <a:spcAft>
                <a:spcPct val="0"/>
              </a:spcAft>
              <a:defRPr>
                <a:solidFill>
                  <a:schemeClr val="tx1"/>
                </a:solidFill>
                <a:latin typeface="Arial" panose="020B0604020202090204" pitchFamily="34" charset="0"/>
              </a:defRPr>
            </a:lvl2pPr>
            <a:lvl3pPr eaLnBrk="0" fontAlgn="base" hangingPunct="0">
              <a:spcBef>
                <a:spcPct val="0"/>
              </a:spcBef>
              <a:spcAft>
                <a:spcPct val="0"/>
              </a:spcAft>
              <a:defRPr>
                <a:solidFill>
                  <a:schemeClr val="tx1"/>
                </a:solidFill>
                <a:latin typeface="Arial" panose="020B0604020202090204" pitchFamily="34" charset="0"/>
              </a:defRPr>
            </a:lvl3pPr>
            <a:lvl4pPr eaLnBrk="0" fontAlgn="base" hangingPunct="0">
              <a:spcBef>
                <a:spcPct val="0"/>
              </a:spcBef>
              <a:spcAft>
                <a:spcPct val="0"/>
              </a:spcAft>
              <a:defRPr>
                <a:solidFill>
                  <a:schemeClr val="tx1"/>
                </a:solidFill>
                <a:latin typeface="Arial" panose="020B0604020202090204" pitchFamily="34" charset="0"/>
              </a:defRPr>
            </a:lvl4pPr>
            <a:lvl5pPr eaLnBrk="0" fontAlgn="base" hangingPunct="0">
              <a:spcBef>
                <a:spcPct val="0"/>
              </a:spcBef>
              <a:spcAft>
                <a:spcPct val="0"/>
              </a:spcAft>
              <a:defRPr>
                <a:solidFill>
                  <a:schemeClr val="tx1"/>
                </a:solidFill>
                <a:latin typeface="Arial" panose="020B0604020202090204" pitchFamily="34" charset="0"/>
              </a:defRPr>
            </a:lvl5pPr>
            <a:lvl6pPr eaLnBrk="0" fontAlgn="base" hangingPunct="0">
              <a:spcBef>
                <a:spcPct val="0"/>
              </a:spcBef>
              <a:spcAft>
                <a:spcPct val="0"/>
              </a:spcAft>
              <a:defRPr>
                <a:solidFill>
                  <a:schemeClr val="tx1"/>
                </a:solidFill>
                <a:latin typeface="Arial" panose="020B0604020202090204" pitchFamily="34" charset="0"/>
              </a:defRPr>
            </a:lvl6pPr>
            <a:lvl7pPr eaLnBrk="0" fontAlgn="base" hangingPunct="0">
              <a:spcBef>
                <a:spcPct val="0"/>
              </a:spcBef>
              <a:spcAft>
                <a:spcPct val="0"/>
              </a:spcAft>
              <a:defRPr>
                <a:solidFill>
                  <a:schemeClr val="tx1"/>
                </a:solidFill>
                <a:latin typeface="Arial" panose="020B0604020202090204" pitchFamily="34" charset="0"/>
              </a:defRPr>
            </a:lvl7pPr>
            <a:lvl8pPr eaLnBrk="0" fontAlgn="base" hangingPunct="0">
              <a:spcBef>
                <a:spcPct val="0"/>
              </a:spcBef>
              <a:spcAft>
                <a:spcPct val="0"/>
              </a:spcAft>
              <a:defRPr>
                <a:solidFill>
                  <a:schemeClr val="tx1"/>
                </a:solidFill>
                <a:latin typeface="Arial" panose="020B0604020202090204" pitchFamily="34" charset="0"/>
              </a:defRPr>
            </a:lvl8pPr>
            <a:lvl9pPr eaLnBrk="0" fontAlgn="base" hangingPunct="0">
              <a:spcBef>
                <a:spcPct val="0"/>
              </a:spcBef>
              <a:spcAft>
                <a:spcPct val="0"/>
              </a:spcAft>
              <a:defRPr>
                <a:solidFill>
                  <a:schemeClr val="tx1"/>
                </a:solidFill>
                <a:latin typeface="Arial" panose="020B060402020209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br>
              <a:rPr kumimoji="0" lang="zh-CN" altLang="zh-CN" sz="800" b="0" i="0" u="none" strike="noStrike" cap="none" normalizeH="0" baseline="0" dirty="0">
                <a:ln>
                  <a:noFill/>
                </a:ln>
                <a:solidFill>
                  <a:schemeClr val="tx1"/>
                </a:solidFill>
                <a:effectLst/>
                <a:latin typeface="Arial" panose="020B0604020202090204" pitchFamily="34" charset="0"/>
              </a:rPr>
            </a:br>
            <a:endParaRPr kumimoji="0" lang="zh-CN" altLang="zh-CN" sz="1800" b="0" i="0" u="none" strike="noStrike" cap="none" normalizeH="0" baseline="0" dirty="0">
              <a:ln>
                <a:noFill/>
              </a:ln>
              <a:solidFill>
                <a:schemeClr val="tx1"/>
              </a:solidFill>
              <a:effectLst/>
              <a:latin typeface="Arial" panose="020B0604020202090204" pitchFamily="34" charset="0"/>
            </a:endParaRPr>
          </a:p>
        </p:txBody>
      </p:sp>
      <p:sp>
        <p:nvSpPr>
          <p:cNvPr id="32" name="Rectangle 4"/>
          <p:cNvSpPr>
            <a:spLocks noChangeArrowheads="1"/>
          </p:cNvSpPr>
          <p:nvPr/>
        </p:nvSpPr>
        <p:spPr bwMode="auto">
          <a:xfrm>
            <a:off x="0" y="0"/>
            <a:ext cx="92398" cy="692473"/>
          </a:xfrm>
          <a:prstGeom prst="rect">
            <a:avLst/>
          </a:prstGeom>
          <a:solidFill>
            <a:srgbClr val="FFFFFF"/>
          </a:solidFill>
          <a:ln>
            <a:noFill/>
          </a:ln>
          <a:effectLst/>
        </p:spPr>
        <p:txBody>
          <a:bodyPr vert="horz" wrap="none" lIns="0" tIns="45720" rIns="91440" bIns="76176" numCol="1" anchor="t" anchorCtr="0" compatLnSpc="1">
            <a:spAutoFit/>
          </a:bodyPr>
          <a:lstStyle>
            <a:lvl1pPr eaLnBrk="0" fontAlgn="base" hangingPunct="0">
              <a:spcBef>
                <a:spcPct val="0"/>
              </a:spcBef>
              <a:spcAft>
                <a:spcPct val="0"/>
              </a:spcAft>
              <a:defRPr>
                <a:solidFill>
                  <a:schemeClr val="tx1"/>
                </a:solidFill>
                <a:latin typeface="Arial" panose="020B0604020202090204" pitchFamily="34" charset="0"/>
              </a:defRPr>
            </a:lvl1pPr>
            <a:lvl2pPr eaLnBrk="0" fontAlgn="base" hangingPunct="0">
              <a:spcBef>
                <a:spcPct val="0"/>
              </a:spcBef>
              <a:spcAft>
                <a:spcPct val="0"/>
              </a:spcAft>
              <a:defRPr>
                <a:solidFill>
                  <a:schemeClr val="tx1"/>
                </a:solidFill>
                <a:latin typeface="Arial" panose="020B0604020202090204" pitchFamily="34" charset="0"/>
              </a:defRPr>
            </a:lvl2pPr>
            <a:lvl3pPr eaLnBrk="0" fontAlgn="base" hangingPunct="0">
              <a:spcBef>
                <a:spcPct val="0"/>
              </a:spcBef>
              <a:spcAft>
                <a:spcPct val="0"/>
              </a:spcAft>
              <a:defRPr>
                <a:solidFill>
                  <a:schemeClr val="tx1"/>
                </a:solidFill>
                <a:latin typeface="Arial" panose="020B0604020202090204" pitchFamily="34" charset="0"/>
              </a:defRPr>
            </a:lvl3pPr>
            <a:lvl4pPr eaLnBrk="0" fontAlgn="base" hangingPunct="0">
              <a:spcBef>
                <a:spcPct val="0"/>
              </a:spcBef>
              <a:spcAft>
                <a:spcPct val="0"/>
              </a:spcAft>
              <a:defRPr>
                <a:solidFill>
                  <a:schemeClr val="tx1"/>
                </a:solidFill>
                <a:latin typeface="Arial" panose="020B0604020202090204" pitchFamily="34" charset="0"/>
              </a:defRPr>
            </a:lvl4pPr>
            <a:lvl5pPr eaLnBrk="0" fontAlgn="base" hangingPunct="0">
              <a:spcBef>
                <a:spcPct val="0"/>
              </a:spcBef>
              <a:spcAft>
                <a:spcPct val="0"/>
              </a:spcAft>
              <a:defRPr>
                <a:solidFill>
                  <a:schemeClr val="tx1"/>
                </a:solidFill>
                <a:latin typeface="Arial" panose="020B0604020202090204" pitchFamily="34" charset="0"/>
              </a:defRPr>
            </a:lvl5pPr>
            <a:lvl6pPr eaLnBrk="0" fontAlgn="base" hangingPunct="0">
              <a:spcBef>
                <a:spcPct val="0"/>
              </a:spcBef>
              <a:spcAft>
                <a:spcPct val="0"/>
              </a:spcAft>
              <a:defRPr>
                <a:solidFill>
                  <a:schemeClr val="tx1"/>
                </a:solidFill>
                <a:latin typeface="Arial" panose="020B0604020202090204" pitchFamily="34" charset="0"/>
              </a:defRPr>
            </a:lvl6pPr>
            <a:lvl7pPr eaLnBrk="0" fontAlgn="base" hangingPunct="0">
              <a:spcBef>
                <a:spcPct val="0"/>
              </a:spcBef>
              <a:spcAft>
                <a:spcPct val="0"/>
              </a:spcAft>
              <a:defRPr>
                <a:solidFill>
                  <a:schemeClr val="tx1"/>
                </a:solidFill>
                <a:latin typeface="Arial" panose="020B0604020202090204" pitchFamily="34" charset="0"/>
              </a:defRPr>
            </a:lvl7pPr>
            <a:lvl8pPr eaLnBrk="0" fontAlgn="base" hangingPunct="0">
              <a:spcBef>
                <a:spcPct val="0"/>
              </a:spcBef>
              <a:spcAft>
                <a:spcPct val="0"/>
              </a:spcAft>
              <a:defRPr>
                <a:solidFill>
                  <a:schemeClr val="tx1"/>
                </a:solidFill>
                <a:latin typeface="Arial" panose="020B0604020202090204" pitchFamily="34" charset="0"/>
              </a:defRPr>
            </a:lvl8pPr>
            <a:lvl9pPr eaLnBrk="0" fontAlgn="base" hangingPunct="0">
              <a:spcBef>
                <a:spcPct val="0"/>
              </a:spcBef>
              <a:spcAft>
                <a:spcPct val="0"/>
              </a:spcAft>
              <a:defRPr>
                <a:solidFill>
                  <a:schemeClr val="tx1"/>
                </a:solidFill>
                <a:latin typeface="Arial" panose="020B0604020202090204" pitchFamily="34" charset="0"/>
              </a:defRPr>
            </a:lvl9pPr>
          </a:lstStyle>
          <a:p>
            <a:pPr marL="0" marR="0" lvl="0" indent="0" algn="l" defTabSz="914400" rtl="0" eaLnBrk="0" fontAlgn="t" latinLnBrk="0" hangingPunct="0">
              <a:lnSpc>
                <a:spcPct val="100000"/>
              </a:lnSpc>
              <a:spcBef>
                <a:spcPct val="0"/>
              </a:spcBef>
              <a:spcAft>
                <a:spcPct val="0"/>
              </a:spcAft>
              <a:buClrTx/>
              <a:buSzTx/>
              <a:buFontTx/>
              <a:buNone/>
            </a:pPr>
            <a:endParaRPr kumimoji="0" lang="zh-CN" altLang="zh-CN" sz="1100" b="0" i="0" u="none" strike="noStrike" cap="none" normalizeH="0" baseline="0" dirty="0">
              <a:ln>
                <a:noFill/>
              </a:ln>
              <a:solidFill>
                <a:srgbClr val="5D5D5D"/>
              </a:solidFill>
              <a:effectLst/>
              <a:latin typeface="Arial" panose="020B0604020202090204" pitchFamily="34" charset="0"/>
              <a:ea typeface="Helvetica Neue" panose="02000503000000020004"/>
            </a:endParaRPr>
          </a:p>
          <a:p>
            <a:pPr marL="0" marR="0" lvl="0" indent="0" algn="l" defTabSz="914400" rtl="0" eaLnBrk="0" fontAlgn="base" latinLnBrk="0" hangingPunct="0">
              <a:lnSpc>
                <a:spcPct val="100000"/>
              </a:lnSpc>
              <a:spcBef>
                <a:spcPct val="0"/>
              </a:spcBef>
              <a:spcAft>
                <a:spcPct val="0"/>
              </a:spcAft>
              <a:buClrTx/>
              <a:buSzTx/>
              <a:buFontTx/>
              <a:buNone/>
            </a:pPr>
            <a:br>
              <a:rPr kumimoji="0" lang="zh-CN" altLang="zh-CN" sz="800" b="0" i="0" u="none" strike="noStrike" cap="none" normalizeH="0" baseline="0" dirty="0">
                <a:ln>
                  <a:noFill/>
                </a:ln>
                <a:solidFill>
                  <a:schemeClr val="tx1"/>
                </a:solidFill>
                <a:effectLst/>
                <a:latin typeface="Arial" panose="020B0604020202090204" pitchFamily="34" charset="0"/>
              </a:rPr>
            </a:br>
            <a:endParaRPr kumimoji="0" lang="zh-CN" altLang="zh-CN" sz="1800" b="0" i="0" u="none" strike="noStrike" cap="none" normalizeH="0" baseline="0" dirty="0">
              <a:ln>
                <a:noFill/>
              </a:ln>
              <a:solidFill>
                <a:schemeClr val="tx1"/>
              </a:solidFill>
              <a:effectLst/>
              <a:latin typeface="Arial" panose="020B0604020202090204" pitchFamily="34" charset="0"/>
            </a:endParaRPr>
          </a:p>
        </p:txBody>
      </p:sp>
      <p:sp>
        <p:nvSpPr>
          <p:cNvPr id="33" name="幻灯片编号占位符 9"/>
          <p:cNvSpPr>
            <a:spLocks noGrp="1"/>
          </p:cNvSpPr>
          <p:nvPr>
            <p:ph type="sldNum" sz="quarter" idx="13"/>
          </p:nvPr>
        </p:nvSpPr>
        <p:spPr/>
        <p:txBody>
          <a:bodyPr rtlCol="0"/>
          <a:lstStyle/>
          <a:p>
            <a:pPr rtl="0"/>
            <a:fld id="{3A98EE3D-8CD1-4C3F-BD1C-C98C9596463C}" type="slidenum">
              <a:rPr lang="en-US" smtClean="0"/>
            </a:fld>
            <a:endParaRPr lang="en-US" dirty="0"/>
          </a:p>
        </p:txBody>
      </p:sp>
      <p:sp>
        <p:nvSpPr>
          <p:cNvPr id="34" name="幻灯片编号占位符 9"/>
          <p:cNvSpPr>
            <a:spLocks noGrp="1"/>
          </p:cNvSpPr>
          <p:nvPr>
            <p:ph type="sldNum" sz="quarter" idx="16"/>
          </p:nvPr>
        </p:nvSpPr>
        <p:spPr/>
        <p:txBody>
          <a:bodyPr rtlCol="0"/>
          <a:lstStyle/>
          <a:p>
            <a:pPr rtl="0"/>
            <a:fld id="{3A98EE3D-8CD1-4C3F-BD1C-C98C9596463C}" type="slidenum">
              <a:rPr lang="en-US" smtClean="0"/>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35" name=""/>
        <p:cNvGrpSpPr/>
        <p:nvPr/>
      </p:nvGrpSpPr>
      <p:grpSpPr>
        <a:xfrm>
          <a:off x="0" y="0"/>
          <a:ext cx="0" cy="0"/>
          <a:chOff x="0" y="0"/>
          <a:chExt cx="0" cy="0"/>
        </a:xfrm>
      </p:grpSpPr>
      <p:sp>
        <p:nvSpPr>
          <p:cNvPr id="36" name="内容占位符 2"/>
          <p:cNvSpPr>
            <a:spLocks noGrp="1"/>
          </p:cNvSpPr>
          <p:nvPr>
            <p:ph idx="1"/>
          </p:nvPr>
        </p:nvSpPr>
        <p:spPr>
          <a:xfrm>
            <a:off x="581195" y="668701"/>
            <a:ext cx="11029615" cy="5845845"/>
          </a:xfrm>
        </p:spPr>
        <p:txBody>
          <a:bodyPr>
            <a:normAutofit fontScale="60000" lnSpcReduction="10000"/>
          </a:bodyPr>
          <a:lstStyle/>
          <a:p>
            <a:pPr marL="0" indent="0" algn="l">
              <a:buClr>
                <a:schemeClr val="accent1">
                  <a:alpha val="100000"/>
                </a:schemeClr>
              </a:buClr>
              <a:buSzPct val="92000"/>
              <a:buFont typeface="Wingdings 2" panose="05020102010507070707" pitchFamily="18" charset="2"/>
              <a:buNone/>
            </a:pPr>
            <a:r>
              <a:rPr lang="en-US" sz="1800">
                <a:solidFill>
                  <a:srgbClr val="000000">
                    <a:alpha val="100000"/>
                  </a:srgbClr>
                </a:solidFill>
                <a:latin typeface="NimbusRomNo9L-Regu"/>
                <a:ea typeface="Microsoft YaHei UI" panose="020B0503020204020204" pitchFamily="34" charset="-122"/>
                <a:cs typeface="+mn-cs"/>
              </a:rPr>
              <a:t>P</a:t>
            </a:r>
            <a:r>
              <a:rPr lang="en-US" sz="2000">
                <a:solidFill>
                  <a:srgbClr val="000000">
                    <a:alpha val="100000"/>
                  </a:srgbClr>
                </a:solidFill>
                <a:latin typeface="NimbusRomNo9L-Regu"/>
                <a:ea typeface="Microsoft YaHei UI" panose="020B0503020204020204" pitchFamily="34" charset="-122"/>
                <a:cs typeface="+mn-cs"/>
              </a:rPr>
              <a:t>ublished(Accepted) in Top Journals:</a:t>
            </a:r>
            <a:endParaRPr lang="en-US" sz="2000">
              <a:solidFill>
                <a:srgbClr val="000000">
                  <a:alpha val="100000"/>
                </a:srgbClr>
              </a:solidFill>
              <a:latin typeface="NimbusRomNo9L-Regu"/>
              <a:ea typeface="Microsoft YaHei UI" panose="020B0503020204020204" pitchFamily="34" charset="-122"/>
              <a:cs typeface="+mn-cs"/>
            </a:endParaRPr>
          </a:p>
          <a:p>
            <a:pPr marL="0" indent="0" algn="l">
              <a:buClr>
                <a:schemeClr val="accent1">
                  <a:alpha val="100000"/>
                </a:schemeClr>
              </a:buClr>
              <a:buSzPct val="92000"/>
              <a:buFont typeface="Wingdings 2" panose="05020102010507070707" pitchFamily="18" charset="2"/>
              <a:buNone/>
            </a:pPr>
            <a:r>
              <a:rPr lang="en-US" sz="2000">
                <a:solidFill>
                  <a:srgbClr val="000000">
                    <a:alpha val="100000"/>
                  </a:srgbClr>
                </a:solidFill>
                <a:latin typeface="NimbusRomNo9L-Regu"/>
                <a:ea typeface="Microsoft YaHei UI" panose="020B0503020204020204" pitchFamily="34" charset="-122"/>
                <a:cs typeface="+mn-cs"/>
              </a:rPr>
              <a:t>Nature 1, </a:t>
            </a:r>
            <a:endParaRPr lang="en-US" sz="2000">
              <a:solidFill>
                <a:srgbClr val="000000">
                  <a:alpha val="100000"/>
                </a:srgbClr>
              </a:solidFill>
              <a:latin typeface="NimbusRomNo9L-Regu"/>
              <a:ea typeface="Microsoft YaHei UI" panose="020B0503020204020204" pitchFamily="34" charset="-122"/>
              <a:cs typeface="+mn-cs"/>
            </a:endParaRPr>
          </a:p>
          <a:p>
            <a:pPr marL="0" indent="0" algn="l">
              <a:buClr>
                <a:schemeClr val="accent1">
                  <a:alpha val="100000"/>
                </a:schemeClr>
              </a:buClr>
              <a:buSzPct val="92000"/>
              <a:buFont typeface="Wingdings 2" panose="05020102010507070707" pitchFamily="18" charset="2"/>
              <a:buNone/>
            </a:pPr>
            <a:r>
              <a:rPr lang="en-US" sz="2000">
                <a:solidFill>
                  <a:srgbClr val="000000">
                    <a:alpha val="100000"/>
                  </a:srgbClr>
                </a:solidFill>
                <a:latin typeface="NimbusRomNo9L-Regu"/>
                <a:ea typeface="Microsoft YaHei UI" panose="020B0503020204020204" pitchFamily="34" charset="-122"/>
                <a:cs typeface="+mn-cs"/>
              </a:rPr>
              <a:t>Science 2 (Crab, GRB),</a:t>
            </a:r>
            <a:endParaRPr lang="en-US" sz="2000">
              <a:solidFill>
                <a:srgbClr val="000000">
                  <a:alpha val="100000"/>
                </a:srgbClr>
              </a:solidFill>
              <a:latin typeface="NimbusRomNo9L-Regu"/>
              <a:ea typeface="Microsoft YaHei UI" panose="020B0503020204020204" pitchFamily="34" charset="-122"/>
              <a:cs typeface="+mn-cs"/>
            </a:endParaRPr>
          </a:p>
          <a:p>
            <a:pPr marL="0" indent="0" algn="l">
              <a:buClr>
                <a:schemeClr val="accent1">
                  <a:alpha val="100000"/>
                </a:schemeClr>
              </a:buClr>
              <a:buSzPct val="92000"/>
              <a:buFont typeface="Wingdings 2" panose="05020102010507070707" pitchFamily="18" charset="2"/>
              <a:buNone/>
            </a:pPr>
            <a:r>
              <a:rPr lang="en-US" sz="2000">
                <a:solidFill>
                  <a:srgbClr val="000000">
                    <a:alpha val="100000"/>
                  </a:srgbClr>
                </a:solidFill>
                <a:latin typeface="NimbusRomNo9L-Regu"/>
                <a:ea typeface="Microsoft YaHei UI" panose="020B0503020204020204" pitchFamily="34" charset="-122"/>
                <a:cs typeface="+mn-cs"/>
              </a:rPr>
              <a:t>Science Advance 1 (GRB},</a:t>
            </a:r>
            <a:endParaRPr lang="en-US" sz="2000">
              <a:solidFill>
                <a:srgbClr val="000000">
                  <a:alpha val="100000"/>
                </a:srgbClr>
              </a:solidFill>
              <a:latin typeface="NimbusRomNo9L-Regu"/>
              <a:ea typeface="Microsoft YaHei UI" panose="020B0503020204020204" pitchFamily="34" charset="-122"/>
              <a:cs typeface="+mn-cs"/>
            </a:endParaRPr>
          </a:p>
          <a:p>
            <a:pPr marL="0" indent="0" algn="l">
              <a:buClr>
                <a:schemeClr val="accent1">
                  <a:alpha val="100000"/>
                </a:schemeClr>
              </a:buClr>
              <a:buSzPct val="92000"/>
              <a:buFont typeface="Wingdings 2" panose="05020102010507070707" pitchFamily="18" charset="2"/>
              <a:buNone/>
            </a:pPr>
            <a:r>
              <a:rPr lang="en-US" sz="2000">
                <a:solidFill>
                  <a:srgbClr val="000000">
                    <a:alpha val="100000"/>
                  </a:srgbClr>
                </a:solidFill>
                <a:latin typeface="NimbusRomNo9L-Regu"/>
                <a:ea typeface="Microsoft YaHei UI" panose="020B0503020204020204" pitchFamily="34" charset="-122"/>
                <a:cs typeface="+mn-cs"/>
              </a:rPr>
              <a:t>NA 2 (halo, </a:t>
            </a:r>
            <a:r>
              <a:rPr lang="en-US" sz="2000">
                <a:solidFill>
                  <a:srgbClr val="FF0000">
                    <a:alpha val="100000"/>
                  </a:srgbClr>
                </a:solidFill>
                <a:latin typeface="NimbusRomNo9L-Regu"/>
                <a:ea typeface="Microsoft YaHei UI" panose="020B0503020204020204" pitchFamily="34" charset="-122"/>
                <a:cs typeface="+mn-cs"/>
              </a:rPr>
              <a:t>MC</a:t>
            </a:r>
            <a:r>
              <a:rPr lang="en-US" sz="2000">
                <a:solidFill>
                  <a:srgbClr val="000000">
                    <a:alpha val="100000"/>
                  </a:srgbClr>
                </a:solidFill>
                <a:latin typeface="NimbusRomNo9L-Regu"/>
                <a:ea typeface="Microsoft YaHei UI" panose="020B0503020204020204" pitchFamily="34" charset="-122"/>
                <a:cs typeface="+mn-cs"/>
              </a:rPr>
              <a:t>), </a:t>
            </a:r>
            <a:endParaRPr lang="en-US" sz="2000">
              <a:solidFill>
                <a:srgbClr val="000000">
                  <a:alpha val="100000"/>
                </a:srgbClr>
              </a:solidFill>
              <a:latin typeface="NimbusRomNo9L-Regu"/>
              <a:ea typeface="Microsoft YaHei UI" panose="020B0503020204020204" pitchFamily="34" charset="-122"/>
              <a:cs typeface="+mn-cs"/>
            </a:endParaRPr>
          </a:p>
          <a:p>
            <a:pPr marL="0" indent="0" algn="l">
              <a:buClr>
                <a:schemeClr val="accent1">
                  <a:alpha val="100000"/>
                </a:schemeClr>
              </a:buClr>
              <a:buSzPct val="92000"/>
              <a:buFont typeface="Wingdings 2" panose="05020102010507070707" pitchFamily="18" charset="2"/>
              <a:buNone/>
            </a:pPr>
            <a:r>
              <a:rPr lang="en-US" sz="2000">
                <a:solidFill>
                  <a:srgbClr val="000000">
                    <a:alpha val="100000"/>
                  </a:srgbClr>
                </a:solidFill>
                <a:latin typeface="NimbusRomNo9L-Regu"/>
                <a:ea typeface="Microsoft YaHei UI" panose="020B0503020204020204" pitchFamily="34" charset="-122"/>
                <a:cs typeface="+mn-cs"/>
              </a:rPr>
              <a:t>NSR 3 (</a:t>
            </a:r>
            <a:r>
              <a:rPr lang="en-US" sz="2000">
                <a:solidFill>
                  <a:schemeClr val="tx1">
                    <a:alpha val="100000"/>
                  </a:schemeClr>
                </a:solidFill>
                <a:latin typeface="NimbusRomNo9L-Regu"/>
                <a:ea typeface="Microsoft YaHei UI" panose="020B0503020204020204" pitchFamily="34" charset="-122"/>
                <a:cs typeface="+mn-cs"/>
              </a:rPr>
              <a:t>micro-quasar,</a:t>
            </a:r>
            <a:r>
              <a:rPr lang="en-US" sz="2000">
                <a:solidFill>
                  <a:srgbClr val="FF0000">
                    <a:alpha val="100000"/>
                  </a:srgbClr>
                </a:solidFill>
                <a:latin typeface="NimbusRomNo9L-Regu"/>
                <a:ea typeface="Microsoft YaHei UI" panose="020B0503020204020204" pitchFamily="34" charset="-122"/>
                <a:cs typeface="+mn-cs"/>
              </a:rPr>
              <a:t>Cyg X3,</a:t>
            </a:r>
            <a:r>
              <a:rPr lang="en-US" sz="2000">
                <a:solidFill>
                  <a:srgbClr val="FF0000">
                    <a:alpha val="100000"/>
                  </a:srgbClr>
                </a:solidFill>
                <a:latin typeface="NimbusRomNo9L-Regu"/>
                <a:ea typeface="Microsoft YaHei UI" panose="020B0503020204020204" pitchFamily="34" charset="-122"/>
                <a:cs typeface="+mn-cs"/>
              </a:rPr>
              <a:t> J1740</a:t>
            </a:r>
            <a:r>
              <a:rPr lang="en-US" sz="2000">
                <a:solidFill>
                  <a:srgbClr val="000000">
                    <a:alpha val="100000"/>
                  </a:srgbClr>
                </a:solidFill>
                <a:latin typeface="NimbusRomNo9L-Regu"/>
                <a:ea typeface="Microsoft YaHei UI" panose="020B0503020204020204" pitchFamily="34" charset="-122"/>
                <a:cs typeface="+mn-cs"/>
              </a:rPr>
              <a:t>)</a:t>
            </a:r>
            <a:endParaRPr lang="en-US" sz="2000">
              <a:solidFill>
                <a:srgbClr val="000000">
                  <a:alpha val="100000"/>
                </a:srgbClr>
              </a:solidFill>
              <a:latin typeface="NimbusRomNo9L-Regu"/>
              <a:ea typeface="Microsoft YaHei UI" panose="020B0503020204020204" pitchFamily="34" charset="-122"/>
              <a:cs typeface="+mn-cs"/>
            </a:endParaRPr>
          </a:p>
          <a:p>
            <a:pPr marL="0" indent="0" algn="l">
              <a:buClr>
                <a:schemeClr val="accent1">
                  <a:alpha val="100000"/>
                </a:schemeClr>
              </a:buClr>
              <a:buSzPct val="92000"/>
              <a:buFont typeface="Wingdings 2" panose="05020102010507070707" pitchFamily="18" charset="2"/>
              <a:buNone/>
            </a:pPr>
            <a:r>
              <a:rPr lang="en-US" sz="2000">
                <a:solidFill>
                  <a:srgbClr val="000000">
                    <a:alpha val="100000"/>
                  </a:srgbClr>
                </a:solidFill>
                <a:latin typeface="NimbusRomNo9L-Regu"/>
                <a:ea typeface="Microsoft YaHei UI" panose="020B0503020204020204" pitchFamily="34" charset="-122"/>
                <a:cs typeface="+mn-cs"/>
              </a:rPr>
              <a:t>Science Bulletin 4 (W51C, bubble, </a:t>
            </a:r>
            <a:r>
              <a:rPr lang="en-US" sz="2000">
                <a:solidFill>
                  <a:schemeClr val="tx1">
                    <a:alpha val="100000"/>
                  </a:schemeClr>
                </a:solidFill>
                <a:latin typeface="NimbusRomNo9L-Regu"/>
                <a:ea typeface="Microsoft YaHei UI" panose="020B0503020204020204" pitchFamily="34" charset="-122"/>
                <a:cs typeface="+mn-cs"/>
              </a:rPr>
              <a:t>proton,</a:t>
            </a:r>
            <a:r>
              <a:rPr lang="en-US" sz="2000">
                <a:solidFill>
                  <a:srgbClr val="FF0000">
                    <a:alpha val="100000"/>
                  </a:srgbClr>
                </a:solidFill>
                <a:latin typeface="NimbusRomNo9L-Regu"/>
                <a:ea typeface="Microsoft YaHei UI" panose="020B0503020204020204" pitchFamily="34" charset="-122"/>
                <a:cs typeface="+mn-cs"/>
              </a:rPr>
              <a:t> mPSR</a:t>
            </a:r>
            <a:r>
              <a:rPr lang="en-US" sz="2000">
                <a:solidFill>
                  <a:srgbClr val="000000">
                    <a:alpha val="100000"/>
                  </a:srgbClr>
                </a:solidFill>
                <a:latin typeface="NimbusRomNo9L-Regu"/>
                <a:ea typeface="Microsoft YaHei UI" panose="020B0503020204020204" pitchFamily="34" charset="-122"/>
                <a:cs typeface="+mn-cs"/>
              </a:rPr>
              <a:t>), </a:t>
            </a:r>
            <a:endParaRPr lang="en-US" sz="2000">
              <a:solidFill>
                <a:srgbClr val="000000">
                  <a:alpha val="100000"/>
                </a:srgbClr>
              </a:solidFill>
              <a:latin typeface="NimbusRomNo9L-Regu"/>
              <a:ea typeface="Microsoft YaHei UI" panose="020B0503020204020204" pitchFamily="34" charset="-122"/>
              <a:cs typeface="+mn-cs"/>
            </a:endParaRPr>
          </a:p>
          <a:p>
            <a:pPr marL="0" indent="0" algn="l">
              <a:buClr>
                <a:schemeClr val="accent1">
                  <a:alpha val="100000"/>
                </a:schemeClr>
              </a:buClr>
              <a:buSzPct val="92000"/>
              <a:buFont typeface="Wingdings 2" panose="05020102010507070707" pitchFamily="18" charset="2"/>
              <a:buNone/>
            </a:pPr>
            <a:r>
              <a:rPr lang="en-US" sz="2000">
                <a:solidFill>
                  <a:srgbClr val="000000">
                    <a:alpha val="100000"/>
                  </a:srgbClr>
                </a:solidFill>
                <a:latin typeface="NimbusRomNo9L-Regu"/>
                <a:ea typeface="Microsoft YaHei UI" panose="020B0503020204020204" pitchFamily="34" charset="-122"/>
                <a:cs typeface="+mn-cs"/>
              </a:rPr>
              <a:t>PRL 14 (1halo, 2DG, 1CR, 2DM, 2LIV, 1BH, 1SNR, 1Bi, 1He</a:t>
            </a:r>
            <a:r>
              <a:rPr lang="zh-CN" altLang="en-US" sz="2000">
                <a:solidFill>
                  <a:srgbClr val="000000">
                    <a:alpha val="100000"/>
                  </a:srgbClr>
                </a:solidFill>
                <a:latin typeface="NimbusRomNo9L-Regu"/>
                <a:ea typeface="Microsoft YaHei UI" panose="020B0503020204020204" pitchFamily="34" charset="-122"/>
                <a:cs typeface="+mn-cs"/>
              </a:rPr>
              <a:t>，</a:t>
            </a:r>
            <a:r>
              <a:rPr lang="en-US" altLang="zh-CN" sz="2000">
                <a:solidFill>
                  <a:srgbClr val="FF0000">
                    <a:alpha val="100000"/>
                  </a:srgbClr>
                </a:solidFill>
                <a:latin typeface="NimbusRomNo9L-Regu"/>
                <a:ea typeface="Microsoft YaHei UI" panose="020B0503020204020204" pitchFamily="34" charset="-122"/>
                <a:cs typeface="+mn-cs"/>
              </a:rPr>
              <a:t>2iso</a:t>
            </a:r>
            <a:r>
              <a:rPr lang="en-US" sz="2000">
                <a:solidFill>
                  <a:srgbClr val="000000">
                    <a:alpha val="100000"/>
                  </a:srgbClr>
                </a:solidFill>
                <a:latin typeface="NimbusRomNo9L-Regu"/>
                <a:ea typeface="Microsoft YaHei UI" panose="020B0503020204020204" pitchFamily="34" charset="-122"/>
                <a:cs typeface="+mn-cs"/>
              </a:rPr>
              <a:t>), </a:t>
            </a:r>
            <a:endParaRPr lang="en-US" sz="2000">
              <a:solidFill>
                <a:srgbClr val="000000">
                  <a:alpha val="100000"/>
                </a:srgbClr>
              </a:solidFill>
              <a:latin typeface="NimbusRomNo9L-Regu"/>
              <a:ea typeface="Microsoft YaHei UI" panose="020B0503020204020204" pitchFamily="34" charset="-122"/>
              <a:cs typeface="+mn-cs"/>
            </a:endParaRPr>
          </a:p>
          <a:p>
            <a:pPr marL="0" indent="0" algn="l">
              <a:buClr>
                <a:schemeClr val="accent1">
                  <a:alpha val="100000"/>
                </a:schemeClr>
              </a:buClr>
              <a:buSzPct val="92000"/>
              <a:buFont typeface="Wingdings 2" panose="05020102010507070707" pitchFamily="18" charset="2"/>
              <a:buNone/>
            </a:pPr>
            <a:r>
              <a:rPr lang="en-US" sz="2000">
                <a:solidFill>
                  <a:srgbClr val="000000">
                    <a:alpha val="100000"/>
                  </a:srgbClr>
                </a:solidFill>
                <a:latin typeface="NimbusRomNo9L-Regu"/>
                <a:ea typeface="Microsoft YaHei UI" panose="020B0503020204020204" pitchFamily="34" charset="-122"/>
                <a:cs typeface="+mn-cs"/>
              </a:rPr>
              <a:t>Innovation 2</a:t>
            </a:r>
            <a:r>
              <a:rPr lang="zh-CN" sz="2000">
                <a:solidFill>
                  <a:srgbClr val="000000">
                    <a:alpha val="100000"/>
                  </a:srgbClr>
                </a:solidFill>
                <a:latin typeface="NimbusRomNo9L-Regu"/>
                <a:ea typeface="Microsoft YaHei UI" panose="020B0503020204020204" pitchFamily="34" charset="-122"/>
                <a:cs typeface="+mn-cs"/>
              </a:rPr>
              <a:t>（</a:t>
            </a:r>
            <a:r>
              <a:rPr lang="en-US" sz="2000">
                <a:solidFill>
                  <a:srgbClr val="000000">
                    <a:alpha val="100000"/>
                  </a:srgbClr>
                </a:solidFill>
                <a:latin typeface="NimbusRomNo9L-Regu"/>
                <a:ea typeface="Microsoft YaHei UI" panose="020B0503020204020204" pitchFamily="34" charset="-122"/>
                <a:cs typeface="+mn-cs"/>
              </a:rPr>
              <a:t>sun, halo</a:t>
            </a:r>
            <a:r>
              <a:rPr lang="zh-CN" sz="2000">
                <a:solidFill>
                  <a:srgbClr val="000000">
                    <a:alpha val="100000"/>
                  </a:srgbClr>
                </a:solidFill>
                <a:latin typeface="NimbusRomNo9L-Regu"/>
                <a:ea typeface="Microsoft YaHei UI" panose="020B0503020204020204" pitchFamily="34" charset="-122"/>
                <a:cs typeface="+mn-cs"/>
              </a:rPr>
              <a:t>）</a:t>
            </a:r>
            <a:r>
              <a:rPr lang="en-US" sz="2000">
                <a:solidFill>
                  <a:srgbClr val="000000">
                    <a:alpha val="100000"/>
                  </a:srgbClr>
                </a:solidFill>
                <a:latin typeface="NimbusRomNo9L-Regu"/>
                <a:ea typeface="Microsoft YaHei UI" panose="020B0503020204020204" pitchFamily="34" charset="-122"/>
                <a:cs typeface="+mn-cs"/>
              </a:rPr>
              <a:t>, </a:t>
            </a:r>
            <a:endParaRPr lang="en-US" sz="2000">
              <a:solidFill>
                <a:srgbClr val="000000">
                  <a:alpha val="100000"/>
                </a:srgbClr>
              </a:solidFill>
              <a:latin typeface="NimbusRomNo9L-Regu"/>
              <a:ea typeface="Microsoft YaHei UI" panose="020B0503020204020204" pitchFamily="34" charset="-122"/>
              <a:cs typeface="+mn-cs"/>
            </a:endParaRPr>
          </a:p>
          <a:p>
            <a:pPr marL="0" indent="0" algn="l">
              <a:buClr>
                <a:schemeClr val="accent1">
                  <a:alpha val="100000"/>
                </a:schemeClr>
              </a:buClr>
              <a:buSzPct val="92000"/>
              <a:buFont typeface="Wingdings 2" panose="05020102010507070707" pitchFamily="18" charset="2"/>
              <a:buNone/>
            </a:pPr>
            <a:r>
              <a:rPr lang="en-US" sz="2000">
                <a:solidFill>
                  <a:srgbClr val="000000">
                    <a:alpha val="100000"/>
                  </a:srgbClr>
                </a:solidFill>
                <a:latin typeface="NimbusRomNo9L-Regu"/>
                <a:ea typeface="Microsoft YaHei UI" panose="020B0503020204020204" pitchFamily="34" charset="-122"/>
                <a:cs typeface="+mn-cs"/>
              </a:rPr>
              <a:t>SCPMA 4 (2halo, 2clusters), </a:t>
            </a:r>
            <a:endParaRPr lang="en-US" sz="2000">
              <a:solidFill>
                <a:srgbClr val="000000">
                  <a:alpha val="100000"/>
                </a:srgbClr>
              </a:solidFill>
              <a:latin typeface="NimbusRomNo9L-Regu"/>
              <a:ea typeface="Microsoft YaHei UI" panose="020B0503020204020204" pitchFamily="34" charset="-122"/>
              <a:cs typeface="+mn-cs"/>
            </a:endParaRPr>
          </a:p>
          <a:p>
            <a:pPr marL="0" indent="0" algn="l">
              <a:buClr>
                <a:schemeClr val="accent1">
                  <a:alpha val="100000"/>
                </a:schemeClr>
              </a:buClr>
              <a:buSzPct val="92000"/>
              <a:buFont typeface="Wingdings 2" panose="05020102010507070707" pitchFamily="18" charset="2"/>
              <a:buNone/>
            </a:pPr>
            <a:r>
              <a:rPr lang="en-US" sz="2000">
                <a:solidFill>
                  <a:srgbClr val="000000">
                    <a:alpha val="100000"/>
                  </a:srgbClr>
                </a:solidFill>
                <a:latin typeface="NimbusRomNo9L-Regu"/>
                <a:ea typeface="Microsoft YaHei UI" panose="020B0503020204020204" pitchFamily="34" charset="-122"/>
                <a:cs typeface="+mn-cs"/>
              </a:rPr>
              <a:t>ApJL 8 (2U, 2SNR, 3G, </a:t>
            </a:r>
            <a:r>
              <a:rPr lang="en-US" sz="2000">
                <a:solidFill>
                  <a:srgbClr val="FF0000">
                    <a:alpha val="100000"/>
                  </a:srgbClr>
                </a:solidFill>
                <a:latin typeface="NimbusRomNo9L-Regu"/>
                <a:ea typeface="Microsoft YaHei UI" panose="020B0503020204020204" pitchFamily="34" charset="-122"/>
                <a:cs typeface="+mn-cs"/>
              </a:rPr>
              <a:t>1halo</a:t>
            </a:r>
            <a:r>
              <a:rPr lang="en-US" sz="2000">
                <a:solidFill>
                  <a:srgbClr val="000000">
                    <a:alpha val="100000"/>
                  </a:srgbClr>
                </a:solidFill>
                <a:latin typeface="NimbusRomNo9L-Regu"/>
                <a:ea typeface="Microsoft YaHei UI" panose="020B0503020204020204" pitchFamily="34" charset="-122"/>
                <a:cs typeface="+mn-cs"/>
              </a:rPr>
              <a:t>) </a:t>
            </a:r>
            <a:endParaRPr lang="en-US" sz="2000">
              <a:solidFill>
                <a:srgbClr val="000000">
                  <a:alpha val="100000"/>
                </a:srgbClr>
              </a:solidFill>
              <a:latin typeface="NimbusRomNo9L-Regu"/>
              <a:ea typeface="Microsoft YaHei UI" panose="020B0503020204020204" pitchFamily="34" charset="-122"/>
              <a:cs typeface="+mn-cs"/>
            </a:endParaRPr>
          </a:p>
          <a:p>
            <a:pPr marL="0" indent="0" algn="l">
              <a:buClr>
                <a:schemeClr val="accent1">
                  <a:alpha val="100000"/>
                </a:schemeClr>
              </a:buClr>
              <a:buSzPct val="92000"/>
              <a:buFont typeface="Wingdings 2" panose="05020102010507070707" pitchFamily="18" charset="2"/>
              <a:buNone/>
            </a:pPr>
            <a:r>
              <a:rPr lang="en-US" sz="2000">
                <a:solidFill>
                  <a:srgbClr val="000000">
                    <a:alpha val="100000"/>
                  </a:srgbClr>
                </a:solidFill>
                <a:latin typeface="NimbusRomNo9L-Regu"/>
                <a:ea typeface="Microsoft YaHei UI" panose="020B0503020204020204" pitchFamily="34" charset="-122"/>
                <a:cs typeface="+mn-cs"/>
              </a:rPr>
              <a:t> </a:t>
            </a:r>
            <a:endParaRPr lang="en-US" sz="2000">
              <a:solidFill>
                <a:srgbClr val="000000">
                  <a:alpha val="100000"/>
                </a:srgbClr>
              </a:solidFill>
              <a:latin typeface="NimbusRomNo9L-Regu"/>
              <a:ea typeface="Microsoft YaHei UI" panose="020B0503020204020204" pitchFamily="34" charset="-122"/>
              <a:cs typeface="+mn-cs"/>
            </a:endParaRPr>
          </a:p>
          <a:p>
            <a:pPr marL="0" indent="0" algn="l">
              <a:buClr>
                <a:schemeClr val="accent1">
                  <a:alpha val="100000"/>
                </a:schemeClr>
              </a:buClr>
              <a:buSzPct val="92000"/>
              <a:buFont typeface="Wingdings 2" panose="05020102010507070707" pitchFamily="18" charset="2"/>
              <a:buNone/>
            </a:pPr>
            <a:r>
              <a:rPr lang="en-US" sz="2000">
                <a:solidFill>
                  <a:srgbClr val="000000">
                    <a:alpha val="100000"/>
                  </a:srgbClr>
                </a:solidFill>
                <a:latin typeface="NimbusRomNo9L-Regu"/>
                <a:ea typeface="Microsoft YaHei UI" panose="020B0503020204020204" pitchFamily="34" charset="-122"/>
                <a:cs typeface="+mn-cs"/>
              </a:rPr>
              <a:t>Total 41 (</a:t>
            </a:r>
            <a:r>
              <a:rPr lang="en-US" sz="2000">
                <a:solidFill>
                  <a:srgbClr val="FF0000">
                    <a:alpha val="100000"/>
                  </a:srgbClr>
                </a:solidFill>
                <a:latin typeface="NimbusRomNo9L-Regu"/>
                <a:ea typeface="Microsoft YaHei UI" panose="020B0503020204020204" pitchFamily="34" charset="-122"/>
                <a:cs typeface="+mn-cs"/>
              </a:rPr>
              <a:t>7</a:t>
            </a:r>
            <a:r>
              <a:rPr lang="en-US" sz="2000">
                <a:solidFill>
                  <a:srgbClr val="000000">
                    <a:alpha val="100000"/>
                  </a:srgbClr>
                </a:solidFill>
                <a:latin typeface="NimbusRomNo9L-Regu"/>
                <a:ea typeface="Microsoft YaHei UI" panose="020B0503020204020204" pitchFamily="34" charset="-122"/>
                <a:cs typeface="+mn-cs"/>
              </a:rPr>
              <a:t>)</a:t>
            </a:r>
            <a:endParaRPr lang="en-US" sz="2000">
              <a:solidFill>
                <a:srgbClr val="000000">
                  <a:alpha val="100000"/>
                </a:srgbClr>
              </a:solidFill>
              <a:latin typeface="NimbusRomNo9L-Regu"/>
              <a:ea typeface="Microsoft YaHei UI" panose="020B0503020204020204" pitchFamily="34" charset="-122"/>
              <a:cs typeface="+mn-cs"/>
            </a:endParaRPr>
          </a:p>
          <a:p>
            <a:pPr marL="0" indent="0" algn="l">
              <a:buClr>
                <a:schemeClr val="accent1">
                  <a:alpha val="100000"/>
                </a:schemeClr>
              </a:buClr>
              <a:buSzPct val="92000"/>
              <a:buFont typeface="Wingdings 2" panose="05020102010507070707" pitchFamily="18" charset="2"/>
              <a:buNone/>
            </a:pPr>
            <a:endParaRPr lang="en-US" sz="2000">
              <a:solidFill>
                <a:srgbClr val="000000">
                  <a:alpha val="100000"/>
                </a:srgbClr>
              </a:solidFill>
              <a:latin typeface="NimbusRomNo9L-Regu"/>
              <a:ea typeface="Microsoft YaHei UI" panose="020B0503020204020204" pitchFamily="34" charset="-122"/>
              <a:cs typeface="+mn-cs"/>
            </a:endParaRPr>
          </a:p>
          <a:p>
            <a:pPr marL="0" indent="0" algn="l">
              <a:buClr>
                <a:schemeClr val="accent1">
                  <a:alpha val="100000"/>
                </a:schemeClr>
              </a:buClr>
              <a:buSzPct val="92000"/>
              <a:buFont typeface="Wingdings 2" panose="05020102010507070707" pitchFamily="18" charset="2"/>
              <a:buNone/>
            </a:pPr>
            <a:r>
              <a:rPr lang="en-US" sz="2000">
                <a:solidFill>
                  <a:srgbClr val="000000">
                    <a:alpha val="100000"/>
                  </a:srgbClr>
                </a:solidFill>
                <a:latin typeface="NimbusRomNo9L-Regu"/>
                <a:ea typeface="Microsoft YaHei UI" panose="020B0503020204020204" pitchFamily="34" charset="-122"/>
                <a:cs typeface="+mn-cs"/>
              </a:rPr>
              <a:t>Submitted: </a:t>
            </a:r>
            <a:r>
              <a:rPr lang="en-US" sz="2000">
                <a:solidFill>
                  <a:srgbClr val="FF0000">
                    <a:alpha val="100000"/>
                  </a:srgbClr>
                </a:solidFill>
                <a:latin typeface="NimbusRomNo9L-Regu"/>
                <a:ea typeface="Microsoft YaHei UI" panose="020B0503020204020204" pitchFamily="34" charset="-122"/>
                <a:cs typeface="+mn-cs"/>
              </a:rPr>
              <a:t>NSR 2, Nature A 1, Science bulletin 1, PRL 2</a:t>
            </a:r>
            <a:r>
              <a:rPr lang="zh-CN" altLang="en-US" sz="2000">
                <a:solidFill>
                  <a:srgbClr val="FF0000">
                    <a:alpha val="100000"/>
                  </a:srgbClr>
                </a:solidFill>
                <a:latin typeface="NimbusRomNo9L-Regu"/>
                <a:ea typeface="Microsoft YaHei UI" panose="020B0503020204020204" pitchFamily="34" charset="-122"/>
                <a:cs typeface="+mn-cs"/>
              </a:rPr>
              <a:t>，</a:t>
            </a:r>
            <a:r>
              <a:rPr lang="en-US" sz="2000">
                <a:solidFill>
                  <a:srgbClr val="FF0000">
                    <a:alpha val="100000"/>
                  </a:srgbClr>
                </a:solidFill>
                <a:latin typeface="NimbusRomNo9L-Regu"/>
                <a:ea typeface="Microsoft YaHei UI" panose="020B0503020204020204" pitchFamily="34" charset="-122"/>
                <a:cs typeface="+mn-cs"/>
              </a:rPr>
              <a:t>ApJL 1.</a:t>
            </a:r>
            <a:r>
              <a:rPr lang="en-US" sz="2000">
                <a:solidFill>
                  <a:srgbClr val="000000">
                    <a:alpha val="100000"/>
                  </a:srgbClr>
                </a:solidFill>
                <a:latin typeface="NimbusRomNo9L-Regu"/>
                <a:ea typeface="Microsoft YaHei UI" panose="020B0503020204020204" pitchFamily="34" charset="-122"/>
                <a:cs typeface="+mn-cs"/>
              </a:rPr>
              <a:t> </a:t>
            </a:r>
            <a:r>
              <a:rPr lang="en-US" sz="2000">
                <a:solidFill>
                  <a:srgbClr val="000000">
                    <a:alpha val="100000"/>
                  </a:srgbClr>
                </a:solidFill>
                <a:latin typeface="NimbusRomNo9L-Regu"/>
                <a:ea typeface="Microsoft YaHei UI" panose="020B0503020204020204" pitchFamily="34" charset="-122"/>
                <a:cs typeface="+mn-cs"/>
              </a:rPr>
              <a:t>             </a:t>
            </a:r>
            <a:endParaRPr lang="en-US" sz="2000">
              <a:solidFill>
                <a:srgbClr val="000000">
                  <a:alpha val="100000"/>
                </a:srgbClr>
              </a:solidFill>
              <a:latin typeface="NimbusRomNo9L-Regu"/>
              <a:ea typeface="Microsoft YaHei UI" panose="020B0503020204020204" pitchFamily="34" charset="-122"/>
              <a:cs typeface="+mn-cs"/>
            </a:endParaRPr>
          </a:p>
          <a:p>
            <a:pPr marL="0" indent="0" algn="ctr">
              <a:buClr>
                <a:schemeClr val="accent1">
                  <a:alpha val="100000"/>
                </a:schemeClr>
              </a:buClr>
              <a:buSzPct val="92000"/>
              <a:buFont typeface="Wingdings 2" panose="05020102010507070707" pitchFamily="18" charset="2"/>
              <a:buNone/>
            </a:pPr>
            <a:endParaRPr lang="en-US" sz="2800">
              <a:solidFill>
                <a:srgbClr val="000000">
                  <a:alpha val="100000"/>
                </a:srgbClr>
              </a:solidFill>
              <a:latin typeface="NimbusRomNo9L-Regu"/>
              <a:ea typeface="Microsoft YaHei UI" panose="020B0503020204020204" pitchFamily="34" charset="-122"/>
              <a:cs typeface="+mn-cs"/>
            </a:endParaRPr>
          </a:p>
          <a:p>
            <a:pPr marL="0" indent="0" algn="ctr">
              <a:buClr>
                <a:schemeClr val="accent1">
                  <a:alpha val="100000"/>
                </a:schemeClr>
              </a:buClr>
              <a:buSzPct val="92000"/>
              <a:buFont typeface="Wingdings 2" panose="05020102010507070707" pitchFamily="18" charset="2"/>
              <a:buNone/>
            </a:pPr>
            <a:r>
              <a:rPr lang="en-US" sz="2800">
                <a:solidFill>
                  <a:srgbClr val="000000">
                    <a:alpha val="100000"/>
                  </a:srgbClr>
                </a:solidFill>
                <a:latin typeface="NimbusRomNo9L-Regu"/>
                <a:ea typeface="Microsoft YaHei UI" panose="020B0503020204020204" pitchFamily="34" charset="-122"/>
                <a:cs typeface="+mn-cs"/>
              </a:rPr>
              <a:t>Thank</a:t>
            </a:r>
            <a:r>
              <a:rPr lang="zh-CN" sz="2800">
                <a:solidFill>
                  <a:srgbClr val="000000">
                    <a:alpha val="100000"/>
                  </a:srgbClr>
                </a:solidFill>
                <a:latin typeface="NimbusRomNo9L-Regu"/>
                <a:ea typeface="Microsoft YaHei UI" panose="020B0503020204020204" pitchFamily="34" charset="-122"/>
                <a:cs typeface="+mn-cs"/>
              </a:rPr>
              <a:t> </a:t>
            </a:r>
            <a:r>
              <a:rPr lang="en-US" sz="2800">
                <a:solidFill>
                  <a:srgbClr val="000000">
                    <a:alpha val="100000"/>
                  </a:srgbClr>
                </a:solidFill>
                <a:latin typeface="NimbusRomNo9L-Regu"/>
                <a:ea typeface="Microsoft YaHei UI" panose="020B0503020204020204" pitchFamily="34" charset="-122"/>
                <a:cs typeface="+mn-cs"/>
              </a:rPr>
              <a:t>you</a:t>
            </a:r>
            <a:r>
              <a:rPr lang="zh-CN" sz="2800">
                <a:solidFill>
                  <a:srgbClr val="000000">
                    <a:alpha val="100000"/>
                  </a:srgbClr>
                </a:solidFill>
                <a:latin typeface="NimbusRomNo9L-Regu"/>
                <a:ea typeface="Microsoft YaHei UI" panose="020B0503020204020204" pitchFamily="34" charset="-122"/>
                <a:cs typeface="+mn-cs"/>
              </a:rPr>
              <a:t>！</a:t>
            </a:r>
            <a:endParaRPr lang="en-US" sz="2800">
              <a:solidFill>
                <a:srgbClr val="000000">
                  <a:alpha val="100000"/>
                </a:srgbClr>
              </a:solidFill>
              <a:latin typeface="NimbusRomNo9L-Regu"/>
              <a:ea typeface="Microsoft YaHei UI" panose="020B0503020204020204" pitchFamily="34" charset="-122"/>
              <a:cs typeface="+mn-cs"/>
            </a:endParaRPr>
          </a:p>
          <a:p>
            <a:pPr marL="0" indent="0">
              <a:buClr>
                <a:schemeClr val="accent1">
                  <a:alpha val="100000"/>
                </a:schemeClr>
              </a:buClr>
              <a:buSzPct val="92000"/>
              <a:buFont typeface="Wingdings 2" panose="05020102010507070707" pitchFamily="18" charset="2"/>
              <a:buNone/>
            </a:pPr>
            <a:endParaRPr lang="zh-CN"/>
          </a:p>
        </p:txBody>
      </p:sp>
      <p:sp>
        <p:nvSpPr>
          <p:cNvPr id="37" name="灯片编号占位符 5"/>
          <p:cNvSpPr>
            <a:spLocks noGrp="1"/>
          </p:cNvSpPr>
          <p:nvPr>
            <p:ph type="sldNum" sz="quarter" idx="12"/>
          </p:nvPr>
        </p:nvSpPr>
        <p:spPr/>
        <p:txBody>
          <a:bodyPr/>
          <a:lstStyle/>
          <a:p>
            <a:pPr rtl="0"/>
            <a:fld id="{3A98EE3D-8CD1-4C3F-BD1C-C98C9596463C}" type="slidenum">
              <a:rPr lang="en-US" smtClean="0"/>
            </a:fld>
            <a:endParaRPr lang="en-US" dirty="0"/>
          </a:p>
        </p:txBody>
      </p:sp>
      <p:sp>
        <p:nvSpPr>
          <p:cNvPr id="38" name="幻灯片编号占位符 9"/>
          <p:cNvSpPr>
            <a:spLocks noGrp="1"/>
          </p:cNvSpPr>
          <p:nvPr>
            <p:ph type="sldNum" sz="quarter" idx="13"/>
          </p:nvPr>
        </p:nvSpPr>
        <p:spPr/>
        <p:txBody>
          <a:bodyPr rtlCol="0"/>
          <a:lstStyle/>
          <a:p>
            <a:pPr rtl="0"/>
            <a:fld id="{3A98EE3D-8CD1-4C3F-BD1C-C98C9596463C}" type="slidenum">
              <a:rPr lang="en-US" smtClean="0"/>
            </a:fld>
            <a:endParaRPr lang="en-US" dirty="0"/>
          </a:p>
        </p:txBody>
      </p:sp>
      <p:sp>
        <p:nvSpPr>
          <p:cNvPr id="39" name="幻灯片编号占位符 9"/>
          <p:cNvSpPr>
            <a:spLocks noGrp="1"/>
          </p:cNvSpPr>
          <p:nvPr>
            <p:ph type="sldNum" sz="quarter" idx="16"/>
          </p:nvPr>
        </p:nvSpPr>
        <p:spPr/>
        <p:txBody>
          <a:bodyPr rtlCol="0"/>
          <a:lstStyle/>
          <a:p>
            <a:pPr rtl="0"/>
            <a:fld id="{3A98EE3D-8CD1-4C3F-BD1C-C98C9596463C}" type="slidenum">
              <a:rPr lang="en-US" smtClean="0"/>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40" name=""/>
        <p:cNvGrpSpPr/>
        <p:nvPr/>
      </p:nvGrpSpPr>
      <p:grpSpPr>
        <a:xfrm>
          <a:off x="0" y="0"/>
          <a:ext cx="0" cy="0"/>
          <a:chOff x="0" y="0"/>
          <a:chExt cx="0" cy="0"/>
        </a:xfrm>
      </p:grpSpPr>
      <p:sp>
        <p:nvSpPr>
          <p:cNvPr id="41" name="标题 1"/>
          <p:cNvSpPr>
            <a:spLocks noGrp="1"/>
          </p:cNvSpPr>
          <p:nvPr>
            <p:ph type="title"/>
          </p:nvPr>
        </p:nvSpPr>
        <p:spPr/>
        <p:txBody>
          <a:bodyPr/>
          <a:lstStyle/>
          <a:p>
            <a:endParaRPr lang="zh-CN" altLang="en-US"/>
          </a:p>
        </p:txBody>
      </p:sp>
      <p:pic>
        <p:nvPicPr>
          <p:cNvPr id="42" name="内容占位符 9"/>
          <p:cNvPicPr>
            <a:picLocks noGrp="1" noChangeAspect="1"/>
          </p:cNvPicPr>
          <p:nvPr>
            <p:ph idx="1"/>
          </p:nvPr>
        </p:nvPicPr>
        <p:blipFill>
          <a:blip r:embed="rId1"/>
          <a:stretch>
            <a:fillRect/>
          </a:stretch>
        </p:blipFill>
        <p:spPr>
          <a:xfrm>
            <a:off x="219091" y="316960"/>
            <a:ext cx="11684593" cy="5723619"/>
          </a:xfrm>
        </p:spPr>
      </p:pic>
      <p:sp>
        <p:nvSpPr>
          <p:cNvPr id="43" name="日期占位符 3"/>
          <p:cNvSpPr>
            <a:spLocks noGrp="1"/>
          </p:cNvSpPr>
          <p:nvPr>
            <p:ph type="dt" sz="half" idx="10"/>
          </p:nvPr>
        </p:nvSpPr>
        <p:spPr/>
        <p:txBody>
          <a:bodyPr/>
          <a:lstStyle/>
          <a:p>
            <a:pPr rtl="0"/>
            <a:r>
              <a:rPr lang="en-US" altLang="zh-CN"/>
              <a:t>2025/2/14</a:t>
            </a:r>
            <a:endParaRPr lang="en-US" dirty="0"/>
          </a:p>
        </p:txBody>
      </p:sp>
      <p:sp>
        <p:nvSpPr>
          <p:cNvPr id="44" name="页脚占位符 4"/>
          <p:cNvSpPr>
            <a:spLocks noGrp="1"/>
          </p:cNvSpPr>
          <p:nvPr>
            <p:ph type="ftr" sz="quarter" idx="11"/>
          </p:nvPr>
        </p:nvSpPr>
        <p:spPr/>
        <p:txBody>
          <a:bodyPr/>
          <a:lstStyle/>
          <a:p>
            <a:pPr rtl="0"/>
            <a:r>
              <a:rPr lang="en-US"/>
              <a:t>The First LHAASO Collaboration Meeting, Thailand, Feb 13-16, 2025</a:t>
            </a:r>
            <a:endParaRPr lang="en-US" dirty="0"/>
          </a:p>
        </p:txBody>
      </p:sp>
      <p:sp>
        <p:nvSpPr>
          <p:cNvPr id="45" name="灯片编号占位符 5"/>
          <p:cNvSpPr>
            <a:spLocks noGrp="1"/>
          </p:cNvSpPr>
          <p:nvPr>
            <p:ph type="sldNum" sz="quarter" idx="12"/>
          </p:nvPr>
        </p:nvSpPr>
        <p:spPr/>
        <p:txBody>
          <a:bodyPr/>
          <a:lstStyle/>
          <a:p>
            <a:pPr rtl="0"/>
            <a:fld id="{3A98EE3D-8CD1-4C3F-BD1C-C98C9596463C}" type="slidenum">
              <a:rPr lang="en-US" smtClean="0"/>
            </a:fld>
            <a:endParaRPr lang="en-US" dirty="0"/>
          </a:p>
        </p:txBody>
      </p:sp>
      <p:sp>
        <p:nvSpPr>
          <p:cNvPr id="46" name="幻灯片编号占位符 9"/>
          <p:cNvSpPr>
            <a:spLocks noGrp="1"/>
          </p:cNvSpPr>
          <p:nvPr>
            <p:ph type="sldNum" sz="quarter" idx="13"/>
          </p:nvPr>
        </p:nvSpPr>
        <p:spPr/>
        <p:txBody>
          <a:bodyPr rtlCol="0"/>
          <a:lstStyle/>
          <a:p>
            <a:pPr rtl="0"/>
            <a:fld id="{3A98EE3D-8CD1-4C3F-BD1C-C98C9596463C}" type="slidenum">
              <a:rPr lang="en-US" smtClean="0"/>
            </a:fld>
            <a:endParaRPr lang="en-US" dirty="0"/>
          </a:p>
        </p:txBody>
      </p:sp>
      <p:sp>
        <p:nvSpPr>
          <p:cNvPr id="47" name="页脚占位符 8"/>
          <p:cNvSpPr>
            <a:spLocks noGrp="1"/>
          </p:cNvSpPr>
          <p:nvPr>
            <p:ph type="ftr" sz="quarter" idx="14"/>
          </p:nvPr>
        </p:nvSpPr>
        <p:spPr/>
        <p:txBody>
          <a:bodyPr rtlCol="0"/>
          <a:lstStyle/>
          <a:p>
            <a:r>
              <a:t>LHAASO Collaboration Meeting, Oct. 222025</a:t>
            </a:r>
          </a:p>
        </p:txBody>
      </p:sp>
      <p:sp>
        <p:nvSpPr>
          <p:cNvPr id="48" name="日期占位符 7"/>
          <p:cNvSpPr>
            <a:spLocks noGrp="1"/>
          </p:cNvSpPr>
          <p:nvPr>
            <p:ph type="dt" sz="half" idx="15"/>
          </p:nvPr>
        </p:nvSpPr>
        <p:spPr/>
        <p:txBody>
          <a:bodyPr rtlCol="0"/>
          <a:lstStyle/>
          <a:p>
            <a:r>
              <a:t>2025/10/22</a:t>
            </a:r>
          </a:p>
        </p:txBody>
      </p:sp>
      <p:sp>
        <p:nvSpPr>
          <p:cNvPr id="49" name="幻灯片编号占位符 9"/>
          <p:cNvSpPr>
            <a:spLocks noGrp="1"/>
          </p:cNvSpPr>
          <p:nvPr>
            <p:ph type="sldNum" sz="quarter" idx="16"/>
          </p:nvPr>
        </p:nvSpPr>
        <p:spPr/>
        <p:txBody>
          <a:bodyPr rtlCol="0"/>
          <a:lstStyle/>
          <a:p>
            <a:pPr rtl="0"/>
            <a:fld id="{3A98EE3D-8CD1-4C3F-BD1C-C98C9596463C}" type="slidenum">
              <a:rPr lang="en-US" smtClean="0"/>
            </a:fld>
            <a:endParaRPr lang="en-US" dirty="0"/>
          </a:p>
        </p:txBody>
      </p:sp>
      <p:sp>
        <p:nvSpPr>
          <p:cNvPr id="50" name="页脚占位符 8"/>
          <p:cNvSpPr>
            <a:spLocks noGrp="1"/>
          </p:cNvSpPr>
          <p:nvPr>
            <p:ph type="ftr" sz="quarter" idx="17"/>
          </p:nvPr>
        </p:nvSpPr>
        <p:spPr/>
        <p:txBody>
          <a:bodyPr rtlCol="0"/>
          <a:lstStyle/>
          <a:p>
            <a:r>
              <a:t>LHAASO Collaboration Meeting</a:t>
            </a:r>
          </a:p>
        </p:txBody>
      </p:sp>
      <p:sp>
        <p:nvSpPr>
          <p:cNvPr id="51" name="日期占位符 7"/>
          <p:cNvSpPr>
            <a:spLocks noGrp="1"/>
          </p:cNvSpPr>
          <p:nvPr>
            <p:ph type="dt" sz="half" idx="18"/>
          </p:nvPr>
        </p:nvSpPr>
        <p:spPr/>
        <p:txBody>
          <a:bodyPr rtlCol="0"/>
          <a:lstStyle/>
          <a:p>
            <a:r>
              <a:t>2025/10/22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52" name=""/>
        <p:cNvGrpSpPr/>
        <p:nvPr/>
      </p:nvGrpSpPr>
      <p:grpSpPr>
        <a:xfrm>
          <a:off x="0" y="0"/>
          <a:ext cx="0" cy="0"/>
          <a:chOff x="0" y="0"/>
          <a:chExt cx="0" cy="0"/>
        </a:xfrm>
      </p:grpSpPr>
      <p:sp>
        <p:nvSpPr>
          <p:cNvPr id="53" name="标题 1"/>
          <p:cNvSpPr>
            <a:spLocks noGrp="1"/>
          </p:cNvSpPr>
          <p:nvPr>
            <p:ph type="title"/>
          </p:nvPr>
        </p:nvSpPr>
        <p:spPr/>
        <p:txBody>
          <a:bodyPr/>
          <a:lstStyle/>
          <a:p>
            <a:endParaRPr lang="zh-CN" altLang="en-US"/>
          </a:p>
        </p:txBody>
      </p:sp>
      <p:sp>
        <p:nvSpPr>
          <p:cNvPr id="54" name="内容占位符 2"/>
          <p:cNvSpPr>
            <a:spLocks noGrp="1"/>
          </p:cNvSpPr>
          <p:nvPr>
            <p:ph idx="1"/>
          </p:nvPr>
        </p:nvSpPr>
        <p:spPr/>
        <p:txBody>
          <a:bodyPr/>
          <a:lstStyle/>
          <a:p>
            <a:endParaRPr lang="zh-CN" altLang="en-US"/>
          </a:p>
        </p:txBody>
      </p:sp>
      <p:sp>
        <p:nvSpPr>
          <p:cNvPr id="55" name="日期占位符 3"/>
          <p:cNvSpPr>
            <a:spLocks noGrp="1"/>
          </p:cNvSpPr>
          <p:nvPr>
            <p:ph type="dt" sz="half" idx="10"/>
          </p:nvPr>
        </p:nvSpPr>
        <p:spPr/>
        <p:txBody>
          <a:bodyPr/>
          <a:lstStyle/>
          <a:p>
            <a:pPr rtl="0"/>
            <a:r>
              <a:rPr lang="en-US" altLang="zh-CN"/>
              <a:t>2025/2/14</a:t>
            </a:r>
            <a:endParaRPr lang="en-US" dirty="0"/>
          </a:p>
        </p:txBody>
      </p:sp>
      <p:sp>
        <p:nvSpPr>
          <p:cNvPr id="56" name="页脚占位符 4"/>
          <p:cNvSpPr>
            <a:spLocks noGrp="1"/>
          </p:cNvSpPr>
          <p:nvPr>
            <p:ph type="ftr" sz="quarter" idx="11"/>
          </p:nvPr>
        </p:nvSpPr>
        <p:spPr/>
        <p:txBody>
          <a:bodyPr/>
          <a:lstStyle/>
          <a:p>
            <a:pPr rtl="0"/>
            <a:r>
              <a:rPr lang="en-US"/>
              <a:t>The First LHAASO Collaboration Meeting, Thailand, Feb 13-16, 2025</a:t>
            </a:r>
            <a:endParaRPr lang="en-US" dirty="0"/>
          </a:p>
        </p:txBody>
      </p:sp>
      <p:sp>
        <p:nvSpPr>
          <p:cNvPr id="57" name="灯片编号占位符 5"/>
          <p:cNvSpPr>
            <a:spLocks noGrp="1"/>
          </p:cNvSpPr>
          <p:nvPr>
            <p:ph type="sldNum" sz="quarter" idx="12"/>
          </p:nvPr>
        </p:nvSpPr>
        <p:spPr/>
        <p:txBody>
          <a:bodyPr/>
          <a:lstStyle/>
          <a:p>
            <a:pPr rtl="0"/>
            <a:fld id="{3A98EE3D-8CD1-4C3F-BD1C-C98C9596463C}" type="slidenum">
              <a:rPr lang="en-US" smtClean="0"/>
            </a:fld>
            <a:endParaRPr lang="en-US" dirty="0"/>
          </a:p>
        </p:txBody>
      </p:sp>
      <p:pic>
        <p:nvPicPr>
          <p:cNvPr id="58" name="图片 7"/>
          <p:cNvPicPr>
            <a:picLocks noChangeAspect="1"/>
          </p:cNvPicPr>
          <p:nvPr/>
        </p:nvPicPr>
        <p:blipFill>
          <a:blip r:embed="rId1"/>
          <a:stretch>
            <a:fillRect/>
          </a:stretch>
        </p:blipFill>
        <p:spPr>
          <a:xfrm>
            <a:off x="3237053" y="795068"/>
            <a:ext cx="5717894" cy="5267864"/>
          </a:xfrm>
          <a:prstGeom prst="rect">
            <a:avLst/>
          </a:prstGeom>
        </p:spPr>
      </p:pic>
      <p:sp>
        <p:nvSpPr>
          <p:cNvPr id="59" name="幻灯片编号占位符 9"/>
          <p:cNvSpPr>
            <a:spLocks noGrp="1"/>
          </p:cNvSpPr>
          <p:nvPr>
            <p:ph type="sldNum" sz="quarter" idx="13"/>
          </p:nvPr>
        </p:nvSpPr>
        <p:spPr/>
        <p:txBody>
          <a:bodyPr rtlCol="0"/>
          <a:lstStyle/>
          <a:p>
            <a:pPr rtl="0"/>
            <a:fld id="{3A98EE3D-8CD1-4C3F-BD1C-C98C9596463C}" type="slidenum">
              <a:rPr lang="en-US" smtClean="0"/>
            </a:fld>
            <a:endParaRPr lang="en-US" dirty="0"/>
          </a:p>
        </p:txBody>
      </p:sp>
      <p:sp>
        <p:nvSpPr>
          <p:cNvPr id="60" name="页脚占位符 8"/>
          <p:cNvSpPr>
            <a:spLocks noGrp="1"/>
          </p:cNvSpPr>
          <p:nvPr>
            <p:ph type="ftr" sz="quarter" idx="14"/>
          </p:nvPr>
        </p:nvSpPr>
        <p:spPr/>
        <p:txBody>
          <a:bodyPr rtlCol="0"/>
          <a:lstStyle/>
          <a:p>
            <a:r>
              <a:t>LHAASO Collaboration Meeting, Oct. 222025</a:t>
            </a:r>
          </a:p>
        </p:txBody>
      </p:sp>
      <p:sp>
        <p:nvSpPr>
          <p:cNvPr id="61" name="日期占位符 7"/>
          <p:cNvSpPr>
            <a:spLocks noGrp="1"/>
          </p:cNvSpPr>
          <p:nvPr>
            <p:ph type="dt" sz="half" idx="15"/>
          </p:nvPr>
        </p:nvSpPr>
        <p:spPr/>
        <p:txBody>
          <a:bodyPr rtlCol="0"/>
          <a:lstStyle/>
          <a:p>
            <a:r>
              <a:t>2025/10/22</a:t>
            </a:r>
          </a:p>
        </p:txBody>
      </p:sp>
      <p:sp>
        <p:nvSpPr>
          <p:cNvPr id="62" name="幻灯片编号占位符 9"/>
          <p:cNvSpPr>
            <a:spLocks noGrp="1"/>
          </p:cNvSpPr>
          <p:nvPr>
            <p:ph type="sldNum" sz="quarter" idx="16"/>
          </p:nvPr>
        </p:nvSpPr>
        <p:spPr/>
        <p:txBody>
          <a:bodyPr rtlCol="0"/>
          <a:lstStyle/>
          <a:p>
            <a:pPr rtl="0"/>
            <a:fld id="{3A98EE3D-8CD1-4C3F-BD1C-C98C9596463C}" type="slidenum">
              <a:rPr lang="en-US" smtClean="0"/>
            </a:fld>
            <a:endParaRPr lang="en-US" dirty="0"/>
          </a:p>
        </p:txBody>
      </p:sp>
      <p:sp>
        <p:nvSpPr>
          <p:cNvPr id="63" name="页脚占位符 8"/>
          <p:cNvSpPr>
            <a:spLocks noGrp="1"/>
          </p:cNvSpPr>
          <p:nvPr>
            <p:ph type="ftr" sz="quarter" idx="17"/>
          </p:nvPr>
        </p:nvSpPr>
        <p:spPr/>
        <p:txBody>
          <a:bodyPr rtlCol="0"/>
          <a:lstStyle/>
          <a:p>
            <a:r>
              <a:t>LHAASO Collaboration Meeting</a:t>
            </a:r>
          </a:p>
        </p:txBody>
      </p:sp>
      <p:sp>
        <p:nvSpPr>
          <p:cNvPr id="64" name="日期占位符 7"/>
          <p:cNvSpPr>
            <a:spLocks noGrp="1"/>
          </p:cNvSpPr>
          <p:nvPr>
            <p:ph type="dt" sz="half" idx="18"/>
          </p:nvPr>
        </p:nvSpPr>
        <p:spPr/>
        <p:txBody>
          <a:bodyPr rtlCol="0"/>
          <a:lstStyle/>
          <a:p>
            <a:r>
              <a:t>2025/10/22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65" name=""/>
        <p:cNvGrpSpPr/>
        <p:nvPr/>
      </p:nvGrpSpPr>
      <p:grpSpPr>
        <a:xfrm>
          <a:off x="0" y="0"/>
          <a:ext cx="0" cy="0"/>
          <a:chOff x="0" y="0"/>
          <a:chExt cx="0" cy="0"/>
        </a:xfrm>
      </p:grpSpPr>
      <p:sp>
        <p:nvSpPr>
          <p:cNvPr id="66" name="标题 1"/>
          <p:cNvSpPr>
            <a:spLocks noGrp="1"/>
          </p:cNvSpPr>
          <p:nvPr>
            <p:ph type="title"/>
          </p:nvPr>
        </p:nvSpPr>
        <p:spPr/>
        <p:txBody>
          <a:bodyPr/>
          <a:lstStyle/>
          <a:p>
            <a:endParaRPr lang="zh-CN" altLang="en-US"/>
          </a:p>
        </p:txBody>
      </p:sp>
      <p:sp>
        <p:nvSpPr>
          <p:cNvPr id="67" name="内容占位符 2"/>
          <p:cNvSpPr>
            <a:spLocks noGrp="1"/>
          </p:cNvSpPr>
          <p:nvPr>
            <p:ph idx="1"/>
          </p:nvPr>
        </p:nvSpPr>
        <p:spPr/>
        <p:txBody>
          <a:bodyPr/>
          <a:lstStyle/>
          <a:p>
            <a:endParaRPr lang="zh-CN" altLang="en-US"/>
          </a:p>
        </p:txBody>
      </p:sp>
      <p:sp>
        <p:nvSpPr>
          <p:cNvPr id="68" name="日期占位符 3"/>
          <p:cNvSpPr>
            <a:spLocks noGrp="1"/>
          </p:cNvSpPr>
          <p:nvPr>
            <p:ph type="dt" sz="half" idx="10"/>
          </p:nvPr>
        </p:nvSpPr>
        <p:spPr/>
        <p:txBody>
          <a:bodyPr/>
          <a:lstStyle/>
          <a:p>
            <a:pPr rtl="0"/>
            <a:r>
              <a:rPr lang="en-US" altLang="zh-CN"/>
              <a:t>2025/2/14</a:t>
            </a:r>
            <a:endParaRPr lang="en-US" dirty="0"/>
          </a:p>
        </p:txBody>
      </p:sp>
      <p:sp>
        <p:nvSpPr>
          <p:cNvPr id="69" name="页脚占位符 4"/>
          <p:cNvSpPr>
            <a:spLocks noGrp="1"/>
          </p:cNvSpPr>
          <p:nvPr>
            <p:ph type="ftr" sz="quarter" idx="11"/>
          </p:nvPr>
        </p:nvSpPr>
        <p:spPr/>
        <p:txBody>
          <a:bodyPr/>
          <a:lstStyle/>
          <a:p>
            <a:pPr rtl="0"/>
            <a:r>
              <a:rPr lang="en-US"/>
              <a:t>The First LHAASO Collaboration Meeting, Thailand, Feb 13-16, 2025</a:t>
            </a:r>
            <a:endParaRPr lang="en-US" dirty="0"/>
          </a:p>
        </p:txBody>
      </p:sp>
      <p:sp>
        <p:nvSpPr>
          <p:cNvPr id="70" name="灯片编号占位符 5"/>
          <p:cNvSpPr>
            <a:spLocks noGrp="1"/>
          </p:cNvSpPr>
          <p:nvPr>
            <p:ph type="sldNum" sz="quarter" idx="12"/>
          </p:nvPr>
        </p:nvSpPr>
        <p:spPr/>
        <p:txBody>
          <a:bodyPr/>
          <a:lstStyle/>
          <a:p>
            <a:pPr rtl="0"/>
            <a:fld id="{3A98EE3D-8CD1-4C3F-BD1C-C98C9596463C}" type="slidenum">
              <a:rPr lang="en-US" smtClean="0"/>
            </a:fld>
            <a:endParaRPr lang="en-US" dirty="0"/>
          </a:p>
        </p:txBody>
      </p:sp>
      <p:pic>
        <p:nvPicPr>
          <p:cNvPr id="71" name="图片 7"/>
          <p:cNvPicPr>
            <a:picLocks noChangeAspect="1"/>
          </p:cNvPicPr>
          <p:nvPr/>
        </p:nvPicPr>
        <p:blipFill>
          <a:blip r:embed="rId1"/>
          <a:stretch>
            <a:fillRect/>
          </a:stretch>
        </p:blipFill>
        <p:spPr>
          <a:xfrm>
            <a:off x="803564" y="144783"/>
            <a:ext cx="10695709" cy="6637216"/>
          </a:xfrm>
          <a:prstGeom prst="rect">
            <a:avLst/>
          </a:prstGeom>
        </p:spPr>
      </p:pic>
      <p:sp>
        <p:nvSpPr>
          <p:cNvPr id="72" name="幻灯片编号占位符 9"/>
          <p:cNvSpPr>
            <a:spLocks noGrp="1"/>
          </p:cNvSpPr>
          <p:nvPr>
            <p:ph type="sldNum" sz="quarter" idx="13"/>
          </p:nvPr>
        </p:nvSpPr>
        <p:spPr/>
        <p:txBody>
          <a:bodyPr rtlCol="0"/>
          <a:lstStyle/>
          <a:p>
            <a:pPr rtl="0"/>
            <a:fld id="{3A98EE3D-8CD1-4C3F-BD1C-C98C9596463C}" type="slidenum">
              <a:rPr lang="en-US" smtClean="0"/>
            </a:fld>
            <a:endParaRPr lang="en-US" dirty="0"/>
          </a:p>
        </p:txBody>
      </p:sp>
      <p:sp>
        <p:nvSpPr>
          <p:cNvPr id="73" name="页脚占位符 8"/>
          <p:cNvSpPr>
            <a:spLocks noGrp="1"/>
          </p:cNvSpPr>
          <p:nvPr>
            <p:ph type="ftr" sz="quarter" idx="14"/>
          </p:nvPr>
        </p:nvSpPr>
        <p:spPr/>
        <p:txBody>
          <a:bodyPr rtlCol="0"/>
          <a:lstStyle/>
          <a:p>
            <a:r>
              <a:t>LHAASO Collaboration Meeting, Oct. 222025</a:t>
            </a:r>
          </a:p>
        </p:txBody>
      </p:sp>
      <p:sp>
        <p:nvSpPr>
          <p:cNvPr id="74" name="日期占位符 7"/>
          <p:cNvSpPr>
            <a:spLocks noGrp="1"/>
          </p:cNvSpPr>
          <p:nvPr>
            <p:ph type="dt" sz="half" idx="15"/>
          </p:nvPr>
        </p:nvSpPr>
        <p:spPr/>
        <p:txBody>
          <a:bodyPr rtlCol="0"/>
          <a:lstStyle/>
          <a:p>
            <a:r>
              <a:t>2025/10/22</a:t>
            </a:r>
          </a:p>
        </p:txBody>
      </p:sp>
      <p:sp>
        <p:nvSpPr>
          <p:cNvPr id="75" name="幻灯片编号占位符 9"/>
          <p:cNvSpPr>
            <a:spLocks noGrp="1"/>
          </p:cNvSpPr>
          <p:nvPr>
            <p:ph type="sldNum" sz="quarter" idx="16"/>
          </p:nvPr>
        </p:nvSpPr>
        <p:spPr/>
        <p:txBody>
          <a:bodyPr rtlCol="0"/>
          <a:lstStyle/>
          <a:p>
            <a:pPr rtl="0"/>
            <a:fld id="{3A98EE3D-8CD1-4C3F-BD1C-C98C9596463C}" type="slidenum">
              <a:rPr lang="en-US" smtClean="0"/>
            </a:fld>
            <a:endParaRPr lang="en-US" dirty="0"/>
          </a:p>
        </p:txBody>
      </p:sp>
      <p:sp>
        <p:nvSpPr>
          <p:cNvPr id="76" name="页脚占位符 8"/>
          <p:cNvSpPr>
            <a:spLocks noGrp="1"/>
          </p:cNvSpPr>
          <p:nvPr>
            <p:ph type="ftr" sz="quarter" idx="17"/>
          </p:nvPr>
        </p:nvSpPr>
        <p:spPr/>
        <p:txBody>
          <a:bodyPr rtlCol="0"/>
          <a:lstStyle/>
          <a:p>
            <a:r>
              <a:t>LHAASO Collaboration Meeting</a:t>
            </a:r>
          </a:p>
        </p:txBody>
      </p:sp>
      <p:sp>
        <p:nvSpPr>
          <p:cNvPr id="77" name="日期占位符 7"/>
          <p:cNvSpPr>
            <a:spLocks noGrp="1"/>
          </p:cNvSpPr>
          <p:nvPr>
            <p:ph type="dt" sz="half" idx="18"/>
          </p:nvPr>
        </p:nvSpPr>
        <p:spPr/>
        <p:txBody>
          <a:bodyPr rtlCol="0"/>
          <a:lstStyle/>
          <a:p>
            <a:r>
              <a:t>2025/10/22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78" name=""/>
        <p:cNvGrpSpPr/>
        <p:nvPr/>
      </p:nvGrpSpPr>
      <p:grpSpPr>
        <a:xfrm>
          <a:off x="0" y="0"/>
          <a:ext cx="0" cy="0"/>
          <a:chOff x="0" y="0"/>
          <a:chExt cx="0" cy="0"/>
        </a:xfrm>
      </p:grpSpPr>
      <p:sp>
        <p:nvSpPr>
          <p:cNvPr id="79" name="标题 1"/>
          <p:cNvSpPr>
            <a:spLocks noGrp="1"/>
          </p:cNvSpPr>
          <p:nvPr>
            <p:ph type="title"/>
          </p:nvPr>
        </p:nvSpPr>
        <p:spPr/>
        <p:txBody>
          <a:bodyPr/>
          <a:lstStyle/>
          <a:p>
            <a:endParaRPr lang="zh-CN" altLang="en-US"/>
          </a:p>
        </p:txBody>
      </p:sp>
      <p:sp>
        <p:nvSpPr>
          <p:cNvPr id="80" name="内容占位符 2"/>
          <p:cNvSpPr>
            <a:spLocks noGrp="1"/>
          </p:cNvSpPr>
          <p:nvPr>
            <p:ph idx="1"/>
          </p:nvPr>
        </p:nvSpPr>
        <p:spPr/>
        <p:txBody>
          <a:bodyPr/>
          <a:lstStyle/>
          <a:p>
            <a:endParaRPr lang="zh-CN" altLang="en-US"/>
          </a:p>
        </p:txBody>
      </p:sp>
      <p:sp>
        <p:nvSpPr>
          <p:cNvPr id="81" name="日期占位符 3"/>
          <p:cNvSpPr>
            <a:spLocks noGrp="1"/>
          </p:cNvSpPr>
          <p:nvPr>
            <p:ph type="dt" sz="half" idx="10"/>
          </p:nvPr>
        </p:nvSpPr>
        <p:spPr/>
        <p:txBody>
          <a:bodyPr/>
          <a:lstStyle/>
          <a:p>
            <a:pPr rtl="0"/>
            <a:r>
              <a:rPr lang="en-US" altLang="zh-CN"/>
              <a:t>2025/2/14</a:t>
            </a:r>
            <a:endParaRPr lang="en-US" dirty="0"/>
          </a:p>
        </p:txBody>
      </p:sp>
      <p:sp>
        <p:nvSpPr>
          <p:cNvPr id="82" name="页脚占位符 4"/>
          <p:cNvSpPr>
            <a:spLocks noGrp="1"/>
          </p:cNvSpPr>
          <p:nvPr>
            <p:ph type="ftr" sz="quarter" idx="11"/>
          </p:nvPr>
        </p:nvSpPr>
        <p:spPr/>
        <p:txBody>
          <a:bodyPr/>
          <a:lstStyle/>
          <a:p>
            <a:pPr rtl="0"/>
            <a:r>
              <a:rPr lang="en-US"/>
              <a:t>The First LHAASO Collaboration Meeting, Thailand, Feb 13-16, 2025</a:t>
            </a:r>
            <a:endParaRPr lang="en-US" dirty="0"/>
          </a:p>
        </p:txBody>
      </p:sp>
      <p:sp>
        <p:nvSpPr>
          <p:cNvPr id="83" name="灯片编号占位符 5"/>
          <p:cNvSpPr>
            <a:spLocks noGrp="1"/>
          </p:cNvSpPr>
          <p:nvPr>
            <p:ph type="sldNum" sz="quarter" idx="12"/>
          </p:nvPr>
        </p:nvSpPr>
        <p:spPr/>
        <p:txBody>
          <a:bodyPr/>
          <a:lstStyle/>
          <a:p>
            <a:pPr rtl="0"/>
            <a:fld id="{3A98EE3D-8CD1-4C3F-BD1C-C98C9596463C}" type="slidenum">
              <a:rPr lang="en-US" smtClean="0"/>
            </a:fld>
            <a:endParaRPr lang="en-US" dirty="0"/>
          </a:p>
        </p:txBody>
      </p:sp>
      <p:pic>
        <p:nvPicPr>
          <p:cNvPr id="84" name="图片 7"/>
          <p:cNvPicPr>
            <a:picLocks noChangeAspect="1"/>
          </p:cNvPicPr>
          <p:nvPr/>
        </p:nvPicPr>
        <p:blipFill>
          <a:blip r:embed="rId1"/>
          <a:stretch>
            <a:fillRect/>
          </a:stretch>
        </p:blipFill>
        <p:spPr>
          <a:xfrm>
            <a:off x="800389" y="225116"/>
            <a:ext cx="10865140" cy="6198798"/>
          </a:xfrm>
          <a:prstGeom prst="rect">
            <a:avLst/>
          </a:prstGeom>
        </p:spPr>
      </p:pic>
      <p:sp>
        <p:nvSpPr>
          <p:cNvPr id="85" name="幻灯片编号占位符 9"/>
          <p:cNvSpPr>
            <a:spLocks noGrp="1"/>
          </p:cNvSpPr>
          <p:nvPr>
            <p:ph type="sldNum" sz="quarter" idx="13"/>
          </p:nvPr>
        </p:nvSpPr>
        <p:spPr/>
        <p:txBody>
          <a:bodyPr rtlCol="0"/>
          <a:lstStyle/>
          <a:p>
            <a:pPr rtl="0"/>
            <a:fld id="{3A98EE3D-8CD1-4C3F-BD1C-C98C9596463C}" type="slidenum">
              <a:rPr lang="en-US" smtClean="0"/>
            </a:fld>
            <a:endParaRPr lang="en-US" dirty="0"/>
          </a:p>
        </p:txBody>
      </p:sp>
      <p:sp>
        <p:nvSpPr>
          <p:cNvPr id="86" name="页脚占位符 8"/>
          <p:cNvSpPr>
            <a:spLocks noGrp="1"/>
          </p:cNvSpPr>
          <p:nvPr>
            <p:ph type="ftr" sz="quarter" idx="14"/>
          </p:nvPr>
        </p:nvSpPr>
        <p:spPr/>
        <p:txBody>
          <a:bodyPr rtlCol="0"/>
          <a:lstStyle/>
          <a:p>
            <a:r>
              <a:t>LHAASO Collaboration Meeting, Oct. 222025</a:t>
            </a:r>
          </a:p>
        </p:txBody>
      </p:sp>
      <p:sp>
        <p:nvSpPr>
          <p:cNvPr id="87" name="日期占位符 7"/>
          <p:cNvSpPr>
            <a:spLocks noGrp="1"/>
          </p:cNvSpPr>
          <p:nvPr>
            <p:ph type="dt" sz="half" idx="15"/>
          </p:nvPr>
        </p:nvSpPr>
        <p:spPr/>
        <p:txBody>
          <a:bodyPr rtlCol="0"/>
          <a:lstStyle/>
          <a:p>
            <a:r>
              <a:t>2025/10/22</a:t>
            </a:r>
          </a:p>
        </p:txBody>
      </p:sp>
      <p:sp>
        <p:nvSpPr>
          <p:cNvPr id="88" name="幻灯片编号占位符 9"/>
          <p:cNvSpPr>
            <a:spLocks noGrp="1"/>
          </p:cNvSpPr>
          <p:nvPr>
            <p:ph type="sldNum" sz="quarter" idx="16"/>
          </p:nvPr>
        </p:nvSpPr>
        <p:spPr/>
        <p:txBody>
          <a:bodyPr rtlCol="0"/>
          <a:lstStyle/>
          <a:p>
            <a:pPr rtl="0"/>
            <a:fld id="{3A98EE3D-8CD1-4C3F-BD1C-C98C9596463C}" type="slidenum">
              <a:rPr lang="en-US" smtClean="0"/>
            </a:fld>
            <a:endParaRPr lang="en-US" dirty="0"/>
          </a:p>
        </p:txBody>
      </p:sp>
      <p:sp>
        <p:nvSpPr>
          <p:cNvPr id="89" name="页脚占位符 8"/>
          <p:cNvSpPr>
            <a:spLocks noGrp="1"/>
          </p:cNvSpPr>
          <p:nvPr>
            <p:ph type="ftr" sz="quarter" idx="17"/>
          </p:nvPr>
        </p:nvSpPr>
        <p:spPr/>
        <p:txBody>
          <a:bodyPr rtlCol="0"/>
          <a:lstStyle/>
          <a:p>
            <a:r>
              <a:t>LHAASO Collaboration Meeting</a:t>
            </a:r>
          </a:p>
        </p:txBody>
      </p:sp>
      <p:sp>
        <p:nvSpPr>
          <p:cNvPr id="90" name="日期占位符 7"/>
          <p:cNvSpPr>
            <a:spLocks noGrp="1"/>
          </p:cNvSpPr>
          <p:nvPr>
            <p:ph type="dt" sz="half" idx="18"/>
          </p:nvPr>
        </p:nvSpPr>
        <p:spPr/>
        <p:txBody>
          <a:bodyPr rtlCol="0"/>
          <a:lstStyle/>
          <a:p>
            <a:r>
              <a:t>2025/10/22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91" name=""/>
        <p:cNvGrpSpPr/>
        <p:nvPr/>
      </p:nvGrpSpPr>
      <p:grpSpPr>
        <a:xfrm>
          <a:off x="0" y="0"/>
          <a:ext cx="0" cy="0"/>
          <a:chOff x="0" y="0"/>
          <a:chExt cx="0" cy="0"/>
        </a:xfrm>
      </p:grpSpPr>
      <p:sp>
        <p:nvSpPr>
          <p:cNvPr id="92" name="标题 1"/>
          <p:cNvSpPr>
            <a:spLocks noGrp="1"/>
          </p:cNvSpPr>
          <p:nvPr>
            <p:ph type="title"/>
          </p:nvPr>
        </p:nvSpPr>
        <p:spPr/>
        <p:txBody>
          <a:bodyPr/>
          <a:lstStyle/>
          <a:p>
            <a:endParaRPr lang="zh-CN" altLang="en-US"/>
          </a:p>
        </p:txBody>
      </p:sp>
      <p:sp>
        <p:nvSpPr>
          <p:cNvPr id="93" name="内容占位符 2"/>
          <p:cNvSpPr>
            <a:spLocks noGrp="1"/>
          </p:cNvSpPr>
          <p:nvPr>
            <p:ph idx="1"/>
          </p:nvPr>
        </p:nvSpPr>
        <p:spPr/>
        <p:txBody>
          <a:bodyPr/>
          <a:lstStyle/>
          <a:p>
            <a:endParaRPr lang="zh-CN" altLang="en-US"/>
          </a:p>
        </p:txBody>
      </p:sp>
      <p:sp>
        <p:nvSpPr>
          <p:cNvPr id="94" name="日期占位符 3"/>
          <p:cNvSpPr>
            <a:spLocks noGrp="1"/>
          </p:cNvSpPr>
          <p:nvPr>
            <p:ph type="dt" sz="half" idx="10"/>
          </p:nvPr>
        </p:nvSpPr>
        <p:spPr/>
        <p:txBody>
          <a:bodyPr/>
          <a:lstStyle/>
          <a:p>
            <a:pPr rtl="0"/>
            <a:r>
              <a:rPr lang="en-US" altLang="zh-CN"/>
              <a:t>2025/2/14</a:t>
            </a:r>
            <a:endParaRPr lang="en-US" dirty="0"/>
          </a:p>
        </p:txBody>
      </p:sp>
      <p:sp>
        <p:nvSpPr>
          <p:cNvPr id="95" name="页脚占位符 4"/>
          <p:cNvSpPr>
            <a:spLocks noGrp="1"/>
          </p:cNvSpPr>
          <p:nvPr>
            <p:ph type="ftr" sz="quarter" idx="11"/>
          </p:nvPr>
        </p:nvSpPr>
        <p:spPr/>
        <p:txBody>
          <a:bodyPr/>
          <a:lstStyle/>
          <a:p>
            <a:pPr rtl="0"/>
            <a:r>
              <a:rPr lang="en-US"/>
              <a:t>The First LHAASO Collaboration Meeting, Thailand, Feb 13-16, 2025</a:t>
            </a:r>
            <a:endParaRPr lang="en-US" dirty="0"/>
          </a:p>
        </p:txBody>
      </p:sp>
      <p:sp>
        <p:nvSpPr>
          <p:cNvPr id="96" name="灯片编号占位符 5"/>
          <p:cNvSpPr>
            <a:spLocks noGrp="1"/>
          </p:cNvSpPr>
          <p:nvPr>
            <p:ph type="sldNum" sz="quarter" idx="12"/>
          </p:nvPr>
        </p:nvSpPr>
        <p:spPr/>
        <p:txBody>
          <a:bodyPr/>
          <a:lstStyle/>
          <a:p>
            <a:pPr rtl="0"/>
            <a:fld id="{3A98EE3D-8CD1-4C3F-BD1C-C98C9596463C}" type="slidenum">
              <a:rPr lang="en-US" smtClean="0"/>
            </a:fld>
            <a:endParaRPr lang="en-US" dirty="0"/>
          </a:p>
        </p:txBody>
      </p:sp>
      <p:pic>
        <p:nvPicPr>
          <p:cNvPr id="97" name="图片 7"/>
          <p:cNvPicPr>
            <a:picLocks noChangeAspect="1"/>
          </p:cNvPicPr>
          <p:nvPr/>
        </p:nvPicPr>
        <p:blipFill>
          <a:blip r:embed="rId1"/>
          <a:stretch>
            <a:fillRect/>
          </a:stretch>
        </p:blipFill>
        <p:spPr>
          <a:xfrm>
            <a:off x="3168073" y="216042"/>
            <a:ext cx="5855853" cy="6425915"/>
          </a:xfrm>
          <a:prstGeom prst="rect">
            <a:avLst/>
          </a:prstGeom>
        </p:spPr>
      </p:pic>
      <p:sp>
        <p:nvSpPr>
          <p:cNvPr id="98" name="幻灯片编号占位符 9"/>
          <p:cNvSpPr>
            <a:spLocks noGrp="1"/>
          </p:cNvSpPr>
          <p:nvPr>
            <p:ph type="sldNum" sz="quarter" idx="13"/>
          </p:nvPr>
        </p:nvSpPr>
        <p:spPr/>
        <p:txBody>
          <a:bodyPr rtlCol="0"/>
          <a:lstStyle/>
          <a:p>
            <a:pPr rtl="0"/>
            <a:fld id="{3A98EE3D-8CD1-4C3F-BD1C-C98C9596463C}" type="slidenum">
              <a:rPr lang="en-US" smtClean="0"/>
            </a:fld>
            <a:endParaRPr lang="en-US" dirty="0"/>
          </a:p>
        </p:txBody>
      </p:sp>
      <p:sp>
        <p:nvSpPr>
          <p:cNvPr id="99" name="页脚占位符 8"/>
          <p:cNvSpPr>
            <a:spLocks noGrp="1"/>
          </p:cNvSpPr>
          <p:nvPr>
            <p:ph type="ftr" sz="quarter" idx="14"/>
          </p:nvPr>
        </p:nvSpPr>
        <p:spPr/>
        <p:txBody>
          <a:bodyPr rtlCol="0"/>
          <a:lstStyle/>
          <a:p>
            <a:r>
              <a:t>LHAASO Collaboration Meeting, Oct. 222025</a:t>
            </a:r>
          </a:p>
        </p:txBody>
      </p:sp>
      <p:sp>
        <p:nvSpPr>
          <p:cNvPr id="100" name="日期占位符 7"/>
          <p:cNvSpPr>
            <a:spLocks noGrp="1"/>
          </p:cNvSpPr>
          <p:nvPr>
            <p:ph type="dt" sz="half" idx="15"/>
          </p:nvPr>
        </p:nvSpPr>
        <p:spPr/>
        <p:txBody>
          <a:bodyPr rtlCol="0"/>
          <a:lstStyle/>
          <a:p>
            <a:r>
              <a:t>2025/10/22</a:t>
            </a:r>
          </a:p>
        </p:txBody>
      </p:sp>
      <p:sp>
        <p:nvSpPr>
          <p:cNvPr id="101" name="幻灯片编号占位符 9"/>
          <p:cNvSpPr>
            <a:spLocks noGrp="1"/>
          </p:cNvSpPr>
          <p:nvPr>
            <p:ph type="sldNum" sz="quarter" idx="16"/>
          </p:nvPr>
        </p:nvSpPr>
        <p:spPr/>
        <p:txBody>
          <a:bodyPr rtlCol="0"/>
          <a:lstStyle/>
          <a:p>
            <a:pPr rtl="0"/>
            <a:fld id="{3A98EE3D-8CD1-4C3F-BD1C-C98C9596463C}" type="slidenum">
              <a:rPr lang="en-US" smtClean="0"/>
            </a:fld>
            <a:endParaRPr lang="en-US" dirty="0"/>
          </a:p>
        </p:txBody>
      </p:sp>
      <p:sp>
        <p:nvSpPr>
          <p:cNvPr id="102" name="页脚占位符 8"/>
          <p:cNvSpPr>
            <a:spLocks noGrp="1"/>
          </p:cNvSpPr>
          <p:nvPr>
            <p:ph type="ftr" sz="quarter" idx="17"/>
          </p:nvPr>
        </p:nvSpPr>
        <p:spPr/>
        <p:txBody>
          <a:bodyPr rtlCol="0"/>
          <a:lstStyle/>
          <a:p>
            <a:r>
              <a:t>LHAASO Collaboration Meeting</a:t>
            </a:r>
          </a:p>
        </p:txBody>
      </p:sp>
      <p:sp>
        <p:nvSpPr>
          <p:cNvPr id="103" name="日期占位符 7"/>
          <p:cNvSpPr>
            <a:spLocks noGrp="1"/>
          </p:cNvSpPr>
          <p:nvPr>
            <p:ph type="dt" sz="half" idx="18"/>
          </p:nvPr>
        </p:nvSpPr>
        <p:spPr/>
        <p:txBody>
          <a:bodyPr rtlCol="0"/>
          <a:lstStyle/>
          <a:p>
            <a:r>
              <a:t>2025/10/22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5" name="标题 1"/>
          <p:cNvSpPr>
            <a:spLocks noGrp="1"/>
          </p:cNvSpPr>
          <p:nvPr>
            <p:ph type="title"/>
          </p:nvPr>
        </p:nvSpPr>
        <p:spPr/>
        <p:txBody>
          <a:bodyPr/>
          <a:lstStyle/>
          <a:p>
            <a:endParaRPr lang="zh-CN" altLang="en-US"/>
          </a:p>
        </p:txBody>
      </p:sp>
      <p:sp>
        <p:nvSpPr>
          <p:cNvPr id="106" name="内容占位符 2"/>
          <p:cNvSpPr>
            <a:spLocks noGrp="1"/>
          </p:cNvSpPr>
          <p:nvPr>
            <p:ph idx="1"/>
          </p:nvPr>
        </p:nvSpPr>
        <p:spPr/>
        <p:txBody>
          <a:bodyPr/>
          <a:lstStyle/>
          <a:p>
            <a:endParaRPr lang="zh-CN" altLang="en-US"/>
          </a:p>
        </p:txBody>
      </p:sp>
      <p:sp>
        <p:nvSpPr>
          <p:cNvPr id="107" name="日期占位符 3"/>
          <p:cNvSpPr>
            <a:spLocks noGrp="1"/>
          </p:cNvSpPr>
          <p:nvPr>
            <p:ph type="dt" sz="half" idx="10"/>
          </p:nvPr>
        </p:nvSpPr>
        <p:spPr/>
        <p:txBody>
          <a:bodyPr/>
          <a:lstStyle/>
          <a:p>
            <a:pPr rtl="0"/>
            <a:r>
              <a:rPr lang="en-US" altLang="zh-CN"/>
              <a:t>2025/2/14</a:t>
            </a:r>
            <a:endParaRPr lang="en-US" dirty="0"/>
          </a:p>
        </p:txBody>
      </p:sp>
      <p:sp>
        <p:nvSpPr>
          <p:cNvPr id="108" name="页脚占位符 4"/>
          <p:cNvSpPr>
            <a:spLocks noGrp="1"/>
          </p:cNvSpPr>
          <p:nvPr>
            <p:ph type="ftr" sz="quarter" idx="11"/>
          </p:nvPr>
        </p:nvSpPr>
        <p:spPr/>
        <p:txBody>
          <a:bodyPr/>
          <a:lstStyle/>
          <a:p>
            <a:pPr rtl="0"/>
            <a:r>
              <a:rPr lang="en-US"/>
              <a:t>The First LHAASO Collaboration Meeting, Thailand, Feb 13-16, 2025</a:t>
            </a:r>
            <a:endParaRPr lang="en-US" dirty="0"/>
          </a:p>
        </p:txBody>
      </p:sp>
      <p:sp>
        <p:nvSpPr>
          <p:cNvPr id="109" name="灯片编号占位符 5"/>
          <p:cNvSpPr>
            <a:spLocks noGrp="1"/>
          </p:cNvSpPr>
          <p:nvPr>
            <p:ph type="sldNum" sz="quarter" idx="12"/>
          </p:nvPr>
        </p:nvSpPr>
        <p:spPr/>
        <p:txBody>
          <a:bodyPr/>
          <a:lstStyle/>
          <a:p>
            <a:pPr rtl="0"/>
            <a:fld id="{3A98EE3D-8CD1-4C3F-BD1C-C98C9596463C}" type="slidenum">
              <a:rPr lang="en-US" smtClean="0"/>
            </a:fld>
            <a:endParaRPr lang="en-US" dirty="0"/>
          </a:p>
        </p:txBody>
      </p:sp>
      <p:pic>
        <p:nvPicPr>
          <p:cNvPr id="110" name="图片 7"/>
          <p:cNvPicPr>
            <a:picLocks noChangeAspect="1"/>
          </p:cNvPicPr>
          <p:nvPr/>
        </p:nvPicPr>
        <p:blipFill>
          <a:blip r:embed="rId1"/>
          <a:stretch>
            <a:fillRect/>
          </a:stretch>
        </p:blipFill>
        <p:spPr>
          <a:xfrm>
            <a:off x="692727" y="258064"/>
            <a:ext cx="10829210" cy="6355171"/>
          </a:xfrm>
          <a:prstGeom prst="rect">
            <a:avLst/>
          </a:prstGeom>
        </p:spPr>
      </p:pic>
      <p:sp>
        <p:nvSpPr>
          <p:cNvPr id="111" name="幻灯片编号占位符 9"/>
          <p:cNvSpPr>
            <a:spLocks noGrp="1"/>
          </p:cNvSpPr>
          <p:nvPr>
            <p:ph type="sldNum" sz="quarter" idx="13"/>
          </p:nvPr>
        </p:nvSpPr>
        <p:spPr/>
        <p:txBody>
          <a:bodyPr rtlCol="0"/>
          <a:lstStyle/>
          <a:p>
            <a:pPr rtl="0"/>
            <a:fld id="{3A98EE3D-8CD1-4C3F-BD1C-C98C9596463C}" type="slidenum">
              <a:rPr lang="en-US" smtClean="0"/>
            </a:fld>
            <a:endParaRPr lang="en-US" dirty="0"/>
          </a:p>
        </p:txBody>
      </p:sp>
      <p:sp>
        <p:nvSpPr>
          <p:cNvPr id="112" name="页脚占位符 8"/>
          <p:cNvSpPr>
            <a:spLocks noGrp="1"/>
          </p:cNvSpPr>
          <p:nvPr>
            <p:ph type="ftr" sz="quarter" idx="14"/>
          </p:nvPr>
        </p:nvSpPr>
        <p:spPr/>
        <p:txBody>
          <a:bodyPr rtlCol="0"/>
          <a:lstStyle/>
          <a:p>
            <a:r>
              <a:t>LHAASO Collaboration Meeting, Oct. 222025</a:t>
            </a:r>
          </a:p>
        </p:txBody>
      </p:sp>
      <p:sp>
        <p:nvSpPr>
          <p:cNvPr id="113" name="日期占位符 7"/>
          <p:cNvSpPr>
            <a:spLocks noGrp="1"/>
          </p:cNvSpPr>
          <p:nvPr>
            <p:ph type="dt" sz="half" idx="15"/>
          </p:nvPr>
        </p:nvSpPr>
        <p:spPr/>
        <p:txBody>
          <a:bodyPr rtlCol="0"/>
          <a:lstStyle/>
          <a:p>
            <a:r>
              <a:t>2025/10/22</a:t>
            </a:r>
          </a:p>
        </p:txBody>
      </p:sp>
      <p:sp>
        <p:nvSpPr>
          <p:cNvPr id="114" name="幻灯片编号占位符 9"/>
          <p:cNvSpPr>
            <a:spLocks noGrp="1"/>
          </p:cNvSpPr>
          <p:nvPr>
            <p:ph type="sldNum" sz="quarter" idx="16"/>
          </p:nvPr>
        </p:nvSpPr>
        <p:spPr/>
        <p:txBody>
          <a:bodyPr rtlCol="0"/>
          <a:lstStyle/>
          <a:p>
            <a:pPr rtl="0"/>
            <a:fld id="{3A98EE3D-8CD1-4C3F-BD1C-C98C9596463C}" type="slidenum">
              <a:rPr lang="en-US" smtClean="0"/>
            </a:fld>
            <a:endParaRPr lang="en-US" dirty="0"/>
          </a:p>
        </p:txBody>
      </p:sp>
      <p:sp>
        <p:nvSpPr>
          <p:cNvPr id="115" name="页脚占位符 8"/>
          <p:cNvSpPr>
            <a:spLocks noGrp="1"/>
          </p:cNvSpPr>
          <p:nvPr>
            <p:ph type="ftr" sz="quarter" idx="17"/>
          </p:nvPr>
        </p:nvSpPr>
        <p:spPr/>
        <p:txBody>
          <a:bodyPr rtlCol="0"/>
          <a:lstStyle/>
          <a:p>
            <a:r>
              <a:t>LHAASO Collaboration Meeting</a:t>
            </a:r>
          </a:p>
        </p:txBody>
      </p:sp>
      <p:sp>
        <p:nvSpPr>
          <p:cNvPr id="116" name="日期占位符 7"/>
          <p:cNvSpPr>
            <a:spLocks noGrp="1"/>
          </p:cNvSpPr>
          <p:nvPr>
            <p:ph type="dt" sz="half" idx="18"/>
          </p:nvPr>
        </p:nvSpPr>
        <p:spPr/>
        <p:txBody>
          <a:bodyPr rtlCol="0"/>
          <a:lstStyle/>
          <a:p>
            <a:r>
              <a:t>2025/10/22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17" name=""/>
        <p:cNvGrpSpPr/>
        <p:nvPr/>
      </p:nvGrpSpPr>
      <p:grpSpPr>
        <a:xfrm>
          <a:off x="0" y="0"/>
          <a:ext cx="0" cy="0"/>
          <a:chOff x="0" y="0"/>
          <a:chExt cx="0" cy="0"/>
        </a:xfrm>
      </p:grpSpPr>
      <p:sp>
        <p:nvSpPr>
          <p:cNvPr id="118" name="日期占位符 1"/>
          <p:cNvSpPr>
            <a:spLocks noGrp="1"/>
          </p:cNvSpPr>
          <p:nvPr>
            <p:ph type="dt" sz="half" idx="10"/>
          </p:nvPr>
        </p:nvSpPr>
        <p:spPr/>
        <p:txBody>
          <a:bodyPr rtlCol="0"/>
          <a:p>
            <a:r>
              <a:t>2025/10/22</a:t>
            </a:r>
          </a:p>
        </p:txBody>
      </p:sp>
      <p:sp>
        <p:nvSpPr>
          <p:cNvPr id="119" name="页脚占位符 2"/>
          <p:cNvSpPr>
            <a:spLocks noGrp="1"/>
          </p:cNvSpPr>
          <p:nvPr>
            <p:ph type="ftr" sz="quarter" idx="11"/>
          </p:nvPr>
        </p:nvSpPr>
        <p:spPr/>
        <p:txBody>
          <a:bodyPr rtlCol="0"/>
          <a:p>
            <a:r>
              <a:t>LHAASO Collaboration Meeting</a:t>
            </a:r>
          </a:p>
        </p:txBody>
      </p:sp>
      <p:sp>
        <p:nvSpPr>
          <p:cNvPr id="120" name="灯片编号占位符 3"/>
          <p:cNvSpPr>
            <a:spLocks noGrp="1"/>
          </p:cNvSpPr>
          <p:nvPr>
            <p:ph type="sldNum" sz="quarter" idx="12"/>
          </p:nvPr>
        </p:nvSpPr>
        <p:spPr/>
        <p:txBody>
          <a:bodyPr rtlCol="0"/>
          <a:p>
            <a:pPr rtl="0"/>
            <a:fld id="{3A98EE3D-8CD1-4C3F-BD1C-C98C9596463C}" type="slidenum">
              <a:rPr lang="en-US" smtClean="0"/>
            </a:fld>
            <a:endParaRPr lang="en-US" dirty="0"/>
          </a:p>
        </p:txBody>
      </p:sp>
      <p:pic>
        <p:nvPicPr>
          <p:cNvPr id="121" name="图片 120"/>
          <p:cNvPicPr>
            <a:picLocks noChangeAspect="1"/>
          </p:cNvPicPr>
          <p:nvPr/>
        </p:nvPicPr>
        <p:blipFill>
          <a:blip r:embed="rId1"/>
          <a:stretch>
            <a:fillRect/>
          </a:stretch>
        </p:blipFill>
        <p:spPr>
          <a:xfrm>
            <a:off x="3573318" y="165475"/>
            <a:ext cx="5229225"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22" name=""/>
        <p:cNvGrpSpPr/>
        <p:nvPr/>
      </p:nvGrpSpPr>
      <p:grpSpPr>
        <a:xfrm>
          <a:off x="0" y="0"/>
          <a:ext cx="0" cy="0"/>
          <a:chOff x="0" y="0"/>
          <a:chExt cx="0" cy="0"/>
        </a:xfrm>
      </p:grpSpPr>
      <p:sp>
        <p:nvSpPr>
          <p:cNvPr id="123" name="日期占位符 3"/>
          <p:cNvSpPr>
            <a:spLocks noGrp="1"/>
          </p:cNvSpPr>
          <p:nvPr>
            <p:ph type="dt" sz="half" idx="10"/>
          </p:nvPr>
        </p:nvSpPr>
        <p:spPr/>
        <p:txBody>
          <a:bodyPr/>
          <a:lstStyle/>
          <a:p>
            <a:pPr rtl="0"/>
            <a:r>
              <a:rPr lang="en-US" altLang="zh-CN"/>
              <a:t>2025/2/14</a:t>
            </a:r>
            <a:endParaRPr lang="en-US" dirty="0"/>
          </a:p>
        </p:txBody>
      </p:sp>
      <p:sp>
        <p:nvSpPr>
          <p:cNvPr id="124" name="页脚占位符 4"/>
          <p:cNvSpPr>
            <a:spLocks noGrp="1"/>
          </p:cNvSpPr>
          <p:nvPr>
            <p:ph type="ftr" sz="quarter" idx="11"/>
          </p:nvPr>
        </p:nvSpPr>
        <p:spPr/>
        <p:txBody>
          <a:bodyPr/>
          <a:lstStyle/>
          <a:p>
            <a:pPr rtl="0"/>
            <a:r>
              <a:rPr lang="en-US"/>
              <a:t>The First LHAASO Collaboration Meeting, Thailand, Feb 13-16, 2025</a:t>
            </a:r>
            <a:endParaRPr lang="en-US" dirty="0"/>
          </a:p>
        </p:txBody>
      </p:sp>
      <p:sp>
        <p:nvSpPr>
          <p:cNvPr id="125" name="灯片编号占位符 5"/>
          <p:cNvSpPr>
            <a:spLocks noGrp="1"/>
          </p:cNvSpPr>
          <p:nvPr>
            <p:ph type="sldNum" sz="quarter" idx="12"/>
          </p:nvPr>
        </p:nvSpPr>
        <p:spPr/>
        <p:txBody>
          <a:bodyPr/>
          <a:lstStyle/>
          <a:p>
            <a:pPr rtl="0"/>
            <a:fld id="{3A98EE3D-8CD1-4C3F-BD1C-C98C9596463C}" type="slidenum">
              <a:rPr lang="en-US" smtClean="0"/>
            </a:fld>
            <a:endParaRPr lang="en-US" dirty="0"/>
          </a:p>
        </p:txBody>
      </p:sp>
      <p:pic>
        <p:nvPicPr>
          <p:cNvPr id="126" name="图片 7"/>
          <p:cNvPicPr>
            <a:picLocks noChangeAspect="1"/>
          </p:cNvPicPr>
          <p:nvPr/>
        </p:nvPicPr>
        <p:blipFill>
          <a:blip r:embed="rId1"/>
          <a:stretch>
            <a:fillRect/>
          </a:stretch>
        </p:blipFill>
        <p:spPr>
          <a:xfrm>
            <a:off x="1404937" y="561975"/>
            <a:ext cx="9382125" cy="5734050"/>
          </a:xfrm>
          <a:prstGeom prst="rect">
            <a:avLst/>
          </a:prstGeom>
        </p:spPr>
      </p:pic>
      <p:sp>
        <p:nvSpPr>
          <p:cNvPr id="127" name="幻灯片编号占位符 9"/>
          <p:cNvSpPr>
            <a:spLocks noGrp="1"/>
          </p:cNvSpPr>
          <p:nvPr>
            <p:ph type="sldNum" sz="quarter" idx="13"/>
          </p:nvPr>
        </p:nvSpPr>
        <p:spPr/>
        <p:txBody>
          <a:bodyPr rtlCol="0"/>
          <a:lstStyle/>
          <a:p>
            <a:pPr rtl="0"/>
            <a:fld id="{3A98EE3D-8CD1-4C3F-BD1C-C98C9596463C}" type="slidenum">
              <a:rPr lang="en-US" smtClean="0"/>
            </a:fld>
            <a:endParaRPr lang="en-US" dirty="0"/>
          </a:p>
        </p:txBody>
      </p:sp>
      <p:sp>
        <p:nvSpPr>
          <p:cNvPr id="128" name="页脚占位符 8"/>
          <p:cNvSpPr>
            <a:spLocks noGrp="1"/>
          </p:cNvSpPr>
          <p:nvPr>
            <p:ph type="ftr" sz="quarter" idx="14"/>
          </p:nvPr>
        </p:nvSpPr>
        <p:spPr/>
        <p:txBody>
          <a:bodyPr rtlCol="0"/>
          <a:lstStyle/>
          <a:p>
            <a:r>
              <a:t>LHAASO Collaboration Meeting, Oct. 222025</a:t>
            </a:r>
          </a:p>
        </p:txBody>
      </p:sp>
      <p:sp>
        <p:nvSpPr>
          <p:cNvPr id="129" name="日期占位符 7"/>
          <p:cNvSpPr>
            <a:spLocks noGrp="1"/>
          </p:cNvSpPr>
          <p:nvPr>
            <p:ph type="dt" sz="half" idx="15"/>
          </p:nvPr>
        </p:nvSpPr>
        <p:spPr/>
        <p:txBody>
          <a:bodyPr rtlCol="0"/>
          <a:lstStyle/>
          <a:p>
            <a:r>
              <a:t>2025/10/22</a:t>
            </a:r>
          </a:p>
        </p:txBody>
      </p:sp>
      <p:sp>
        <p:nvSpPr>
          <p:cNvPr id="130" name="幻灯片编号占位符 9"/>
          <p:cNvSpPr>
            <a:spLocks noGrp="1"/>
          </p:cNvSpPr>
          <p:nvPr>
            <p:ph type="sldNum" sz="quarter" idx="16"/>
          </p:nvPr>
        </p:nvSpPr>
        <p:spPr/>
        <p:txBody>
          <a:bodyPr rtlCol="0"/>
          <a:lstStyle/>
          <a:p>
            <a:pPr rtl="0"/>
            <a:fld id="{3A98EE3D-8CD1-4C3F-BD1C-C98C9596463C}" type="slidenum">
              <a:rPr lang="en-US" smtClean="0"/>
            </a:fld>
            <a:endParaRPr lang="en-US" dirty="0"/>
          </a:p>
        </p:txBody>
      </p:sp>
      <p:sp>
        <p:nvSpPr>
          <p:cNvPr id="131" name="页脚占位符 8"/>
          <p:cNvSpPr>
            <a:spLocks noGrp="1"/>
          </p:cNvSpPr>
          <p:nvPr>
            <p:ph type="ftr" sz="quarter" idx="17"/>
          </p:nvPr>
        </p:nvSpPr>
        <p:spPr/>
        <p:txBody>
          <a:bodyPr rtlCol="0"/>
          <a:lstStyle/>
          <a:p>
            <a:r>
              <a:t>LHAASO Collaboration Meeting</a:t>
            </a:r>
          </a:p>
        </p:txBody>
      </p:sp>
      <p:sp>
        <p:nvSpPr>
          <p:cNvPr id="132" name="日期占位符 7"/>
          <p:cNvSpPr>
            <a:spLocks noGrp="1"/>
          </p:cNvSpPr>
          <p:nvPr>
            <p:ph type="dt" sz="half" idx="18"/>
          </p:nvPr>
        </p:nvSpPr>
        <p:spPr/>
        <p:txBody>
          <a:bodyPr rtlCol="0"/>
          <a:lstStyle/>
          <a:p>
            <a:r>
              <a:t>2025/10/22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33" name=""/>
        <p:cNvGrpSpPr/>
        <p:nvPr/>
      </p:nvGrpSpPr>
      <p:grpSpPr>
        <a:xfrm>
          <a:off x="0" y="0"/>
          <a:ext cx="0" cy="0"/>
          <a:chOff x="0" y="0"/>
          <a:chExt cx="0" cy="0"/>
        </a:xfrm>
      </p:grpSpPr>
      <p:sp>
        <p:nvSpPr>
          <p:cNvPr id="134" name="日期占位符 3"/>
          <p:cNvSpPr>
            <a:spLocks noGrp="1"/>
          </p:cNvSpPr>
          <p:nvPr>
            <p:ph type="dt" sz="half" idx="10"/>
          </p:nvPr>
        </p:nvSpPr>
        <p:spPr/>
        <p:txBody>
          <a:bodyPr/>
          <a:lstStyle/>
          <a:p>
            <a:pPr rtl="0"/>
            <a:r>
              <a:rPr lang="en-US" altLang="zh-CN"/>
              <a:t>2025/2/14</a:t>
            </a:r>
            <a:endParaRPr lang="en-US" dirty="0"/>
          </a:p>
        </p:txBody>
      </p:sp>
      <p:sp>
        <p:nvSpPr>
          <p:cNvPr id="135" name="页脚占位符 4"/>
          <p:cNvSpPr>
            <a:spLocks noGrp="1"/>
          </p:cNvSpPr>
          <p:nvPr>
            <p:ph type="ftr" sz="quarter" idx="11"/>
          </p:nvPr>
        </p:nvSpPr>
        <p:spPr/>
        <p:txBody>
          <a:bodyPr/>
          <a:lstStyle/>
          <a:p>
            <a:pPr rtl="0"/>
            <a:r>
              <a:rPr lang="en-US"/>
              <a:t>The First LHAASO Collaboration Meeting, Thailand, Feb 13-16, 2025</a:t>
            </a:r>
            <a:endParaRPr lang="en-US" dirty="0"/>
          </a:p>
        </p:txBody>
      </p:sp>
      <p:sp>
        <p:nvSpPr>
          <p:cNvPr id="136" name="灯片编号占位符 5"/>
          <p:cNvSpPr>
            <a:spLocks noGrp="1"/>
          </p:cNvSpPr>
          <p:nvPr>
            <p:ph type="sldNum" sz="quarter" idx="12"/>
          </p:nvPr>
        </p:nvSpPr>
        <p:spPr/>
        <p:txBody>
          <a:bodyPr/>
          <a:lstStyle/>
          <a:p>
            <a:pPr rtl="0"/>
            <a:fld id="{3A98EE3D-8CD1-4C3F-BD1C-C98C9596463C}" type="slidenum">
              <a:rPr lang="en-US" smtClean="0"/>
            </a:fld>
            <a:endParaRPr lang="en-US" dirty="0"/>
          </a:p>
        </p:txBody>
      </p:sp>
      <p:pic>
        <p:nvPicPr>
          <p:cNvPr id="137" name="图片 7"/>
          <p:cNvPicPr>
            <a:picLocks noChangeAspect="1"/>
          </p:cNvPicPr>
          <p:nvPr/>
        </p:nvPicPr>
        <p:blipFill>
          <a:blip r:embed="rId1"/>
          <a:stretch>
            <a:fillRect/>
          </a:stretch>
        </p:blipFill>
        <p:spPr>
          <a:xfrm>
            <a:off x="2847975" y="561975"/>
            <a:ext cx="6496050" cy="5734050"/>
          </a:xfrm>
          <a:prstGeom prst="rect">
            <a:avLst/>
          </a:prstGeom>
        </p:spPr>
      </p:pic>
      <p:sp>
        <p:nvSpPr>
          <p:cNvPr id="138" name="幻灯片编号占位符 9"/>
          <p:cNvSpPr>
            <a:spLocks noGrp="1"/>
          </p:cNvSpPr>
          <p:nvPr>
            <p:ph type="sldNum" sz="quarter" idx="13"/>
          </p:nvPr>
        </p:nvSpPr>
        <p:spPr/>
        <p:txBody>
          <a:bodyPr rtlCol="0"/>
          <a:lstStyle/>
          <a:p>
            <a:pPr rtl="0"/>
            <a:fld id="{3A98EE3D-8CD1-4C3F-BD1C-C98C9596463C}" type="slidenum">
              <a:rPr lang="en-US" smtClean="0"/>
            </a:fld>
            <a:endParaRPr lang="en-US" dirty="0"/>
          </a:p>
        </p:txBody>
      </p:sp>
      <p:sp>
        <p:nvSpPr>
          <p:cNvPr id="139" name="页脚占位符 8"/>
          <p:cNvSpPr>
            <a:spLocks noGrp="1"/>
          </p:cNvSpPr>
          <p:nvPr>
            <p:ph type="ftr" sz="quarter" idx="14"/>
          </p:nvPr>
        </p:nvSpPr>
        <p:spPr/>
        <p:txBody>
          <a:bodyPr rtlCol="0"/>
          <a:lstStyle/>
          <a:p>
            <a:r>
              <a:t>LHAASO Collaboration Meeting, Oct. 222025</a:t>
            </a:r>
          </a:p>
        </p:txBody>
      </p:sp>
      <p:sp>
        <p:nvSpPr>
          <p:cNvPr id="140" name="日期占位符 7"/>
          <p:cNvSpPr>
            <a:spLocks noGrp="1"/>
          </p:cNvSpPr>
          <p:nvPr>
            <p:ph type="dt" sz="half" idx="15"/>
          </p:nvPr>
        </p:nvSpPr>
        <p:spPr/>
        <p:txBody>
          <a:bodyPr rtlCol="0"/>
          <a:lstStyle/>
          <a:p>
            <a:r>
              <a:t>2025/10/22</a:t>
            </a:r>
          </a:p>
        </p:txBody>
      </p:sp>
      <p:sp>
        <p:nvSpPr>
          <p:cNvPr id="141" name="幻灯片编号占位符 9"/>
          <p:cNvSpPr>
            <a:spLocks noGrp="1"/>
          </p:cNvSpPr>
          <p:nvPr>
            <p:ph type="sldNum" sz="quarter" idx="16"/>
          </p:nvPr>
        </p:nvSpPr>
        <p:spPr/>
        <p:txBody>
          <a:bodyPr rtlCol="0"/>
          <a:lstStyle/>
          <a:p>
            <a:pPr rtl="0"/>
            <a:fld id="{3A98EE3D-8CD1-4C3F-BD1C-C98C9596463C}" type="slidenum">
              <a:rPr lang="en-US" smtClean="0"/>
            </a:fld>
            <a:endParaRPr lang="en-US" dirty="0"/>
          </a:p>
        </p:txBody>
      </p:sp>
      <p:sp>
        <p:nvSpPr>
          <p:cNvPr id="142" name="页脚占位符 8"/>
          <p:cNvSpPr>
            <a:spLocks noGrp="1"/>
          </p:cNvSpPr>
          <p:nvPr>
            <p:ph type="ftr" sz="quarter" idx="17"/>
          </p:nvPr>
        </p:nvSpPr>
        <p:spPr/>
        <p:txBody>
          <a:bodyPr rtlCol="0"/>
          <a:lstStyle/>
          <a:p>
            <a:r>
              <a:t>LHAASO Collaboration Meeting</a:t>
            </a:r>
          </a:p>
        </p:txBody>
      </p:sp>
      <p:sp>
        <p:nvSpPr>
          <p:cNvPr id="143" name="日期占位符 7"/>
          <p:cNvSpPr>
            <a:spLocks noGrp="1"/>
          </p:cNvSpPr>
          <p:nvPr>
            <p:ph type="dt" sz="half" idx="18"/>
          </p:nvPr>
        </p:nvSpPr>
        <p:spPr/>
        <p:txBody>
          <a:bodyPr rtlCol="0"/>
          <a:lstStyle/>
          <a:p>
            <a:r>
              <a:t>2025/10/22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44" name=""/>
        <p:cNvGrpSpPr/>
        <p:nvPr/>
      </p:nvGrpSpPr>
      <p:grpSpPr>
        <a:xfrm>
          <a:off x="0" y="0"/>
          <a:ext cx="0" cy="0"/>
          <a:chOff x="0" y="0"/>
          <a:chExt cx="0" cy="0"/>
        </a:xfrm>
      </p:grpSpPr>
      <p:sp>
        <p:nvSpPr>
          <p:cNvPr id="145" name="日期占位符 3"/>
          <p:cNvSpPr>
            <a:spLocks noGrp="1"/>
          </p:cNvSpPr>
          <p:nvPr>
            <p:ph type="dt" sz="half" idx="10"/>
          </p:nvPr>
        </p:nvSpPr>
        <p:spPr/>
        <p:txBody>
          <a:bodyPr/>
          <a:lstStyle/>
          <a:p>
            <a:pPr rtl="0"/>
            <a:r>
              <a:rPr lang="en-US" altLang="zh-CN"/>
              <a:t>2025/2/14</a:t>
            </a:r>
            <a:endParaRPr lang="en-US" dirty="0"/>
          </a:p>
        </p:txBody>
      </p:sp>
      <p:sp>
        <p:nvSpPr>
          <p:cNvPr id="146" name="页脚占位符 4"/>
          <p:cNvSpPr>
            <a:spLocks noGrp="1"/>
          </p:cNvSpPr>
          <p:nvPr>
            <p:ph type="ftr" sz="quarter" idx="11"/>
          </p:nvPr>
        </p:nvSpPr>
        <p:spPr/>
        <p:txBody>
          <a:bodyPr/>
          <a:lstStyle/>
          <a:p>
            <a:pPr rtl="0"/>
            <a:r>
              <a:rPr lang="en-US"/>
              <a:t>The First LHAASO Collaboration Meeting, Thailand, Feb 13-16, 2025</a:t>
            </a:r>
            <a:endParaRPr lang="en-US" dirty="0"/>
          </a:p>
        </p:txBody>
      </p:sp>
      <p:sp>
        <p:nvSpPr>
          <p:cNvPr id="147" name="灯片编号占位符 5"/>
          <p:cNvSpPr>
            <a:spLocks noGrp="1"/>
          </p:cNvSpPr>
          <p:nvPr>
            <p:ph type="sldNum" sz="quarter" idx="12"/>
          </p:nvPr>
        </p:nvSpPr>
        <p:spPr/>
        <p:txBody>
          <a:bodyPr/>
          <a:lstStyle/>
          <a:p>
            <a:pPr rtl="0"/>
            <a:fld id="{3A98EE3D-8CD1-4C3F-BD1C-C98C9596463C}" type="slidenum">
              <a:rPr lang="en-US" smtClean="0"/>
            </a:fld>
            <a:endParaRPr lang="en-US" dirty="0"/>
          </a:p>
        </p:txBody>
      </p:sp>
      <p:pic>
        <p:nvPicPr>
          <p:cNvPr id="148" name="图片 7"/>
          <p:cNvPicPr>
            <a:picLocks noChangeAspect="1"/>
          </p:cNvPicPr>
          <p:nvPr/>
        </p:nvPicPr>
        <p:blipFill>
          <a:blip r:embed="rId1"/>
          <a:stretch>
            <a:fillRect/>
          </a:stretch>
        </p:blipFill>
        <p:spPr>
          <a:xfrm>
            <a:off x="2847975" y="561975"/>
            <a:ext cx="6496050" cy="5734050"/>
          </a:xfrm>
          <a:prstGeom prst="rect">
            <a:avLst/>
          </a:prstGeom>
        </p:spPr>
      </p:pic>
      <p:sp>
        <p:nvSpPr>
          <p:cNvPr id="149" name="幻灯片编号占位符 9"/>
          <p:cNvSpPr>
            <a:spLocks noGrp="1"/>
          </p:cNvSpPr>
          <p:nvPr>
            <p:ph type="sldNum" sz="quarter" idx="13"/>
          </p:nvPr>
        </p:nvSpPr>
        <p:spPr/>
        <p:txBody>
          <a:bodyPr rtlCol="0"/>
          <a:lstStyle/>
          <a:p>
            <a:pPr rtl="0"/>
            <a:fld id="{3A98EE3D-8CD1-4C3F-BD1C-C98C9596463C}" type="slidenum">
              <a:rPr lang="en-US" smtClean="0"/>
            </a:fld>
            <a:endParaRPr lang="en-US" dirty="0"/>
          </a:p>
        </p:txBody>
      </p:sp>
      <p:sp>
        <p:nvSpPr>
          <p:cNvPr id="150" name="页脚占位符 8"/>
          <p:cNvSpPr>
            <a:spLocks noGrp="1"/>
          </p:cNvSpPr>
          <p:nvPr>
            <p:ph type="ftr" sz="quarter" idx="14"/>
          </p:nvPr>
        </p:nvSpPr>
        <p:spPr/>
        <p:txBody>
          <a:bodyPr rtlCol="0"/>
          <a:lstStyle/>
          <a:p>
            <a:r>
              <a:t>LHAASO Collaboration Meeting, Oct. 222025</a:t>
            </a:r>
          </a:p>
        </p:txBody>
      </p:sp>
      <p:sp>
        <p:nvSpPr>
          <p:cNvPr id="151" name="日期占位符 7"/>
          <p:cNvSpPr>
            <a:spLocks noGrp="1"/>
          </p:cNvSpPr>
          <p:nvPr>
            <p:ph type="dt" sz="half" idx="15"/>
          </p:nvPr>
        </p:nvSpPr>
        <p:spPr/>
        <p:txBody>
          <a:bodyPr rtlCol="0"/>
          <a:lstStyle/>
          <a:p>
            <a:r>
              <a:t>2025/10/22</a:t>
            </a:r>
          </a:p>
        </p:txBody>
      </p:sp>
      <p:sp>
        <p:nvSpPr>
          <p:cNvPr id="152" name="幻灯片编号占位符 9"/>
          <p:cNvSpPr>
            <a:spLocks noGrp="1"/>
          </p:cNvSpPr>
          <p:nvPr>
            <p:ph type="sldNum" sz="quarter" idx="16"/>
          </p:nvPr>
        </p:nvSpPr>
        <p:spPr/>
        <p:txBody>
          <a:bodyPr rtlCol="0"/>
          <a:lstStyle/>
          <a:p>
            <a:pPr rtl="0"/>
            <a:fld id="{3A98EE3D-8CD1-4C3F-BD1C-C98C9596463C}" type="slidenum">
              <a:rPr lang="en-US" smtClean="0"/>
            </a:fld>
            <a:endParaRPr lang="en-US" dirty="0"/>
          </a:p>
        </p:txBody>
      </p:sp>
      <p:sp>
        <p:nvSpPr>
          <p:cNvPr id="153" name="页脚占位符 8"/>
          <p:cNvSpPr>
            <a:spLocks noGrp="1"/>
          </p:cNvSpPr>
          <p:nvPr>
            <p:ph type="ftr" sz="quarter" idx="17"/>
          </p:nvPr>
        </p:nvSpPr>
        <p:spPr/>
        <p:txBody>
          <a:bodyPr rtlCol="0"/>
          <a:lstStyle/>
          <a:p>
            <a:r>
              <a:t>LHAASO Collaboration Meeting</a:t>
            </a:r>
          </a:p>
        </p:txBody>
      </p:sp>
      <p:sp>
        <p:nvSpPr>
          <p:cNvPr id="154" name="日期占位符 7"/>
          <p:cNvSpPr>
            <a:spLocks noGrp="1"/>
          </p:cNvSpPr>
          <p:nvPr>
            <p:ph type="dt" sz="half" idx="18"/>
          </p:nvPr>
        </p:nvSpPr>
        <p:spPr/>
        <p:txBody>
          <a:bodyPr rtlCol="0"/>
          <a:lstStyle/>
          <a:p>
            <a:r>
              <a:t>2025/10/22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55" name=""/>
        <p:cNvGrpSpPr/>
        <p:nvPr/>
      </p:nvGrpSpPr>
      <p:grpSpPr>
        <a:xfrm>
          <a:off x="0" y="0"/>
          <a:ext cx="0" cy="0"/>
          <a:chOff x="0" y="0"/>
          <a:chExt cx="0" cy="0"/>
        </a:xfrm>
      </p:grpSpPr>
      <p:sp>
        <p:nvSpPr>
          <p:cNvPr id="156" name="标题 1"/>
          <p:cNvSpPr>
            <a:spLocks noGrp="1"/>
          </p:cNvSpPr>
          <p:nvPr>
            <p:ph type="title"/>
          </p:nvPr>
        </p:nvSpPr>
        <p:spPr/>
        <p:txBody>
          <a:bodyPr/>
          <a:lstStyle/>
          <a:p>
            <a:endParaRPr lang="zh-CN" altLang="en-US"/>
          </a:p>
        </p:txBody>
      </p:sp>
      <p:sp>
        <p:nvSpPr>
          <p:cNvPr id="157" name="内容占位符 2"/>
          <p:cNvSpPr>
            <a:spLocks noGrp="1"/>
          </p:cNvSpPr>
          <p:nvPr>
            <p:ph idx="1"/>
          </p:nvPr>
        </p:nvSpPr>
        <p:spPr/>
        <p:txBody>
          <a:bodyPr/>
          <a:lstStyle/>
          <a:p>
            <a:endParaRPr lang="zh-CN" altLang="en-US"/>
          </a:p>
        </p:txBody>
      </p:sp>
      <p:sp>
        <p:nvSpPr>
          <p:cNvPr id="158" name="日期占位符 3"/>
          <p:cNvSpPr>
            <a:spLocks noGrp="1"/>
          </p:cNvSpPr>
          <p:nvPr>
            <p:ph type="dt" sz="half" idx="10"/>
          </p:nvPr>
        </p:nvSpPr>
        <p:spPr/>
        <p:txBody>
          <a:bodyPr/>
          <a:lstStyle/>
          <a:p>
            <a:pPr rtl="0"/>
            <a:r>
              <a:rPr lang="en-US" altLang="zh-CN"/>
              <a:t>2025/2/14</a:t>
            </a:r>
            <a:endParaRPr lang="en-US" dirty="0"/>
          </a:p>
        </p:txBody>
      </p:sp>
      <p:sp>
        <p:nvSpPr>
          <p:cNvPr id="159" name="页脚占位符 4"/>
          <p:cNvSpPr>
            <a:spLocks noGrp="1"/>
          </p:cNvSpPr>
          <p:nvPr>
            <p:ph type="ftr" sz="quarter" idx="11"/>
          </p:nvPr>
        </p:nvSpPr>
        <p:spPr/>
        <p:txBody>
          <a:bodyPr/>
          <a:lstStyle/>
          <a:p>
            <a:pPr rtl="0"/>
            <a:r>
              <a:rPr lang="en-US"/>
              <a:t>The First LHAASO Collaboration Meeting, Thailand, Feb 13-16, 2025</a:t>
            </a:r>
            <a:endParaRPr lang="en-US" dirty="0"/>
          </a:p>
        </p:txBody>
      </p:sp>
      <p:sp>
        <p:nvSpPr>
          <p:cNvPr id="160" name="灯片编号占位符 5"/>
          <p:cNvSpPr>
            <a:spLocks noGrp="1"/>
          </p:cNvSpPr>
          <p:nvPr>
            <p:ph type="sldNum" sz="quarter" idx="12"/>
          </p:nvPr>
        </p:nvSpPr>
        <p:spPr/>
        <p:txBody>
          <a:bodyPr/>
          <a:lstStyle/>
          <a:p>
            <a:pPr rtl="0"/>
            <a:fld id="{3A98EE3D-8CD1-4C3F-BD1C-C98C9596463C}" type="slidenum">
              <a:rPr lang="en-US" smtClean="0"/>
            </a:fld>
            <a:endParaRPr lang="en-US" dirty="0"/>
          </a:p>
        </p:txBody>
      </p:sp>
      <p:pic>
        <p:nvPicPr>
          <p:cNvPr id="161" name="图片 7"/>
          <p:cNvPicPr>
            <a:picLocks noChangeAspect="1"/>
          </p:cNvPicPr>
          <p:nvPr/>
        </p:nvPicPr>
        <p:blipFill>
          <a:blip r:embed="rId1"/>
          <a:stretch>
            <a:fillRect/>
          </a:stretch>
        </p:blipFill>
        <p:spPr>
          <a:xfrm>
            <a:off x="481012" y="785812"/>
            <a:ext cx="11229975" cy="5286375"/>
          </a:xfrm>
          <a:prstGeom prst="rect">
            <a:avLst/>
          </a:prstGeom>
        </p:spPr>
      </p:pic>
      <p:sp>
        <p:nvSpPr>
          <p:cNvPr id="162" name="幻灯片编号占位符 9"/>
          <p:cNvSpPr>
            <a:spLocks noGrp="1"/>
          </p:cNvSpPr>
          <p:nvPr>
            <p:ph type="sldNum" sz="quarter" idx="13"/>
          </p:nvPr>
        </p:nvSpPr>
        <p:spPr/>
        <p:txBody>
          <a:bodyPr rtlCol="0"/>
          <a:lstStyle/>
          <a:p>
            <a:pPr rtl="0"/>
            <a:fld id="{3A98EE3D-8CD1-4C3F-BD1C-C98C9596463C}" type="slidenum">
              <a:rPr lang="en-US" smtClean="0"/>
            </a:fld>
            <a:endParaRPr lang="en-US" dirty="0"/>
          </a:p>
        </p:txBody>
      </p:sp>
      <p:sp>
        <p:nvSpPr>
          <p:cNvPr id="163" name="页脚占位符 8"/>
          <p:cNvSpPr>
            <a:spLocks noGrp="1"/>
          </p:cNvSpPr>
          <p:nvPr>
            <p:ph type="ftr" sz="quarter" idx="14"/>
          </p:nvPr>
        </p:nvSpPr>
        <p:spPr/>
        <p:txBody>
          <a:bodyPr rtlCol="0"/>
          <a:lstStyle/>
          <a:p>
            <a:r>
              <a:t>LHAASO Collaboration Meeting, Oct. 222025</a:t>
            </a:r>
          </a:p>
        </p:txBody>
      </p:sp>
      <p:sp>
        <p:nvSpPr>
          <p:cNvPr id="164" name="日期占位符 7"/>
          <p:cNvSpPr>
            <a:spLocks noGrp="1"/>
          </p:cNvSpPr>
          <p:nvPr>
            <p:ph type="dt" sz="half" idx="15"/>
          </p:nvPr>
        </p:nvSpPr>
        <p:spPr/>
        <p:txBody>
          <a:bodyPr rtlCol="0"/>
          <a:lstStyle/>
          <a:p>
            <a:r>
              <a:t>2025/10/22</a:t>
            </a:r>
          </a:p>
        </p:txBody>
      </p:sp>
      <p:sp>
        <p:nvSpPr>
          <p:cNvPr id="165" name="幻灯片编号占位符 9"/>
          <p:cNvSpPr>
            <a:spLocks noGrp="1"/>
          </p:cNvSpPr>
          <p:nvPr>
            <p:ph type="sldNum" sz="quarter" idx="16"/>
          </p:nvPr>
        </p:nvSpPr>
        <p:spPr/>
        <p:txBody>
          <a:bodyPr rtlCol="0"/>
          <a:lstStyle/>
          <a:p>
            <a:pPr rtl="0"/>
            <a:fld id="{3A98EE3D-8CD1-4C3F-BD1C-C98C9596463C}" type="slidenum">
              <a:rPr lang="en-US" smtClean="0"/>
            </a:fld>
            <a:endParaRPr lang="en-US" dirty="0"/>
          </a:p>
        </p:txBody>
      </p:sp>
      <p:sp>
        <p:nvSpPr>
          <p:cNvPr id="166" name="页脚占位符 8"/>
          <p:cNvSpPr>
            <a:spLocks noGrp="1"/>
          </p:cNvSpPr>
          <p:nvPr>
            <p:ph type="ftr" sz="quarter" idx="17"/>
          </p:nvPr>
        </p:nvSpPr>
        <p:spPr/>
        <p:txBody>
          <a:bodyPr rtlCol="0"/>
          <a:lstStyle/>
          <a:p>
            <a:r>
              <a:t>LHAASO Collaboration Meeting</a:t>
            </a:r>
          </a:p>
        </p:txBody>
      </p:sp>
      <p:sp>
        <p:nvSpPr>
          <p:cNvPr id="167" name="日期占位符 7"/>
          <p:cNvSpPr>
            <a:spLocks noGrp="1"/>
          </p:cNvSpPr>
          <p:nvPr>
            <p:ph type="dt" sz="half" idx="18"/>
          </p:nvPr>
        </p:nvSpPr>
        <p:spPr/>
        <p:txBody>
          <a:bodyPr rtlCol="0"/>
          <a:lstStyle/>
          <a:p>
            <a:r>
              <a:t>2025/10/22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68" name=""/>
        <p:cNvGrpSpPr/>
        <p:nvPr/>
      </p:nvGrpSpPr>
      <p:grpSpPr>
        <a:xfrm>
          <a:off x="0" y="0"/>
          <a:ext cx="0" cy="0"/>
          <a:chOff x="0" y="0"/>
          <a:chExt cx="0" cy="0"/>
        </a:xfrm>
      </p:grpSpPr>
      <p:sp>
        <p:nvSpPr>
          <p:cNvPr id="169" name="日期占位符 3"/>
          <p:cNvSpPr>
            <a:spLocks noGrp="1"/>
          </p:cNvSpPr>
          <p:nvPr>
            <p:ph type="dt" sz="half" idx="10"/>
          </p:nvPr>
        </p:nvSpPr>
        <p:spPr/>
        <p:txBody>
          <a:bodyPr/>
          <a:lstStyle/>
          <a:p>
            <a:pPr rtl="0"/>
            <a:r>
              <a:rPr lang="en-US" altLang="zh-CN"/>
              <a:t>2025/2/14</a:t>
            </a:r>
            <a:endParaRPr lang="en-US" dirty="0"/>
          </a:p>
        </p:txBody>
      </p:sp>
      <p:sp>
        <p:nvSpPr>
          <p:cNvPr id="170" name="页脚占位符 4"/>
          <p:cNvSpPr>
            <a:spLocks noGrp="1"/>
          </p:cNvSpPr>
          <p:nvPr>
            <p:ph type="ftr" sz="quarter" idx="11"/>
          </p:nvPr>
        </p:nvSpPr>
        <p:spPr/>
        <p:txBody>
          <a:bodyPr/>
          <a:lstStyle/>
          <a:p>
            <a:pPr rtl="0"/>
            <a:r>
              <a:rPr lang="en-US"/>
              <a:t>The First LHAASO Collaboration Meeting, Thailand, Feb 13-16, 2025</a:t>
            </a:r>
            <a:endParaRPr lang="en-US" dirty="0"/>
          </a:p>
        </p:txBody>
      </p:sp>
      <p:sp>
        <p:nvSpPr>
          <p:cNvPr id="171" name="灯片编号占位符 5"/>
          <p:cNvSpPr>
            <a:spLocks noGrp="1"/>
          </p:cNvSpPr>
          <p:nvPr>
            <p:ph type="sldNum" sz="quarter" idx="12"/>
          </p:nvPr>
        </p:nvSpPr>
        <p:spPr/>
        <p:txBody>
          <a:bodyPr/>
          <a:lstStyle/>
          <a:p>
            <a:pPr rtl="0"/>
            <a:fld id="{3A98EE3D-8CD1-4C3F-BD1C-C98C9596463C}" type="slidenum">
              <a:rPr lang="en-US" smtClean="0"/>
            </a:fld>
            <a:endParaRPr lang="en-US" dirty="0"/>
          </a:p>
        </p:txBody>
      </p:sp>
      <p:pic>
        <p:nvPicPr>
          <p:cNvPr id="172" name="图片 7"/>
          <p:cNvPicPr>
            <a:picLocks noChangeAspect="1"/>
          </p:cNvPicPr>
          <p:nvPr/>
        </p:nvPicPr>
        <p:blipFill>
          <a:blip r:embed="rId1"/>
          <a:stretch>
            <a:fillRect/>
          </a:stretch>
        </p:blipFill>
        <p:spPr>
          <a:xfrm>
            <a:off x="1404937" y="561975"/>
            <a:ext cx="9382125" cy="5734050"/>
          </a:xfrm>
          <a:prstGeom prst="rect">
            <a:avLst/>
          </a:prstGeom>
        </p:spPr>
      </p:pic>
      <p:sp>
        <p:nvSpPr>
          <p:cNvPr id="173" name="幻灯片编号占位符 9"/>
          <p:cNvSpPr>
            <a:spLocks noGrp="1"/>
          </p:cNvSpPr>
          <p:nvPr>
            <p:ph type="sldNum" sz="quarter" idx="13"/>
          </p:nvPr>
        </p:nvSpPr>
        <p:spPr/>
        <p:txBody>
          <a:bodyPr rtlCol="0"/>
          <a:lstStyle/>
          <a:p>
            <a:pPr rtl="0"/>
            <a:fld id="{3A98EE3D-8CD1-4C3F-BD1C-C98C9596463C}" type="slidenum">
              <a:rPr lang="en-US" smtClean="0"/>
            </a:fld>
            <a:endParaRPr lang="en-US" dirty="0"/>
          </a:p>
        </p:txBody>
      </p:sp>
      <p:sp>
        <p:nvSpPr>
          <p:cNvPr id="174" name="页脚占位符 8"/>
          <p:cNvSpPr>
            <a:spLocks noGrp="1"/>
          </p:cNvSpPr>
          <p:nvPr>
            <p:ph type="ftr" sz="quarter" idx="14"/>
          </p:nvPr>
        </p:nvSpPr>
        <p:spPr/>
        <p:txBody>
          <a:bodyPr rtlCol="0"/>
          <a:lstStyle/>
          <a:p>
            <a:r>
              <a:t>LHAASO Collaboration Meeting, Oct. 222025</a:t>
            </a:r>
          </a:p>
        </p:txBody>
      </p:sp>
      <p:sp>
        <p:nvSpPr>
          <p:cNvPr id="175" name="日期占位符 7"/>
          <p:cNvSpPr>
            <a:spLocks noGrp="1"/>
          </p:cNvSpPr>
          <p:nvPr>
            <p:ph type="dt" sz="half" idx="15"/>
          </p:nvPr>
        </p:nvSpPr>
        <p:spPr/>
        <p:txBody>
          <a:bodyPr rtlCol="0"/>
          <a:lstStyle/>
          <a:p>
            <a:r>
              <a:t>2025/10/22</a:t>
            </a:r>
          </a:p>
        </p:txBody>
      </p:sp>
      <p:sp>
        <p:nvSpPr>
          <p:cNvPr id="176" name="幻灯片编号占位符 9"/>
          <p:cNvSpPr>
            <a:spLocks noGrp="1"/>
          </p:cNvSpPr>
          <p:nvPr>
            <p:ph type="sldNum" sz="quarter" idx="16"/>
          </p:nvPr>
        </p:nvSpPr>
        <p:spPr/>
        <p:txBody>
          <a:bodyPr rtlCol="0"/>
          <a:lstStyle/>
          <a:p>
            <a:pPr rtl="0"/>
            <a:fld id="{3A98EE3D-8CD1-4C3F-BD1C-C98C9596463C}" type="slidenum">
              <a:rPr lang="en-US" smtClean="0"/>
            </a:fld>
            <a:endParaRPr lang="en-US" dirty="0"/>
          </a:p>
        </p:txBody>
      </p:sp>
      <p:sp>
        <p:nvSpPr>
          <p:cNvPr id="177" name="页脚占位符 8"/>
          <p:cNvSpPr>
            <a:spLocks noGrp="1"/>
          </p:cNvSpPr>
          <p:nvPr>
            <p:ph type="ftr" sz="quarter" idx="17"/>
          </p:nvPr>
        </p:nvSpPr>
        <p:spPr/>
        <p:txBody>
          <a:bodyPr rtlCol="0"/>
          <a:lstStyle/>
          <a:p>
            <a:r>
              <a:t>LHAASO Collaboration Meeting</a:t>
            </a:r>
          </a:p>
        </p:txBody>
      </p:sp>
      <p:sp>
        <p:nvSpPr>
          <p:cNvPr id="178" name="日期占位符 7"/>
          <p:cNvSpPr>
            <a:spLocks noGrp="1"/>
          </p:cNvSpPr>
          <p:nvPr>
            <p:ph type="dt" sz="half" idx="18"/>
          </p:nvPr>
        </p:nvSpPr>
        <p:spPr/>
        <p:txBody>
          <a:bodyPr rtlCol="0"/>
          <a:lstStyle/>
          <a:p>
            <a:r>
              <a:t>2025/10/22</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79" name=""/>
        <p:cNvGrpSpPr/>
        <p:nvPr/>
      </p:nvGrpSpPr>
      <p:grpSpPr>
        <a:xfrm>
          <a:off x="0" y="0"/>
          <a:ext cx="0" cy="0"/>
          <a:chOff x="0" y="0"/>
          <a:chExt cx="0" cy="0"/>
        </a:xfrm>
      </p:grpSpPr>
      <p:sp>
        <p:nvSpPr>
          <p:cNvPr id="180" name="日期占位符 3"/>
          <p:cNvSpPr>
            <a:spLocks noGrp="1"/>
          </p:cNvSpPr>
          <p:nvPr>
            <p:ph type="dt" sz="half" idx="10"/>
          </p:nvPr>
        </p:nvSpPr>
        <p:spPr/>
        <p:txBody>
          <a:bodyPr/>
          <a:lstStyle/>
          <a:p>
            <a:pPr rtl="0"/>
            <a:r>
              <a:rPr lang="en-US" altLang="zh-CN"/>
              <a:t>2025/2/14</a:t>
            </a:r>
            <a:endParaRPr lang="en-US" dirty="0"/>
          </a:p>
        </p:txBody>
      </p:sp>
      <p:sp>
        <p:nvSpPr>
          <p:cNvPr id="181" name="页脚占位符 4"/>
          <p:cNvSpPr>
            <a:spLocks noGrp="1"/>
          </p:cNvSpPr>
          <p:nvPr>
            <p:ph type="ftr" sz="quarter" idx="11"/>
          </p:nvPr>
        </p:nvSpPr>
        <p:spPr/>
        <p:txBody>
          <a:bodyPr/>
          <a:lstStyle/>
          <a:p>
            <a:pPr rtl="0"/>
            <a:r>
              <a:rPr lang="en-US"/>
              <a:t>The First LHAASO Collaboration Meeting, Thailand, Feb 13-16, 2025</a:t>
            </a:r>
            <a:endParaRPr lang="en-US" dirty="0"/>
          </a:p>
        </p:txBody>
      </p:sp>
      <p:sp>
        <p:nvSpPr>
          <p:cNvPr id="182" name="灯片编号占位符 5"/>
          <p:cNvSpPr>
            <a:spLocks noGrp="1"/>
          </p:cNvSpPr>
          <p:nvPr>
            <p:ph type="sldNum" sz="quarter" idx="12"/>
          </p:nvPr>
        </p:nvSpPr>
        <p:spPr/>
        <p:txBody>
          <a:bodyPr/>
          <a:lstStyle/>
          <a:p>
            <a:pPr rtl="0"/>
            <a:fld id="{3A98EE3D-8CD1-4C3F-BD1C-C98C9596463C}" type="slidenum">
              <a:rPr lang="en-US" smtClean="0"/>
            </a:fld>
            <a:endParaRPr lang="en-US" dirty="0"/>
          </a:p>
        </p:txBody>
      </p:sp>
      <p:sp>
        <p:nvSpPr>
          <p:cNvPr id="183" name="文本框 7"/>
          <p:cNvSpPr txBox="1"/>
          <p:nvPr/>
        </p:nvSpPr>
        <p:spPr>
          <a:xfrm>
            <a:off x="1206632" y="616667"/>
            <a:ext cx="9785022" cy="5032147"/>
          </a:xfrm>
          <a:prstGeom prst="rect">
            <a:avLst/>
          </a:prstGeom>
          <a:noFill/>
        </p:spPr>
        <p:txBody>
          <a:bodyPr wrap="square">
            <a:spAutoFit/>
          </a:bodyPr>
          <a:lstStyle/>
          <a:p>
            <a:pPr algn="ctr">
              <a:lnSpc>
                <a:spcPct val="150000"/>
              </a:lnSpc>
              <a:spcAft>
                <a:spcPts val="0"/>
              </a:spcAft>
            </a:pPr>
            <a:r>
              <a:rPr lang="zh-CN" altLang="zh-CN" sz="3200" kern="100" dirty="0">
                <a:solidFill>
                  <a:srgbClr val="000000"/>
                </a:solidFill>
                <a:effectLst/>
                <a:latin typeface="Times New Roman" panose="02020503050405090304" pitchFamily="18" charset="0"/>
                <a:ea typeface="SimHei" panose="02010609060101010101" pitchFamily="49" charset="-122"/>
                <a:cs typeface="SimHei" panose="02010609060101010101" pitchFamily="49" charset="-122"/>
              </a:rPr>
              <a:t>成像激光雷达标定系统中三维升降转台的性能研究</a:t>
            </a:r>
            <a:r>
              <a:rPr lang="en-US" altLang="zh-CN" sz="3200" kern="100" baseline="30000" dirty="0">
                <a:solidFill>
                  <a:srgbClr val="000000"/>
                </a:solidFill>
                <a:effectLst/>
                <a:latin typeface="Times New Roman" panose="02020503050405090304" pitchFamily="18" charset="0"/>
                <a:ea typeface="SimHei" panose="02010609060101010101" pitchFamily="49" charset="-122"/>
                <a:cs typeface="SimHei" panose="02010609060101010101" pitchFamily="49" charset="-122"/>
              </a:rPr>
              <a:t>*</a:t>
            </a:r>
            <a:endParaRPr lang="zh-CN" altLang="zh-CN" sz="3200" kern="100" dirty="0">
              <a:effectLst/>
              <a:latin typeface="Times New Roman" panose="02020503050405090304" pitchFamily="18" charset="0"/>
              <a:ea typeface="SimSun" panose="02010600030101010101" pitchFamily="2" charset="-122"/>
            </a:endParaRPr>
          </a:p>
          <a:p>
            <a:pPr algn="ctr">
              <a:lnSpc>
                <a:spcPct val="150000"/>
              </a:lnSpc>
              <a:spcAft>
                <a:spcPts val="0"/>
              </a:spcAft>
            </a:pPr>
            <a:r>
              <a:rPr lang="zh-CN" altLang="zh-CN" sz="1800" kern="0" dirty="0">
                <a:solidFill>
                  <a:srgbClr val="000000"/>
                </a:solidFill>
                <a:effectLst/>
                <a:latin typeface="Times New Roman" panose="02020503050405090304" pitchFamily="18" charset="0"/>
                <a:ea typeface="楷体_GB2312"/>
                <a:cs typeface="楷体_GB2312"/>
              </a:rPr>
              <a:t>李新</a:t>
            </a:r>
            <a:r>
              <a:rPr lang="en-US" altLang="zh-CN" sz="1800" kern="0" baseline="30000" dirty="0">
                <a:solidFill>
                  <a:srgbClr val="000000"/>
                </a:solidFill>
                <a:effectLst/>
                <a:latin typeface="Times New Roman" panose="02020503050405090304" pitchFamily="18" charset="0"/>
                <a:ea typeface="楷体_GB2312"/>
                <a:cs typeface="楷体_GB2312"/>
              </a:rPr>
              <a:t>1</a:t>
            </a:r>
            <a:r>
              <a:rPr lang="zh-CN" altLang="zh-CN" sz="1800" kern="0" dirty="0">
                <a:solidFill>
                  <a:srgbClr val="000000"/>
                </a:solidFill>
                <a:effectLst/>
                <a:latin typeface="Times New Roman" panose="02020503050405090304" pitchFamily="18" charset="0"/>
                <a:ea typeface="楷体_GB2312"/>
                <a:cs typeface="楷体_GB2312"/>
              </a:rPr>
              <a:t>，陈龙</a:t>
            </a:r>
            <a:r>
              <a:rPr lang="en-US" altLang="zh-CN" sz="1800" kern="0" baseline="30000" dirty="0">
                <a:solidFill>
                  <a:srgbClr val="000000"/>
                </a:solidFill>
                <a:effectLst/>
                <a:latin typeface="Times New Roman" panose="02020503050405090304" pitchFamily="18" charset="0"/>
                <a:ea typeface="楷体_GB2312"/>
                <a:cs typeface="楷体_GB2312"/>
              </a:rPr>
              <a:t>1</a:t>
            </a:r>
            <a:r>
              <a:rPr lang="zh-CN" altLang="zh-CN" sz="1800" kern="0" dirty="0">
                <a:solidFill>
                  <a:srgbClr val="000000"/>
                </a:solidFill>
                <a:effectLst/>
                <a:latin typeface="Times New Roman" panose="02020503050405090304" pitchFamily="18" charset="0"/>
                <a:ea typeface="楷体_GB2312"/>
                <a:cs typeface="楷体_GB2312"/>
              </a:rPr>
              <a:t>，耿利斯</a:t>
            </a:r>
            <a:r>
              <a:rPr lang="en-US" altLang="zh-CN" sz="1800" kern="0" baseline="30000" dirty="0">
                <a:solidFill>
                  <a:srgbClr val="000000"/>
                </a:solidFill>
                <a:effectLst/>
                <a:latin typeface="Times New Roman" panose="02020503050405090304" pitchFamily="18" charset="0"/>
                <a:ea typeface="楷体_GB2312"/>
                <a:cs typeface="楷体_GB2312"/>
              </a:rPr>
              <a:t>2</a:t>
            </a:r>
            <a:r>
              <a:rPr lang="zh-CN" altLang="zh-CN" sz="1800" kern="0" dirty="0">
                <a:solidFill>
                  <a:srgbClr val="000000"/>
                </a:solidFill>
                <a:effectLst/>
                <a:latin typeface="Times New Roman" panose="02020503050405090304" pitchFamily="18" charset="0"/>
                <a:ea typeface="楷体_GB2312"/>
                <a:cs typeface="楷体_GB2312"/>
              </a:rPr>
              <a:t>，刘虎</a:t>
            </a:r>
            <a:r>
              <a:rPr lang="en-US" altLang="zh-CN" sz="1800" kern="0" baseline="30000" dirty="0">
                <a:solidFill>
                  <a:srgbClr val="000000"/>
                </a:solidFill>
                <a:effectLst/>
                <a:latin typeface="Times New Roman" panose="02020503050405090304" pitchFamily="18" charset="0"/>
                <a:ea typeface="楷体_GB2312"/>
                <a:cs typeface="楷体_GB2312"/>
              </a:rPr>
              <a:t>1</a:t>
            </a:r>
            <a:r>
              <a:rPr lang="zh-CN" altLang="zh-CN" sz="1800" kern="0" dirty="0">
                <a:solidFill>
                  <a:srgbClr val="000000"/>
                </a:solidFill>
                <a:effectLst/>
                <a:latin typeface="Times New Roman" panose="02020503050405090304" pitchFamily="18" charset="0"/>
                <a:ea typeface="楷体_GB2312"/>
                <a:cs typeface="楷体_GB2312"/>
              </a:rPr>
              <a:t>，孙秦宁</a:t>
            </a:r>
            <a:r>
              <a:rPr lang="en-US" altLang="zh-CN" sz="1800" kern="0" baseline="30000" dirty="0">
                <a:solidFill>
                  <a:srgbClr val="000000"/>
                </a:solidFill>
                <a:effectLst/>
                <a:latin typeface="Times New Roman" panose="02020503050405090304" pitchFamily="18" charset="0"/>
                <a:ea typeface="楷体_GB2312"/>
                <a:cs typeface="楷体_GB2312"/>
              </a:rPr>
              <a:t>1</a:t>
            </a:r>
            <a:r>
              <a:rPr lang="zh-CN" altLang="zh-CN" sz="1800" kern="0" dirty="0">
                <a:solidFill>
                  <a:srgbClr val="000000"/>
                </a:solidFill>
                <a:effectLst/>
                <a:latin typeface="Times New Roman" panose="02020503050405090304" pitchFamily="18" charset="0"/>
                <a:ea typeface="楷体_GB2312"/>
                <a:cs typeface="楷体_GB2312"/>
              </a:rPr>
              <a:t>，王阳</a:t>
            </a:r>
            <a:r>
              <a:rPr lang="en-US" altLang="zh-CN" sz="1800" kern="0" baseline="30000" dirty="0">
                <a:solidFill>
                  <a:srgbClr val="000000"/>
                </a:solidFill>
                <a:effectLst/>
                <a:latin typeface="Times New Roman" panose="02020503050405090304" pitchFamily="18" charset="0"/>
                <a:ea typeface="楷体_GB2312"/>
                <a:cs typeface="楷体_GB2312"/>
              </a:rPr>
              <a:t>1</a:t>
            </a:r>
            <a:r>
              <a:rPr lang="zh-CN" altLang="zh-CN" sz="1800" kern="0" dirty="0">
                <a:solidFill>
                  <a:srgbClr val="000000"/>
                </a:solidFill>
                <a:effectLst/>
                <a:latin typeface="Times New Roman" panose="02020503050405090304" pitchFamily="18" charset="0"/>
                <a:ea typeface="楷体_GB2312"/>
                <a:cs typeface="楷体_GB2312"/>
              </a:rPr>
              <a:t>，夏君集</a:t>
            </a:r>
            <a:r>
              <a:rPr lang="en-US" altLang="zh-CN" sz="1800" kern="0" baseline="30000" dirty="0">
                <a:solidFill>
                  <a:srgbClr val="000000"/>
                </a:solidFill>
                <a:effectLst/>
                <a:latin typeface="Times New Roman" panose="02020503050405090304" pitchFamily="18" charset="0"/>
                <a:ea typeface="楷体_GB2312"/>
                <a:cs typeface="楷体_GB2312"/>
              </a:rPr>
              <a:t>1</a:t>
            </a:r>
            <a:r>
              <a:rPr lang="zh-CN" altLang="zh-CN" sz="1800" kern="0" dirty="0">
                <a:solidFill>
                  <a:srgbClr val="000000"/>
                </a:solidFill>
                <a:effectLst/>
                <a:latin typeface="Times New Roman" panose="02020503050405090304" pitchFamily="18" charset="0"/>
                <a:ea typeface="楷体_GB2312"/>
                <a:cs typeface="楷体_GB2312"/>
              </a:rPr>
              <a:t>，祝凤荣</a:t>
            </a:r>
            <a:r>
              <a:rPr lang="en-US" altLang="zh-CN" sz="1800" kern="0" baseline="30000" dirty="0">
                <a:solidFill>
                  <a:srgbClr val="000000"/>
                </a:solidFill>
                <a:effectLst/>
                <a:latin typeface="Times New Roman" panose="02020503050405090304" pitchFamily="18" charset="0"/>
                <a:ea typeface="楷体_GB2312"/>
                <a:cs typeface="楷体_GB2312"/>
              </a:rPr>
              <a:t>1</a:t>
            </a:r>
            <a:r>
              <a:rPr lang="zh-CN" altLang="zh-CN" sz="1800" kern="0" dirty="0">
                <a:solidFill>
                  <a:srgbClr val="000000"/>
                </a:solidFill>
                <a:effectLst/>
                <a:latin typeface="Times New Roman" panose="02020503050405090304" pitchFamily="18" charset="0"/>
                <a:ea typeface="楷体_GB2312"/>
                <a:cs typeface="楷体_GB2312"/>
              </a:rPr>
              <a:t>，张勇</a:t>
            </a:r>
            <a:r>
              <a:rPr lang="en-US" altLang="zh-CN" sz="1800" kern="0" baseline="30000" dirty="0">
                <a:solidFill>
                  <a:srgbClr val="000000"/>
                </a:solidFill>
                <a:effectLst/>
                <a:latin typeface="Times New Roman" panose="02020503050405090304" pitchFamily="18" charset="0"/>
                <a:ea typeface="楷体_GB2312"/>
                <a:cs typeface="楷体_GB2312"/>
              </a:rPr>
              <a:t>2</a:t>
            </a:r>
            <a:endParaRPr lang="zh-CN" altLang="zh-CN" sz="3200" kern="100" dirty="0">
              <a:effectLst/>
              <a:latin typeface="Times New Roman" panose="02020503050405090304" pitchFamily="18" charset="0"/>
              <a:ea typeface="SimSun" panose="02010600030101010101" pitchFamily="2" charset="-122"/>
            </a:endParaRPr>
          </a:p>
          <a:p>
            <a:pPr algn="ctr">
              <a:spcAft>
                <a:spcPts val="0"/>
              </a:spcAft>
            </a:pPr>
            <a:r>
              <a:rPr lang="en-US" altLang="zh-CN" sz="1800" dirty="0">
                <a:solidFill>
                  <a:srgbClr val="000000"/>
                </a:solidFill>
                <a:effectLst/>
                <a:latin typeface="Times New Roman" panose="02020503050405090304" pitchFamily="18" charset="0"/>
                <a:ea typeface="楷体_GB2312"/>
                <a:cs typeface="SimHei" panose="02010609060101010101" pitchFamily="49" charset="-122"/>
              </a:rPr>
              <a:t>(1.</a:t>
            </a:r>
            <a:r>
              <a:rPr lang="zh-CN" altLang="zh-CN" sz="1800" dirty="0">
                <a:solidFill>
                  <a:srgbClr val="000000"/>
                </a:solidFill>
                <a:effectLst/>
                <a:latin typeface="Times New Roman" panose="02020503050405090304" pitchFamily="18" charset="0"/>
                <a:ea typeface="楷体_GB2312"/>
                <a:cs typeface="Times New Roman" panose="02020503050405090304" pitchFamily="18" charset="0"/>
              </a:rPr>
              <a:t>西南交通大学物理科学与技术学院，四川</a:t>
            </a:r>
            <a:r>
              <a:rPr lang="zh-CN" altLang="zh-CN" sz="1800" dirty="0">
                <a:solidFill>
                  <a:srgbClr val="000000"/>
                </a:solidFill>
                <a:effectLst/>
                <a:latin typeface="SimHei" panose="02010609060101010101" pitchFamily="49" charset="-122"/>
                <a:ea typeface="Times New Roman" panose="02020503050405090304" pitchFamily="18" charset="0"/>
                <a:cs typeface="SimHei" panose="02010609060101010101" pitchFamily="49" charset="-122"/>
              </a:rPr>
              <a:t> </a:t>
            </a:r>
            <a:r>
              <a:rPr lang="zh-CN" altLang="zh-CN" sz="1800" dirty="0">
                <a:solidFill>
                  <a:srgbClr val="000000"/>
                </a:solidFill>
                <a:effectLst/>
                <a:latin typeface="Times New Roman" panose="02020503050405090304" pitchFamily="18" charset="0"/>
                <a:ea typeface="楷体_GB2312"/>
                <a:cs typeface="Times New Roman" panose="02020503050405090304" pitchFamily="18" charset="0"/>
              </a:rPr>
              <a:t>成都</a:t>
            </a:r>
            <a:r>
              <a:rPr lang="en-US" altLang="zh-CN" sz="1800" dirty="0">
                <a:solidFill>
                  <a:srgbClr val="000000"/>
                </a:solidFill>
                <a:effectLst/>
                <a:latin typeface="Times New Roman" panose="02020503050405090304" pitchFamily="18" charset="0"/>
                <a:ea typeface="楷体_GB2312"/>
                <a:cs typeface="SimHei" panose="02010609060101010101" pitchFamily="49" charset="-122"/>
              </a:rPr>
              <a:t> 611756</a:t>
            </a:r>
            <a:r>
              <a:rPr lang="zh-CN" altLang="zh-CN" sz="1800" dirty="0">
                <a:solidFill>
                  <a:srgbClr val="000000"/>
                </a:solidFill>
                <a:effectLst/>
                <a:latin typeface="Times New Roman" panose="02020503050405090304" pitchFamily="18" charset="0"/>
                <a:ea typeface="楷体_GB2312"/>
                <a:cs typeface="Times New Roman" panose="02020503050405090304" pitchFamily="18" charset="0"/>
              </a:rPr>
              <a:t>；</a:t>
            </a:r>
            <a:r>
              <a:rPr lang="en-US" altLang="zh-CN" sz="1800" dirty="0">
                <a:solidFill>
                  <a:srgbClr val="000000"/>
                </a:solidFill>
                <a:effectLst/>
                <a:latin typeface="Times New Roman" panose="02020503050405090304" pitchFamily="18" charset="0"/>
                <a:ea typeface="楷体_GB2312"/>
                <a:cs typeface="SimHei" panose="02010609060101010101" pitchFamily="49" charset="-122"/>
              </a:rPr>
              <a:t>2.</a:t>
            </a:r>
            <a:r>
              <a:rPr lang="zh-CN" altLang="zh-CN" sz="1800" dirty="0">
                <a:solidFill>
                  <a:srgbClr val="000000"/>
                </a:solidFill>
                <a:effectLst/>
                <a:latin typeface="Times New Roman" panose="02020503050405090304" pitchFamily="18" charset="0"/>
                <a:ea typeface="楷体_GB2312"/>
                <a:cs typeface="Times New Roman" panose="02020503050405090304" pitchFamily="18" charset="0"/>
              </a:rPr>
              <a:t>中国科学院高能物理研究所，北京</a:t>
            </a:r>
            <a:r>
              <a:rPr lang="zh-CN" altLang="zh-CN" sz="1800" dirty="0">
                <a:solidFill>
                  <a:srgbClr val="000000"/>
                </a:solidFill>
                <a:effectLst/>
                <a:latin typeface="SimHei" panose="02010609060101010101" pitchFamily="49" charset="-122"/>
                <a:ea typeface="Times New Roman" panose="02020503050405090304" pitchFamily="18" charset="0"/>
                <a:cs typeface="SimHei" panose="02010609060101010101" pitchFamily="49" charset="-122"/>
              </a:rPr>
              <a:t> </a:t>
            </a:r>
            <a:r>
              <a:rPr lang="en-US" altLang="zh-CN" sz="1800" dirty="0">
                <a:solidFill>
                  <a:srgbClr val="000000"/>
                </a:solidFill>
                <a:effectLst/>
                <a:latin typeface="SimHei" panose="02010609060101010101" pitchFamily="49" charset="-122"/>
                <a:ea typeface="Times New Roman" panose="02020503050405090304" pitchFamily="18" charset="0"/>
                <a:cs typeface="SimHei" panose="02010609060101010101" pitchFamily="49" charset="-122"/>
              </a:rPr>
              <a:t>100049)</a:t>
            </a:r>
            <a:endParaRPr lang="zh-CN" altLang="zh-CN" sz="2400" dirty="0">
              <a:solidFill>
                <a:srgbClr val="000000"/>
              </a:solidFill>
              <a:effectLst/>
              <a:latin typeface="SimHei" panose="02010609060101010101" pitchFamily="49" charset="-122"/>
              <a:ea typeface="SimHei" panose="02010609060101010101" pitchFamily="49" charset="-122"/>
              <a:cs typeface="SimHei" panose="02010609060101010101" pitchFamily="49" charset="-122"/>
            </a:endParaRPr>
          </a:p>
          <a:p>
            <a:pPr indent="266700" algn="just">
              <a:spcAft>
                <a:spcPts val="0"/>
              </a:spcAft>
            </a:pPr>
            <a:r>
              <a:rPr lang="zh-CN" altLang="zh-CN" sz="1800" kern="0" dirty="0">
                <a:solidFill>
                  <a:srgbClr val="000000"/>
                </a:solidFill>
                <a:effectLst/>
                <a:latin typeface="Times New Roman" panose="02020503050405090304" pitchFamily="18" charset="0"/>
                <a:ea typeface="SimHei" panose="02010609060101010101" pitchFamily="49" charset="-122"/>
                <a:cs typeface="SimHei" panose="02010609060101010101" pitchFamily="49" charset="-122"/>
              </a:rPr>
              <a:t>摘 要</a:t>
            </a:r>
            <a:r>
              <a:rPr lang="zh-CN" altLang="zh-CN" sz="2400" kern="0" dirty="0">
                <a:solidFill>
                  <a:srgbClr val="000000"/>
                </a:solidFill>
                <a:effectLst/>
                <a:latin typeface="Times New Roman" panose="02020503050405090304" pitchFamily="18" charset="0"/>
                <a:ea typeface="SimSun" panose="02010600030101010101" pitchFamily="2" charset="-122"/>
                <a:cs typeface="SimSun" panose="02010600030101010101" pitchFamily="2" charset="-122"/>
              </a:rPr>
              <a:t>：</a:t>
            </a:r>
            <a:r>
              <a:rPr lang="zh-CN" altLang="zh-CN" sz="1800" kern="0" dirty="0">
                <a:solidFill>
                  <a:srgbClr val="000000"/>
                </a:solidFill>
                <a:effectLst/>
                <a:latin typeface="Times New Roman" panose="02020503050405090304" pitchFamily="18" charset="0"/>
                <a:ea typeface="楷体_GB2312"/>
              </a:rPr>
              <a:t>三维升降转台是高海拔宇宙线观测站</a:t>
            </a:r>
            <a:r>
              <a:rPr lang="en-US" altLang="zh-CN" sz="1800" kern="0" dirty="0">
                <a:solidFill>
                  <a:srgbClr val="000000"/>
                </a:solidFill>
                <a:effectLst/>
                <a:latin typeface="Times New Roman" panose="02020503050405090304" pitchFamily="18" charset="0"/>
                <a:ea typeface="楷体_GB2312"/>
              </a:rPr>
              <a:t>(LHAASO)</a:t>
            </a:r>
            <a:r>
              <a:rPr lang="zh-CN" altLang="zh-CN" sz="1800" kern="0" dirty="0">
                <a:solidFill>
                  <a:srgbClr val="000000"/>
                </a:solidFill>
                <a:effectLst/>
                <a:latin typeface="Times New Roman" panose="02020503050405090304" pitchFamily="18" charset="0"/>
                <a:ea typeface="楷体_GB2312"/>
              </a:rPr>
              <a:t>广角切伦科夫望远镜阵列</a:t>
            </a:r>
            <a:r>
              <a:rPr lang="en-US" altLang="zh-CN" sz="1800" kern="0" dirty="0">
                <a:solidFill>
                  <a:srgbClr val="000000"/>
                </a:solidFill>
                <a:effectLst/>
                <a:latin typeface="Times New Roman" panose="02020503050405090304" pitchFamily="18" charset="0"/>
                <a:ea typeface="楷体_GB2312"/>
              </a:rPr>
              <a:t>(WFCFA)</a:t>
            </a:r>
            <a:r>
              <a:rPr lang="zh-CN" altLang="zh-CN" sz="1800" kern="0" dirty="0">
                <a:solidFill>
                  <a:srgbClr val="000000"/>
                </a:solidFill>
                <a:effectLst/>
                <a:latin typeface="Times New Roman" panose="02020503050405090304" pitchFamily="18" charset="0"/>
                <a:ea typeface="楷体_GB2312"/>
              </a:rPr>
              <a:t>成像激光雷达标定系统的核心组成部分，主要由慢控子系统、机械子系统和标准零点子系统构成，用于精确控制激光束的出射方向。本文采用高精度数字图像处理技术对三维升降转台的性能进行研究，结果表明其旋转和升降定位精度分别为</a:t>
            </a:r>
            <a:r>
              <a:rPr lang="en-US" altLang="zh-CN" sz="1800" kern="0" dirty="0">
                <a:solidFill>
                  <a:srgbClr val="000000"/>
                </a:solidFill>
                <a:effectLst/>
                <a:latin typeface="Times New Roman" panose="02020503050405090304" pitchFamily="18" charset="0"/>
                <a:ea typeface="楷体_GB2312"/>
              </a:rPr>
              <a:t>0.005°</a:t>
            </a:r>
            <a:r>
              <a:rPr lang="zh-CN" altLang="zh-CN" sz="1800" kern="0" dirty="0">
                <a:solidFill>
                  <a:srgbClr val="000000"/>
                </a:solidFill>
                <a:effectLst/>
                <a:latin typeface="Times New Roman" panose="02020503050405090304" pitchFamily="18" charset="0"/>
                <a:ea typeface="楷体_GB2312"/>
              </a:rPr>
              <a:t>和</a:t>
            </a:r>
            <a:r>
              <a:rPr lang="en-US" altLang="zh-CN" sz="1800" kern="0" dirty="0">
                <a:solidFill>
                  <a:srgbClr val="000000"/>
                </a:solidFill>
                <a:effectLst/>
                <a:latin typeface="Times New Roman" panose="02020503050405090304" pitchFamily="18" charset="0"/>
                <a:ea typeface="楷体_GB2312"/>
              </a:rPr>
              <a:t>0.056 mm</a:t>
            </a:r>
            <a:r>
              <a:rPr lang="zh-CN" altLang="zh-CN" sz="1800" kern="0" dirty="0">
                <a:solidFill>
                  <a:srgbClr val="000000"/>
                </a:solidFill>
                <a:effectLst/>
                <a:latin typeface="Times New Roman" panose="02020503050405090304" pitchFamily="18" charset="0"/>
                <a:ea typeface="楷体_GB2312"/>
              </a:rPr>
              <a:t>、重复精度分别为</a:t>
            </a:r>
            <a:r>
              <a:rPr lang="en-US" altLang="zh-CN" sz="1800" kern="0" dirty="0">
                <a:solidFill>
                  <a:srgbClr val="000000"/>
                </a:solidFill>
                <a:effectLst/>
                <a:latin typeface="Times New Roman" panose="02020503050405090304" pitchFamily="18" charset="0"/>
                <a:ea typeface="楷体_GB2312"/>
              </a:rPr>
              <a:t>0.003°</a:t>
            </a:r>
            <a:r>
              <a:rPr lang="zh-CN" altLang="zh-CN" sz="1800" kern="0" dirty="0">
                <a:solidFill>
                  <a:srgbClr val="000000"/>
                </a:solidFill>
                <a:effectLst/>
                <a:latin typeface="Times New Roman" panose="02020503050405090304" pitchFamily="18" charset="0"/>
                <a:ea typeface="楷体_GB2312"/>
              </a:rPr>
              <a:t>和</a:t>
            </a:r>
            <a:r>
              <a:rPr lang="en-US" altLang="zh-CN" sz="1800" kern="0" dirty="0">
                <a:solidFill>
                  <a:srgbClr val="000000"/>
                </a:solidFill>
                <a:effectLst/>
                <a:latin typeface="Times New Roman" panose="02020503050405090304" pitchFamily="18" charset="0"/>
                <a:ea typeface="楷体_GB2312"/>
              </a:rPr>
              <a:t>0.075 mm</a:t>
            </a:r>
            <a:r>
              <a:rPr lang="zh-CN" altLang="zh-CN" sz="1800" kern="0" dirty="0">
                <a:solidFill>
                  <a:srgbClr val="000000"/>
                </a:solidFill>
                <a:effectLst/>
                <a:latin typeface="Times New Roman" panose="02020503050405090304" pitchFamily="18" charset="0"/>
                <a:ea typeface="楷体_GB2312"/>
              </a:rPr>
              <a:t>，满足成像激光雷达标定系统的实验要求。三维升降转台的自动控制巡航功能，有效减少了人工干预，提高了系统远程使用的可靠性和效率。标准零点的校准功能可以有效地监测三维升降转台的定位精度并且在失准的情况下，能够实现远程校准，以确保三维升降转台长期高精度稳定运行。</a:t>
            </a:r>
            <a:endParaRPr lang="zh-CN" altLang="zh-CN" sz="1800" kern="100" dirty="0">
              <a:effectLst/>
              <a:latin typeface="Times New Roman" panose="02020503050405090304" pitchFamily="18" charset="0"/>
              <a:ea typeface="SimSun" panose="02010600030101010101" pitchFamily="2" charset="-122"/>
            </a:endParaRPr>
          </a:p>
          <a:p>
            <a:pPr algn="just">
              <a:spcAft>
                <a:spcPts val="0"/>
              </a:spcAft>
            </a:pPr>
            <a:r>
              <a:rPr lang="zh-CN" altLang="zh-CN" sz="1800" dirty="0">
                <a:solidFill>
                  <a:srgbClr val="000000"/>
                </a:solidFill>
                <a:effectLst/>
                <a:latin typeface="SimHei" panose="02010609060101010101" pitchFamily="49" charset="-122"/>
                <a:ea typeface="SimHei" panose="02010609060101010101" pitchFamily="49" charset="-122"/>
                <a:cs typeface="SimHei" panose="02010609060101010101" pitchFamily="49" charset="-122"/>
              </a:rPr>
              <a:t>关键词</a:t>
            </a:r>
            <a:r>
              <a:rPr lang="zh-CN" altLang="zh-CN" sz="2400" dirty="0">
                <a:solidFill>
                  <a:srgbClr val="000000"/>
                </a:solidFill>
                <a:effectLst/>
                <a:latin typeface="SimHei" panose="02010609060101010101" pitchFamily="49" charset="-122"/>
                <a:ea typeface="SimSun" panose="02010600030101010101" pitchFamily="2" charset="-122"/>
                <a:cs typeface="SimSun" panose="02010600030101010101" pitchFamily="2" charset="-122"/>
              </a:rPr>
              <a:t>：</a:t>
            </a:r>
            <a:r>
              <a:rPr lang="zh-CN" altLang="zh-CN" sz="1800" dirty="0">
                <a:solidFill>
                  <a:srgbClr val="000000"/>
                </a:solidFill>
                <a:effectLst/>
                <a:latin typeface="Times New Roman" panose="02020503050405090304" pitchFamily="18" charset="0"/>
                <a:ea typeface="楷体_GB2312"/>
                <a:cs typeface="Times New Roman" panose="02020503050405090304" pitchFamily="18" charset="0"/>
              </a:rPr>
              <a:t>三维升降转台；</a:t>
            </a:r>
            <a:r>
              <a:rPr lang="zh-CN" altLang="zh-CN" sz="1800" dirty="0">
                <a:solidFill>
                  <a:srgbClr val="000000"/>
                </a:solidFill>
                <a:effectLst/>
                <a:latin typeface="SimHei" panose="02010609060101010101" pitchFamily="49" charset="-122"/>
                <a:ea typeface="Times New Roman" panose="02020503050405090304" pitchFamily="18" charset="0"/>
                <a:cs typeface="SimHei" panose="02010609060101010101" pitchFamily="49" charset="-122"/>
              </a:rPr>
              <a:t> </a:t>
            </a:r>
            <a:r>
              <a:rPr lang="en-US" altLang="zh-CN" sz="1800" dirty="0">
                <a:solidFill>
                  <a:srgbClr val="000000"/>
                </a:solidFill>
                <a:effectLst/>
                <a:latin typeface="SimHei" panose="02010609060101010101" pitchFamily="49" charset="-122"/>
                <a:ea typeface="Times New Roman" panose="02020503050405090304" pitchFamily="18" charset="0"/>
                <a:cs typeface="SimHei" panose="02010609060101010101" pitchFamily="49" charset="-122"/>
              </a:rPr>
              <a:t>PLC</a:t>
            </a:r>
            <a:r>
              <a:rPr lang="zh-CN" altLang="zh-CN" sz="1800" dirty="0">
                <a:solidFill>
                  <a:srgbClr val="000000"/>
                </a:solidFill>
                <a:effectLst/>
                <a:latin typeface="Times New Roman" panose="02020503050405090304" pitchFamily="18" charset="0"/>
                <a:ea typeface="楷体_GB2312"/>
                <a:cs typeface="Times New Roman" panose="02020503050405090304" pitchFamily="18" charset="0"/>
              </a:rPr>
              <a:t>；</a:t>
            </a:r>
            <a:r>
              <a:rPr lang="zh-CN" altLang="zh-CN" sz="1800" dirty="0">
                <a:solidFill>
                  <a:srgbClr val="000000"/>
                </a:solidFill>
                <a:effectLst/>
                <a:latin typeface="SimHei" panose="02010609060101010101" pitchFamily="49" charset="-122"/>
                <a:ea typeface="Times New Roman" panose="02020503050405090304" pitchFamily="18" charset="0"/>
                <a:cs typeface="SimHei" panose="02010609060101010101" pitchFamily="49" charset="-122"/>
              </a:rPr>
              <a:t> </a:t>
            </a:r>
            <a:r>
              <a:rPr lang="zh-CN" altLang="zh-CN" sz="1800" dirty="0">
                <a:solidFill>
                  <a:srgbClr val="000000"/>
                </a:solidFill>
                <a:effectLst/>
                <a:latin typeface="Times New Roman" panose="02020503050405090304" pitchFamily="18" charset="0"/>
                <a:ea typeface="楷体_GB2312"/>
                <a:cs typeface="Times New Roman" panose="02020503050405090304" pitchFamily="18" charset="0"/>
              </a:rPr>
              <a:t>数字图像处理技术；</a:t>
            </a:r>
            <a:r>
              <a:rPr lang="zh-CN" altLang="zh-CN" sz="1800" dirty="0">
                <a:solidFill>
                  <a:srgbClr val="000000"/>
                </a:solidFill>
                <a:effectLst/>
                <a:latin typeface="SimHei" panose="02010609060101010101" pitchFamily="49" charset="-122"/>
                <a:ea typeface="Times New Roman" panose="02020503050405090304" pitchFamily="18" charset="0"/>
                <a:cs typeface="SimHei" panose="02010609060101010101" pitchFamily="49" charset="-122"/>
              </a:rPr>
              <a:t> </a:t>
            </a:r>
            <a:r>
              <a:rPr lang="zh-CN" altLang="zh-CN" sz="1800" dirty="0">
                <a:solidFill>
                  <a:srgbClr val="000000"/>
                </a:solidFill>
                <a:effectLst/>
                <a:latin typeface="Times New Roman" panose="02020503050405090304" pitchFamily="18" charset="0"/>
                <a:ea typeface="楷体_GB2312"/>
                <a:cs typeface="Times New Roman" panose="02020503050405090304" pitchFamily="18" charset="0"/>
              </a:rPr>
              <a:t>标准零点；</a:t>
            </a:r>
            <a:r>
              <a:rPr lang="zh-CN" altLang="zh-CN" sz="1800" dirty="0">
                <a:solidFill>
                  <a:srgbClr val="000000"/>
                </a:solidFill>
                <a:effectLst/>
                <a:latin typeface="SimHei" panose="02010609060101010101" pitchFamily="49" charset="-122"/>
                <a:ea typeface="Times New Roman" panose="02020503050405090304" pitchFamily="18" charset="0"/>
                <a:cs typeface="SimHei" panose="02010609060101010101" pitchFamily="49" charset="-122"/>
              </a:rPr>
              <a:t> </a:t>
            </a:r>
            <a:r>
              <a:rPr lang="zh-CN" altLang="zh-CN" sz="1800" dirty="0">
                <a:solidFill>
                  <a:srgbClr val="000000"/>
                </a:solidFill>
                <a:effectLst/>
                <a:latin typeface="Times New Roman" panose="02020503050405090304" pitchFamily="18" charset="0"/>
                <a:ea typeface="楷体_GB2312"/>
                <a:cs typeface="Times New Roman" panose="02020503050405090304" pitchFamily="18" charset="0"/>
              </a:rPr>
              <a:t>自动控制巡航</a:t>
            </a:r>
            <a:r>
              <a:rPr lang="en-US" altLang="zh-CN" sz="1800" dirty="0">
                <a:solidFill>
                  <a:srgbClr val="000000"/>
                </a:solidFill>
                <a:effectLst/>
                <a:latin typeface="Times New Roman" panose="02020503050405090304" pitchFamily="18" charset="0"/>
                <a:ea typeface="楷体_GB2312"/>
                <a:cs typeface="SimHei" panose="02010609060101010101" pitchFamily="49" charset="-122"/>
              </a:rPr>
              <a:t>  </a:t>
            </a:r>
            <a:r>
              <a:rPr lang="en-US" altLang="zh-CN" sz="1800" dirty="0">
                <a:solidFill>
                  <a:srgbClr val="000000"/>
                </a:solidFill>
                <a:effectLst/>
                <a:latin typeface="楷体_GB2312"/>
                <a:ea typeface="SimHei" panose="02010609060101010101" pitchFamily="49" charset="-122"/>
                <a:cs typeface="楷体_GB2312"/>
              </a:rPr>
              <a:t> </a:t>
            </a:r>
            <a:endParaRPr lang="zh-CN" altLang="zh-CN" sz="2400" dirty="0">
              <a:solidFill>
                <a:srgbClr val="000000"/>
              </a:solidFill>
              <a:effectLst/>
              <a:latin typeface="SimHei" panose="02010609060101010101" pitchFamily="49" charset="-122"/>
              <a:ea typeface="SimHei" panose="02010609060101010101" pitchFamily="49" charset="-122"/>
              <a:cs typeface="SimHei" panose="02010609060101010101" pitchFamily="49" charset="-122"/>
            </a:endParaRPr>
          </a:p>
          <a:p>
            <a:pPr algn="just">
              <a:spcAft>
                <a:spcPts val="0"/>
              </a:spcAft>
            </a:pPr>
            <a:r>
              <a:rPr lang="zh-CN" altLang="zh-CN" sz="1800" dirty="0">
                <a:solidFill>
                  <a:srgbClr val="000000"/>
                </a:solidFill>
                <a:effectLst/>
                <a:latin typeface="SimHei" panose="02010609060101010101" pitchFamily="49" charset="-122"/>
                <a:ea typeface="SimHei" panose="02010609060101010101" pitchFamily="49" charset="-122"/>
                <a:cs typeface="SimHei" panose="02010609060101010101" pitchFamily="49" charset="-122"/>
              </a:rPr>
              <a:t>中图分类号：</a:t>
            </a:r>
            <a:r>
              <a:rPr lang="en-US" altLang="zh-CN" sz="1800" dirty="0">
                <a:solidFill>
                  <a:srgbClr val="000000"/>
                </a:solidFill>
                <a:effectLst/>
                <a:latin typeface="SimHei" panose="02010609060101010101" pitchFamily="49" charset="-122"/>
                <a:ea typeface="SimHei" panose="02010609060101010101" pitchFamily="49" charset="-122"/>
                <a:cs typeface="SimHei" panose="02010609060101010101" pitchFamily="49" charset="-122"/>
              </a:rPr>
              <a:t>     </a:t>
            </a:r>
            <a:r>
              <a:rPr lang="en-US" altLang="zh-CN" sz="1800" dirty="0">
                <a:solidFill>
                  <a:srgbClr val="000000"/>
                </a:solidFill>
                <a:effectLst/>
                <a:latin typeface="Times New Roman" panose="02020503050405090304" pitchFamily="18" charset="0"/>
                <a:ea typeface="SimHei" panose="02010609060101010101" pitchFamily="49" charset="-122"/>
                <a:cs typeface="SimHei" panose="02010609060101010101" pitchFamily="49" charset="-122"/>
              </a:rPr>
              <a:t>    </a:t>
            </a:r>
            <a:r>
              <a:rPr lang="zh-CN" altLang="zh-CN" sz="1800" dirty="0">
                <a:solidFill>
                  <a:srgbClr val="000000"/>
                </a:solidFill>
                <a:effectLst/>
                <a:latin typeface="SimHei" panose="02010609060101010101" pitchFamily="49" charset="-122"/>
                <a:ea typeface="SimHei" panose="02010609060101010101" pitchFamily="49" charset="-122"/>
                <a:cs typeface="SimHei" panose="02010609060101010101" pitchFamily="49" charset="-122"/>
              </a:rPr>
              <a:t>文献标识码： </a:t>
            </a:r>
            <a:r>
              <a:rPr lang="zh-CN" altLang="zh-CN" sz="1800" dirty="0">
                <a:solidFill>
                  <a:srgbClr val="000000"/>
                </a:solidFill>
                <a:effectLst/>
                <a:latin typeface="SimHei" panose="02010609060101010101" pitchFamily="49" charset="-122"/>
                <a:ea typeface="Times New Roman" panose="02020503050405090304" pitchFamily="18" charset="0"/>
                <a:cs typeface="SimHei" panose="02010609060101010101" pitchFamily="49" charset="-122"/>
              </a:rPr>
              <a:t> </a:t>
            </a:r>
            <a:r>
              <a:rPr lang="en-US" altLang="zh-CN" sz="1800" dirty="0">
                <a:solidFill>
                  <a:srgbClr val="000000"/>
                </a:solidFill>
                <a:effectLst/>
                <a:latin typeface="SimHei" panose="02010609060101010101" pitchFamily="49" charset="-122"/>
                <a:ea typeface="Times New Roman" panose="02020503050405090304" pitchFamily="18" charset="0"/>
                <a:cs typeface="SimHei" panose="02010609060101010101" pitchFamily="49" charset="-122"/>
              </a:rPr>
              <a:t>    </a:t>
            </a:r>
            <a:r>
              <a:rPr lang="zh-CN" altLang="zh-CN" sz="1800" dirty="0">
                <a:solidFill>
                  <a:srgbClr val="000000"/>
                </a:solidFill>
                <a:effectLst/>
                <a:latin typeface="SimHei" panose="02010609060101010101" pitchFamily="49" charset="-122"/>
                <a:ea typeface="SimHei" panose="02010609060101010101" pitchFamily="49" charset="-122"/>
                <a:cs typeface="SimHei" panose="02010609060101010101" pitchFamily="49" charset="-122"/>
              </a:rPr>
              <a:t>文章编号：</a:t>
            </a:r>
            <a:r>
              <a:rPr lang="zh-CN" altLang="zh-CN" sz="1800" dirty="0">
                <a:solidFill>
                  <a:srgbClr val="000000"/>
                </a:solidFill>
                <a:effectLst/>
                <a:latin typeface="SimHei" panose="02010609060101010101" pitchFamily="49" charset="-122"/>
                <a:ea typeface="Times New Roman" panose="02020503050405090304" pitchFamily="18" charset="0"/>
                <a:cs typeface="SimHei" panose="02010609060101010101" pitchFamily="49" charset="-122"/>
              </a:rPr>
              <a:t> </a:t>
            </a:r>
            <a:endParaRPr lang="zh-CN" altLang="zh-CN" sz="2400" dirty="0">
              <a:solidFill>
                <a:srgbClr val="000000"/>
              </a:solidFill>
              <a:effectLst/>
              <a:latin typeface="SimHei" panose="02010609060101010101" pitchFamily="49" charset="-122"/>
              <a:ea typeface="SimHei" panose="02010609060101010101" pitchFamily="49" charset="-122"/>
              <a:cs typeface="SimHei" panose="02010609060101010101" pitchFamily="49" charset="-122"/>
            </a:endParaRPr>
          </a:p>
          <a:p>
            <a:pPr algn="just">
              <a:spcAft>
                <a:spcPts val="0"/>
              </a:spcAft>
            </a:pPr>
            <a:r>
              <a:rPr lang="en-US" altLang="zh-CN" sz="1800" dirty="0">
                <a:solidFill>
                  <a:srgbClr val="000000"/>
                </a:solidFill>
                <a:effectLst/>
                <a:latin typeface="Times New Roman" panose="02020503050405090304" pitchFamily="18" charset="0"/>
                <a:ea typeface="SimHei" panose="02010609060101010101" pitchFamily="49" charset="-122"/>
                <a:cs typeface="SimHei" panose="02010609060101010101" pitchFamily="49" charset="-122"/>
              </a:rPr>
              <a:t> </a:t>
            </a:r>
            <a:endParaRPr lang="zh-CN" altLang="zh-CN" sz="2400" dirty="0">
              <a:solidFill>
                <a:srgbClr val="000000"/>
              </a:solidFill>
              <a:effectLst/>
              <a:latin typeface="SimHei" panose="02010609060101010101" pitchFamily="49" charset="-122"/>
              <a:ea typeface="SimHei" panose="02010609060101010101" pitchFamily="49" charset="-122"/>
              <a:cs typeface="SimHei" panose="02010609060101010101" pitchFamily="49" charset="-122"/>
            </a:endParaRPr>
          </a:p>
        </p:txBody>
      </p:sp>
      <p:sp>
        <p:nvSpPr>
          <p:cNvPr id="184" name="幻灯片编号占位符 9"/>
          <p:cNvSpPr>
            <a:spLocks noGrp="1"/>
          </p:cNvSpPr>
          <p:nvPr>
            <p:ph type="sldNum" sz="quarter" idx="13"/>
          </p:nvPr>
        </p:nvSpPr>
        <p:spPr/>
        <p:txBody>
          <a:bodyPr rtlCol="0"/>
          <a:lstStyle/>
          <a:p>
            <a:pPr rtl="0"/>
            <a:fld id="{3A98EE3D-8CD1-4C3F-BD1C-C98C9596463C}" type="slidenum">
              <a:rPr lang="en-US" smtClean="0"/>
            </a:fld>
            <a:endParaRPr lang="en-US" dirty="0"/>
          </a:p>
        </p:txBody>
      </p:sp>
      <p:sp>
        <p:nvSpPr>
          <p:cNvPr id="185" name="页脚占位符 8"/>
          <p:cNvSpPr>
            <a:spLocks noGrp="1"/>
          </p:cNvSpPr>
          <p:nvPr>
            <p:ph type="ftr" sz="quarter" idx="14"/>
          </p:nvPr>
        </p:nvSpPr>
        <p:spPr/>
        <p:txBody>
          <a:bodyPr rtlCol="0"/>
          <a:lstStyle/>
          <a:p>
            <a:r>
              <a:t>LHAASO Collaboration Meeting, Oct. 222025</a:t>
            </a:r>
          </a:p>
        </p:txBody>
      </p:sp>
      <p:sp>
        <p:nvSpPr>
          <p:cNvPr id="186" name="日期占位符 7"/>
          <p:cNvSpPr>
            <a:spLocks noGrp="1"/>
          </p:cNvSpPr>
          <p:nvPr>
            <p:ph type="dt" sz="half" idx="15"/>
          </p:nvPr>
        </p:nvSpPr>
        <p:spPr/>
        <p:txBody>
          <a:bodyPr rtlCol="0"/>
          <a:lstStyle/>
          <a:p>
            <a:r>
              <a:t>2025/10/22</a:t>
            </a:r>
          </a:p>
        </p:txBody>
      </p:sp>
      <p:sp>
        <p:nvSpPr>
          <p:cNvPr id="187" name="幻灯片编号占位符 9"/>
          <p:cNvSpPr>
            <a:spLocks noGrp="1"/>
          </p:cNvSpPr>
          <p:nvPr>
            <p:ph type="sldNum" sz="quarter" idx="16"/>
          </p:nvPr>
        </p:nvSpPr>
        <p:spPr/>
        <p:txBody>
          <a:bodyPr rtlCol="0"/>
          <a:lstStyle/>
          <a:p>
            <a:pPr rtl="0"/>
            <a:fld id="{3A98EE3D-8CD1-4C3F-BD1C-C98C9596463C}" type="slidenum">
              <a:rPr lang="en-US" smtClean="0"/>
            </a:fld>
            <a:endParaRPr lang="en-US" dirty="0"/>
          </a:p>
        </p:txBody>
      </p:sp>
      <p:sp>
        <p:nvSpPr>
          <p:cNvPr id="188" name="页脚占位符 8"/>
          <p:cNvSpPr>
            <a:spLocks noGrp="1"/>
          </p:cNvSpPr>
          <p:nvPr>
            <p:ph type="ftr" sz="quarter" idx="17"/>
          </p:nvPr>
        </p:nvSpPr>
        <p:spPr/>
        <p:txBody>
          <a:bodyPr rtlCol="0"/>
          <a:lstStyle/>
          <a:p>
            <a:r>
              <a:t>LHAASO Collaboration Meeting</a:t>
            </a:r>
          </a:p>
        </p:txBody>
      </p:sp>
      <p:sp>
        <p:nvSpPr>
          <p:cNvPr id="189" name="日期占位符 7"/>
          <p:cNvSpPr>
            <a:spLocks noGrp="1"/>
          </p:cNvSpPr>
          <p:nvPr>
            <p:ph type="dt" sz="half" idx="18"/>
          </p:nvPr>
        </p:nvSpPr>
        <p:spPr/>
        <p:txBody>
          <a:bodyPr rtlCol="0"/>
          <a:lstStyle/>
          <a:p>
            <a:r>
              <a:t>2025/10/22</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90" name=""/>
        <p:cNvGrpSpPr/>
        <p:nvPr/>
      </p:nvGrpSpPr>
      <p:grpSpPr>
        <a:xfrm>
          <a:off x="0" y="0"/>
          <a:ext cx="0" cy="0"/>
          <a:chOff x="0" y="0"/>
          <a:chExt cx="0" cy="0"/>
        </a:xfrm>
      </p:grpSpPr>
      <p:sp>
        <p:nvSpPr>
          <p:cNvPr id="191" name="日期占位符 1"/>
          <p:cNvSpPr>
            <a:spLocks noGrp="1"/>
          </p:cNvSpPr>
          <p:nvPr>
            <p:ph type="dt" sz="half" idx="10"/>
          </p:nvPr>
        </p:nvSpPr>
        <p:spPr/>
        <p:txBody>
          <a:bodyPr/>
          <a:lstStyle/>
          <a:p>
            <a:pPr rtl="0"/>
            <a:r>
              <a:rPr lang="en-US" altLang="zh-CN"/>
              <a:t>2025/2/14</a:t>
            </a:r>
            <a:endParaRPr lang="en-US" dirty="0"/>
          </a:p>
        </p:txBody>
      </p:sp>
      <p:sp>
        <p:nvSpPr>
          <p:cNvPr id="192" name="页脚占位符 2"/>
          <p:cNvSpPr>
            <a:spLocks noGrp="1"/>
          </p:cNvSpPr>
          <p:nvPr>
            <p:ph type="ftr" sz="quarter" idx="11"/>
          </p:nvPr>
        </p:nvSpPr>
        <p:spPr/>
        <p:txBody>
          <a:bodyPr/>
          <a:lstStyle/>
          <a:p>
            <a:pPr rtl="0"/>
            <a:r>
              <a:rPr lang="en-US"/>
              <a:t>The First LHAASO Collaboration Meeting, Thailand, Feb 13-16, 2025</a:t>
            </a:r>
            <a:endParaRPr lang="en-US" dirty="0"/>
          </a:p>
        </p:txBody>
      </p:sp>
      <p:sp>
        <p:nvSpPr>
          <p:cNvPr id="193" name="灯片编号占位符 3"/>
          <p:cNvSpPr>
            <a:spLocks noGrp="1"/>
          </p:cNvSpPr>
          <p:nvPr>
            <p:ph type="sldNum" sz="quarter" idx="12"/>
          </p:nvPr>
        </p:nvSpPr>
        <p:spPr/>
        <p:txBody>
          <a:bodyPr/>
          <a:lstStyle/>
          <a:p>
            <a:pPr rtl="0"/>
            <a:fld id="{3A98EE3D-8CD1-4C3F-BD1C-C98C9596463C}" type="slidenum">
              <a:rPr lang="en-US" smtClean="0"/>
            </a:fld>
            <a:endParaRPr lang="en-US" dirty="0"/>
          </a:p>
        </p:txBody>
      </p:sp>
      <p:pic>
        <p:nvPicPr>
          <p:cNvPr id="194" name="图片 5"/>
          <p:cNvPicPr>
            <a:picLocks noChangeAspect="1"/>
          </p:cNvPicPr>
          <p:nvPr/>
        </p:nvPicPr>
        <p:blipFill>
          <a:blip r:embed="rId1"/>
          <a:stretch>
            <a:fillRect/>
          </a:stretch>
        </p:blipFill>
        <p:spPr>
          <a:xfrm>
            <a:off x="1766887" y="561975"/>
            <a:ext cx="8658225" cy="5734050"/>
          </a:xfrm>
          <a:prstGeom prst="rect">
            <a:avLst/>
          </a:prstGeom>
        </p:spPr>
      </p:pic>
      <p:sp>
        <p:nvSpPr>
          <p:cNvPr id="195" name="灯片编号占位符 3"/>
          <p:cNvSpPr>
            <a:spLocks noGrp="1"/>
          </p:cNvSpPr>
          <p:nvPr>
            <p:ph type="sldNum" sz="quarter" idx="13"/>
          </p:nvPr>
        </p:nvSpPr>
        <p:spPr/>
        <p:txBody>
          <a:bodyPr rtlCol="0"/>
          <a:lstStyle/>
          <a:p>
            <a:pPr rtl="0"/>
            <a:fld id="{3A98EE3D-8CD1-4C3F-BD1C-C98C9596463C}" type="slidenum">
              <a:rPr lang="en-US" smtClean="0"/>
            </a:fld>
            <a:endParaRPr lang="en-US" dirty="0"/>
          </a:p>
        </p:txBody>
      </p:sp>
      <p:sp>
        <p:nvSpPr>
          <p:cNvPr id="196" name="页脚占位符 2"/>
          <p:cNvSpPr>
            <a:spLocks noGrp="1"/>
          </p:cNvSpPr>
          <p:nvPr>
            <p:ph type="ftr" sz="quarter" idx="14"/>
          </p:nvPr>
        </p:nvSpPr>
        <p:spPr/>
        <p:txBody>
          <a:bodyPr rtlCol="0"/>
          <a:lstStyle/>
          <a:p>
            <a:r>
              <a:t>LHAASO Collaboration Meeting, Oct. 222025</a:t>
            </a:r>
          </a:p>
        </p:txBody>
      </p:sp>
      <p:sp>
        <p:nvSpPr>
          <p:cNvPr id="197" name="日期占位符 1"/>
          <p:cNvSpPr>
            <a:spLocks noGrp="1"/>
          </p:cNvSpPr>
          <p:nvPr>
            <p:ph type="dt" sz="half" idx="15"/>
          </p:nvPr>
        </p:nvSpPr>
        <p:spPr/>
        <p:txBody>
          <a:bodyPr rtlCol="0"/>
          <a:lstStyle/>
          <a:p>
            <a:r>
              <a:t>2025/10/22</a:t>
            </a:r>
          </a:p>
        </p:txBody>
      </p:sp>
      <p:sp>
        <p:nvSpPr>
          <p:cNvPr id="198" name="灯片编号占位符 3"/>
          <p:cNvSpPr>
            <a:spLocks noGrp="1"/>
          </p:cNvSpPr>
          <p:nvPr>
            <p:ph type="sldNum" sz="quarter" idx="16"/>
          </p:nvPr>
        </p:nvSpPr>
        <p:spPr/>
        <p:txBody>
          <a:bodyPr rtlCol="0"/>
          <a:lstStyle/>
          <a:p>
            <a:pPr rtl="0"/>
            <a:fld id="{3A98EE3D-8CD1-4C3F-BD1C-C98C9596463C}" type="slidenum">
              <a:rPr lang="en-US" smtClean="0"/>
            </a:fld>
            <a:endParaRPr lang="en-US" dirty="0"/>
          </a:p>
        </p:txBody>
      </p:sp>
      <p:sp>
        <p:nvSpPr>
          <p:cNvPr id="199" name="页脚占位符 2"/>
          <p:cNvSpPr>
            <a:spLocks noGrp="1"/>
          </p:cNvSpPr>
          <p:nvPr>
            <p:ph type="ftr" sz="quarter" idx="17"/>
          </p:nvPr>
        </p:nvSpPr>
        <p:spPr/>
        <p:txBody>
          <a:bodyPr rtlCol="0"/>
          <a:lstStyle/>
          <a:p>
            <a:r>
              <a:t>LHAASO Collaboration Meeting</a:t>
            </a:r>
          </a:p>
        </p:txBody>
      </p:sp>
      <p:sp>
        <p:nvSpPr>
          <p:cNvPr id="200" name="日期占位符 1"/>
          <p:cNvSpPr>
            <a:spLocks noGrp="1"/>
          </p:cNvSpPr>
          <p:nvPr>
            <p:ph type="dt" sz="half" idx="18"/>
          </p:nvPr>
        </p:nvSpPr>
        <p:spPr/>
        <p:txBody>
          <a:bodyPr rtlCol="0"/>
          <a:lstStyle/>
          <a:p>
            <a:r>
              <a:t>2025/10/22</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201" name=""/>
        <p:cNvGrpSpPr/>
        <p:nvPr/>
      </p:nvGrpSpPr>
      <p:grpSpPr>
        <a:xfrm>
          <a:off x="0" y="0"/>
          <a:ext cx="0" cy="0"/>
          <a:chOff x="0" y="0"/>
          <a:chExt cx="0" cy="0"/>
        </a:xfrm>
      </p:grpSpPr>
      <p:sp>
        <p:nvSpPr>
          <p:cNvPr id="202" name="日期占位符 6"/>
          <p:cNvSpPr>
            <a:spLocks noGrp="1"/>
          </p:cNvSpPr>
          <p:nvPr>
            <p:ph type="dt" sz="half" idx="10"/>
          </p:nvPr>
        </p:nvSpPr>
        <p:spPr/>
        <p:txBody>
          <a:bodyPr/>
          <a:lstStyle/>
          <a:p>
            <a:pPr rtl="0"/>
            <a:r>
              <a:rPr lang="en-US" altLang="zh-CN"/>
              <a:t>2025/2/14</a:t>
            </a:r>
            <a:endParaRPr lang="en-US" dirty="0"/>
          </a:p>
        </p:txBody>
      </p:sp>
      <p:sp>
        <p:nvSpPr>
          <p:cNvPr id="203" name="页脚占位符 7"/>
          <p:cNvSpPr>
            <a:spLocks noGrp="1"/>
          </p:cNvSpPr>
          <p:nvPr>
            <p:ph type="ftr" sz="quarter" idx="11"/>
          </p:nvPr>
        </p:nvSpPr>
        <p:spPr/>
        <p:txBody>
          <a:bodyPr/>
          <a:lstStyle/>
          <a:p>
            <a:pPr rtl="0"/>
            <a:r>
              <a:rPr lang="en-US"/>
              <a:t>The First LHAASO Collaboration Meeting, Thailand, Feb 13-16, 2025</a:t>
            </a:r>
            <a:endParaRPr lang="en-US" dirty="0"/>
          </a:p>
        </p:txBody>
      </p:sp>
      <p:sp>
        <p:nvSpPr>
          <p:cNvPr id="204" name="灯片编号占位符 8"/>
          <p:cNvSpPr>
            <a:spLocks noGrp="1"/>
          </p:cNvSpPr>
          <p:nvPr>
            <p:ph type="sldNum" sz="quarter" idx="12"/>
          </p:nvPr>
        </p:nvSpPr>
        <p:spPr/>
        <p:txBody>
          <a:bodyPr/>
          <a:lstStyle/>
          <a:p>
            <a:pPr rtl="0"/>
            <a:fld id="{3A98EE3D-8CD1-4C3F-BD1C-C98C9596463C}" type="slidenum">
              <a:rPr lang="en-US" smtClean="0"/>
            </a:fld>
            <a:endParaRPr lang="en-US" dirty="0"/>
          </a:p>
        </p:txBody>
      </p:sp>
      <p:pic>
        <p:nvPicPr>
          <p:cNvPr id="205" name="Picture 2"/>
          <p:cNvPicPr>
            <a:picLocks noChangeAspect="1" noChangeArrowheads="1"/>
          </p:cNvPicPr>
          <p:nvPr/>
        </p:nvPicPr>
        <p:blipFill>
          <a:blip r:embed="rId1"/>
          <a:srcRect/>
          <a:stretch>
            <a:fillRect/>
          </a:stretch>
        </p:blipFill>
        <p:spPr bwMode="auto">
          <a:xfrm>
            <a:off x="35702" y="-6455"/>
            <a:ext cx="5072063" cy="6858000"/>
          </a:xfrm>
          <a:prstGeom prst="rect">
            <a:avLst/>
          </a:prstGeom>
          <a:noFill/>
        </p:spPr>
      </p:pic>
      <p:pic>
        <p:nvPicPr>
          <p:cNvPr id="206" name="图片 14"/>
          <p:cNvPicPr>
            <a:picLocks noChangeAspect="1"/>
          </p:cNvPicPr>
          <p:nvPr/>
        </p:nvPicPr>
        <p:blipFill>
          <a:blip r:embed="rId2"/>
          <a:stretch>
            <a:fillRect/>
          </a:stretch>
        </p:blipFill>
        <p:spPr>
          <a:xfrm>
            <a:off x="5199273" y="2881226"/>
            <a:ext cx="5274310" cy="3955415"/>
          </a:xfrm>
          <a:prstGeom prst="rect">
            <a:avLst/>
          </a:prstGeom>
        </p:spPr>
      </p:pic>
      <p:sp>
        <p:nvSpPr>
          <p:cNvPr id="207" name="文本框 13"/>
          <p:cNvSpPr txBox="1"/>
          <p:nvPr/>
        </p:nvSpPr>
        <p:spPr>
          <a:xfrm>
            <a:off x="10667714" y="4350848"/>
            <a:ext cx="1301129" cy="2031325"/>
          </a:xfrm>
          <a:prstGeom prst="rect">
            <a:avLst/>
          </a:prstGeom>
          <a:noFill/>
        </p:spPr>
        <p:txBody>
          <a:bodyPr wrap="square" rtlCol="0">
            <a:spAutoFit/>
          </a:bodyPr>
          <a:lstStyle/>
          <a:p>
            <a:r>
              <a:rPr lang="en-US" altLang="zh-CN" dirty="0"/>
              <a:t>Benedetto </a:t>
            </a:r>
            <a:endParaRPr lang="en-US" altLang="zh-CN" dirty="0"/>
          </a:p>
          <a:p>
            <a:r>
              <a:rPr lang="en-US" altLang="zh-CN" dirty="0" err="1"/>
              <a:t>D’Ettorre</a:t>
            </a:r>
            <a:r>
              <a:rPr lang="en-US" altLang="zh-CN" dirty="0"/>
              <a:t> </a:t>
            </a:r>
            <a:endParaRPr lang="en-US" altLang="zh-CN" dirty="0"/>
          </a:p>
          <a:p>
            <a:r>
              <a:rPr lang="en-US" altLang="zh-CN" dirty="0" err="1"/>
              <a:t>Piazzoli</a:t>
            </a:r>
            <a:endParaRPr lang="en-US" altLang="zh-CN" dirty="0"/>
          </a:p>
          <a:p>
            <a:r>
              <a:rPr lang="en-US" altLang="zh-CN" dirty="0"/>
              <a:t>Passed away on</a:t>
            </a:r>
            <a:endParaRPr lang="en-US" altLang="zh-CN" dirty="0"/>
          </a:p>
          <a:p>
            <a:r>
              <a:rPr lang="en-US" altLang="zh-CN" dirty="0"/>
              <a:t>Feb 7 2022</a:t>
            </a:r>
            <a:endParaRPr lang="zh-CN" altLang="en-US" dirty="0"/>
          </a:p>
        </p:txBody>
      </p:sp>
      <p:sp>
        <p:nvSpPr>
          <p:cNvPr id="208" name="文本框 15"/>
          <p:cNvSpPr txBox="1"/>
          <p:nvPr/>
        </p:nvSpPr>
        <p:spPr>
          <a:xfrm>
            <a:off x="5115928" y="75788"/>
            <a:ext cx="7084235" cy="2862322"/>
          </a:xfrm>
          <a:prstGeom prst="rect">
            <a:avLst/>
          </a:prstGeom>
          <a:solidFill>
            <a:schemeClr val="bg1"/>
          </a:solidFill>
        </p:spPr>
        <p:txBody>
          <a:bodyPr wrap="square" rtlCol="0">
            <a:spAutoFit/>
          </a:bodyPr>
          <a:lstStyle/>
          <a:p>
            <a:pPr algn="ctr"/>
            <a:r>
              <a:rPr lang="en-US" altLang="zh-CN" dirty="0"/>
              <a:t>The LHAASO Science Book (CPC V46 No.3 March 2022)</a:t>
            </a:r>
            <a:endParaRPr lang="en-US" altLang="zh-CN" dirty="0"/>
          </a:p>
          <a:p>
            <a:r>
              <a:rPr lang="en-US" altLang="zh-CN" dirty="0"/>
              <a:t>Chapter 1 LHAASO Instruments and Detector Technology (Xin-Hua MA)</a:t>
            </a:r>
            <a:endParaRPr lang="en-US" altLang="zh-CN" dirty="0"/>
          </a:p>
          <a:p>
            <a:r>
              <a:rPr lang="en-US" altLang="zh-CN" dirty="0"/>
              <a:t>Chapter 2 Galactic Gamma-ray Sources (Yang Chen and Xiao Zhang)</a:t>
            </a:r>
            <a:endParaRPr lang="en-US" altLang="zh-CN" dirty="0"/>
          </a:p>
          <a:p>
            <a:r>
              <a:rPr lang="en-US" altLang="zh-CN" dirty="0"/>
              <a:t>Chapter 3 Extra-galactic Gamma-ray Sources (Xiang-Yu Wang)</a:t>
            </a:r>
            <a:endParaRPr lang="en-US" altLang="zh-CN" dirty="0"/>
          </a:p>
          <a:p>
            <a:r>
              <a:rPr lang="en-US" altLang="zh-CN" dirty="0"/>
              <a:t>Chapter 4 Cosmic Ray Physics (Si-Ming Liu)</a:t>
            </a:r>
            <a:endParaRPr lang="en-US" altLang="zh-CN" dirty="0"/>
          </a:p>
          <a:p>
            <a:r>
              <a:rPr lang="en-US" altLang="zh-CN" dirty="0"/>
              <a:t>Chapter 5 Dark Matter and New Physis beyond the Standard Model with LHAASO (Xiao-Jun Bi)</a:t>
            </a:r>
            <a:endParaRPr lang="en-US" altLang="zh-CN" dirty="0"/>
          </a:p>
          <a:p>
            <a:r>
              <a:rPr lang="en-US" altLang="zh-CN" dirty="0"/>
              <a:t>Chapter 6 </a:t>
            </a:r>
            <a:r>
              <a:rPr lang="en-US" altLang="zh-CN" dirty="0" err="1"/>
              <a:t>Multimessenger</a:t>
            </a:r>
            <a:r>
              <a:rPr lang="en-US" altLang="zh-CN" dirty="0"/>
              <a:t> Physics (</a:t>
            </a:r>
            <a:r>
              <a:rPr lang="en-US" altLang="zh-CN" dirty="0" err="1"/>
              <a:t>Zhuo</a:t>
            </a:r>
            <a:r>
              <a:rPr lang="en-US" altLang="zh-CN" dirty="0"/>
              <a:t> Li)</a:t>
            </a:r>
            <a:endParaRPr lang="en-US" altLang="zh-CN" dirty="0"/>
          </a:p>
          <a:p>
            <a:r>
              <a:rPr lang="en-US" altLang="zh-CN" dirty="0"/>
              <a:t>Chapter 7 Solar and </a:t>
            </a:r>
            <a:r>
              <a:rPr lang="en-US" altLang="zh-CN" dirty="0" err="1"/>
              <a:t>Heliospheric</a:t>
            </a:r>
            <a:r>
              <a:rPr lang="en-US" altLang="zh-CN" dirty="0"/>
              <a:t> Physics and Interdisciplinary Research with LHAASO (Huan-Yu Jia) </a:t>
            </a:r>
            <a:endParaRPr lang="zh-CN" altLang="en-US" dirty="0"/>
          </a:p>
        </p:txBody>
      </p:sp>
      <p:sp>
        <p:nvSpPr>
          <p:cNvPr id="209" name="幻灯片编号占位符 9"/>
          <p:cNvSpPr>
            <a:spLocks noGrp="1"/>
          </p:cNvSpPr>
          <p:nvPr>
            <p:ph type="sldNum" sz="quarter" idx="13"/>
          </p:nvPr>
        </p:nvSpPr>
        <p:spPr/>
        <p:txBody>
          <a:bodyPr rtlCol="0"/>
          <a:lstStyle/>
          <a:p>
            <a:pPr rtl="0"/>
            <a:fld id="{3A98EE3D-8CD1-4C3F-BD1C-C98C9596463C}" type="slidenum">
              <a:rPr lang="en-US" smtClean="0"/>
            </a:fld>
            <a:endParaRPr lang="en-US" dirty="0"/>
          </a:p>
        </p:txBody>
      </p:sp>
      <p:sp>
        <p:nvSpPr>
          <p:cNvPr id="210" name="页脚占位符 8"/>
          <p:cNvSpPr>
            <a:spLocks noGrp="1"/>
          </p:cNvSpPr>
          <p:nvPr>
            <p:ph type="ftr" sz="quarter" idx="14"/>
          </p:nvPr>
        </p:nvSpPr>
        <p:spPr/>
        <p:txBody>
          <a:bodyPr rtlCol="0"/>
          <a:lstStyle/>
          <a:p>
            <a:r>
              <a:t>LHAASO Collaboration Meeting, Oct. 222025</a:t>
            </a:r>
          </a:p>
        </p:txBody>
      </p:sp>
      <p:sp>
        <p:nvSpPr>
          <p:cNvPr id="211" name="日期占位符 7"/>
          <p:cNvSpPr>
            <a:spLocks noGrp="1"/>
          </p:cNvSpPr>
          <p:nvPr>
            <p:ph type="dt" sz="half" idx="15"/>
          </p:nvPr>
        </p:nvSpPr>
        <p:spPr/>
        <p:txBody>
          <a:bodyPr rtlCol="0"/>
          <a:lstStyle/>
          <a:p>
            <a:r>
              <a:t>2025/10/22</a:t>
            </a:r>
          </a:p>
        </p:txBody>
      </p:sp>
      <p:sp>
        <p:nvSpPr>
          <p:cNvPr id="212" name="幻灯片编号占位符 9"/>
          <p:cNvSpPr>
            <a:spLocks noGrp="1"/>
          </p:cNvSpPr>
          <p:nvPr>
            <p:ph type="sldNum" sz="quarter" idx="16"/>
          </p:nvPr>
        </p:nvSpPr>
        <p:spPr/>
        <p:txBody>
          <a:bodyPr rtlCol="0"/>
          <a:lstStyle/>
          <a:p>
            <a:pPr rtl="0"/>
            <a:fld id="{3A98EE3D-8CD1-4C3F-BD1C-C98C9596463C}" type="slidenum">
              <a:rPr lang="en-US" smtClean="0"/>
            </a:fld>
            <a:endParaRPr lang="en-US" dirty="0"/>
          </a:p>
        </p:txBody>
      </p:sp>
      <p:sp>
        <p:nvSpPr>
          <p:cNvPr id="213" name="页脚占位符 8"/>
          <p:cNvSpPr>
            <a:spLocks noGrp="1"/>
          </p:cNvSpPr>
          <p:nvPr>
            <p:ph type="ftr" sz="quarter" idx="17"/>
          </p:nvPr>
        </p:nvSpPr>
        <p:spPr/>
        <p:txBody>
          <a:bodyPr rtlCol="0"/>
          <a:lstStyle/>
          <a:p>
            <a:r>
              <a:t>LHAASO Collaboration Meeting</a:t>
            </a:r>
          </a:p>
        </p:txBody>
      </p:sp>
      <p:sp>
        <p:nvSpPr>
          <p:cNvPr id="214" name="日期占位符 7"/>
          <p:cNvSpPr>
            <a:spLocks noGrp="1"/>
          </p:cNvSpPr>
          <p:nvPr>
            <p:ph type="dt" sz="half" idx="18"/>
          </p:nvPr>
        </p:nvSpPr>
        <p:spPr/>
        <p:txBody>
          <a:bodyPr rtlCol="0"/>
          <a:lstStyle/>
          <a:p>
            <a:r>
              <a:t>2025/10/22</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215" name=""/>
        <p:cNvGrpSpPr/>
        <p:nvPr/>
      </p:nvGrpSpPr>
      <p:grpSpPr>
        <a:xfrm>
          <a:off x="0" y="0"/>
          <a:ext cx="0" cy="0"/>
          <a:chOff x="0" y="0"/>
          <a:chExt cx="0" cy="0"/>
        </a:xfrm>
      </p:grpSpPr>
      <p:sp>
        <p:nvSpPr>
          <p:cNvPr id="216" name="日期占位符 1"/>
          <p:cNvSpPr>
            <a:spLocks noGrp="1"/>
          </p:cNvSpPr>
          <p:nvPr>
            <p:ph type="dt" sz="half" idx="10"/>
          </p:nvPr>
        </p:nvSpPr>
        <p:spPr/>
        <p:txBody>
          <a:bodyPr/>
          <a:lstStyle/>
          <a:p>
            <a:pPr rtl="0"/>
            <a:r>
              <a:rPr lang="en-US" altLang="zh-CN"/>
              <a:t>2025/2/14</a:t>
            </a:r>
            <a:endParaRPr lang="en-US" dirty="0"/>
          </a:p>
        </p:txBody>
      </p:sp>
      <p:sp>
        <p:nvSpPr>
          <p:cNvPr id="217" name="页脚占位符 2"/>
          <p:cNvSpPr>
            <a:spLocks noGrp="1"/>
          </p:cNvSpPr>
          <p:nvPr>
            <p:ph type="ftr" sz="quarter" idx="11"/>
          </p:nvPr>
        </p:nvSpPr>
        <p:spPr/>
        <p:txBody>
          <a:bodyPr/>
          <a:lstStyle/>
          <a:p>
            <a:pPr rtl="0"/>
            <a:r>
              <a:rPr lang="en-US"/>
              <a:t>The First LHAASO Collaboration Meeting, Thailand, Feb 13-16, 2025</a:t>
            </a:r>
            <a:endParaRPr lang="en-US" dirty="0"/>
          </a:p>
        </p:txBody>
      </p:sp>
      <p:sp>
        <p:nvSpPr>
          <p:cNvPr id="218" name="灯片编号占位符 3"/>
          <p:cNvSpPr>
            <a:spLocks noGrp="1"/>
          </p:cNvSpPr>
          <p:nvPr>
            <p:ph type="sldNum" sz="quarter" idx="12"/>
          </p:nvPr>
        </p:nvSpPr>
        <p:spPr/>
        <p:txBody>
          <a:bodyPr/>
          <a:lstStyle/>
          <a:p>
            <a:pPr rtl="0"/>
            <a:fld id="{3A98EE3D-8CD1-4C3F-BD1C-C98C9596463C}" type="slidenum">
              <a:rPr lang="en-US" smtClean="0"/>
            </a:fld>
            <a:endParaRPr lang="en-US" dirty="0"/>
          </a:p>
        </p:txBody>
      </p:sp>
      <p:pic>
        <p:nvPicPr>
          <p:cNvPr id="219" name="图片 4"/>
          <p:cNvPicPr>
            <a:picLocks noChangeAspect="1"/>
          </p:cNvPicPr>
          <p:nvPr/>
        </p:nvPicPr>
        <p:blipFill>
          <a:blip r:embed="rId1"/>
          <a:stretch>
            <a:fillRect/>
          </a:stretch>
        </p:blipFill>
        <p:spPr>
          <a:xfrm>
            <a:off x="2218055" y="671195"/>
            <a:ext cx="7755255" cy="5515610"/>
          </a:xfrm>
          <a:prstGeom prst="rect">
            <a:avLst/>
          </a:prstGeom>
        </p:spPr>
      </p:pic>
      <p:sp>
        <p:nvSpPr>
          <p:cNvPr id="220" name="灯片编号占位符 3"/>
          <p:cNvSpPr>
            <a:spLocks noGrp="1"/>
          </p:cNvSpPr>
          <p:nvPr>
            <p:ph type="sldNum" sz="quarter" idx="13"/>
          </p:nvPr>
        </p:nvSpPr>
        <p:spPr/>
        <p:txBody>
          <a:bodyPr rtlCol="0"/>
          <a:lstStyle/>
          <a:p>
            <a:pPr rtl="0"/>
            <a:fld id="{3A98EE3D-8CD1-4C3F-BD1C-C98C9596463C}" type="slidenum">
              <a:rPr lang="en-US" smtClean="0"/>
            </a:fld>
            <a:endParaRPr lang="en-US" dirty="0"/>
          </a:p>
        </p:txBody>
      </p:sp>
      <p:sp>
        <p:nvSpPr>
          <p:cNvPr id="221" name="页脚占位符 2"/>
          <p:cNvSpPr>
            <a:spLocks noGrp="1"/>
          </p:cNvSpPr>
          <p:nvPr>
            <p:ph type="ftr" sz="quarter" idx="14"/>
          </p:nvPr>
        </p:nvSpPr>
        <p:spPr/>
        <p:txBody>
          <a:bodyPr rtlCol="0"/>
          <a:lstStyle/>
          <a:p>
            <a:r>
              <a:t>LHAASO Collaboration Meeting, Oct. 222025</a:t>
            </a:r>
          </a:p>
        </p:txBody>
      </p:sp>
      <p:sp>
        <p:nvSpPr>
          <p:cNvPr id="222" name="日期占位符 1"/>
          <p:cNvSpPr>
            <a:spLocks noGrp="1"/>
          </p:cNvSpPr>
          <p:nvPr>
            <p:ph type="dt" sz="half" idx="15"/>
          </p:nvPr>
        </p:nvSpPr>
        <p:spPr/>
        <p:txBody>
          <a:bodyPr rtlCol="0"/>
          <a:lstStyle/>
          <a:p>
            <a:r>
              <a:t>2025/10/22</a:t>
            </a:r>
          </a:p>
        </p:txBody>
      </p:sp>
      <p:sp>
        <p:nvSpPr>
          <p:cNvPr id="223" name="灯片编号占位符 3"/>
          <p:cNvSpPr>
            <a:spLocks noGrp="1"/>
          </p:cNvSpPr>
          <p:nvPr>
            <p:ph type="sldNum" sz="quarter" idx="16"/>
          </p:nvPr>
        </p:nvSpPr>
        <p:spPr/>
        <p:txBody>
          <a:bodyPr rtlCol="0"/>
          <a:lstStyle/>
          <a:p>
            <a:pPr rtl="0"/>
            <a:fld id="{3A98EE3D-8CD1-4C3F-BD1C-C98C9596463C}" type="slidenum">
              <a:rPr lang="en-US" smtClean="0"/>
            </a:fld>
            <a:endParaRPr lang="en-US" dirty="0"/>
          </a:p>
        </p:txBody>
      </p:sp>
      <p:sp>
        <p:nvSpPr>
          <p:cNvPr id="224" name="页脚占位符 2"/>
          <p:cNvSpPr>
            <a:spLocks noGrp="1"/>
          </p:cNvSpPr>
          <p:nvPr>
            <p:ph type="ftr" sz="quarter" idx="17"/>
          </p:nvPr>
        </p:nvSpPr>
        <p:spPr/>
        <p:txBody>
          <a:bodyPr rtlCol="0"/>
          <a:lstStyle/>
          <a:p>
            <a:r>
              <a:t>LHAASO Collaboration Meeting</a:t>
            </a:r>
          </a:p>
        </p:txBody>
      </p:sp>
      <p:sp>
        <p:nvSpPr>
          <p:cNvPr id="225" name="日期占位符 1"/>
          <p:cNvSpPr>
            <a:spLocks noGrp="1"/>
          </p:cNvSpPr>
          <p:nvPr>
            <p:ph type="dt" sz="half" idx="18"/>
          </p:nvPr>
        </p:nvSpPr>
        <p:spPr/>
        <p:txBody>
          <a:bodyPr rtlCol="0"/>
          <a:lstStyle/>
          <a:p>
            <a:r>
              <a:t>2025/10/22</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226" name=""/>
        <p:cNvGrpSpPr/>
        <p:nvPr/>
      </p:nvGrpSpPr>
      <p:grpSpPr>
        <a:xfrm>
          <a:off x="0" y="0"/>
          <a:ext cx="0" cy="0"/>
          <a:chOff x="0" y="0"/>
          <a:chExt cx="0" cy="0"/>
        </a:xfrm>
      </p:grpSpPr>
      <p:sp>
        <p:nvSpPr>
          <p:cNvPr id="227" name="日期占位符 1"/>
          <p:cNvSpPr>
            <a:spLocks noGrp="1"/>
          </p:cNvSpPr>
          <p:nvPr>
            <p:ph type="dt" sz="half" idx="10"/>
          </p:nvPr>
        </p:nvSpPr>
        <p:spPr/>
        <p:txBody>
          <a:bodyPr/>
          <a:lstStyle/>
          <a:p>
            <a:pPr rtl="0"/>
            <a:r>
              <a:rPr lang="en-US" altLang="zh-CN"/>
              <a:t>2025/2/14</a:t>
            </a:r>
            <a:endParaRPr lang="en-US" dirty="0"/>
          </a:p>
        </p:txBody>
      </p:sp>
      <p:sp>
        <p:nvSpPr>
          <p:cNvPr id="228" name="页脚占位符 2"/>
          <p:cNvSpPr>
            <a:spLocks noGrp="1"/>
          </p:cNvSpPr>
          <p:nvPr>
            <p:ph type="ftr" sz="quarter" idx="11"/>
          </p:nvPr>
        </p:nvSpPr>
        <p:spPr/>
        <p:txBody>
          <a:bodyPr/>
          <a:lstStyle/>
          <a:p>
            <a:pPr rtl="0"/>
            <a:r>
              <a:rPr lang="en-US"/>
              <a:t>The First LHAASO Collaboration Meeting, Thailand, Feb 13-16, 2025</a:t>
            </a:r>
            <a:endParaRPr lang="en-US" dirty="0"/>
          </a:p>
        </p:txBody>
      </p:sp>
      <p:sp>
        <p:nvSpPr>
          <p:cNvPr id="229" name="灯片编号占位符 3"/>
          <p:cNvSpPr>
            <a:spLocks noGrp="1"/>
          </p:cNvSpPr>
          <p:nvPr>
            <p:ph type="sldNum" sz="quarter" idx="12"/>
          </p:nvPr>
        </p:nvSpPr>
        <p:spPr/>
        <p:txBody>
          <a:bodyPr/>
          <a:lstStyle/>
          <a:p>
            <a:pPr rtl="0"/>
            <a:fld id="{3A98EE3D-8CD1-4C3F-BD1C-C98C9596463C}" type="slidenum">
              <a:rPr lang="en-US" smtClean="0"/>
            </a:fld>
            <a:endParaRPr lang="en-US" dirty="0"/>
          </a:p>
        </p:txBody>
      </p:sp>
      <p:pic>
        <p:nvPicPr>
          <p:cNvPr id="230" name="图片 5"/>
          <p:cNvPicPr>
            <a:picLocks noChangeAspect="1"/>
          </p:cNvPicPr>
          <p:nvPr/>
        </p:nvPicPr>
        <p:blipFill>
          <a:blip r:embed="rId1"/>
          <a:stretch>
            <a:fillRect/>
          </a:stretch>
        </p:blipFill>
        <p:spPr>
          <a:xfrm>
            <a:off x="476250" y="561975"/>
            <a:ext cx="11239500" cy="5734050"/>
          </a:xfrm>
          <a:prstGeom prst="rect">
            <a:avLst/>
          </a:prstGeom>
        </p:spPr>
      </p:pic>
      <p:sp>
        <p:nvSpPr>
          <p:cNvPr id="231" name="灯片编号占位符 3"/>
          <p:cNvSpPr>
            <a:spLocks noGrp="1"/>
          </p:cNvSpPr>
          <p:nvPr>
            <p:ph type="sldNum" sz="quarter" idx="13"/>
          </p:nvPr>
        </p:nvSpPr>
        <p:spPr/>
        <p:txBody>
          <a:bodyPr rtlCol="0"/>
          <a:lstStyle/>
          <a:p>
            <a:pPr rtl="0"/>
            <a:fld id="{3A98EE3D-8CD1-4C3F-BD1C-C98C9596463C}" type="slidenum">
              <a:rPr lang="en-US" smtClean="0"/>
            </a:fld>
            <a:endParaRPr lang="en-US" dirty="0"/>
          </a:p>
        </p:txBody>
      </p:sp>
      <p:sp>
        <p:nvSpPr>
          <p:cNvPr id="232" name="页脚占位符 2"/>
          <p:cNvSpPr>
            <a:spLocks noGrp="1"/>
          </p:cNvSpPr>
          <p:nvPr>
            <p:ph type="ftr" sz="quarter" idx="14"/>
          </p:nvPr>
        </p:nvSpPr>
        <p:spPr/>
        <p:txBody>
          <a:bodyPr rtlCol="0"/>
          <a:lstStyle/>
          <a:p>
            <a:r>
              <a:t>LHAASO Collaboration Meeting, Oct. 222025</a:t>
            </a:r>
          </a:p>
        </p:txBody>
      </p:sp>
      <p:sp>
        <p:nvSpPr>
          <p:cNvPr id="233" name="日期占位符 1"/>
          <p:cNvSpPr>
            <a:spLocks noGrp="1"/>
          </p:cNvSpPr>
          <p:nvPr>
            <p:ph type="dt" sz="half" idx="15"/>
          </p:nvPr>
        </p:nvSpPr>
        <p:spPr/>
        <p:txBody>
          <a:bodyPr rtlCol="0"/>
          <a:lstStyle/>
          <a:p>
            <a:r>
              <a:t>2025/10/22</a:t>
            </a:r>
          </a:p>
        </p:txBody>
      </p:sp>
      <p:sp>
        <p:nvSpPr>
          <p:cNvPr id="234" name="灯片编号占位符 3"/>
          <p:cNvSpPr>
            <a:spLocks noGrp="1"/>
          </p:cNvSpPr>
          <p:nvPr>
            <p:ph type="sldNum" sz="quarter" idx="16"/>
          </p:nvPr>
        </p:nvSpPr>
        <p:spPr/>
        <p:txBody>
          <a:bodyPr rtlCol="0"/>
          <a:lstStyle/>
          <a:p>
            <a:pPr rtl="0"/>
            <a:fld id="{3A98EE3D-8CD1-4C3F-BD1C-C98C9596463C}" type="slidenum">
              <a:rPr lang="en-US" smtClean="0"/>
            </a:fld>
            <a:endParaRPr lang="en-US" dirty="0"/>
          </a:p>
        </p:txBody>
      </p:sp>
      <p:sp>
        <p:nvSpPr>
          <p:cNvPr id="235" name="页脚占位符 2"/>
          <p:cNvSpPr>
            <a:spLocks noGrp="1"/>
          </p:cNvSpPr>
          <p:nvPr>
            <p:ph type="ftr" sz="quarter" idx="17"/>
          </p:nvPr>
        </p:nvSpPr>
        <p:spPr/>
        <p:txBody>
          <a:bodyPr rtlCol="0"/>
          <a:lstStyle/>
          <a:p>
            <a:r>
              <a:t>LHAASO Collaboration Meeting</a:t>
            </a:r>
          </a:p>
        </p:txBody>
      </p:sp>
      <p:sp>
        <p:nvSpPr>
          <p:cNvPr id="236" name="日期占位符 1"/>
          <p:cNvSpPr>
            <a:spLocks noGrp="1"/>
          </p:cNvSpPr>
          <p:nvPr>
            <p:ph type="dt" sz="half" idx="18"/>
          </p:nvPr>
        </p:nvSpPr>
        <p:spPr/>
        <p:txBody>
          <a:bodyPr rtlCol="0"/>
          <a:lstStyle/>
          <a:p>
            <a:r>
              <a:t>2025/10/22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237" name=""/>
        <p:cNvGrpSpPr/>
        <p:nvPr/>
      </p:nvGrpSpPr>
      <p:grpSpPr>
        <a:xfrm>
          <a:off x="0" y="0"/>
          <a:ext cx="0" cy="0"/>
          <a:chOff x="0" y="0"/>
          <a:chExt cx="0" cy="0"/>
        </a:xfrm>
      </p:grpSpPr>
      <p:sp>
        <p:nvSpPr>
          <p:cNvPr id="238" name="标题 1"/>
          <p:cNvSpPr>
            <a:spLocks noGrp="1"/>
          </p:cNvSpPr>
          <p:nvPr>
            <p:ph type="title"/>
          </p:nvPr>
        </p:nvSpPr>
        <p:spPr>
          <a:xfrm>
            <a:off x="581192" y="-323088"/>
            <a:ext cx="11029616" cy="1188720"/>
          </a:xfrm>
        </p:spPr>
        <p:txBody>
          <a:bodyPr>
            <a:normAutofit/>
          </a:bodyPr>
          <a:lstStyle/>
          <a:p>
            <a:pPr algn="ctr"/>
            <a:r>
              <a:rPr lang="en-US" altLang="zh-CN" dirty="0"/>
              <a:t>ADS Library</a:t>
            </a:r>
            <a:br>
              <a:rPr lang="en-US" altLang="zh-CN" dirty="0"/>
            </a:br>
            <a:r>
              <a:rPr lang="en-US" altLang="zh-CN" sz="1600" dirty="0"/>
              <a:t>https://ui.adsabs.harvard.edu/user/libraries/MX-IK-lmT0iMB5rIy7XeFQ</a:t>
            </a:r>
            <a:endParaRPr lang="zh-CN" altLang="en-US" sz="1600" dirty="0"/>
          </a:p>
        </p:txBody>
      </p:sp>
      <p:sp>
        <p:nvSpPr>
          <p:cNvPr id="239" name="日期占位符 3"/>
          <p:cNvSpPr>
            <a:spLocks noGrp="1"/>
          </p:cNvSpPr>
          <p:nvPr>
            <p:ph type="dt" sz="half" idx="10"/>
          </p:nvPr>
        </p:nvSpPr>
        <p:spPr/>
        <p:txBody>
          <a:bodyPr/>
          <a:lstStyle/>
          <a:p>
            <a:r>
              <a:t>2025/10/22</a:t>
            </a:r>
          </a:p>
        </p:txBody>
      </p:sp>
      <p:sp>
        <p:nvSpPr>
          <p:cNvPr id="240" name="页脚占位符 4"/>
          <p:cNvSpPr>
            <a:spLocks noGrp="1"/>
          </p:cNvSpPr>
          <p:nvPr>
            <p:ph type="ftr" sz="quarter" idx="11"/>
          </p:nvPr>
        </p:nvSpPr>
        <p:spPr/>
        <p:txBody>
          <a:bodyPr/>
          <a:lstStyle/>
          <a:p>
            <a:r>
              <a:t>LHAASO Collaboration Meeting</a:t>
            </a:r>
          </a:p>
        </p:txBody>
      </p:sp>
      <p:sp>
        <p:nvSpPr>
          <p:cNvPr id="241" name="灯片编号占位符 5"/>
          <p:cNvSpPr>
            <a:spLocks noGrp="1"/>
          </p:cNvSpPr>
          <p:nvPr>
            <p:ph type="sldNum" sz="quarter" idx="12"/>
          </p:nvPr>
        </p:nvSpPr>
        <p:spPr/>
        <p:txBody>
          <a:bodyPr/>
          <a:lstStyle/>
          <a:p>
            <a:pPr rtl="0"/>
            <a:fld id="{3A98EE3D-8CD1-4C3F-BD1C-C98C9596463C}" type="slidenum">
              <a:rPr lang="en-US" smtClean="0"/>
            </a:fld>
            <a:endParaRPr lang="en-US" dirty="0"/>
          </a:p>
        </p:txBody>
      </p:sp>
      <p:pic>
        <p:nvPicPr>
          <p:cNvPr id="242" name="图片 241"/>
          <p:cNvPicPr>
            <a:picLocks noChangeAspect="1"/>
          </p:cNvPicPr>
          <p:nvPr/>
        </p:nvPicPr>
        <p:blipFill>
          <a:blip r:embed="rId1"/>
          <a:stretch>
            <a:fillRect/>
          </a:stretch>
        </p:blipFill>
        <p:spPr>
          <a:xfrm>
            <a:off x="2608067" y="873335"/>
            <a:ext cx="6975866" cy="591570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243" name=""/>
        <p:cNvGrpSpPr/>
        <p:nvPr/>
      </p:nvGrpSpPr>
      <p:grpSpPr>
        <a:xfrm>
          <a:off x="0" y="0"/>
          <a:ext cx="0" cy="0"/>
          <a:chOff x="0" y="0"/>
          <a:chExt cx="0" cy="0"/>
        </a:xfrm>
      </p:grpSpPr>
      <p:sp>
        <p:nvSpPr>
          <p:cNvPr id="244" name="日期占位符 1"/>
          <p:cNvSpPr>
            <a:spLocks noGrp="1"/>
          </p:cNvSpPr>
          <p:nvPr>
            <p:ph type="dt" sz="half" idx="10"/>
          </p:nvPr>
        </p:nvSpPr>
        <p:spPr/>
        <p:txBody>
          <a:bodyPr/>
          <a:lstStyle/>
          <a:p>
            <a:pPr rtl="0"/>
            <a:r>
              <a:rPr lang="en-US" altLang="zh-CN"/>
              <a:t>2025/2/14</a:t>
            </a:r>
            <a:endParaRPr lang="en-US" dirty="0"/>
          </a:p>
        </p:txBody>
      </p:sp>
      <p:sp>
        <p:nvSpPr>
          <p:cNvPr id="245" name="页脚占位符 2"/>
          <p:cNvSpPr>
            <a:spLocks noGrp="1"/>
          </p:cNvSpPr>
          <p:nvPr>
            <p:ph type="ftr" sz="quarter" idx="11"/>
          </p:nvPr>
        </p:nvSpPr>
        <p:spPr/>
        <p:txBody>
          <a:bodyPr/>
          <a:lstStyle/>
          <a:p>
            <a:pPr rtl="0"/>
            <a:r>
              <a:rPr lang="en-US"/>
              <a:t>The First LHAASO Collaboration Meeting, Thailand, Feb 13-16, 2025</a:t>
            </a:r>
            <a:endParaRPr lang="en-US" dirty="0"/>
          </a:p>
        </p:txBody>
      </p:sp>
      <p:sp>
        <p:nvSpPr>
          <p:cNvPr id="246" name="灯片编号占位符 3"/>
          <p:cNvSpPr>
            <a:spLocks noGrp="1"/>
          </p:cNvSpPr>
          <p:nvPr>
            <p:ph type="sldNum" sz="quarter" idx="12"/>
          </p:nvPr>
        </p:nvSpPr>
        <p:spPr/>
        <p:txBody>
          <a:bodyPr/>
          <a:lstStyle/>
          <a:p>
            <a:pPr rtl="0"/>
            <a:fld id="{3A98EE3D-8CD1-4C3F-BD1C-C98C9596463C}" type="slidenum">
              <a:rPr lang="en-US" smtClean="0"/>
            </a:fld>
            <a:endParaRPr lang="en-US" dirty="0"/>
          </a:p>
        </p:txBody>
      </p:sp>
      <p:pic>
        <p:nvPicPr>
          <p:cNvPr id="247" name="图片 5"/>
          <p:cNvPicPr>
            <a:picLocks noChangeAspect="1"/>
          </p:cNvPicPr>
          <p:nvPr/>
        </p:nvPicPr>
        <p:blipFill>
          <a:blip r:embed="rId1"/>
          <a:stretch>
            <a:fillRect/>
          </a:stretch>
        </p:blipFill>
        <p:spPr>
          <a:xfrm>
            <a:off x="481012" y="561975"/>
            <a:ext cx="11229975" cy="5734050"/>
          </a:xfrm>
          <a:prstGeom prst="rect">
            <a:avLst/>
          </a:prstGeom>
        </p:spPr>
      </p:pic>
      <p:sp>
        <p:nvSpPr>
          <p:cNvPr id="248" name="灯片编号占位符 3"/>
          <p:cNvSpPr>
            <a:spLocks noGrp="1"/>
          </p:cNvSpPr>
          <p:nvPr>
            <p:ph type="sldNum" sz="quarter" idx="13"/>
          </p:nvPr>
        </p:nvSpPr>
        <p:spPr/>
        <p:txBody>
          <a:bodyPr rtlCol="0"/>
          <a:lstStyle/>
          <a:p>
            <a:pPr rtl="0"/>
            <a:fld id="{3A98EE3D-8CD1-4C3F-BD1C-C98C9596463C}" type="slidenum">
              <a:rPr lang="en-US" smtClean="0"/>
            </a:fld>
            <a:endParaRPr lang="en-US" dirty="0"/>
          </a:p>
        </p:txBody>
      </p:sp>
      <p:sp>
        <p:nvSpPr>
          <p:cNvPr id="249" name="页脚占位符 2"/>
          <p:cNvSpPr>
            <a:spLocks noGrp="1"/>
          </p:cNvSpPr>
          <p:nvPr>
            <p:ph type="ftr" sz="quarter" idx="14"/>
          </p:nvPr>
        </p:nvSpPr>
        <p:spPr/>
        <p:txBody>
          <a:bodyPr rtlCol="0"/>
          <a:lstStyle/>
          <a:p>
            <a:r>
              <a:t>LHAASO Collaboration Meeting, Oct. 222025</a:t>
            </a:r>
          </a:p>
        </p:txBody>
      </p:sp>
      <p:sp>
        <p:nvSpPr>
          <p:cNvPr id="250" name="日期占位符 1"/>
          <p:cNvSpPr>
            <a:spLocks noGrp="1"/>
          </p:cNvSpPr>
          <p:nvPr>
            <p:ph type="dt" sz="half" idx="15"/>
          </p:nvPr>
        </p:nvSpPr>
        <p:spPr/>
        <p:txBody>
          <a:bodyPr rtlCol="0"/>
          <a:lstStyle/>
          <a:p>
            <a:r>
              <a:t>2025/10/22</a:t>
            </a:r>
          </a:p>
        </p:txBody>
      </p:sp>
      <p:sp>
        <p:nvSpPr>
          <p:cNvPr id="251" name="灯片编号占位符 3"/>
          <p:cNvSpPr>
            <a:spLocks noGrp="1"/>
          </p:cNvSpPr>
          <p:nvPr>
            <p:ph type="sldNum" sz="quarter" idx="16"/>
          </p:nvPr>
        </p:nvSpPr>
        <p:spPr/>
        <p:txBody>
          <a:bodyPr rtlCol="0"/>
          <a:lstStyle/>
          <a:p>
            <a:pPr rtl="0"/>
            <a:fld id="{3A98EE3D-8CD1-4C3F-BD1C-C98C9596463C}" type="slidenum">
              <a:rPr lang="en-US" smtClean="0"/>
            </a:fld>
            <a:endParaRPr lang="en-US" dirty="0"/>
          </a:p>
        </p:txBody>
      </p:sp>
      <p:sp>
        <p:nvSpPr>
          <p:cNvPr id="252" name="页脚占位符 2"/>
          <p:cNvSpPr>
            <a:spLocks noGrp="1"/>
          </p:cNvSpPr>
          <p:nvPr>
            <p:ph type="ftr" sz="quarter" idx="17"/>
          </p:nvPr>
        </p:nvSpPr>
        <p:spPr/>
        <p:txBody>
          <a:bodyPr rtlCol="0"/>
          <a:lstStyle/>
          <a:p>
            <a:r>
              <a:t>LHAASO Collaboration Meeting</a:t>
            </a:r>
          </a:p>
        </p:txBody>
      </p:sp>
      <p:sp>
        <p:nvSpPr>
          <p:cNvPr id="253" name="日期占位符 1"/>
          <p:cNvSpPr>
            <a:spLocks noGrp="1"/>
          </p:cNvSpPr>
          <p:nvPr>
            <p:ph type="dt" sz="half" idx="18"/>
          </p:nvPr>
        </p:nvSpPr>
        <p:spPr/>
        <p:txBody>
          <a:bodyPr rtlCol="0"/>
          <a:lstStyle/>
          <a:p>
            <a:r>
              <a:t>2025/10/22</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254" name=""/>
        <p:cNvGrpSpPr/>
        <p:nvPr/>
      </p:nvGrpSpPr>
      <p:grpSpPr>
        <a:xfrm>
          <a:off x="0" y="0"/>
          <a:ext cx="0" cy="0"/>
          <a:chOff x="0" y="0"/>
          <a:chExt cx="0" cy="0"/>
        </a:xfrm>
      </p:grpSpPr>
      <p:sp>
        <p:nvSpPr>
          <p:cNvPr id="255" name="日期占位符 1"/>
          <p:cNvSpPr>
            <a:spLocks noGrp="1"/>
          </p:cNvSpPr>
          <p:nvPr>
            <p:ph type="dt" sz="half" idx="10"/>
          </p:nvPr>
        </p:nvSpPr>
        <p:spPr/>
        <p:txBody>
          <a:bodyPr/>
          <a:lstStyle/>
          <a:p>
            <a:pPr rtl="0"/>
            <a:r>
              <a:rPr lang="en-US" altLang="zh-CN"/>
              <a:t>2025/2/14</a:t>
            </a:r>
            <a:endParaRPr lang="en-US" dirty="0"/>
          </a:p>
        </p:txBody>
      </p:sp>
      <p:sp>
        <p:nvSpPr>
          <p:cNvPr id="256" name="页脚占位符 2"/>
          <p:cNvSpPr>
            <a:spLocks noGrp="1"/>
          </p:cNvSpPr>
          <p:nvPr>
            <p:ph type="ftr" sz="quarter" idx="11"/>
          </p:nvPr>
        </p:nvSpPr>
        <p:spPr/>
        <p:txBody>
          <a:bodyPr/>
          <a:lstStyle/>
          <a:p>
            <a:pPr rtl="0"/>
            <a:r>
              <a:rPr lang="en-US"/>
              <a:t>The First LHAASO Collaboration Meeting, Thailand, Feb 13-16, 2025</a:t>
            </a:r>
            <a:endParaRPr lang="en-US" dirty="0"/>
          </a:p>
        </p:txBody>
      </p:sp>
      <p:sp>
        <p:nvSpPr>
          <p:cNvPr id="257" name="灯片编号占位符 3"/>
          <p:cNvSpPr>
            <a:spLocks noGrp="1"/>
          </p:cNvSpPr>
          <p:nvPr>
            <p:ph type="sldNum" sz="quarter" idx="12"/>
          </p:nvPr>
        </p:nvSpPr>
        <p:spPr/>
        <p:txBody>
          <a:bodyPr/>
          <a:lstStyle/>
          <a:p>
            <a:pPr rtl="0"/>
            <a:fld id="{3A98EE3D-8CD1-4C3F-BD1C-C98C9596463C}" type="slidenum">
              <a:rPr lang="en-US" smtClean="0"/>
            </a:fld>
            <a:endParaRPr lang="en-US" dirty="0"/>
          </a:p>
        </p:txBody>
      </p:sp>
      <p:pic>
        <p:nvPicPr>
          <p:cNvPr id="258" name="图片 5"/>
          <p:cNvPicPr>
            <a:picLocks noChangeAspect="1"/>
          </p:cNvPicPr>
          <p:nvPr/>
        </p:nvPicPr>
        <p:blipFill>
          <a:blip r:embed="rId1"/>
          <a:stretch>
            <a:fillRect/>
          </a:stretch>
        </p:blipFill>
        <p:spPr>
          <a:xfrm>
            <a:off x="2900362" y="561975"/>
            <a:ext cx="6391275" cy="5734050"/>
          </a:xfrm>
          <a:prstGeom prst="rect">
            <a:avLst/>
          </a:prstGeom>
        </p:spPr>
      </p:pic>
      <p:sp>
        <p:nvSpPr>
          <p:cNvPr id="259" name="灯片编号占位符 3"/>
          <p:cNvSpPr>
            <a:spLocks noGrp="1"/>
          </p:cNvSpPr>
          <p:nvPr>
            <p:ph type="sldNum" sz="quarter" idx="13"/>
          </p:nvPr>
        </p:nvSpPr>
        <p:spPr/>
        <p:txBody>
          <a:bodyPr rtlCol="0"/>
          <a:lstStyle/>
          <a:p>
            <a:pPr rtl="0"/>
            <a:fld id="{3A98EE3D-8CD1-4C3F-BD1C-C98C9596463C}" type="slidenum">
              <a:rPr lang="en-US" smtClean="0"/>
            </a:fld>
            <a:endParaRPr lang="en-US" dirty="0"/>
          </a:p>
        </p:txBody>
      </p:sp>
      <p:sp>
        <p:nvSpPr>
          <p:cNvPr id="260" name="页脚占位符 2"/>
          <p:cNvSpPr>
            <a:spLocks noGrp="1"/>
          </p:cNvSpPr>
          <p:nvPr>
            <p:ph type="ftr" sz="quarter" idx="14"/>
          </p:nvPr>
        </p:nvSpPr>
        <p:spPr/>
        <p:txBody>
          <a:bodyPr rtlCol="0"/>
          <a:lstStyle/>
          <a:p>
            <a:r>
              <a:t>LHAASO Collaboration Meeting, Oct. 222025</a:t>
            </a:r>
          </a:p>
        </p:txBody>
      </p:sp>
      <p:sp>
        <p:nvSpPr>
          <p:cNvPr id="261" name="日期占位符 1"/>
          <p:cNvSpPr>
            <a:spLocks noGrp="1"/>
          </p:cNvSpPr>
          <p:nvPr>
            <p:ph type="dt" sz="half" idx="15"/>
          </p:nvPr>
        </p:nvSpPr>
        <p:spPr/>
        <p:txBody>
          <a:bodyPr rtlCol="0"/>
          <a:lstStyle/>
          <a:p>
            <a:r>
              <a:t>2025/10/22</a:t>
            </a:r>
          </a:p>
        </p:txBody>
      </p:sp>
      <p:sp>
        <p:nvSpPr>
          <p:cNvPr id="262" name="灯片编号占位符 3"/>
          <p:cNvSpPr>
            <a:spLocks noGrp="1"/>
          </p:cNvSpPr>
          <p:nvPr>
            <p:ph type="sldNum" sz="quarter" idx="16"/>
          </p:nvPr>
        </p:nvSpPr>
        <p:spPr/>
        <p:txBody>
          <a:bodyPr rtlCol="0"/>
          <a:lstStyle/>
          <a:p>
            <a:pPr rtl="0"/>
            <a:fld id="{3A98EE3D-8CD1-4C3F-BD1C-C98C9596463C}" type="slidenum">
              <a:rPr lang="en-US" smtClean="0"/>
            </a:fld>
            <a:endParaRPr lang="en-US" dirty="0"/>
          </a:p>
        </p:txBody>
      </p:sp>
      <p:sp>
        <p:nvSpPr>
          <p:cNvPr id="263" name="页脚占位符 2"/>
          <p:cNvSpPr>
            <a:spLocks noGrp="1"/>
          </p:cNvSpPr>
          <p:nvPr>
            <p:ph type="ftr" sz="quarter" idx="17"/>
          </p:nvPr>
        </p:nvSpPr>
        <p:spPr/>
        <p:txBody>
          <a:bodyPr rtlCol="0"/>
          <a:lstStyle/>
          <a:p>
            <a:r>
              <a:t>LHAASO Collaboration Meeting</a:t>
            </a:r>
          </a:p>
        </p:txBody>
      </p:sp>
      <p:sp>
        <p:nvSpPr>
          <p:cNvPr id="264" name="日期占位符 1"/>
          <p:cNvSpPr>
            <a:spLocks noGrp="1"/>
          </p:cNvSpPr>
          <p:nvPr>
            <p:ph type="dt" sz="half" idx="18"/>
          </p:nvPr>
        </p:nvSpPr>
        <p:spPr/>
        <p:txBody>
          <a:bodyPr rtlCol="0"/>
          <a:lstStyle/>
          <a:p>
            <a:r>
              <a:t>2025/10/22</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265" name=""/>
        <p:cNvGrpSpPr/>
        <p:nvPr/>
      </p:nvGrpSpPr>
      <p:grpSpPr>
        <a:xfrm>
          <a:off x="0" y="0"/>
          <a:ext cx="0" cy="0"/>
          <a:chOff x="0" y="0"/>
          <a:chExt cx="0" cy="0"/>
        </a:xfrm>
      </p:grpSpPr>
      <p:sp>
        <p:nvSpPr>
          <p:cNvPr id="266" name="日期占位符 3"/>
          <p:cNvSpPr>
            <a:spLocks noGrp="1"/>
          </p:cNvSpPr>
          <p:nvPr>
            <p:ph type="dt" sz="half" idx="10"/>
          </p:nvPr>
        </p:nvSpPr>
        <p:spPr/>
        <p:txBody>
          <a:bodyPr/>
          <a:lstStyle/>
          <a:p>
            <a:pPr rtl="0"/>
            <a:r>
              <a:rPr lang="en-US" altLang="zh-CN"/>
              <a:t>2025/2/14</a:t>
            </a:r>
            <a:endParaRPr lang="en-US" dirty="0"/>
          </a:p>
        </p:txBody>
      </p:sp>
      <p:sp>
        <p:nvSpPr>
          <p:cNvPr id="267" name="页脚占位符 4"/>
          <p:cNvSpPr>
            <a:spLocks noGrp="1"/>
          </p:cNvSpPr>
          <p:nvPr>
            <p:ph type="ftr" sz="quarter" idx="11"/>
          </p:nvPr>
        </p:nvSpPr>
        <p:spPr/>
        <p:txBody>
          <a:bodyPr/>
          <a:lstStyle/>
          <a:p>
            <a:pPr rtl="0"/>
            <a:r>
              <a:rPr lang="en-US"/>
              <a:t>The First LHAASO Collaboration Meeting, Thailand, Feb 13-16, 2025</a:t>
            </a:r>
            <a:endParaRPr lang="en-US" dirty="0"/>
          </a:p>
        </p:txBody>
      </p:sp>
      <p:sp>
        <p:nvSpPr>
          <p:cNvPr id="268" name="灯片编号占位符 5"/>
          <p:cNvSpPr>
            <a:spLocks noGrp="1"/>
          </p:cNvSpPr>
          <p:nvPr>
            <p:ph type="sldNum" sz="quarter" idx="12"/>
          </p:nvPr>
        </p:nvSpPr>
        <p:spPr/>
        <p:txBody>
          <a:bodyPr/>
          <a:lstStyle/>
          <a:p>
            <a:pPr rtl="0"/>
            <a:fld id="{3A98EE3D-8CD1-4C3F-BD1C-C98C9596463C}" type="slidenum">
              <a:rPr lang="en-US" smtClean="0"/>
            </a:fld>
            <a:endParaRPr lang="en-US" dirty="0"/>
          </a:p>
        </p:txBody>
      </p:sp>
      <p:pic>
        <p:nvPicPr>
          <p:cNvPr id="269" name="图片 2"/>
          <p:cNvPicPr>
            <a:picLocks noChangeAspect="1"/>
          </p:cNvPicPr>
          <p:nvPr/>
        </p:nvPicPr>
        <p:blipFill>
          <a:blip r:embed="rId1"/>
          <a:stretch>
            <a:fillRect/>
          </a:stretch>
        </p:blipFill>
        <p:spPr>
          <a:xfrm>
            <a:off x="1089891" y="12195"/>
            <a:ext cx="9744210" cy="6776530"/>
          </a:xfrm>
          <a:prstGeom prst="rect">
            <a:avLst/>
          </a:prstGeom>
        </p:spPr>
      </p:pic>
      <p:sp>
        <p:nvSpPr>
          <p:cNvPr id="270" name="幻灯片编号占位符 9"/>
          <p:cNvSpPr>
            <a:spLocks noGrp="1"/>
          </p:cNvSpPr>
          <p:nvPr>
            <p:ph type="sldNum" sz="quarter" idx="13"/>
          </p:nvPr>
        </p:nvSpPr>
        <p:spPr/>
        <p:txBody>
          <a:bodyPr rtlCol="0"/>
          <a:lstStyle/>
          <a:p>
            <a:pPr rtl="0"/>
            <a:fld id="{3A98EE3D-8CD1-4C3F-BD1C-C98C9596463C}" type="slidenum">
              <a:rPr lang="en-US" smtClean="0"/>
            </a:fld>
            <a:endParaRPr lang="en-US" dirty="0"/>
          </a:p>
        </p:txBody>
      </p:sp>
      <p:sp>
        <p:nvSpPr>
          <p:cNvPr id="271" name="页脚占位符 8"/>
          <p:cNvSpPr>
            <a:spLocks noGrp="1"/>
          </p:cNvSpPr>
          <p:nvPr>
            <p:ph type="ftr" sz="quarter" idx="14"/>
          </p:nvPr>
        </p:nvSpPr>
        <p:spPr/>
        <p:txBody>
          <a:bodyPr rtlCol="0"/>
          <a:lstStyle/>
          <a:p>
            <a:r>
              <a:t>LHAASO Collaboration Meeting, Oct. 222025</a:t>
            </a:r>
          </a:p>
        </p:txBody>
      </p:sp>
      <p:sp>
        <p:nvSpPr>
          <p:cNvPr id="272" name="日期占位符 7"/>
          <p:cNvSpPr>
            <a:spLocks noGrp="1"/>
          </p:cNvSpPr>
          <p:nvPr>
            <p:ph type="dt" sz="half" idx="15"/>
          </p:nvPr>
        </p:nvSpPr>
        <p:spPr/>
        <p:txBody>
          <a:bodyPr rtlCol="0"/>
          <a:lstStyle/>
          <a:p>
            <a:r>
              <a:t>2025/10/22</a:t>
            </a:r>
          </a:p>
        </p:txBody>
      </p:sp>
      <p:sp>
        <p:nvSpPr>
          <p:cNvPr id="273" name="幻灯片编号占位符 9"/>
          <p:cNvSpPr>
            <a:spLocks noGrp="1"/>
          </p:cNvSpPr>
          <p:nvPr>
            <p:ph type="sldNum" sz="quarter" idx="16"/>
          </p:nvPr>
        </p:nvSpPr>
        <p:spPr/>
        <p:txBody>
          <a:bodyPr rtlCol="0"/>
          <a:lstStyle/>
          <a:p>
            <a:pPr rtl="0"/>
            <a:fld id="{3A98EE3D-8CD1-4C3F-BD1C-C98C9596463C}" type="slidenum">
              <a:rPr lang="en-US" smtClean="0"/>
            </a:fld>
            <a:endParaRPr lang="en-US" dirty="0"/>
          </a:p>
        </p:txBody>
      </p:sp>
      <p:sp>
        <p:nvSpPr>
          <p:cNvPr id="274" name="页脚占位符 8"/>
          <p:cNvSpPr>
            <a:spLocks noGrp="1"/>
          </p:cNvSpPr>
          <p:nvPr>
            <p:ph type="ftr" sz="quarter" idx="17"/>
          </p:nvPr>
        </p:nvSpPr>
        <p:spPr/>
        <p:txBody>
          <a:bodyPr rtlCol="0"/>
          <a:lstStyle/>
          <a:p>
            <a:r>
              <a:t>LHAASO Collaboration Meeting</a:t>
            </a:r>
          </a:p>
        </p:txBody>
      </p:sp>
      <p:sp>
        <p:nvSpPr>
          <p:cNvPr id="275" name="日期占位符 7"/>
          <p:cNvSpPr>
            <a:spLocks noGrp="1"/>
          </p:cNvSpPr>
          <p:nvPr>
            <p:ph type="dt" sz="half" idx="18"/>
          </p:nvPr>
        </p:nvSpPr>
        <p:spPr/>
        <p:txBody>
          <a:bodyPr rtlCol="0"/>
          <a:lstStyle/>
          <a:p>
            <a:r>
              <a:t>2025/10/22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276" name=""/>
        <p:cNvGrpSpPr/>
        <p:nvPr/>
      </p:nvGrpSpPr>
      <p:grpSpPr>
        <a:xfrm>
          <a:off x="0" y="0"/>
          <a:ext cx="0" cy="0"/>
          <a:chOff x="0" y="0"/>
          <a:chExt cx="0" cy="0"/>
        </a:xfrm>
      </p:grpSpPr>
      <p:sp>
        <p:nvSpPr>
          <p:cNvPr id="277" name="日期占位符 7"/>
          <p:cNvSpPr>
            <a:spLocks noGrp="1"/>
          </p:cNvSpPr>
          <p:nvPr>
            <p:ph type="dt" sz="half" idx="10"/>
          </p:nvPr>
        </p:nvSpPr>
        <p:spPr/>
        <p:txBody>
          <a:bodyPr rtlCol="0"/>
          <a:p>
            <a:r>
              <a:t>2025/10/22</a:t>
            </a:r>
          </a:p>
        </p:txBody>
      </p:sp>
      <p:sp>
        <p:nvSpPr>
          <p:cNvPr id="278" name="页脚占位符 8"/>
          <p:cNvSpPr>
            <a:spLocks noGrp="1"/>
          </p:cNvSpPr>
          <p:nvPr>
            <p:ph type="ftr" sz="quarter" idx="11"/>
          </p:nvPr>
        </p:nvSpPr>
        <p:spPr/>
        <p:txBody>
          <a:bodyPr rtlCol="0"/>
          <a:p>
            <a:r>
              <a:t>LHAASO Collaboration Meeting</a:t>
            </a:r>
          </a:p>
        </p:txBody>
      </p:sp>
      <p:sp>
        <p:nvSpPr>
          <p:cNvPr id="279" name="幻灯片编号占位符 9"/>
          <p:cNvSpPr>
            <a:spLocks noGrp="1"/>
          </p:cNvSpPr>
          <p:nvPr>
            <p:ph type="sldNum" sz="quarter" idx="12"/>
          </p:nvPr>
        </p:nvSpPr>
        <p:spPr/>
        <p:txBody>
          <a:bodyPr rtlCol="0"/>
          <a:p>
            <a:pPr rtl="0"/>
            <a:fld id="{3A98EE3D-8CD1-4C3F-BD1C-C98C9596463C}" type="slidenum">
              <a:rPr lang="en-US" smtClean="0"/>
            </a:fld>
            <a:endParaRPr lang="en-US" dirty="0"/>
          </a:p>
        </p:txBody>
      </p:sp>
      <p:pic>
        <p:nvPicPr>
          <p:cNvPr id="280" name="图片 279"/>
          <p:cNvPicPr>
            <a:picLocks noChangeAspect="1"/>
          </p:cNvPicPr>
          <p:nvPr/>
        </p:nvPicPr>
        <p:blipFill>
          <a:blip r:embed="rId1"/>
          <a:stretch>
            <a:fillRect/>
          </a:stretch>
        </p:blipFill>
        <p:spPr>
          <a:xfrm>
            <a:off x="0" y="3356753"/>
            <a:ext cx="6260592" cy="3351493"/>
          </a:xfrm>
          <a:prstGeom prst="rect">
            <a:avLst/>
          </a:prstGeom>
        </p:spPr>
      </p:pic>
      <p:pic>
        <p:nvPicPr>
          <p:cNvPr id="281" name="图片 280"/>
          <p:cNvPicPr>
            <a:picLocks noChangeAspect="1"/>
          </p:cNvPicPr>
          <p:nvPr/>
        </p:nvPicPr>
        <p:blipFill>
          <a:blip r:embed="rId2"/>
          <a:stretch>
            <a:fillRect/>
          </a:stretch>
        </p:blipFill>
        <p:spPr>
          <a:xfrm>
            <a:off x="0" y="0"/>
            <a:ext cx="6260592" cy="3284066"/>
          </a:xfrm>
          <a:prstGeom prst="rect">
            <a:avLst/>
          </a:prstGeom>
        </p:spPr>
      </p:pic>
      <p:pic>
        <p:nvPicPr>
          <p:cNvPr id="282" name="图片 281"/>
          <p:cNvPicPr>
            <a:picLocks noChangeAspect="1"/>
          </p:cNvPicPr>
          <p:nvPr/>
        </p:nvPicPr>
        <p:blipFill>
          <a:blip r:embed="rId3"/>
          <a:stretch>
            <a:fillRect/>
          </a:stretch>
        </p:blipFill>
        <p:spPr>
          <a:xfrm>
            <a:off x="6260592" y="0"/>
            <a:ext cx="5931406" cy="3356753"/>
          </a:xfrm>
          <a:prstGeom prst="rect">
            <a:avLst/>
          </a:prstGeom>
        </p:spPr>
      </p:pic>
      <p:pic>
        <p:nvPicPr>
          <p:cNvPr id="283" name="图片 282"/>
          <p:cNvPicPr>
            <a:picLocks noChangeAspect="1"/>
          </p:cNvPicPr>
          <p:nvPr/>
        </p:nvPicPr>
        <p:blipFill>
          <a:blip r:embed="rId4"/>
          <a:stretch>
            <a:fillRect/>
          </a:stretch>
        </p:blipFill>
        <p:spPr>
          <a:xfrm>
            <a:off x="6260592" y="3356753"/>
            <a:ext cx="5931406" cy="335149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284" name=""/>
        <p:cNvGrpSpPr/>
        <p:nvPr/>
      </p:nvGrpSpPr>
      <p:grpSpPr>
        <a:xfrm>
          <a:off x="0" y="0"/>
          <a:ext cx="0" cy="0"/>
          <a:chOff x="0" y="0"/>
          <a:chExt cx="0" cy="0"/>
        </a:xfrm>
      </p:grpSpPr>
      <p:sp>
        <p:nvSpPr>
          <p:cNvPr id="285" name="标题 1"/>
          <p:cNvSpPr>
            <a:spLocks noGrp="1"/>
          </p:cNvSpPr>
          <p:nvPr>
            <p:ph type="title"/>
          </p:nvPr>
        </p:nvSpPr>
        <p:spPr>
          <a:xfrm>
            <a:off x="301658" y="70559"/>
            <a:ext cx="11444140" cy="749572"/>
          </a:xfrm>
          <a:solidFill>
            <a:schemeClr val="bg1"/>
          </a:solidFill>
        </p:spPr>
        <p:txBody>
          <a:bodyPr/>
          <a:lstStyle/>
          <a:p>
            <a:pPr algn="ctr"/>
            <a:r>
              <a:rPr lang="en-US" altLang="zh-CN" dirty="0"/>
              <a:t>LHAASO Manuscripts</a:t>
            </a:r>
            <a:endParaRPr lang="zh-CN" altLang="en-US" dirty="0"/>
          </a:p>
        </p:txBody>
      </p:sp>
      <p:sp>
        <p:nvSpPr>
          <p:cNvPr id="286" name="内容占位符 2"/>
          <p:cNvSpPr>
            <a:spLocks noGrp="1"/>
          </p:cNvSpPr>
          <p:nvPr>
            <p:ph idx="1"/>
          </p:nvPr>
        </p:nvSpPr>
        <p:spPr>
          <a:xfrm>
            <a:off x="999242" y="1142046"/>
            <a:ext cx="10426046" cy="5194169"/>
          </a:xfrm>
        </p:spPr>
        <p:txBody>
          <a:bodyPr>
            <a:normAutofit/>
          </a:bodyPr>
          <a:lstStyle/>
          <a:p>
            <a:pPr marL="0" indent="0" defTabSz="914400" eaLnBrk="0" fontAlgn="base" hangingPunct="0">
              <a:lnSpc>
                <a:spcPct val="100000"/>
              </a:lnSpc>
              <a:spcBef>
                <a:spcPct val="0"/>
              </a:spcBef>
              <a:spcAft>
                <a:spcPct val="0"/>
              </a:spcAft>
              <a:buClrTx/>
              <a:buSzTx/>
              <a:buNone/>
            </a:pPr>
            <a:r>
              <a:rPr lang="en-US" altLang="zh-CN" sz="1000" dirty="0">
                <a:solidFill>
                  <a:srgbClr val="FF0000"/>
                </a:solidFill>
                <a:latin typeface="Times New Roman" panose="02020503050405090304" pitchFamily="18" charset="0"/>
                <a:cs typeface="Times New Roman" panose="02020503050405090304" pitchFamily="18" charset="0"/>
              </a:rPr>
              <a:t>MS0(DD):</a:t>
            </a:r>
            <a:r>
              <a:rPr lang="en-US" altLang="zh-CN" sz="1000" b="1" dirty="0">
                <a:solidFill>
                  <a:srgbClr val="5D5D5D"/>
                </a:solidFill>
                <a:latin typeface="Times New Roman" panose="02020503050405090304" pitchFamily="18" charset="0"/>
                <a:cs typeface="Times New Roman" panose="02020503050405090304" pitchFamily="18" charset="0"/>
              </a:rPr>
              <a:t>Geometrical reconstruction of fluorescence events observed by the LHAASO experiment </a:t>
            </a:r>
            <a:r>
              <a:rPr lang="en-US" altLang="zh-CN" sz="1000" b="0" i="0" u="none" strike="noStrike" baseline="0" dirty="0">
                <a:latin typeface="Times New Roman" panose="02020503050405090304" pitchFamily="18" charset="0"/>
                <a:cs typeface="Times New Roman" panose="02020503050405090304" pitchFamily="18" charset="0"/>
              </a:rPr>
              <a:t>Chinese Physics C Vol. 45, No. 4 (2021) 045101  </a:t>
            </a:r>
            <a:r>
              <a:rPr lang="en-US" altLang="zh-CN" sz="1000" b="1" i="0" u="none" strike="noStrike" baseline="0" dirty="0">
                <a:latin typeface="Times New Roman" panose="02020503050405090304" pitchFamily="18" charset="0"/>
                <a:cs typeface="Times New Roman" panose="02020503050405090304" pitchFamily="18" charset="0"/>
              </a:rPr>
              <a:t>DOI: </a:t>
            </a:r>
            <a:r>
              <a:rPr lang="zh-CN" altLang="zh-CN" sz="1000" dirty="0">
                <a:latin typeface="Times New Roman" panose="02020503050405090304" pitchFamily="18" charset="0"/>
                <a:cs typeface="Times New Roman" panose="02020503050405090304" pitchFamily="18" charset="0"/>
                <a:hlinkClick r:id="rId1"/>
              </a:rPr>
              <a:t>10.1088/1674-1137/abdeaa</a:t>
            </a:r>
            <a:r>
              <a:rPr lang="zh-CN" altLang="zh-CN" sz="1000" dirty="0">
                <a:latin typeface="Times New Roman" panose="02020503050405090304" pitchFamily="18" charset="0"/>
                <a:cs typeface="Times New Roman" panose="02020503050405090304" pitchFamily="18" charset="0"/>
              </a:rPr>
              <a:t> </a:t>
            </a:r>
            <a:r>
              <a:rPr lang="en-US" altLang="zh-CN" sz="1000" dirty="0">
                <a:latin typeface="Times New Roman" panose="02020503050405090304" pitchFamily="18" charset="0"/>
                <a:cs typeface="Times New Roman" panose="02020503050405090304" pitchFamily="18" charset="0"/>
              </a:rPr>
              <a:t> </a:t>
            </a:r>
            <a:r>
              <a:rPr lang="en-US" altLang="zh-CN" sz="1000" b="0" i="0" u="none" strike="noStrike" baseline="0" dirty="0">
                <a:solidFill>
                  <a:srgbClr val="FF0000"/>
                </a:solidFill>
                <a:latin typeface="Times New Roman" panose="02020503050405090304" pitchFamily="18" charset="0"/>
                <a:cs typeface="Times New Roman" panose="02020503050405090304" pitchFamily="18" charset="0"/>
              </a:rPr>
              <a:t>Published April 2021 </a:t>
            </a:r>
            <a:endParaRPr lang="en-US" altLang="zh-CN" sz="1000" b="0" i="0" u="none" strike="noStrike" baseline="0" dirty="0">
              <a:solidFill>
                <a:schemeClr val="accent1"/>
              </a:solidFill>
              <a:latin typeface="Times New Roman" panose="02020503050405090304" pitchFamily="18" charset="0"/>
              <a:cs typeface="Times New Roman" panose="02020503050405090304" pitchFamily="18" charset="0"/>
            </a:endParaRPr>
          </a:p>
          <a:p>
            <a:pPr marL="0" indent="0" defTabSz="914400" eaLnBrk="0" fontAlgn="base" hangingPunct="0">
              <a:lnSpc>
                <a:spcPct val="100000"/>
              </a:lnSpc>
              <a:spcBef>
                <a:spcPct val="0"/>
              </a:spcBef>
              <a:spcAft>
                <a:spcPct val="0"/>
              </a:spcAft>
              <a:buClrTx/>
              <a:buSzTx/>
              <a:buNone/>
            </a:pPr>
            <a:r>
              <a:rPr lang="en-US" altLang="zh-CN" sz="1000" dirty="0">
                <a:solidFill>
                  <a:srgbClr val="FF0000"/>
                </a:solidFill>
                <a:latin typeface="Times New Roman" panose="02020503050405090304" pitchFamily="18" charset="0"/>
                <a:cs typeface="Times New Roman" panose="02020503050405090304" pitchFamily="18" charset="0"/>
              </a:rPr>
              <a:t>MS1(DD):</a:t>
            </a:r>
            <a:r>
              <a:rPr lang="en-US" altLang="zh-CN" sz="1000" b="0" i="0" dirty="0">
                <a:solidFill>
                  <a:srgbClr val="5D5D5D"/>
                </a:solidFill>
                <a:effectLst/>
                <a:latin typeface="Times New Roman" panose="02020503050405090304" pitchFamily="18" charset="0"/>
                <a:cs typeface="Times New Roman" panose="02020503050405090304" pitchFamily="18" charset="0"/>
              </a:rPr>
              <a:t> </a:t>
            </a:r>
            <a:r>
              <a:rPr lang="en-US" altLang="zh-CN" sz="1000" b="1" i="0" dirty="0">
                <a:solidFill>
                  <a:srgbClr val="5D5D5D"/>
                </a:solidFill>
                <a:effectLst/>
                <a:latin typeface="Times New Roman" panose="02020503050405090304" pitchFamily="18" charset="0"/>
                <a:cs typeface="Times New Roman" panose="02020503050405090304" pitchFamily="18" charset="0"/>
              </a:rPr>
              <a:t>Construction and on-site performance of the LHAASO WFCTA camera</a:t>
            </a:r>
            <a:r>
              <a:rPr lang="en-US" altLang="zh-CN" sz="1000" b="0" i="0" dirty="0">
                <a:solidFill>
                  <a:srgbClr val="5D5D5D"/>
                </a:solidFill>
                <a:effectLst/>
                <a:latin typeface="Times New Roman" panose="02020503050405090304" pitchFamily="18" charset="0"/>
                <a:cs typeface="Times New Roman" panose="02020503050405090304" pitchFamily="18" charset="0"/>
              </a:rPr>
              <a:t> </a:t>
            </a:r>
            <a:r>
              <a:rPr lang="fr-FR" altLang="zh-CN" sz="1000" b="0" i="0" u="none" strike="noStrike" baseline="0" dirty="0" err="1">
                <a:solidFill>
                  <a:srgbClr val="131413"/>
                </a:solidFill>
                <a:latin typeface="Times New Roman" panose="02020503050405090304" pitchFamily="18" charset="0"/>
                <a:cs typeface="Times New Roman" panose="02020503050405090304" pitchFamily="18" charset="0"/>
              </a:rPr>
              <a:t>Eur</a:t>
            </a:r>
            <a:r>
              <a:rPr lang="fr-FR" altLang="zh-CN" sz="1000" b="0" i="0" u="none" strike="noStrike" baseline="0" dirty="0">
                <a:solidFill>
                  <a:srgbClr val="131413"/>
                </a:solidFill>
                <a:latin typeface="Times New Roman" panose="02020503050405090304" pitchFamily="18" charset="0"/>
                <a:cs typeface="Times New Roman" panose="02020503050405090304" pitchFamily="18" charset="0"/>
              </a:rPr>
              <a:t>. Phys. J. C (2021) 81:657 </a:t>
            </a:r>
            <a:r>
              <a:rPr lang="en-US" altLang="zh-CN" sz="1000" b="0" i="0" u="none" strike="noStrike" baseline="0" dirty="0">
                <a:solidFill>
                  <a:srgbClr val="131413"/>
                </a:solidFill>
                <a:latin typeface="Times New Roman" panose="02020503050405090304" pitchFamily="18" charset="0"/>
                <a:cs typeface="Times New Roman" panose="02020503050405090304" pitchFamily="18" charset="0"/>
                <a:hlinkClick r:id="rId2"/>
              </a:rPr>
              <a:t>https://doi.org/10.1140/epjc/s10052-021-09414-z</a:t>
            </a:r>
            <a:r>
              <a:rPr lang="en-US" altLang="zh-CN" sz="1000" b="0" i="0" u="none" strike="noStrike" baseline="0" dirty="0">
                <a:solidFill>
                  <a:srgbClr val="131413"/>
                </a:solidFill>
                <a:latin typeface="Times New Roman" panose="02020503050405090304" pitchFamily="18" charset="0"/>
                <a:cs typeface="Times New Roman" panose="02020503050405090304" pitchFamily="18" charset="0"/>
              </a:rPr>
              <a:t>  </a:t>
            </a:r>
            <a:r>
              <a:rPr lang="en-US" altLang="zh-CN" sz="1000" dirty="0">
                <a:latin typeface="Times New Roman" panose="02020503050405090304" pitchFamily="18" charset="0"/>
                <a:cs typeface="Times New Roman" panose="02020503050405090304" pitchFamily="18" charset="0"/>
              </a:rPr>
              <a:t>Received: 22 December 2020 / Accepted: 3 July 2021 / </a:t>
            </a:r>
            <a:r>
              <a:rPr lang="en-US" altLang="zh-CN" sz="1000" dirty="0">
                <a:solidFill>
                  <a:srgbClr val="FF0000"/>
                </a:solidFill>
                <a:latin typeface="Times New Roman" panose="02020503050405090304" pitchFamily="18" charset="0"/>
                <a:cs typeface="Times New Roman" panose="02020503050405090304" pitchFamily="18" charset="0"/>
              </a:rPr>
              <a:t>Published online: 27 July 2021</a:t>
            </a:r>
            <a:endParaRPr lang="en-US" altLang="zh-CN" sz="1000" dirty="0">
              <a:solidFill>
                <a:srgbClr val="FF0000"/>
              </a:solidFill>
              <a:latin typeface="Times New Roman" panose="02020503050405090304" pitchFamily="18" charset="0"/>
              <a:cs typeface="Times New Roman" panose="02020503050405090304" pitchFamily="18" charset="0"/>
            </a:endParaRPr>
          </a:p>
          <a:p>
            <a:pPr marL="0" indent="0" algn="l">
              <a:buNone/>
            </a:pPr>
            <a:r>
              <a:rPr lang="en-US" altLang="zh-CN" sz="1000" b="0" i="0" dirty="0">
                <a:solidFill>
                  <a:srgbClr val="FF0000"/>
                </a:solidFill>
                <a:effectLst/>
                <a:latin typeface="Times New Roman" panose="02020503050405090304" pitchFamily="18" charset="0"/>
                <a:cs typeface="Times New Roman" panose="02020503050405090304" pitchFamily="18" charset="0"/>
              </a:rPr>
              <a:t>MS2(YZ):</a:t>
            </a:r>
            <a:r>
              <a:rPr lang="en-US" altLang="zh-CN" sz="1000" b="0" i="0" dirty="0">
                <a:solidFill>
                  <a:srgbClr val="5D5D5D"/>
                </a:solidFill>
                <a:effectLst/>
                <a:latin typeface="Times New Roman" panose="02020503050405090304" pitchFamily="18" charset="0"/>
                <a:cs typeface="Times New Roman" panose="02020503050405090304" pitchFamily="18" charset="0"/>
              </a:rPr>
              <a:t> </a:t>
            </a:r>
            <a:r>
              <a:rPr lang="en-US" altLang="zh-CN" sz="1000" b="1" i="0" u="none" strike="noStrike" baseline="0" dirty="0">
                <a:latin typeface="Times New Roman" panose="02020503050405090304" pitchFamily="18" charset="0"/>
                <a:cs typeface="Times New Roman" panose="02020503050405090304" pitchFamily="18" charset="0"/>
              </a:rPr>
              <a:t>Observation of the Crab Nebula with LHAASO-KM2A− a performance study</a:t>
            </a:r>
            <a:r>
              <a:rPr lang="en-US" altLang="zh-CN" sz="1000" b="0" i="0" u="none" strike="noStrike" baseline="0" dirty="0">
                <a:latin typeface="Times New Roman" panose="02020503050405090304" pitchFamily="18" charset="0"/>
                <a:cs typeface="Times New Roman" panose="02020503050405090304" pitchFamily="18" charset="0"/>
              </a:rPr>
              <a:t> Chinese Physics C Vol. 45, No. 2 (2021) 025002  </a:t>
            </a:r>
            <a:r>
              <a:rPr lang="en-US" altLang="zh-CN" sz="1000" b="1" i="0" u="none" strike="noStrike" baseline="0" dirty="0">
                <a:latin typeface="Times New Roman" panose="02020503050405090304" pitchFamily="18" charset="0"/>
                <a:cs typeface="Times New Roman" panose="02020503050405090304" pitchFamily="18" charset="0"/>
              </a:rPr>
              <a:t>DOI: </a:t>
            </a:r>
            <a:r>
              <a:rPr lang="en-US" altLang="zh-CN" sz="1000" b="0" i="0" u="none" strike="noStrike" baseline="0" dirty="0">
                <a:latin typeface="Times New Roman" panose="02020503050405090304" pitchFamily="18" charset="0"/>
                <a:cs typeface="Times New Roman" panose="02020503050405090304" pitchFamily="18" charset="0"/>
              </a:rPr>
              <a:t>10.1088/1674-1137/abd01b  Received 13 October 2020; Accepted 30 November 2020; </a:t>
            </a:r>
            <a:r>
              <a:rPr lang="en-US" altLang="zh-CN" sz="1000" b="0" i="0" u="none" strike="noStrike" baseline="0" dirty="0">
                <a:solidFill>
                  <a:srgbClr val="FF0000"/>
                </a:solidFill>
                <a:latin typeface="Times New Roman" panose="02020503050405090304" pitchFamily="18" charset="0"/>
                <a:cs typeface="Times New Roman" panose="02020503050405090304" pitchFamily="18" charset="0"/>
              </a:rPr>
              <a:t>Published online 14 January 2021</a:t>
            </a:r>
            <a:endParaRPr lang="en-US" altLang="zh-CN" sz="1000" b="0" i="0" dirty="0">
              <a:solidFill>
                <a:srgbClr val="FF0000"/>
              </a:solidFill>
              <a:effectLst/>
              <a:latin typeface="Times New Roman" panose="02020503050405090304" pitchFamily="18" charset="0"/>
              <a:cs typeface="Times New Roman" panose="02020503050405090304" pitchFamily="18" charset="0"/>
            </a:endParaRPr>
          </a:p>
          <a:p>
            <a:pPr marL="0" indent="0">
              <a:buNone/>
            </a:pPr>
            <a:r>
              <a:rPr lang="en-US" altLang="zh-CN" sz="1000" dirty="0">
                <a:solidFill>
                  <a:srgbClr val="FF0000"/>
                </a:solidFill>
                <a:latin typeface="Times New Roman" panose="02020503050405090304" pitchFamily="18" charset="0"/>
                <a:cs typeface="Times New Roman" panose="02020503050405090304" pitchFamily="18" charset="0"/>
              </a:rPr>
              <a:t>MS3:</a:t>
            </a:r>
            <a:r>
              <a:rPr lang="en-US" altLang="zh-CN" sz="1000" dirty="0">
                <a:latin typeface="Times New Roman" panose="02020503050405090304" pitchFamily="18" charset="0"/>
                <a:cs typeface="Times New Roman" panose="02020503050405090304" pitchFamily="18" charset="0"/>
              </a:rPr>
              <a:t> </a:t>
            </a:r>
            <a:r>
              <a:rPr lang="en-US" altLang="zh-CN" sz="1000" b="1" i="0" u="none" strike="noStrike" baseline="0" dirty="0">
                <a:latin typeface="Times New Roman" panose="02020503050405090304" pitchFamily="18" charset="0"/>
                <a:cs typeface="Times New Roman" panose="02020503050405090304" pitchFamily="18" charset="0"/>
              </a:rPr>
              <a:t>Ultrahigh-energy photons up to 1.4 </a:t>
            </a:r>
            <a:r>
              <a:rPr lang="en-US" altLang="zh-CN" sz="1000" b="1" i="0" u="none" strike="noStrike" baseline="0" dirty="0" err="1">
                <a:latin typeface="Times New Roman" panose="02020503050405090304" pitchFamily="18" charset="0"/>
                <a:cs typeface="Times New Roman" panose="02020503050405090304" pitchFamily="18" charset="0"/>
              </a:rPr>
              <a:t>petaelectronvolts</a:t>
            </a:r>
            <a:r>
              <a:rPr lang="en-US" altLang="zh-CN" sz="1000" b="1" i="0" u="none" strike="noStrike" baseline="0" dirty="0">
                <a:latin typeface="Times New Roman" panose="02020503050405090304" pitchFamily="18" charset="0"/>
                <a:cs typeface="Times New Roman" panose="02020503050405090304" pitchFamily="18" charset="0"/>
              </a:rPr>
              <a:t> from 12 γ-ray Galactic sources </a:t>
            </a:r>
            <a:r>
              <a:rPr kumimoji="0" lang="zh-CN" altLang="zh-CN" sz="1000" b="0" i="0" u="none" strike="noStrike" cap="none" normalizeH="0" baseline="0" dirty="0">
                <a:ln>
                  <a:noFill/>
                </a:ln>
                <a:solidFill>
                  <a:srgbClr val="5D5D5D"/>
                </a:solidFill>
                <a:effectLst/>
                <a:latin typeface="Times New Roman" panose="02020503050405090304" pitchFamily="18" charset="0"/>
                <a:ea typeface="Helvetica Neue" panose="02000503000000020004"/>
                <a:cs typeface="Times New Roman" panose="02020503050405090304" pitchFamily="18" charset="0"/>
              </a:rPr>
              <a:t>Nature, Volume 594, Issue 7861, p.33-36</a:t>
            </a:r>
            <a:r>
              <a:rPr kumimoji="0" lang="en-US" altLang="zh-CN" sz="1000" b="0" i="0" u="none" strike="noStrike" cap="none" normalizeH="0" baseline="0" dirty="0">
                <a:ln>
                  <a:noFill/>
                </a:ln>
                <a:solidFill>
                  <a:srgbClr val="5D5D5D"/>
                </a:solidFill>
                <a:effectLst/>
                <a:latin typeface="Times New Roman" panose="02020503050405090304" pitchFamily="18" charset="0"/>
                <a:ea typeface="Helvetica Neue" panose="02000503000000020004"/>
                <a:cs typeface="Times New Roman" panose="02020503050405090304" pitchFamily="18" charset="0"/>
              </a:rPr>
              <a:t> </a:t>
            </a:r>
            <a:r>
              <a:rPr lang="en-US" altLang="zh-CN" sz="1000" b="1" dirty="0">
                <a:solidFill>
                  <a:srgbClr val="5D5D5D"/>
                </a:solidFill>
                <a:latin typeface="Times New Roman" panose="02020503050405090304" pitchFamily="18" charset="0"/>
                <a:ea typeface="Helvetica Neue" panose="02000503000000020004"/>
                <a:cs typeface="Times New Roman" panose="02020503050405090304" pitchFamily="18" charset="0"/>
              </a:rPr>
              <a:t>DOI</a:t>
            </a:r>
            <a:r>
              <a:rPr kumimoji="0" lang="en-US" altLang="zh-CN" sz="1000" b="1" i="0" u="none" strike="noStrike" cap="none" normalizeH="0" baseline="0" dirty="0">
                <a:ln>
                  <a:noFill/>
                </a:ln>
                <a:solidFill>
                  <a:srgbClr val="5D5D5D"/>
                </a:solidFill>
                <a:effectLst/>
                <a:latin typeface="Times New Roman" panose="02020503050405090304" pitchFamily="18" charset="0"/>
                <a:ea typeface="Helvetica Neue" panose="02000503000000020004"/>
                <a:cs typeface="Times New Roman" panose="02020503050405090304" pitchFamily="18" charset="0"/>
              </a:rPr>
              <a:t>:</a:t>
            </a:r>
            <a:r>
              <a:rPr kumimoji="0" lang="en-US" altLang="zh-CN" sz="1000" b="0" i="0" u="none" strike="noStrike" cap="none" normalizeH="0" baseline="0" dirty="0">
                <a:ln>
                  <a:noFill/>
                </a:ln>
                <a:solidFill>
                  <a:srgbClr val="5D5D5D"/>
                </a:solidFill>
                <a:effectLst/>
                <a:latin typeface="Times New Roman" panose="02020503050405090304" pitchFamily="18" charset="0"/>
                <a:ea typeface="Helvetica Neue" panose="02000503000000020004"/>
                <a:cs typeface="Times New Roman" panose="02020503050405090304" pitchFamily="18" charset="0"/>
              </a:rPr>
              <a:t>10.1038/s41586-021-03498-z  </a:t>
            </a:r>
            <a:r>
              <a:rPr lang="en-US" altLang="zh-CN" sz="1000" dirty="0">
                <a:latin typeface="Times New Roman" panose="02020503050405090304" pitchFamily="18" charset="0"/>
                <a:cs typeface="Times New Roman" panose="02020503050405090304" pitchFamily="18" charset="0"/>
              </a:rPr>
              <a:t>Received 21 October 2020; Accepted 26 March 2021; </a:t>
            </a:r>
            <a:r>
              <a:rPr lang="en-US" altLang="zh-CN" sz="1000" dirty="0">
                <a:solidFill>
                  <a:srgbClr val="FF0000"/>
                </a:solidFill>
                <a:latin typeface="Times New Roman" panose="02020503050405090304" pitchFamily="18" charset="0"/>
                <a:cs typeface="Times New Roman" panose="02020503050405090304" pitchFamily="18" charset="0"/>
              </a:rPr>
              <a:t>Published online 17 May 2021</a:t>
            </a:r>
            <a:endParaRPr lang="en-US" altLang="zh-CN" sz="1000" dirty="0">
              <a:solidFill>
                <a:srgbClr val="FF0000"/>
              </a:solidFill>
              <a:latin typeface="Times New Roman" panose="02020503050405090304" pitchFamily="18" charset="0"/>
              <a:cs typeface="Times New Roman" panose="02020503050405090304" pitchFamily="18" charset="0"/>
            </a:endParaRPr>
          </a:p>
          <a:p>
            <a:pPr marL="0" indent="0">
              <a:buNone/>
            </a:pPr>
            <a:r>
              <a:rPr lang="en-US" altLang="zh-CN" sz="1000" dirty="0">
                <a:solidFill>
                  <a:srgbClr val="FF0000"/>
                </a:solidFill>
                <a:latin typeface="Times New Roman" panose="02020503050405090304" pitchFamily="18" charset="0"/>
                <a:cs typeface="Times New Roman" panose="02020503050405090304" pitchFamily="18" charset="0"/>
              </a:rPr>
              <a:t>MS4(YC):</a:t>
            </a:r>
            <a:r>
              <a:rPr lang="en-US" altLang="zh-CN" sz="1000" dirty="0">
                <a:latin typeface="Times New Roman" panose="02020503050405090304" pitchFamily="18" charset="0"/>
                <a:cs typeface="Times New Roman" panose="02020503050405090304" pitchFamily="18" charset="0"/>
              </a:rPr>
              <a:t> </a:t>
            </a:r>
            <a:r>
              <a:rPr lang="en-US" altLang="zh-CN" sz="1000" b="1" dirty="0">
                <a:latin typeface="Times New Roman" panose="02020503050405090304" pitchFamily="18" charset="0"/>
                <a:cs typeface="Times New Roman" panose="02020503050405090304" pitchFamily="18" charset="0"/>
              </a:rPr>
              <a:t>Chapter 2 Galactic Gamma-ray Sources </a:t>
            </a:r>
            <a:r>
              <a:rPr lang="en-US" altLang="zh-CN" sz="1000" b="0" i="0" u="none" strike="noStrike" baseline="0" dirty="0">
                <a:latin typeface="Times New Roman" panose="02020503050405090304" pitchFamily="18" charset="0"/>
                <a:cs typeface="Times New Roman" panose="02020503050405090304" pitchFamily="18" charset="0"/>
              </a:rPr>
              <a:t>Chinese Physics C Vol. 46, No. 3 (2022) 030002  </a:t>
            </a:r>
            <a:r>
              <a:rPr lang="en-US" altLang="zh-CN" sz="1000" b="1" i="0" u="none" strike="noStrike" baseline="0" dirty="0">
                <a:latin typeface="Times New Roman" panose="02020503050405090304" pitchFamily="18" charset="0"/>
                <a:cs typeface="Times New Roman" panose="02020503050405090304" pitchFamily="18" charset="0"/>
              </a:rPr>
              <a:t>DOI: </a:t>
            </a:r>
            <a:r>
              <a:rPr lang="en-US" altLang="zh-CN" sz="1000" b="0" i="0" u="none" strike="noStrike" baseline="0" dirty="0">
                <a:latin typeface="Times New Roman" panose="02020503050405090304" pitchFamily="18" charset="0"/>
                <a:cs typeface="Times New Roman" panose="02020503050405090304" pitchFamily="18" charset="0"/>
              </a:rPr>
              <a:t>10.1088/1674-1137/ac3fa8  Received 2 December 2021; Accepted 2 December 2021; </a:t>
            </a:r>
            <a:r>
              <a:rPr lang="en-US" altLang="zh-CN" sz="1000" b="0" i="0" u="none" strike="noStrike" baseline="0" dirty="0">
                <a:solidFill>
                  <a:srgbClr val="FF0000"/>
                </a:solidFill>
                <a:latin typeface="Times New Roman" panose="02020503050405090304" pitchFamily="18" charset="0"/>
                <a:cs typeface="Times New Roman" panose="02020503050405090304" pitchFamily="18" charset="0"/>
              </a:rPr>
              <a:t>Published online 13 January 2022</a:t>
            </a:r>
            <a:endParaRPr lang="en-US" altLang="zh-CN" sz="1000" b="1" dirty="0">
              <a:solidFill>
                <a:srgbClr val="FF0000"/>
              </a:solidFill>
              <a:latin typeface="Times New Roman" panose="02020503050405090304" pitchFamily="18" charset="0"/>
              <a:cs typeface="Times New Roman" panose="02020503050405090304" pitchFamily="18" charset="0"/>
            </a:endParaRPr>
          </a:p>
          <a:p>
            <a:pPr marL="0" indent="0">
              <a:buNone/>
            </a:pPr>
            <a:r>
              <a:rPr lang="en-US" altLang="zh-CN" sz="1000" dirty="0">
                <a:solidFill>
                  <a:srgbClr val="FF0000"/>
                </a:solidFill>
                <a:latin typeface="Times New Roman" panose="02020503050405090304" pitchFamily="18" charset="0"/>
                <a:cs typeface="Times New Roman" panose="02020503050405090304" pitchFamily="18" charset="0"/>
              </a:rPr>
              <a:t>MS5(YZ):</a:t>
            </a:r>
            <a:r>
              <a:rPr lang="en-US" altLang="zh-CN" sz="1000" b="1" i="0" u="none" strike="noStrike" baseline="0" dirty="0">
                <a:latin typeface="Times New Roman" panose="02020503050405090304" pitchFamily="18" charset="0"/>
                <a:cs typeface="Times New Roman" panose="02020503050405090304" pitchFamily="18" charset="0"/>
              </a:rPr>
              <a:t>Performance of LHAASO-WCDA and observation of the Crab Nebula as a standard candle </a:t>
            </a:r>
            <a:r>
              <a:rPr lang="en-US" altLang="zh-CN" sz="1000" b="0" i="0" u="none" strike="noStrike" baseline="0" dirty="0">
                <a:latin typeface="Times New Roman" panose="02020503050405090304" pitchFamily="18" charset="0"/>
                <a:cs typeface="Times New Roman" panose="02020503050405090304" pitchFamily="18" charset="0"/>
              </a:rPr>
              <a:t>Chinese Physics C Vol. 45, No. 8 (2021) 085002 </a:t>
            </a:r>
            <a:r>
              <a:rPr lang="en-US" altLang="zh-CN" sz="1000" b="1" i="0" u="none" strike="noStrike" baseline="0" dirty="0">
                <a:latin typeface="Times New Roman" panose="02020503050405090304" pitchFamily="18" charset="0"/>
                <a:cs typeface="Times New Roman" panose="02020503050405090304" pitchFamily="18" charset="0"/>
              </a:rPr>
              <a:t>DOI: </a:t>
            </a:r>
            <a:r>
              <a:rPr lang="en-US" altLang="zh-CN" sz="1000" b="0" i="0" u="none" strike="noStrike" baseline="0" dirty="0">
                <a:latin typeface="Times New Roman" panose="02020503050405090304" pitchFamily="18" charset="0"/>
                <a:cs typeface="Times New Roman" panose="02020503050405090304" pitchFamily="18" charset="0"/>
              </a:rPr>
              <a:t>10.1088/1674-1137/ac041b Received 8 January 2021; Accepted 24 May 2021; </a:t>
            </a:r>
            <a:r>
              <a:rPr lang="en-US" altLang="zh-CN" sz="1000" b="0" i="0" u="none" strike="noStrike" baseline="0" dirty="0">
                <a:solidFill>
                  <a:srgbClr val="FF0000"/>
                </a:solidFill>
                <a:latin typeface="Times New Roman" panose="02020503050405090304" pitchFamily="18" charset="0"/>
                <a:cs typeface="Times New Roman" panose="02020503050405090304" pitchFamily="18" charset="0"/>
              </a:rPr>
              <a:t>Published online 28 June 2021</a:t>
            </a:r>
            <a:endParaRPr lang="en-US" altLang="zh-CN" sz="1000" b="0" i="0" u="none" strike="noStrike" baseline="0" dirty="0">
              <a:solidFill>
                <a:srgbClr val="FF0000"/>
              </a:solidFill>
              <a:latin typeface="Times New Roman" panose="02020503050405090304" pitchFamily="18" charset="0"/>
              <a:cs typeface="Times New Roman" panose="02020503050405090304" pitchFamily="18" charset="0"/>
            </a:endParaRPr>
          </a:p>
          <a:p>
            <a:pPr marL="0" indent="0" algn="l">
              <a:buNone/>
            </a:pPr>
            <a:r>
              <a:rPr lang="en-US" altLang="zh-CN" sz="1000" dirty="0">
                <a:solidFill>
                  <a:srgbClr val="FF0000"/>
                </a:solidFill>
                <a:latin typeface="Times New Roman" panose="02020503050405090304" pitchFamily="18" charset="0"/>
                <a:cs typeface="Times New Roman" panose="02020503050405090304" pitchFamily="18" charset="0"/>
              </a:rPr>
              <a:t>MS6:</a:t>
            </a:r>
            <a:r>
              <a:rPr lang="en-US" altLang="zh-CN" sz="1000" dirty="0">
                <a:latin typeface="Times New Roman" panose="02020503050405090304" pitchFamily="18" charset="0"/>
                <a:cs typeface="Times New Roman" panose="02020503050405090304" pitchFamily="18" charset="0"/>
              </a:rPr>
              <a:t> </a:t>
            </a:r>
            <a:r>
              <a:rPr lang="en-US" altLang="zh-CN" sz="1000" b="1" i="0" u="none" strike="noStrike" baseline="0" dirty="0">
                <a:solidFill>
                  <a:srgbClr val="231F20"/>
                </a:solidFill>
                <a:latin typeface="Times New Roman" panose="02020503050405090304" pitchFamily="18" charset="0"/>
                <a:cs typeface="Times New Roman" panose="02020503050405090304" pitchFamily="18" charset="0"/>
              </a:rPr>
              <a:t>Peta–electron volt gamma-ray emission from the Crab Nebula</a:t>
            </a:r>
            <a:r>
              <a:rPr lang="en-US" altLang="zh-CN" sz="1000" b="0" i="0" u="none" strike="noStrike" baseline="0" dirty="0">
                <a:solidFill>
                  <a:srgbClr val="231F20"/>
                </a:solidFill>
                <a:latin typeface="Times New Roman" panose="02020503050405090304" pitchFamily="18" charset="0"/>
                <a:cs typeface="Times New Roman" panose="02020503050405090304" pitchFamily="18" charset="0"/>
              </a:rPr>
              <a:t> </a:t>
            </a:r>
            <a:r>
              <a:rPr kumimoji="0" lang="zh-CN" altLang="zh-CN" sz="1000" b="0" i="0" u="none" strike="noStrike" cap="none" normalizeH="0" baseline="0" dirty="0">
                <a:ln>
                  <a:noFill/>
                </a:ln>
                <a:solidFill>
                  <a:srgbClr val="5D5D5D"/>
                </a:solidFill>
                <a:effectLst/>
                <a:latin typeface="Times New Roman" panose="02020503050405090304" pitchFamily="18" charset="0"/>
                <a:ea typeface="Helvetica Neue" panose="02000503000000020004"/>
                <a:cs typeface="Times New Roman" panose="02020503050405090304" pitchFamily="18" charset="0"/>
              </a:rPr>
              <a:t>Science, vol. 373, pp.425-430</a:t>
            </a:r>
            <a:r>
              <a:rPr lang="en-US" altLang="zh-CN" sz="1000" dirty="0">
                <a:solidFill>
                  <a:schemeClr val="tx1"/>
                </a:solidFill>
                <a:latin typeface="Times New Roman" panose="02020503050405090304" pitchFamily="18" charset="0"/>
                <a:cs typeface="Times New Roman" panose="02020503050405090304" pitchFamily="18" charset="0"/>
              </a:rPr>
              <a:t> </a:t>
            </a:r>
            <a:r>
              <a:rPr kumimoji="0" lang="zh-CN" altLang="zh-CN" sz="1000" b="1" i="0" u="none" strike="noStrike" cap="none" normalizeH="0" baseline="0" dirty="0">
                <a:ln>
                  <a:noFill/>
                </a:ln>
                <a:solidFill>
                  <a:srgbClr val="595959"/>
                </a:solidFill>
                <a:effectLst/>
                <a:latin typeface="Times New Roman" panose="02020503050405090304" pitchFamily="18" charset="0"/>
                <a:ea typeface="Helvetica Neue" panose="02000503000000020004"/>
                <a:cs typeface="Times New Roman" panose="02020503050405090304" pitchFamily="18" charset="0"/>
              </a:rPr>
              <a:t>DOI:</a:t>
            </a:r>
            <a:r>
              <a:rPr kumimoji="0" lang="zh-CN" altLang="zh-CN" sz="1000" b="0" i="0" u="none" strike="noStrike" cap="none" normalizeH="0" baseline="0" dirty="0">
                <a:ln>
                  <a:noFill/>
                </a:ln>
                <a:solidFill>
                  <a:srgbClr val="5D5D5D"/>
                </a:solidFill>
                <a:effectLst/>
                <a:latin typeface="Times New Roman" panose="02020503050405090304" pitchFamily="18" charset="0"/>
                <a:ea typeface="Helvetica Neue" panose="02000503000000020004"/>
                <a:cs typeface="Times New Roman" panose="02020503050405090304" pitchFamily="18" charset="0"/>
              </a:rPr>
              <a:t> </a:t>
            </a:r>
            <a:r>
              <a:rPr kumimoji="0" lang="zh-CN" altLang="zh-CN" sz="1000" b="0" i="0" u="none" strike="noStrike" cap="none" normalizeH="0" baseline="0" dirty="0">
                <a:ln>
                  <a:noFill/>
                </a:ln>
                <a:solidFill>
                  <a:srgbClr val="4073DD"/>
                </a:solidFill>
                <a:effectLst/>
                <a:latin typeface="Times New Roman" panose="02020503050405090304" pitchFamily="18" charset="0"/>
                <a:ea typeface="Helvetica Neue" panose="02000503000000020004"/>
                <a:cs typeface="Times New Roman" panose="02020503050405090304" pitchFamily="18" charset="0"/>
                <a:hlinkClick r:id="rId3"/>
              </a:rPr>
              <a:t>10.1126/science.abg5137</a:t>
            </a:r>
            <a:r>
              <a:rPr kumimoji="0" lang="en-US" altLang="zh-CN" sz="1000" b="0" i="0" u="none" strike="noStrike" cap="none" normalizeH="0" baseline="0" dirty="0">
                <a:ln>
                  <a:noFill/>
                </a:ln>
                <a:solidFill>
                  <a:srgbClr val="4073DD"/>
                </a:solidFill>
                <a:effectLst/>
                <a:latin typeface="Times New Roman" panose="02020503050405090304" pitchFamily="18" charset="0"/>
                <a:ea typeface="Helvetica Neue" panose="02000503000000020004"/>
                <a:cs typeface="Times New Roman" panose="02020503050405090304" pitchFamily="18" charset="0"/>
              </a:rPr>
              <a:t> </a:t>
            </a:r>
            <a:r>
              <a:rPr lang="en-US" altLang="zh-CN" sz="1000" dirty="0">
                <a:latin typeface="Times New Roman" panose="02020503050405090304" pitchFamily="18" charset="0"/>
                <a:cs typeface="Times New Roman" panose="02020503050405090304" pitchFamily="18" charset="0"/>
              </a:rPr>
              <a:t>Received 12 January 2021; Accepted 23 June 2021; </a:t>
            </a:r>
            <a:r>
              <a:rPr lang="en-US" altLang="zh-CN" sz="1000" dirty="0">
                <a:solidFill>
                  <a:srgbClr val="FF0000"/>
                </a:solidFill>
                <a:latin typeface="Times New Roman" panose="02020503050405090304" pitchFamily="18" charset="0"/>
                <a:cs typeface="Times New Roman" panose="02020503050405090304" pitchFamily="18" charset="0"/>
              </a:rPr>
              <a:t>Published online 8 July 2021</a:t>
            </a:r>
            <a:endParaRPr lang="en-US" altLang="zh-CN" sz="1000" dirty="0">
              <a:solidFill>
                <a:srgbClr val="FF0000"/>
              </a:solidFill>
              <a:latin typeface="Times New Roman" panose="02020503050405090304" pitchFamily="18" charset="0"/>
              <a:cs typeface="Times New Roman" panose="02020503050405090304" pitchFamily="18" charset="0"/>
            </a:endParaRPr>
          </a:p>
          <a:p>
            <a:pPr marL="0" indent="0" algn="l">
              <a:buNone/>
            </a:pPr>
            <a:r>
              <a:rPr lang="en-US" altLang="zh-CN" sz="1000" dirty="0">
                <a:solidFill>
                  <a:srgbClr val="FF0000"/>
                </a:solidFill>
                <a:latin typeface="Times New Roman" panose="02020503050405090304" pitchFamily="18" charset="0"/>
                <a:cs typeface="Times New Roman" panose="02020503050405090304" pitchFamily="18" charset="0"/>
              </a:rPr>
              <a:t>MS7(HB):</a:t>
            </a:r>
            <a:r>
              <a:rPr lang="en-US" altLang="zh-CN" sz="1000" dirty="0">
                <a:latin typeface="Times New Roman" panose="02020503050405090304" pitchFamily="18" charset="0"/>
                <a:cs typeface="Times New Roman" panose="02020503050405090304" pitchFamily="18" charset="0"/>
              </a:rPr>
              <a:t> </a:t>
            </a:r>
            <a:r>
              <a:rPr lang="en-US" altLang="zh-CN" sz="1000" b="1" i="0" u="none" strike="noStrike" baseline="0" dirty="0">
                <a:solidFill>
                  <a:srgbClr val="231F20"/>
                </a:solidFill>
                <a:latin typeface="Times New Roman" panose="02020503050405090304" pitchFamily="18" charset="0"/>
                <a:cs typeface="Times New Roman" panose="02020503050405090304" pitchFamily="18" charset="0"/>
              </a:rPr>
              <a:t>Extended Very-High-Energy Gamma-Ray Emission Surrounding PSR J0622 + 3749 Observed by LHAASO-KM2A</a:t>
            </a:r>
            <a:r>
              <a:rPr lang="en-US" altLang="zh-CN" sz="1000" b="0" i="0" u="none" strike="noStrike" baseline="0" dirty="0">
                <a:solidFill>
                  <a:srgbClr val="231F20"/>
                </a:solidFill>
                <a:latin typeface="Times New Roman" panose="02020503050405090304" pitchFamily="18" charset="0"/>
                <a:cs typeface="Times New Roman" panose="02020503050405090304" pitchFamily="18" charset="0"/>
              </a:rPr>
              <a:t> PHYSICAL REVIEW LETTERS 126, 241103 (2021) DOI: </a:t>
            </a:r>
            <a:r>
              <a:rPr lang="en-US" altLang="zh-CN" sz="1000" b="0" i="0" u="none" strike="noStrike" baseline="0" dirty="0">
                <a:solidFill>
                  <a:srgbClr val="2E3093"/>
                </a:solidFill>
                <a:latin typeface="Times New Roman" panose="02020503050405090304" pitchFamily="18" charset="0"/>
                <a:cs typeface="Times New Roman" panose="02020503050405090304" pitchFamily="18" charset="0"/>
              </a:rPr>
              <a:t>10.1103/PhysRevLett.126.241103 </a:t>
            </a:r>
            <a:r>
              <a:rPr lang="en-US" altLang="zh-CN" sz="1000" b="0" i="0" u="none" strike="noStrike" baseline="0" dirty="0">
                <a:solidFill>
                  <a:srgbClr val="231F20"/>
                </a:solidFill>
                <a:latin typeface="Times New Roman" panose="02020503050405090304" pitchFamily="18" charset="0"/>
                <a:cs typeface="Times New Roman" panose="02020503050405090304" pitchFamily="18" charset="0"/>
              </a:rPr>
              <a:t>Received 19 January 2021; revised 23 March 2021; accepted 10 May 2021; </a:t>
            </a:r>
            <a:r>
              <a:rPr lang="en-US" altLang="zh-CN" sz="1000" b="0" i="0" u="none" strike="noStrike" baseline="0" dirty="0">
                <a:solidFill>
                  <a:srgbClr val="FF0000"/>
                </a:solidFill>
                <a:latin typeface="Times New Roman" panose="02020503050405090304" pitchFamily="18" charset="0"/>
                <a:cs typeface="Times New Roman" panose="02020503050405090304" pitchFamily="18" charset="0"/>
              </a:rPr>
              <a:t>published 16 June 2021</a:t>
            </a:r>
            <a:endParaRPr lang="en-US" altLang="zh-CN" sz="1000" b="0" i="0" u="none" strike="noStrike" baseline="0" dirty="0">
              <a:solidFill>
                <a:srgbClr val="FF0000"/>
              </a:solidFill>
              <a:latin typeface="Times New Roman" panose="02020503050405090304" pitchFamily="18" charset="0"/>
              <a:cs typeface="Times New Roman" panose="02020503050405090304" pitchFamily="18" charset="0"/>
            </a:endParaRPr>
          </a:p>
          <a:p>
            <a:pPr marL="0" indent="0" algn="l">
              <a:buNone/>
            </a:pPr>
            <a:r>
              <a:rPr lang="en-US" altLang="zh-CN" sz="1000" dirty="0">
                <a:solidFill>
                  <a:srgbClr val="FF0000"/>
                </a:solidFill>
                <a:latin typeface="Times New Roman" panose="02020503050405090304" pitchFamily="18" charset="0"/>
                <a:cs typeface="Times New Roman" panose="02020503050405090304" pitchFamily="18" charset="0"/>
              </a:rPr>
              <a:t>MS8:</a:t>
            </a:r>
            <a:r>
              <a:rPr lang="en-US" altLang="zh-CN" sz="1000" dirty="0">
                <a:solidFill>
                  <a:srgbClr val="231F20"/>
                </a:solidFill>
                <a:latin typeface="Times New Roman" panose="02020503050405090304" pitchFamily="18" charset="0"/>
                <a:cs typeface="Times New Roman" panose="02020503050405090304" pitchFamily="18" charset="0"/>
              </a:rPr>
              <a:t> </a:t>
            </a:r>
            <a:r>
              <a:rPr lang="en-US" altLang="zh-CN" sz="1000" b="1" i="0" u="none" strike="noStrike" baseline="0" dirty="0">
                <a:latin typeface="Times New Roman" panose="02020503050405090304" pitchFamily="18" charset="0"/>
                <a:cs typeface="Times New Roman" panose="02020503050405090304" pitchFamily="18" charset="0"/>
              </a:rPr>
              <a:t>Performance test of the electromagnetic particle detectors for the LHAASO experiment </a:t>
            </a:r>
            <a:r>
              <a:rPr lang="en-US" altLang="zh-CN" sz="1000" b="0" i="0" u="none" strike="noStrike" baseline="0" dirty="0">
                <a:solidFill>
                  <a:srgbClr val="0081AD"/>
                </a:solidFill>
                <a:latin typeface="Times New Roman" panose="02020503050405090304" pitchFamily="18" charset="0"/>
                <a:cs typeface="Times New Roman" panose="02020503050405090304" pitchFamily="18" charset="0"/>
              </a:rPr>
              <a:t>Nuclear Inst. and Methods in Physics Research, A 1001 (2021) 165193 </a:t>
            </a:r>
            <a:r>
              <a:rPr lang="en-US" altLang="zh-CN" sz="1000" b="0" i="0" u="none" strike="noStrike" baseline="0" dirty="0">
                <a:solidFill>
                  <a:srgbClr val="0081AD"/>
                </a:solidFill>
                <a:latin typeface="Times New Roman" panose="02020503050405090304" pitchFamily="18" charset="0"/>
                <a:cs typeface="Times New Roman" panose="02020503050405090304" pitchFamily="18" charset="0"/>
                <a:hlinkClick r:id="rId4"/>
              </a:rPr>
              <a:t>https://doi.org/10.1016/j.nima.2021.165193</a:t>
            </a:r>
            <a:r>
              <a:rPr lang="en-US" altLang="zh-CN" sz="1000" b="0" i="0" u="none" strike="noStrike" baseline="0" dirty="0">
                <a:solidFill>
                  <a:srgbClr val="0081AD"/>
                </a:solidFill>
                <a:latin typeface="Times New Roman" panose="02020503050405090304" pitchFamily="18" charset="0"/>
                <a:cs typeface="Times New Roman" panose="02020503050405090304" pitchFamily="18" charset="0"/>
              </a:rPr>
              <a:t> </a:t>
            </a:r>
            <a:r>
              <a:rPr lang="en-US" altLang="zh-CN" sz="1000" b="0" i="0" u="none" strike="noStrike" baseline="0" dirty="0">
                <a:solidFill>
                  <a:srgbClr val="000000"/>
                </a:solidFill>
                <a:latin typeface="Times New Roman" panose="02020503050405090304" pitchFamily="18" charset="0"/>
                <a:cs typeface="Times New Roman" panose="02020503050405090304" pitchFamily="18" charset="0"/>
              </a:rPr>
              <a:t>Received 3 December 2020; Received in revised form 25 February 2021; Accepted 26 February 2021; </a:t>
            </a:r>
            <a:r>
              <a:rPr lang="en-US" altLang="zh-CN" sz="1000" b="0" i="0" u="none" strike="noStrike" baseline="0" dirty="0">
                <a:solidFill>
                  <a:srgbClr val="FF0000"/>
                </a:solidFill>
                <a:latin typeface="Times New Roman" panose="02020503050405090304" pitchFamily="18" charset="0"/>
                <a:cs typeface="Times New Roman" panose="02020503050405090304" pitchFamily="18" charset="0"/>
              </a:rPr>
              <a:t>Available online 23 March 2021</a:t>
            </a:r>
            <a:endParaRPr lang="en-US" altLang="zh-CN" sz="1000" b="0" i="0" u="none" strike="noStrike" baseline="0" dirty="0">
              <a:solidFill>
                <a:srgbClr val="FF0000"/>
              </a:solidFill>
              <a:latin typeface="Times New Roman" panose="02020503050405090304" pitchFamily="18" charset="0"/>
              <a:cs typeface="Times New Roman" panose="02020503050405090304" pitchFamily="18" charset="0"/>
            </a:endParaRPr>
          </a:p>
          <a:p>
            <a:pPr marL="0" indent="0" algn="l">
              <a:buNone/>
            </a:pPr>
            <a:r>
              <a:rPr lang="en-US" altLang="zh-CN" sz="1000" dirty="0">
                <a:solidFill>
                  <a:srgbClr val="FF0000"/>
                </a:solidFill>
                <a:latin typeface="Times New Roman" panose="02020503050405090304" pitchFamily="18" charset="0"/>
                <a:cs typeface="Times New Roman" panose="02020503050405090304" pitchFamily="18" charset="0"/>
              </a:rPr>
              <a:t>MS9(HB):</a:t>
            </a:r>
            <a:r>
              <a:rPr lang="en-US" altLang="zh-CN" sz="1000" dirty="0">
                <a:solidFill>
                  <a:srgbClr val="000000"/>
                </a:solidFill>
                <a:latin typeface="Times New Roman" panose="02020503050405090304" pitchFamily="18" charset="0"/>
                <a:cs typeface="Times New Roman" panose="02020503050405090304" pitchFamily="18" charset="0"/>
              </a:rPr>
              <a:t> </a:t>
            </a:r>
            <a:r>
              <a:rPr lang="en-US" altLang="zh-CN" sz="1000" b="1" i="0" u="none" strike="noStrike" baseline="0" dirty="0">
                <a:solidFill>
                  <a:srgbClr val="131413"/>
                </a:solidFill>
                <a:latin typeface="Times New Roman" panose="02020503050405090304" pitchFamily="18" charset="0"/>
                <a:cs typeface="Times New Roman" panose="02020503050405090304" pitchFamily="18" charset="0"/>
              </a:rPr>
              <a:t>Line-of-shower trigger method to lower energy threshold for GRB detection using LHAASO-WCDA </a:t>
            </a:r>
            <a:r>
              <a:rPr lang="en-US" altLang="zh-CN" sz="1000" b="0" i="0" u="none" strike="noStrike" baseline="0" dirty="0">
                <a:solidFill>
                  <a:srgbClr val="131413"/>
                </a:solidFill>
                <a:latin typeface="Times New Roman" panose="02020503050405090304" pitchFamily="18" charset="0"/>
                <a:cs typeface="Times New Roman" panose="02020503050405090304" pitchFamily="18" charset="0"/>
              </a:rPr>
              <a:t>Radiation Detection Technology and Methods (2021) 5:531–541 </a:t>
            </a:r>
            <a:r>
              <a:rPr lang="en-US" altLang="zh-CN" sz="1000" b="0" i="0" u="none" strike="noStrike" baseline="0" dirty="0">
                <a:solidFill>
                  <a:srgbClr val="131413"/>
                </a:solidFill>
                <a:latin typeface="Times New Roman" panose="02020503050405090304" pitchFamily="18" charset="0"/>
                <a:cs typeface="Times New Roman" panose="02020503050405090304" pitchFamily="18" charset="0"/>
                <a:hlinkClick r:id="rId5"/>
              </a:rPr>
              <a:t>https://doi.org/10.1007/s41605-021-00281-6</a:t>
            </a:r>
            <a:r>
              <a:rPr lang="en-US" altLang="zh-CN" sz="1000" b="0" i="0" u="none" strike="noStrike" baseline="0" dirty="0">
                <a:solidFill>
                  <a:srgbClr val="131413"/>
                </a:solidFill>
                <a:latin typeface="Times New Roman" panose="02020503050405090304" pitchFamily="18" charset="0"/>
                <a:cs typeface="Times New Roman" panose="02020503050405090304" pitchFamily="18" charset="0"/>
              </a:rPr>
              <a:t> Received: 18 March 2021 / Revised: 23 August 2021 / Accepted: 24 August 2021 / </a:t>
            </a:r>
            <a:r>
              <a:rPr lang="en-US" altLang="zh-CN" sz="1000" b="0" i="0" u="none" strike="noStrike" baseline="0" dirty="0">
                <a:solidFill>
                  <a:srgbClr val="FF0000"/>
                </a:solidFill>
                <a:latin typeface="Times New Roman" panose="02020503050405090304" pitchFamily="18" charset="0"/>
                <a:cs typeface="Times New Roman" panose="02020503050405090304" pitchFamily="18" charset="0"/>
              </a:rPr>
              <a:t>Published online: 24 November 2021</a:t>
            </a:r>
            <a:endParaRPr lang="en-US" altLang="zh-CN" sz="1000" b="0" i="0" u="none" strike="noStrike" baseline="0" dirty="0">
              <a:solidFill>
                <a:srgbClr val="FF0000"/>
              </a:solidFill>
              <a:latin typeface="Times New Roman" panose="02020503050405090304" pitchFamily="18" charset="0"/>
              <a:cs typeface="Times New Roman" panose="02020503050405090304" pitchFamily="18" charset="0"/>
            </a:endParaRPr>
          </a:p>
          <a:p>
            <a:pPr marL="0" indent="0" algn="l">
              <a:buNone/>
            </a:pPr>
            <a:r>
              <a:rPr lang="en-US" altLang="zh-CN" sz="1000" dirty="0">
                <a:solidFill>
                  <a:srgbClr val="FF0000"/>
                </a:solidFill>
                <a:latin typeface="Times New Roman" panose="02020503050405090304" pitchFamily="18" charset="0"/>
                <a:cs typeface="Times New Roman" panose="02020503050405090304" pitchFamily="18" charset="0"/>
              </a:rPr>
              <a:t>MS10(ZG):</a:t>
            </a:r>
            <a:r>
              <a:rPr lang="en-US" altLang="zh-CN" sz="1000" dirty="0">
                <a:solidFill>
                  <a:srgbClr val="131413"/>
                </a:solidFill>
                <a:latin typeface="Times New Roman" panose="02020503050405090304" pitchFamily="18" charset="0"/>
                <a:cs typeface="Times New Roman" panose="02020503050405090304" pitchFamily="18" charset="0"/>
              </a:rPr>
              <a:t> </a:t>
            </a:r>
            <a:r>
              <a:rPr lang="en-US" altLang="zh-CN" sz="1000" b="1" dirty="0">
                <a:latin typeface="Times New Roman" panose="02020503050405090304" pitchFamily="18" charset="0"/>
                <a:cs typeface="Times New Roman" panose="02020503050405090304" pitchFamily="18" charset="0"/>
              </a:rPr>
              <a:t>Design and Testing of the Front-End Electronics of WCDA in LHAASO</a:t>
            </a:r>
            <a:r>
              <a:rPr lang="en-US" altLang="zh-CN" sz="1000" dirty="0">
                <a:latin typeface="Times New Roman" panose="02020503050405090304" pitchFamily="18" charset="0"/>
                <a:cs typeface="Times New Roman" panose="02020503050405090304" pitchFamily="18" charset="0"/>
              </a:rPr>
              <a:t> IEEE TRANSACTIONS ON NUCLEAR SCIENCE, VOL. 68, NO. 8, AUGUST 2021 </a:t>
            </a:r>
            <a:r>
              <a:rPr lang="en-US" altLang="zh-CN" sz="1000" dirty="0">
                <a:latin typeface="Times New Roman" panose="02020503050405090304" pitchFamily="18" charset="0"/>
                <a:cs typeface="Times New Roman" panose="02020503050405090304" pitchFamily="18" charset="0"/>
                <a:hlinkClick r:id="rId6"/>
              </a:rPr>
              <a:t>https://doi.org/10.1109/TNS.2021.3092739</a:t>
            </a:r>
            <a:r>
              <a:rPr lang="en-US" altLang="zh-CN" sz="1000" dirty="0">
                <a:latin typeface="Times New Roman" panose="02020503050405090304" pitchFamily="18" charset="0"/>
                <a:cs typeface="Times New Roman" panose="02020503050405090304" pitchFamily="18" charset="0"/>
              </a:rPr>
              <a:t> March 17, 2021; revised May 22, 2021; </a:t>
            </a:r>
            <a:r>
              <a:rPr lang="en-US" altLang="zh-CN" sz="1000" dirty="0">
                <a:solidFill>
                  <a:srgbClr val="FF0000"/>
                </a:solidFill>
                <a:latin typeface="Times New Roman" panose="02020503050405090304" pitchFamily="18" charset="0"/>
                <a:cs typeface="Times New Roman" panose="02020503050405090304" pitchFamily="18" charset="0"/>
              </a:rPr>
              <a:t>accepted June 13, 2021</a:t>
            </a:r>
            <a:endParaRPr kumimoji="0" lang="zh-CN" altLang="zh-CN" sz="1000" b="0" i="0" u="none" strike="noStrike" cap="none" normalizeH="0" baseline="0" dirty="0">
              <a:ln>
                <a:noFill/>
              </a:ln>
              <a:solidFill>
                <a:srgbClr val="FF0000"/>
              </a:solidFill>
              <a:effectLst/>
              <a:latin typeface="Arial" panose="020B0604020202090204" pitchFamily="34" charset="0"/>
              <a:ea typeface="Helvetica Neue" panose="02000503000000020004"/>
            </a:endParaRPr>
          </a:p>
        </p:txBody>
      </p:sp>
      <p:sp>
        <p:nvSpPr>
          <p:cNvPr id="287" name="日期占位符 3"/>
          <p:cNvSpPr>
            <a:spLocks noGrp="1"/>
          </p:cNvSpPr>
          <p:nvPr>
            <p:ph type="dt" sz="half" idx="10"/>
          </p:nvPr>
        </p:nvSpPr>
        <p:spPr/>
        <p:txBody>
          <a:bodyPr/>
          <a:lstStyle/>
          <a:p>
            <a:r>
              <a:t>2025/10/22</a:t>
            </a:r>
          </a:p>
        </p:txBody>
      </p:sp>
      <p:sp>
        <p:nvSpPr>
          <p:cNvPr id="288" name="页脚占位符 4"/>
          <p:cNvSpPr>
            <a:spLocks noGrp="1"/>
          </p:cNvSpPr>
          <p:nvPr>
            <p:ph type="ftr" sz="quarter" idx="11"/>
          </p:nvPr>
        </p:nvSpPr>
        <p:spPr/>
        <p:txBody>
          <a:bodyPr/>
          <a:lstStyle/>
          <a:p>
            <a:r>
              <a:t>LHAASO Collaboration Meeting</a:t>
            </a:r>
          </a:p>
        </p:txBody>
      </p:sp>
      <p:sp>
        <p:nvSpPr>
          <p:cNvPr id="289" name="灯片编号占位符 5"/>
          <p:cNvSpPr>
            <a:spLocks noGrp="1"/>
          </p:cNvSpPr>
          <p:nvPr>
            <p:ph type="sldNum" sz="quarter" idx="12"/>
          </p:nvPr>
        </p:nvSpPr>
        <p:spPr/>
        <p:txBody>
          <a:bodyPr/>
          <a:lstStyle/>
          <a:p>
            <a:pPr rtl="0"/>
            <a:fld id="{3A98EE3D-8CD1-4C3F-BD1C-C98C9596463C}" type="slidenum">
              <a:rPr lang="en-US" smtClean="0"/>
            </a:fld>
            <a:endParaRPr lang="en-US" dirty="0"/>
          </a:p>
        </p:txBody>
      </p:sp>
      <p:sp>
        <p:nvSpPr>
          <p:cNvPr id="290" name="Rectangle 2"/>
          <p:cNvSpPr>
            <a:spLocks noChangeArrowheads="1"/>
          </p:cNvSpPr>
          <p:nvPr/>
        </p:nvSpPr>
        <p:spPr bwMode="auto">
          <a:xfrm>
            <a:off x="152400" y="152400"/>
            <a:ext cx="92398" cy="523196"/>
          </a:xfrm>
          <a:prstGeom prst="rect">
            <a:avLst/>
          </a:prstGeom>
          <a:solidFill>
            <a:srgbClr val="FFFFFF"/>
          </a:solidFill>
          <a:ln>
            <a:noFill/>
          </a:ln>
          <a:effectLst/>
        </p:spPr>
        <p:txBody>
          <a:bodyPr vert="horz" wrap="none" lIns="0" tIns="45720" rIns="91440" bIns="76176" numCol="1" anchor="t" anchorCtr="0" compatLnSpc="1">
            <a:spAutoFit/>
          </a:bodyPr>
          <a:lstStyle>
            <a:lvl1pPr eaLnBrk="0" fontAlgn="base" hangingPunct="0">
              <a:spcBef>
                <a:spcPct val="0"/>
              </a:spcBef>
              <a:spcAft>
                <a:spcPct val="0"/>
              </a:spcAft>
              <a:defRPr>
                <a:solidFill>
                  <a:schemeClr val="tx1"/>
                </a:solidFill>
                <a:latin typeface="Arial" panose="020B0604020202090204" pitchFamily="34" charset="0"/>
              </a:defRPr>
            </a:lvl1pPr>
            <a:lvl2pPr eaLnBrk="0" fontAlgn="base" hangingPunct="0">
              <a:spcBef>
                <a:spcPct val="0"/>
              </a:spcBef>
              <a:spcAft>
                <a:spcPct val="0"/>
              </a:spcAft>
              <a:defRPr>
                <a:solidFill>
                  <a:schemeClr val="tx1"/>
                </a:solidFill>
                <a:latin typeface="Arial" panose="020B0604020202090204" pitchFamily="34" charset="0"/>
              </a:defRPr>
            </a:lvl2pPr>
            <a:lvl3pPr eaLnBrk="0" fontAlgn="base" hangingPunct="0">
              <a:spcBef>
                <a:spcPct val="0"/>
              </a:spcBef>
              <a:spcAft>
                <a:spcPct val="0"/>
              </a:spcAft>
              <a:defRPr>
                <a:solidFill>
                  <a:schemeClr val="tx1"/>
                </a:solidFill>
                <a:latin typeface="Arial" panose="020B0604020202090204" pitchFamily="34" charset="0"/>
              </a:defRPr>
            </a:lvl3pPr>
            <a:lvl4pPr eaLnBrk="0" fontAlgn="base" hangingPunct="0">
              <a:spcBef>
                <a:spcPct val="0"/>
              </a:spcBef>
              <a:spcAft>
                <a:spcPct val="0"/>
              </a:spcAft>
              <a:defRPr>
                <a:solidFill>
                  <a:schemeClr val="tx1"/>
                </a:solidFill>
                <a:latin typeface="Arial" panose="020B0604020202090204" pitchFamily="34" charset="0"/>
              </a:defRPr>
            </a:lvl4pPr>
            <a:lvl5pPr eaLnBrk="0" fontAlgn="base" hangingPunct="0">
              <a:spcBef>
                <a:spcPct val="0"/>
              </a:spcBef>
              <a:spcAft>
                <a:spcPct val="0"/>
              </a:spcAft>
              <a:defRPr>
                <a:solidFill>
                  <a:schemeClr val="tx1"/>
                </a:solidFill>
                <a:latin typeface="Arial" panose="020B0604020202090204" pitchFamily="34" charset="0"/>
              </a:defRPr>
            </a:lvl5pPr>
            <a:lvl6pPr eaLnBrk="0" fontAlgn="base" hangingPunct="0">
              <a:spcBef>
                <a:spcPct val="0"/>
              </a:spcBef>
              <a:spcAft>
                <a:spcPct val="0"/>
              </a:spcAft>
              <a:defRPr>
                <a:solidFill>
                  <a:schemeClr val="tx1"/>
                </a:solidFill>
                <a:latin typeface="Arial" panose="020B0604020202090204" pitchFamily="34" charset="0"/>
              </a:defRPr>
            </a:lvl6pPr>
            <a:lvl7pPr eaLnBrk="0" fontAlgn="base" hangingPunct="0">
              <a:spcBef>
                <a:spcPct val="0"/>
              </a:spcBef>
              <a:spcAft>
                <a:spcPct val="0"/>
              </a:spcAft>
              <a:defRPr>
                <a:solidFill>
                  <a:schemeClr val="tx1"/>
                </a:solidFill>
                <a:latin typeface="Arial" panose="020B0604020202090204" pitchFamily="34" charset="0"/>
              </a:defRPr>
            </a:lvl7pPr>
            <a:lvl8pPr eaLnBrk="0" fontAlgn="base" hangingPunct="0">
              <a:spcBef>
                <a:spcPct val="0"/>
              </a:spcBef>
              <a:spcAft>
                <a:spcPct val="0"/>
              </a:spcAft>
              <a:defRPr>
                <a:solidFill>
                  <a:schemeClr val="tx1"/>
                </a:solidFill>
                <a:latin typeface="Arial" panose="020B0604020202090204" pitchFamily="34" charset="0"/>
              </a:defRPr>
            </a:lvl8pPr>
            <a:lvl9pPr eaLnBrk="0" fontAlgn="base" hangingPunct="0">
              <a:spcBef>
                <a:spcPct val="0"/>
              </a:spcBef>
              <a:spcAft>
                <a:spcPct val="0"/>
              </a:spcAft>
              <a:defRPr>
                <a:solidFill>
                  <a:schemeClr val="tx1"/>
                </a:solidFill>
                <a:latin typeface="Arial" panose="020B060402020209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br>
              <a:rPr kumimoji="0" lang="zh-CN" altLang="zh-CN" sz="800" b="0" i="0" u="none" strike="noStrike" cap="none" normalizeH="0" baseline="0" dirty="0">
                <a:ln>
                  <a:noFill/>
                </a:ln>
                <a:solidFill>
                  <a:schemeClr val="tx1"/>
                </a:solidFill>
                <a:effectLst/>
                <a:latin typeface="Arial" panose="020B0604020202090204" pitchFamily="34" charset="0"/>
              </a:rPr>
            </a:br>
            <a:endParaRPr kumimoji="0" lang="zh-CN" altLang="zh-CN" sz="1800" b="0" i="0" u="none" strike="noStrike" cap="none" normalizeH="0" baseline="0" dirty="0">
              <a:ln>
                <a:noFill/>
              </a:ln>
              <a:solidFill>
                <a:schemeClr val="tx1"/>
              </a:solidFill>
              <a:effectLst/>
              <a:latin typeface="Arial" panose="020B0604020202090204" pitchFamily="34" charset="0"/>
            </a:endParaRPr>
          </a:p>
        </p:txBody>
      </p:sp>
      <p:sp>
        <p:nvSpPr>
          <p:cNvPr id="291" name="Rectangle 4"/>
          <p:cNvSpPr>
            <a:spLocks noChangeArrowheads="1"/>
          </p:cNvSpPr>
          <p:nvPr/>
        </p:nvSpPr>
        <p:spPr bwMode="auto">
          <a:xfrm>
            <a:off x="0" y="0"/>
            <a:ext cx="92398" cy="692473"/>
          </a:xfrm>
          <a:prstGeom prst="rect">
            <a:avLst/>
          </a:prstGeom>
          <a:solidFill>
            <a:srgbClr val="FFFFFF"/>
          </a:solidFill>
          <a:ln>
            <a:noFill/>
          </a:ln>
          <a:effectLst/>
        </p:spPr>
        <p:txBody>
          <a:bodyPr vert="horz" wrap="none" lIns="0" tIns="45720" rIns="91440" bIns="76176" numCol="1" anchor="t" anchorCtr="0" compatLnSpc="1">
            <a:spAutoFit/>
          </a:bodyPr>
          <a:lstStyle>
            <a:lvl1pPr eaLnBrk="0" fontAlgn="base" hangingPunct="0">
              <a:spcBef>
                <a:spcPct val="0"/>
              </a:spcBef>
              <a:spcAft>
                <a:spcPct val="0"/>
              </a:spcAft>
              <a:defRPr>
                <a:solidFill>
                  <a:schemeClr val="tx1"/>
                </a:solidFill>
                <a:latin typeface="Arial" panose="020B0604020202090204" pitchFamily="34" charset="0"/>
              </a:defRPr>
            </a:lvl1pPr>
            <a:lvl2pPr eaLnBrk="0" fontAlgn="base" hangingPunct="0">
              <a:spcBef>
                <a:spcPct val="0"/>
              </a:spcBef>
              <a:spcAft>
                <a:spcPct val="0"/>
              </a:spcAft>
              <a:defRPr>
                <a:solidFill>
                  <a:schemeClr val="tx1"/>
                </a:solidFill>
                <a:latin typeface="Arial" panose="020B0604020202090204" pitchFamily="34" charset="0"/>
              </a:defRPr>
            </a:lvl2pPr>
            <a:lvl3pPr eaLnBrk="0" fontAlgn="base" hangingPunct="0">
              <a:spcBef>
                <a:spcPct val="0"/>
              </a:spcBef>
              <a:spcAft>
                <a:spcPct val="0"/>
              </a:spcAft>
              <a:defRPr>
                <a:solidFill>
                  <a:schemeClr val="tx1"/>
                </a:solidFill>
                <a:latin typeface="Arial" panose="020B0604020202090204" pitchFamily="34" charset="0"/>
              </a:defRPr>
            </a:lvl3pPr>
            <a:lvl4pPr eaLnBrk="0" fontAlgn="base" hangingPunct="0">
              <a:spcBef>
                <a:spcPct val="0"/>
              </a:spcBef>
              <a:spcAft>
                <a:spcPct val="0"/>
              </a:spcAft>
              <a:defRPr>
                <a:solidFill>
                  <a:schemeClr val="tx1"/>
                </a:solidFill>
                <a:latin typeface="Arial" panose="020B0604020202090204" pitchFamily="34" charset="0"/>
              </a:defRPr>
            </a:lvl4pPr>
            <a:lvl5pPr eaLnBrk="0" fontAlgn="base" hangingPunct="0">
              <a:spcBef>
                <a:spcPct val="0"/>
              </a:spcBef>
              <a:spcAft>
                <a:spcPct val="0"/>
              </a:spcAft>
              <a:defRPr>
                <a:solidFill>
                  <a:schemeClr val="tx1"/>
                </a:solidFill>
                <a:latin typeface="Arial" panose="020B0604020202090204" pitchFamily="34" charset="0"/>
              </a:defRPr>
            </a:lvl5pPr>
            <a:lvl6pPr eaLnBrk="0" fontAlgn="base" hangingPunct="0">
              <a:spcBef>
                <a:spcPct val="0"/>
              </a:spcBef>
              <a:spcAft>
                <a:spcPct val="0"/>
              </a:spcAft>
              <a:defRPr>
                <a:solidFill>
                  <a:schemeClr val="tx1"/>
                </a:solidFill>
                <a:latin typeface="Arial" panose="020B0604020202090204" pitchFamily="34" charset="0"/>
              </a:defRPr>
            </a:lvl6pPr>
            <a:lvl7pPr eaLnBrk="0" fontAlgn="base" hangingPunct="0">
              <a:spcBef>
                <a:spcPct val="0"/>
              </a:spcBef>
              <a:spcAft>
                <a:spcPct val="0"/>
              </a:spcAft>
              <a:defRPr>
                <a:solidFill>
                  <a:schemeClr val="tx1"/>
                </a:solidFill>
                <a:latin typeface="Arial" panose="020B0604020202090204" pitchFamily="34" charset="0"/>
              </a:defRPr>
            </a:lvl7pPr>
            <a:lvl8pPr eaLnBrk="0" fontAlgn="base" hangingPunct="0">
              <a:spcBef>
                <a:spcPct val="0"/>
              </a:spcBef>
              <a:spcAft>
                <a:spcPct val="0"/>
              </a:spcAft>
              <a:defRPr>
                <a:solidFill>
                  <a:schemeClr val="tx1"/>
                </a:solidFill>
                <a:latin typeface="Arial" panose="020B0604020202090204" pitchFamily="34" charset="0"/>
              </a:defRPr>
            </a:lvl8pPr>
            <a:lvl9pPr eaLnBrk="0" fontAlgn="base" hangingPunct="0">
              <a:spcBef>
                <a:spcPct val="0"/>
              </a:spcBef>
              <a:spcAft>
                <a:spcPct val="0"/>
              </a:spcAft>
              <a:defRPr>
                <a:solidFill>
                  <a:schemeClr val="tx1"/>
                </a:solidFill>
                <a:latin typeface="Arial" panose="020B0604020202090204" pitchFamily="34" charset="0"/>
              </a:defRPr>
            </a:lvl9pPr>
          </a:lstStyle>
          <a:p>
            <a:pPr marL="0" marR="0" lvl="0" indent="0" algn="l" defTabSz="914400" rtl="0" eaLnBrk="0" fontAlgn="t" latinLnBrk="0" hangingPunct="0">
              <a:lnSpc>
                <a:spcPct val="100000"/>
              </a:lnSpc>
              <a:spcBef>
                <a:spcPct val="0"/>
              </a:spcBef>
              <a:spcAft>
                <a:spcPct val="0"/>
              </a:spcAft>
              <a:buClrTx/>
              <a:buSzTx/>
              <a:buFontTx/>
              <a:buNone/>
            </a:pPr>
            <a:endParaRPr kumimoji="0" lang="zh-CN" altLang="zh-CN" sz="1100" b="0" i="0" u="none" strike="noStrike" cap="none" normalizeH="0" baseline="0" dirty="0">
              <a:ln>
                <a:noFill/>
              </a:ln>
              <a:solidFill>
                <a:srgbClr val="5D5D5D"/>
              </a:solidFill>
              <a:effectLst/>
              <a:latin typeface="Arial" panose="020B0604020202090204" pitchFamily="34" charset="0"/>
              <a:ea typeface="Helvetica Neue" panose="02000503000000020004"/>
            </a:endParaRPr>
          </a:p>
          <a:p>
            <a:pPr marL="0" marR="0" lvl="0" indent="0" algn="l" defTabSz="914400" rtl="0" eaLnBrk="0" fontAlgn="base" latinLnBrk="0" hangingPunct="0">
              <a:lnSpc>
                <a:spcPct val="100000"/>
              </a:lnSpc>
              <a:spcBef>
                <a:spcPct val="0"/>
              </a:spcBef>
              <a:spcAft>
                <a:spcPct val="0"/>
              </a:spcAft>
              <a:buClrTx/>
              <a:buSzTx/>
              <a:buFontTx/>
              <a:buNone/>
            </a:pPr>
            <a:br>
              <a:rPr kumimoji="0" lang="zh-CN" altLang="zh-CN" sz="800" b="0" i="0" u="none" strike="noStrike" cap="none" normalizeH="0" baseline="0" dirty="0">
                <a:ln>
                  <a:noFill/>
                </a:ln>
                <a:solidFill>
                  <a:schemeClr val="tx1"/>
                </a:solidFill>
                <a:effectLst/>
                <a:latin typeface="Arial" panose="020B0604020202090204" pitchFamily="34" charset="0"/>
              </a:rPr>
            </a:br>
            <a:endParaRPr kumimoji="0" lang="zh-CN" altLang="zh-CN" sz="1800" b="0" i="0" u="none" strike="noStrike" cap="none" normalizeH="0" baseline="0" dirty="0">
              <a:ln>
                <a:noFill/>
              </a:ln>
              <a:solidFill>
                <a:schemeClr val="tx1"/>
              </a:solidFill>
              <a:effectLst/>
              <a:latin typeface="Arial" panose="020B0604020202090204" pitchFamily="34" charset="0"/>
            </a:endParaRPr>
          </a:p>
        </p:txBody>
      </p:sp>
      <p:sp>
        <p:nvSpPr>
          <p:cNvPr id="292" name="Rectangle 5"/>
          <p:cNvSpPr>
            <a:spLocks noChangeArrowheads="1"/>
          </p:cNvSpPr>
          <p:nvPr/>
        </p:nvSpPr>
        <p:spPr bwMode="auto">
          <a:xfrm>
            <a:off x="0" y="-284681"/>
            <a:ext cx="130805" cy="569362"/>
          </a:xfrm>
          <a:prstGeom prst="rect">
            <a:avLst/>
          </a:prstGeom>
          <a:solidFill>
            <a:srgbClr val="FFFFFF"/>
          </a:solidFill>
          <a:ln>
            <a:noFill/>
          </a:ln>
          <a:effectLst/>
        </p:spPr>
        <p:txBody>
          <a:bodyPr vert="horz" wrap="none" lIns="0" tIns="45720" rIns="91440" bIns="76176" numCol="1" anchor="ctr" anchorCtr="0" compatLnSpc="1">
            <a:spAutoFit/>
          </a:bodyPr>
          <a:lstStyle>
            <a:lvl1pPr eaLnBrk="0" fontAlgn="base" hangingPunct="0">
              <a:spcBef>
                <a:spcPct val="0"/>
              </a:spcBef>
              <a:spcAft>
                <a:spcPct val="0"/>
              </a:spcAft>
              <a:defRPr>
                <a:solidFill>
                  <a:schemeClr val="tx1"/>
                </a:solidFill>
                <a:latin typeface="Arial" panose="020B0604020202090204" pitchFamily="34" charset="0"/>
              </a:defRPr>
            </a:lvl1pPr>
            <a:lvl2pPr eaLnBrk="0" fontAlgn="base" hangingPunct="0">
              <a:spcBef>
                <a:spcPct val="0"/>
              </a:spcBef>
              <a:spcAft>
                <a:spcPct val="0"/>
              </a:spcAft>
              <a:defRPr>
                <a:solidFill>
                  <a:schemeClr val="tx1"/>
                </a:solidFill>
                <a:latin typeface="Arial" panose="020B0604020202090204" pitchFamily="34" charset="0"/>
              </a:defRPr>
            </a:lvl2pPr>
            <a:lvl3pPr eaLnBrk="0" fontAlgn="base" hangingPunct="0">
              <a:spcBef>
                <a:spcPct val="0"/>
              </a:spcBef>
              <a:spcAft>
                <a:spcPct val="0"/>
              </a:spcAft>
              <a:defRPr>
                <a:solidFill>
                  <a:schemeClr val="tx1"/>
                </a:solidFill>
                <a:latin typeface="Arial" panose="020B0604020202090204" pitchFamily="34" charset="0"/>
              </a:defRPr>
            </a:lvl3pPr>
            <a:lvl4pPr eaLnBrk="0" fontAlgn="base" hangingPunct="0">
              <a:spcBef>
                <a:spcPct val="0"/>
              </a:spcBef>
              <a:spcAft>
                <a:spcPct val="0"/>
              </a:spcAft>
              <a:defRPr>
                <a:solidFill>
                  <a:schemeClr val="tx1"/>
                </a:solidFill>
                <a:latin typeface="Arial" panose="020B0604020202090204" pitchFamily="34" charset="0"/>
              </a:defRPr>
            </a:lvl4pPr>
            <a:lvl5pPr eaLnBrk="0" fontAlgn="base" hangingPunct="0">
              <a:spcBef>
                <a:spcPct val="0"/>
              </a:spcBef>
              <a:spcAft>
                <a:spcPct val="0"/>
              </a:spcAft>
              <a:defRPr>
                <a:solidFill>
                  <a:schemeClr val="tx1"/>
                </a:solidFill>
                <a:latin typeface="Arial" panose="020B0604020202090204" pitchFamily="34" charset="0"/>
              </a:defRPr>
            </a:lvl5pPr>
            <a:lvl6pPr eaLnBrk="0" fontAlgn="base" hangingPunct="0">
              <a:spcBef>
                <a:spcPct val="0"/>
              </a:spcBef>
              <a:spcAft>
                <a:spcPct val="0"/>
              </a:spcAft>
              <a:defRPr>
                <a:solidFill>
                  <a:schemeClr val="tx1"/>
                </a:solidFill>
                <a:latin typeface="Arial" panose="020B0604020202090204" pitchFamily="34" charset="0"/>
              </a:defRPr>
            </a:lvl6pPr>
            <a:lvl7pPr eaLnBrk="0" fontAlgn="base" hangingPunct="0">
              <a:spcBef>
                <a:spcPct val="0"/>
              </a:spcBef>
              <a:spcAft>
                <a:spcPct val="0"/>
              </a:spcAft>
              <a:defRPr>
                <a:solidFill>
                  <a:schemeClr val="tx1"/>
                </a:solidFill>
                <a:latin typeface="Arial" panose="020B0604020202090204" pitchFamily="34" charset="0"/>
              </a:defRPr>
            </a:lvl7pPr>
            <a:lvl8pPr eaLnBrk="0" fontAlgn="base" hangingPunct="0">
              <a:spcBef>
                <a:spcPct val="0"/>
              </a:spcBef>
              <a:spcAft>
                <a:spcPct val="0"/>
              </a:spcAft>
              <a:defRPr>
                <a:solidFill>
                  <a:schemeClr val="tx1"/>
                </a:solidFill>
                <a:latin typeface="Arial" panose="020B0604020202090204" pitchFamily="34" charset="0"/>
              </a:defRPr>
            </a:lvl8pPr>
            <a:lvl9pPr eaLnBrk="0" fontAlgn="base" hangingPunct="0">
              <a:spcBef>
                <a:spcPct val="0"/>
              </a:spcBef>
              <a:spcAft>
                <a:spcPct val="0"/>
              </a:spcAft>
              <a:defRPr>
                <a:solidFill>
                  <a:schemeClr val="tx1"/>
                </a:solidFill>
                <a:latin typeface="Arial" panose="020B060402020209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100" b="0" i="0" u="none" strike="noStrike" cap="none" normalizeH="0" baseline="0" dirty="0">
                <a:ln>
                  <a:noFill/>
                </a:ln>
                <a:solidFill>
                  <a:srgbClr val="5D5D5D"/>
                </a:solidFill>
                <a:effectLst/>
                <a:latin typeface="Arial" panose="020B0604020202090204" pitchFamily="34" charset="0"/>
                <a:ea typeface="Helvetica Neue" panose="02000503000000020004"/>
              </a:rPr>
              <a:t> </a:t>
            </a:r>
            <a:endParaRPr kumimoji="0" lang="zh-CN" altLang="zh-CN" sz="1100" b="0" i="0" u="none" strike="noStrike" cap="none" normalizeH="0" baseline="0" dirty="0">
              <a:ln>
                <a:noFill/>
              </a:ln>
              <a:solidFill>
                <a:srgbClr val="5D5D5D"/>
              </a:solidFill>
              <a:effectLst/>
              <a:latin typeface="Arial" panose="020B0604020202090204" pitchFamily="34" charset="0"/>
              <a:ea typeface="Helvetica Neue" panose="02000503000000020004"/>
            </a:endParaRPr>
          </a:p>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Arial" panose="020B0604020202090204" pitchFamily="34" charset="0"/>
            </a:endParaRPr>
          </a:p>
        </p:txBody>
      </p:sp>
      <p:sp>
        <p:nvSpPr>
          <p:cNvPr id="293" name="Rectangle 3"/>
          <p:cNvSpPr>
            <a:spLocks noChangeArrowheads="1"/>
          </p:cNvSpPr>
          <p:nvPr/>
        </p:nvSpPr>
        <p:spPr bwMode="auto">
          <a:xfrm>
            <a:off x="0" y="-200042"/>
            <a:ext cx="92398" cy="400085"/>
          </a:xfrm>
          <a:prstGeom prst="rect">
            <a:avLst/>
          </a:prstGeom>
          <a:solidFill>
            <a:srgbClr val="FFFFFF"/>
          </a:solidFill>
          <a:ln>
            <a:noFill/>
          </a:ln>
          <a:effectLst/>
        </p:spPr>
        <p:txBody>
          <a:bodyPr vert="horz" wrap="none" lIns="0" tIns="45720" rIns="91440" bIns="76176"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Arial" panose="020B0604020202090204"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294" name=""/>
        <p:cNvGrpSpPr/>
        <p:nvPr/>
      </p:nvGrpSpPr>
      <p:grpSpPr>
        <a:xfrm>
          <a:off x="0" y="0"/>
          <a:ext cx="0" cy="0"/>
          <a:chOff x="0" y="0"/>
          <a:chExt cx="0" cy="0"/>
        </a:xfrm>
      </p:grpSpPr>
      <p:sp>
        <p:nvSpPr>
          <p:cNvPr id="295" name="标题 1"/>
          <p:cNvSpPr>
            <a:spLocks noGrp="1"/>
          </p:cNvSpPr>
          <p:nvPr>
            <p:ph type="title"/>
          </p:nvPr>
        </p:nvSpPr>
        <p:spPr>
          <a:xfrm>
            <a:off x="301658" y="70559"/>
            <a:ext cx="11444140" cy="749572"/>
          </a:xfrm>
          <a:solidFill>
            <a:schemeClr val="bg1"/>
          </a:solidFill>
        </p:spPr>
        <p:txBody>
          <a:bodyPr/>
          <a:lstStyle/>
          <a:p>
            <a:pPr algn="ctr"/>
            <a:r>
              <a:rPr lang="en-US" altLang="zh-CN" dirty="0"/>
              <a:t>LHAASO Manuscripts</a:t>
            </a:r>
            <a:endParaRPr lang="zh-CN" altLang="en-US" dirty="0"/>
          </a:p>
        </p:txBody>
      </p:sp>
      <p:sp>
        <p:nvSpPr>
          <p:cNvPr id="296" name="内容占位符 2"/>
          <p:cNvSpPr>
            <a:spLocks noGrp="1"/>
          </p:cNvSpPr>
          <p:nvPr>
            <p:ph idx="1"/>
          </p:nvPr>
        </p:nvSpPr>
        <p:spPr>
          <a:xfrm>
            <a:off x="999242" y="1150067"/>
            <a:ext cx="10426046" cy="5194169"/>
          </a:xfrm>
        </p:spPr>
        <p:txBody>
          <a:bodyPr>
            <a:normAutofit lnSpcReduction="10000"/>
          </a:bodyPr>
          <a:lstStyle/>
          <a:p>
            <a:pPr marL="0" indent="0" algn="l">
              <a:buNone/>
            </a:pPr>
            <a:r>
              <a:rPr lang="en-US" altLang="zh-CN" sz="1200" dirty="0">
                <a:solidFill>
                  <a:srgbClr val="FF0000"/>
                </a:solidFill>
                <a:latin typeface="Times New Roman" panose="02020503050405090304" pitchFamily="18" charset="0"/>
                <a:cs typeface="Times New Roman" panose="02020503050405090304" pitchFamily="18" charset="0"/>
              </a:rPr>
              <a:t>MS11(HH):</a:t>
            </a:r>
            <a:r>
              <a:rPr lang="en-US" altLang="zh-CN" sz="1200" b="0" i="0" dirty="0">
                <a:solidFill>
                  <a:srgbClr val="5D5D5D"/>
                </a:solidFill>
                <a:effectLst/>
                <a:latin typeface="Times New Roman" panose="02020503050405090304" pitchFamily="18" charset="0"/>
                <a:cs typeface="Times New Roman" panose="02020503050405090304" pitchFamily="18" charset="0"/>
              </a:rPr>
              <a:t> </a:t>
            </a:r>
            <a:r>
              <a:rPr lang="en-US" altLang="zh-CN" sz="1200" b="1" i="0" u="none" strike="noStrike" baseline="0" dirty="0">
                <a:solidFill>
                  <a:srgbClr val="231F20"/>
                </a:solidFill>
                <a:latin typeface="Times New Roman" panose="02020503050405090304" pitchFamily="18" charset="0"/>
                <a:cs typeface="Times New Roman" panose="02020503050405090304" pitchFamily="18" charset="0"/>
              </a:rPr>
              <a:t>Calibration of the air shower energy scale of the water and air Cherenkov techniques in the LHAASO experiment</a:t>
            </a:r>
            <a:r>
              <a:rPr lang="en-US" altLang="zh-CN" sz="1200" b="0" i="0" dirty="0">
                <a:solidFill>
                  <a:srgbClr val="5D5D5D"/>
                </a:solidFill>
                <a:effectLst/>
                <a:latin typeface="Times New Roman" panose="02020503050405090304" pitchFamily="18" charset="0"/>
                <a:cs typeface="Times New Roman" panose="02020503050405090304" pitchFamily="18" charset="0"/>
              </a:rPr>
              <a:t> </a:t>
            </a:r>
            <a:r>
              <a:rPr lang="en-US" altLang="zh-CN" sz="1200" b="0" i="0" u="none" strike="noStrike" baseline="0" dirty="0">
                <a:solidFill>
                  <a:srgbClr val="231F20"/>
                </a:solidFill>
                <a:latin typeface="Times New Roman" panose="02020503050405090304" pitchFamily="18" charset="0"/>
                <a:cs typeface="Times New Roman" panose="02020503050405090304" pitchFamily="18" charset="0"/>
              </a:rPr>
              <a:t>PHYSICAL REVIEW D 104, 062007 (2021)</a:t>
            </a:r>
            <a:r>
              <a:rPr lang="fr-FR" altLang="zh-CN" sz="1200" b="0" i="0" u="none" strike="noStrike" baseline="0" dirty="0">
                <a:solidFill>
                  <a:srgbClr val="131413"/>
                </a:solidFill>
                <a:latin typeface="Times New Roman" panose="02020503050405090304" pitchFamily="18" charset="0"/>
                <a:cs typeface="Times New Roman" panose="02020503050405090304" pitchFamily="18" charset="0"/>
              </a:rPr>
              <a:t> </a:t>
            </a:r>
            <a:r>
              <a:rPr lang="en-US" altLang="zh-CN" sz="1200" b="1" i="0" u="none" strike="noStrike" baseline="0" dirty="0">
                <a:solidFill>
                  <a:srgbClr val="231F20"/>
                </a:solidFill>
                <a:latin typeface="Times New Roman" panose="02020503050405090304" pitchFamily="18" charset="0"/>
                <a:cs typeface="Times New Roman" panose="02020503050405090304" pitchFamily="18" charset="0"/>
              </a:rPr>
              <a:t>DOI:</a:t>
            </a:r>
            <a:r>
              <a:rPr lang="en-US" altLang="zh-CN" sz="1200" b="0" i="0" u="none" strike="noStrike" baseline="0" dirty="0">
                <a:solidFill>
                  <a:srgbClr val="231F20"/>
                </a:solidFill>
                <a:latin typeface="Times New Roman" panose="02020503050405090304" pitchFamily="18" charset="0"/>
                <a:cs typeface="Times New Roman" panose="02020503050405090304" pitchFamily="18" charset="0"/>
              </a:rPr>
              <a:t> </a:t>
            </a:r>
            <a:r>
              <a:rPr lang="en-US" altLang="zh-CN" sz="1200" b="0" i="0" u="none" strike="noStrike" baseline="0" dirty="0">
                <a:solidFill>
                  <a:srgbClr val="2E3093"/>
                </a:solidFill>
                <a:latin typeface="Times New Roman" panose="02020503050405090304" pitchFamily="18" charset="0"/>
                <a:cs typeface="Times New Roman" panose="02020503050405090304" pitchFamily="18" charset="0"/>
              </a:rPr>
              <a:t>10.1103/PhysRevD.104.062007 </a:t>
            </a:r>
            <a:r>
              <a:rPr lang="en-US" altLang="zh-CN" sz="1200" dirty="0">
                <a:latin typeface="Times New Roman" panose="02020503050405090304" pitchFamily="18" charset="0"/>
                <a:cs typeface="Times New Roman" panose="02020503050405090304" pitchFamily="18" charset="0"/>
              </a:rPr>
              <a:t>Received: 2 June 2021 / Accepted: 11 August 2021 / </a:t>
            </a:r>
            <a:r>
              <a:rPr lang="en-US" altLang="zh-CN" sz="1200" dirty="0">
                <a:solidFill>
                  <a:srgbClr val="FF0000"/>
                </a:solidFill>
                <a:latin typeface="Times New Roman" panose="02020503050405090304" pitchFamily="18" charset="0"/>
                <a:cs typeface="Times New Roman" panose="02020503050405090304" pitchFamily="18" charset="0"/>
              </a:rPr>
              <a:t>Published: 15 September 2021</a:t>
            </a:r>
            <a:endParaRPr lang="en-US" altLang="zh-CN" sz="1200" dirty="0">
              <a:solidFill>
                <a:srgbClr val="FF0000"/>
              </a:solidFill>
              <a:latin typeface="Times New Roman" panose="02020503050405090304" pitchFamily="18" charset="0"/>
              <a:cs typeface="Times New Roman" panose="02020503050405090304" pitchFamily="18" charset="0"/>
            </a:endParaRPr>
          </a:p>
          <a:p>
            <a:pPr marL="0" indent="0" algn="l">
              <a:buNone/>
            </a:pPr>
            <a:r>
              <a:rPr lang="en-US" altLang="zh-CN" sz="1200" b="0" i="0" dirty="0">
                <a:solidFill>
                  <a:srgbClr val="FF0000"/>
                </a:solidFill>
                <a:effectLst/>
                <a:latin typeface="Times New Roman" panose="02020503050405090304" pitchFamily="18" charset="0"/>
                <a:cs typeface="Times New Roman" panose="02020503050405090304" pitchFamily="18" charset="0"/>
              </a:rPr>
              <a:t>MS12(ZG):</a:t>
            </a:r>
            <a:r>
              <a:rPr lang="en-US" altLang="zh-CN" sz="1200" b="0" i="0" dirty="0">
                <a:solidFill>
                  <a:srgbClr val="5D5D5D"/>
                </a:solidFill>
                <a:effectLst/>
                <a:latin typeface="Times New Roman" panose="02020503050405090304" pitchFamily="18" charset="0"/>
                <a:cs typeface="Times New Roman" panose="02020503050405090304" pitchFamily="18" charset="0"/>
              </a:rPr>
              <a:t> </a:t>
            </a:r>
            <a:r>
              <a:rPr lang="en-US" altLang="zh-CN" sz="1200" b="1" i="0" u="none" strike="noStrike" baseline="0" dirty="0">
                <a:solidFill>
                  <a:srgbClr val="131413"/>
                </a:solidFill>
                <a:latin typeface="Times New Roman" panose="02020503050405090304" pitchFamily="18" charset="0"/>
                <a:cs typeface="Times New Roman" panose="02020503050405090304" pitchFamily="18" charset="0"/>
              </a:rPr>
              <a:t>A dynamic range extension system for LHAASO WCDA-1</a:t>
            </a:r>
            <a:r>
              <a:rPr lang="en-US" altLang="zh-CN" sz="1200" b="0" i="0" u="none" strike="noStrike" baseline="0" dirty="0">
                <a:latin typeface="Times New Roman" panose="02020503050405090304" pitchFamily="18" charset="0"/>
                <a:cs typeface="Times New Roman" panose="02020503050405090304" pitchFamily="18" charset="0"/>
              </a:rPr>
              <a:t> </a:t>
            </a:r>
            <a:r>
              <a:rPr lang="en-US" altLang="zh-CN" sz="1200" b="0" i="0" u="none" strike="noStrike" baseline="0" dirty="0">
                <a:solidFill>
                  <a:srgbClr val="131413"/>
                </a:solidFill>
                <a:latin typeface="Times New Roman" panose="02020503050405090304" pitchFamily="18" charset="0"/>
                <a:cs typeface="Times New Roman" panose="02020503050405090304" pitchFamily="18" charset="0"/>
              </a:rPr>
              <a:t>Radiation Detection Technology and Methods (2021) 5:520–530 https://doi.org/10.1007/s41605-021-00275-4</a:t>
            </a:r>
            <a:r>
              <a:rPr lang="en-US" altLang="zh-CN" sz="1200" b="0" i="0" u="none" strike="noStrike" baseline="0" dirty="0">
                <a:latin typeface="Times New Roman" panose="02020503050405090304" pitchFamily="18" charset="0"/>
                <a:cs typeface="Times New Roman" panose="02020503050405090304" pitchFamily="18" charset="0"/>
              </a:rPr>
              <a:t>  Received </a:t>
            </a:r>
            <a:r>
              <a:rPr lang="en-US" altLang="zh-CN" sz="1200" dirty="0">
                <a:latin typeface="Times New Roman" panose="02020503050405090304" pitchFamily="18" charset="0"/>
                <a:cs typeface="Times New Roman" panose="02020503050405090304" pitchFamily="18" charset="0"/>
              </a:rPr>
              <a:t>20</a:t>
            </a:r>
            <a:r>
              <a:rPr lang="en-US" altLang="zh-CN" sz="1200" b="0" i="0" u="none" strike="noStrike" baseline="0" dirty="0">
                <a:latin typeface="Times New Roman" panose="02020503050405090304" pitchFamily="18" charset="0"/>
                <a:cs typeface="Times New Roman" panose="02020503050405090304" pitchFamily="18" charset="0"/>
              </a:rPr>
              <a:t> April 2021; Revised: 9 June 2021; Accepted 30 </a:t>
            </a:r>
            <a:r>
              <a:rPr lang="en-US" altLang="zh-CN" sz="1200" dirty="0">
                <a:latin typeface="Times New Roman" panose="02020503050405090304" pitchFamily="18" charset="0"/>
                <a:cs typeface="Times New Roman" panose="02020503050405090304" pitchFamily="18" charset="0"/>
              </a:rPr>
              <a:t>June</a:t>
            </a:r>
            <a:r>
              <a:rPr lang="en-US" altLang="zh-CN" sz="1200" b="0" i="0" u="none" strike="noStrike" baseline="0" dirty="0">
                <a:latin typeface="Times New Roman" panose="02020503050405090304" pitchFamily="18" charset="0"/>
                <a:cs typeface="Times New Roman" panose="02020503050405090304" pitchFamily="18" charset="0"/>
              </a:rPr>
              <a:t> 2021; </a:t>
            </a:r>
            <a:r>
              <a:rPr lang="en-US" altLang="zh-CN" sz="1200" b="0" i="0" u="none" strike="noStrike" baseline="0" dirty="0">
                <a:solidFill>
                  <a:srgbClr val="FF0000"/>
                </a:solidFill>
                <a:latin typeface="Times New Roman" panose="02020503050405090304" pitchFamily="18" charset="0"/>
                <a:cs typeface="Times New Roman" panose="02020503050405090304" pitchFamily="18" charset="0"/>
              </a:rPr>
              <a:t>Published online 4 September 2021</a:t>
            </a:r>
            <a:endParaRPr lang="en-US" altLang="zh-CN" sz="1200" b="0" i="0" u="none" strike="noStrike" baseline="0" dirty="0">
              <a:solidFill>
                <a:srgbClr val="FF0000"/>
              </a:solidFill>
              <a:latin typeface="Times New Roman" panose="02020503050405090304" pitchFamily="18" charset="0"/>
              <a:cs typeface="Times New Roman" panose="02020503050405090304" pitchFamily="18" charset="0"/>
            </a:endParaRPr>
          </a:p>
          <a:p>
            <a:pPr marL="0" indent="0" algn="l">
              <a:buNone/>
            </a:pPr>
            <a:r>
              <a:rPr lang="en-US" altLang="zh-CN" sz="1200" dirty="0">
                <a:solidFill>
                  <a:srgbClr val="FF0000"/>
                </a:solidFill>
                <a:latin typeface="Times New Roman" panose="02020503050405090304" pitchFamily="18" charset="0"/>
                <a:cs typeface="Times New Roman" panose="02020503050405090304" pitchFamily="18" charset="0"/>
              </a:rPr>
              <a:t>MS13(DD):</a:t>
            </a:r>
            <a:r>
              <a:rPr lang="en-US" altLang="zh-CN" sz="1200" dirty="0">
                <a:latin typeface="Times New Roman" panose="02020503050405090304" pitchFamily="18" charset="0"/>
                <a:cs typeface="Times New Roman" panose="02020503050405090304" pitchFamily="18" charset="0"/>
              </a:rPr>
              <a:t> </a:t>
            </a:r>
            <a:r>
              <a:rPr lang="en-US" altLang="zh-CN" sz="1200" b="1" i="0" u="none" strike="noStrike" baseline="0" dirty="0">
                <a:solidFill>
                  <a:srgbClr val="FF0000"/>
                </a:solidFill>
                <a:latin typeface="Times New Roman" panose="02020503050405090304" pitchFamily="18" charset="0"/>
                <a:cs typeface="Times New Roman" panose="02020503050405090304" pitchFamily="18" charset="0"/>
              </a:rPr>
              <a:t>Measurement of cosmic ray mean mass around the knee region by muon content in air showers with LHAASO-KM2A Internal review done in May 2021  &gt;&gt;</a:t>
            </a:r>
            <a:r>
              <a:rPr lang="en-US" altLang="zh-CN" sz="1200" b="1" dirty="0">
                <a:solidFill>
                  <a:srgbClr val="FF0000"/>
                </a:solidFill>
                <a:latin typeface="Times New Roman" panose="02020503050405090304" pitchFamily="18" charset="0"/>
                <a:cs typeface="Times New Roman" panose="02020503050405090304" pitchFamily="18" charset="0"/>
              </a:rPr>
              <a:t>&gt;MS36</a:t>
            </a:r>
            <a:endParaRPr lang="en-US" altLang="zh-CN" sz="1200" b="1" i="0" u="none" strike="noStrike" baseline="0" dirty="0">
              <a:solidFill>
                <a:srgbClr val="FF0000"/>
              </a:solidFill>
              <a:latin typeface="Times New Roman" panose="02020503050405090304" pitchFamily="18" charset="0"/>
              <a:cs typeface="Times New Roman" panose="02020503050405090304" pitchFamily="18" charset="0"/>
            </a:endParaRPr>
          </a:p>
          <a:p>
            <a:pPr marL="0" indent="0" algn="l">
              <a:buNone/>
            </a:pPr>
            <a:r>
              <a:rPr lang="en-US" altLang="zh-CN" sz="1200" dirty="0">
                <a:solidFill>
                  <a:srgbClr val="FF0000"/>
                </a:solidFill>
                <a:latin typeface="Times New Roman" panose="02020503050405090304" pitchFamily="18" charset="0"/>
                <a:cs typeface="Times New Roman" panose="02020503050405090304" pitchFamily="18" charset="0"/>
              </a:rPr>
              <a:t>MS14(SM):</a:t>
            </a:r>
            <a:r>
              <a:rPr lang="en-US" altLang="zh-CN" sz="1200" dirty="0">
                <a:latin typeface="Times New Roman" panose="02020503050405090304" pitchFamily="18" charset="0"/>
                <a:cs typeface="Times New Roman" panose="02020503050405090304" pitchFamily="18" charset="0"/>
              </a:rPr>
              <a:t> </a:t>
            </a:r>
            <a:r>
              <a:rPr lang="en-US" altLang="zh-CN" sz="1200" b="1" i="0" u="none" strike="noStrike" baseline="0" dirty="0">
                <a:latin typeface="Times New Roman" panose="02020503050405090304" pitchFamily="18" charset="0"/>
                <a:cs typeface="Times New Roman" panose="02020503050405090304" pitchFamily="18" charset="0"/>
              </a:rPr>
              <a:t>Discovery of the Ultrahigh-energy Gamma-Ray Source LHAASO J2108+5157</a:t>
            </a:r>
            <a:r>
              <a:rPr lang="en-US" altLang="zh-CN" sz="1200" b="1" dirty="0">
                <a:latin typeface="Times New Roman" panose="02020503050405090304" pitchFamily="18" charset="0"/>
                <a:cs typeface="Times New Roman" panose="02020503050405090304" pitchFamily="18" charset="0"/>
              </a:rPr>
              <a:t> </a:t>
            </a:r>
            <a:r>
              <a:rPr lang="en-US" altLang="zh-CN" sz="1200" b="0" i="0" u="none" strike="noStrike" baseline="0" dirty="0">
                <a:solidFill>
                  <a:srgbClr val="000000"/>
                </a:solidFill>
                <a:latin typeface="Times New Roman" panose="02020503050405090304" pitchFamily="18" charset="0"/>
                <a:cs typeface="Times New Roman" panose="02020503050405090304" pitchFamily="18" charset="0"/>
              </a:rPr>
              <a:t>The Astrophysical Journal Letters, 919:L22 (9pp), 2021 October 1 </a:t>
            </a:r>
            <a:r>
              <a:rPr lang="en-US" altLang="zh-CN" sz="1200" b="0" i="0" u="none" strike="noStrike" baseline="0" dirty="0">
                <a:solidFill>
                  <a:srgbClr val="0000FF"/>
                </a:solidFill>
                <a:latin typeface="Times New Roman" panose="02020503050405090304" pitchFamily="18" charset="0"/>
                <a:cs typeface="Times New Roman" panose="02020503050405090304" pitchFamily="18" charset="0"/>
              </a:rPr>
              <a:t>https://doi.org/10.3847/2041-8213/ac2579</a:t>
            </a:r>
            <a:r>
              <a:rPr lang="en-US" altLang="zh-CN" sz="1200" b="0" i="0" u="none" strike="noStrike" baseline="0" dirty="0">
                <a:latin typeface="Times New Roman" panose="02020503050405090304" pitchFamily="18" charset="0"/>
                <a:cs typeface="Times New Roman" panose="02020503050405090304" pitchFamily="18" charset="0"/>
              </a:rPr>
              <a:t> Received 2021 June 15; revised 2021 August 27; accepted 2021 September 9; </a:t>
            </a:r>
            <a:r>
              <a:rPr lang="en-US" altLang="zh-CN" sz="1200" b="0" i="0" u="none" strike="noStrike" baseline="0" dirty="0">
                <a:solidFill>
                  <a:srgbClr val="FF0000"/>
                </a:solidFill>
                <a:latin typeface="Times New Roman" panose="02020503050405090304" pitchFamily="18" charset="0"/>
                <a:cs typeface="Times New Roman" panose="02020503050405090304" pitchFamily="18" charset="0"/>
              </a:rPr>
              <a:t>published 2021 September 30</a:t>
            </a:r>
            <a:endParaRPr lang="en-US" altLang="zh-CN" sz="1200" b="1" i="0" u="none" strike="noStrike" baseline="0" dirty="0">
              <a:solidFill>
                <a:srgbClr val="FF0000"/>
              </a:solidFill>
              <a:latin typeface="Times New Roman" panose="02020503050405090304" pitchFamily="18" charset="0"/>
              <a:cs typeface="Times New Roman" panose="02020503050405090304" pitchFamily="18" charset="0"/>
            </a:endParaRPr>
          </a:p>
          <a:p>
            <a:pPr marL="0" indent="0" algn="l">
              <a:buNone/>
            </a:pPr>
            <a:r>
              <a:rPr lang="en-US" altLang="zh-CN" sz="1200" dirty="0">
                <a:solidFill>
                  <a:srgbClr val="FF0000"/>
                </a:solidFill>
                <a:latin typeface="Times New Roman" panose="02020503050405090304" pitchFamily="18" charset="0"/>
                <a:cs typeface="Times New Roman" panose="02020503050405090304" pitchFamily="18" charset="0"/>
              </a:rPr>
              <a:t>MS15(SM):</a:t>
            </a:r>
            <a:r>
              <a:rPr lang="en-US" altLang="zh-CN" sz="1200" b="0" i="0" u="none" strike="noStrike" baseline="0" dirty="0">
                <a:latin typeface="Times New Roman" panose="02020503050405090304" pitchFamily="18" charset="0"/>
                <a:cs typeface="Times New Roman" panose="02020503050405090304" pitchFamily="18" charset="0"/>
              </a:rPr>
              <a:t> </a:t>
            </a:r>
            <a:r>
              <a:rPr lang="en-US" altLang="zh-CN" sz="1200" b="1" i="0" u="none" strike="noStrike" baseline="0" dirty="0">
                <a:latin typeface="Times New Roman" panose="02020503050405090304" pitchFamily="18" charset="0"/>
                <a:cs typeface="Times New Roman" panose="02020503050405090304" pitchFamily="18" charset="0"/>
              </a:rPr>
              <a:t>Discovery of a New Gamma-Ray Source, LHAASO J0341+5258, with Emission up to 200TeV </a:t>
            </a:r>
            <a:r>
              <a:rPr lang="en-US" altLang="zh-CN" sz="1200" b="0" i="0" u="none" strike="noStrike" baseline="0" dirty="0">
                <a:solidFill>
                  <a:srgbClr val="000000"/>
                </a:solidFill>
                <a:latin typeface="Times New Roman" panose="02020503050405090304" pitchFamily="18" charset="0"/>
                <a:cs typeface="Times New Roman" panose="02020503050405090304" pitchFamily="18" charset="0"/>
              </a:rPr>
              <a:t>The Astrophysical Journal Letters, 917:L4 (7pp), 2021 August 10 </a:t>
            </a:r>
            <a:r>
              <a:rPr lang="en-US" altLang="zh-CN" sz="1200" b="0" i="0" u="none" strike="noStrike" baseline="0" dirty="0">
                <a:solidFill>
                  <a:srgbClr val="0000FF"/>
                </a:solidFill>
                <a:latin typeface="Times New Roman" panose="02020503050405090304" pitchFamily="18" charset="0"/>
                <a:cs typeface="Times New Roman" panose="02020503050405090304" pitchFamily="18" charset="0"/>
              </a:rPr>
              <a:t>https://doi.org/10.3847/2041-8213/ac0fd5</a:t>
            </a:r>
            <a:r>
              <a:rPr lang="en-US" altLang="zh-CN" sz="1200" b="0" i="0" u="none" strike="noStrike" baseline="0" dirty="0">
                <a:latin typeface="Times New Roman" panose="02020503050405090304" pitchFamily="18" charset="0"/>
                <a:cs typeface="Times New Roman" panose="02020503050405090304" pitchFamily="18" charset="0"/>
              </a:rPr>
              <a:t> Received 2021 May 31; revised 2021 June 27; accepted 2021 June 30; </a:t>
            </a:r>
            <a:r>
              <a:rPr lang="en-US" altLang="zh-CN" sz="1200" b="0" i="0" u="none" strike="noStrike" baseline="0" dirty="0">
                <a:solidFill>
                  <a:srgbClr val="FF0000"/>
                </a:solidFill>
                <a:latin typeface="Times New Roman" panose="02020503050405090304" pitchFamily="18" charset="0"/>
                <a:cs typeface="Times New Roman" panose="02020503050405090304" pitchFamily="18" charset="0"/>
              </a:rPr>
              <a:t>published 2021 August 11</a:t>
            </a:r>
            <a:endParaRPr lang="en-US" altLang="zh-CN" sz="1200" b="0" i="0" u="none" strike="noStrike" baseline="0" dirty="0">
              <a:solidFill>
                <a:srgbClr val="FF0000"/>
              </a:solidFill>
              <a:latin typeface="Times New Roman" panose="02020503050405090304" pitchFamily="18" charset="0"/>
              <a:cs typeface="Times New Roman" panose="02020503050405090304" pitchFamily="18" charset="0"/>
            </a:endParaRPr>
          </a:p>
          <a:p>
            <a:pPr marL="0" indent="0" algn="l">
              <a:buNone/>
            </a:pPr>
            <a:r>
              <a:rPr lang="en-US" altLang="zh-CN" sz="1200" dirty="0">
                <a:solidFill>
                  <a:srgbClr val="FF0000"/>
                </a:solidFill>
                <a:latin typeface="Times New Roman" panose="02020503050405090304" pitchFamily="18" charset="0"/>
                <a:cs typeface="Times New Roman" panose="02020503050405090304" pitchFamily="18" charset="0"/>
              </a:rPr>
              <a:t>MS16(HB):</a:t>
            </a:r>
            <a:r>
              <a:rPr lang="en-US" altLang="zh-CN" sz="1200" dirty="0">
                <a:latin typeface="Times New Roman" panose="02020503050405090304" pitchFamily="18" charset="0"/>
                <a:cs typeface="Times New Roman" panose="02020503050405090304" pitchFamily="18" charset="0"/>
              </a:rPr>
              <a:t> </a:t>
            </a:r>
            <a:r>
              <a:rPr lang="en-US" altLang="zh-CN" sz="1200" b="1" dirty="0">
                <a:latin typeface="Times New Roman" panose="02020503050405090304" pitchFamily="18" charset="0"/>
                <a:cs typeface="Times New Roman" panose="02020503050405090304" pitchFamily="18" charset="0"/>
              </a:rPr>
              <a:t>Exploring Lorentz Invariance Violation from Ultrahigh-Energy γ Rays Observed by LHAASO</a:t>
            </a:r>
            <a:r>
              <a:rPr lang="en-US" altLang="zh-CN" sz="1200" b="0" i="0" u="none" strike="noStrike" baseline="0" dirty="0">
                <a:solidFill>
                  <a:srgbClr val="231F20"/>
                </a:solidFill>
                <a:latin typeface="Times New Roman" panose="02020503050405090304" pitchFamily="18" charset="0"/>
                <a:cs typeface="Times New Roman" panose="02020503050405090304" pitchFamily="18" charset="0"/>
              </a:rPr>
              <a:t> </a:t>
            </a:r>
            <a:r>
              <a:rPr lang="en-US" altLang="zh-CN" sz="1200" dirty="0">
                <a:latin typeface="Times New Roman" panose="02020503050405090304" pitchFamily="18" charset="0"/>
                <a:cs typeface="Times New Roman" panose="02020503050405090304" pitchFamily="18" charset="0"/>
              </a:rPr>
              <a:t>PHYSICAL REVIEW LETTERS 128, 051102 (2022) </a:t>
            </a:r>
            <a:r>
              <a:rPr lang="en-US" altLang="zh-CN" sz="1200" b="1" dirty="0">
                <a:latin typeface="Times New Roman" panose="02020503050405090304" pitchFamily="18" charset="0"/>
                <a:cs typeface="Times New Roman" panose="02020503050405090304" pitchFamily="18" charset="0"/>
              </a:rPr>
              <a:t>DOI: </a:t>
            </a:r>
            <a:r>
              <a:rPr lang="en-US" altLang="zh-CN" sz="1200" dirty="0">
                <a:latin typeface="Times New Roman" panose="02020503050405090304" pitchFamily="18" charset="0"/>
                <a:cs typeface="Times New Roman" panose="02020503050405090304" pitchFamily="18" charset="0"/>
              </a:rPr>
              <a:t>10.1103/PhysRevLett.128.051102 (Received 23 June 2021; revised 6 December 2021; accepted 24 December 2021; </a:t>
            </a:r>
            <a:r>
              <a:rPr lang="en-US" altLang="zh-CN" sz="1200" dirty="0">
                <a:solidFill>
                  <a:srgbClr val="FF0000"/>
                </a:solidFill>
                <a:latin typeface="Times New Roman" panose="02020503050405090304" pitchFamily="18" charset="0"/>
                <a:cs typeface="Times New Roman" panose="02020503050405090304" pitchFamily="18" charset="0"/>
              </a:rPr>
              <a:t>published 3 February 2022</a:t>
            </a:r>
            <a:endParaRPr lang="en-US" altLang="zh-CN" sz="1200" dirty="0">
              <a:solidFill>
                <a:srgbClr val="FF0000"/>
              </a:solidFill>
              <a:latin typeface="Times New Roman" panose="02020503050405090304" pitchFamily="18" charset="0"/>
              <a:cs typeface="Times New Roman" panose="02020503050405090304" pitchFamily="18" charset="0"/>
            </a:endParaRPr>
          </a:p>
          <a:p>
            <a:pPr marL="0" indent="0" algn="l">
              <a:buNone/>
            </a:pPr>
            <a:r>
              <a:rPr lang="en-US" altLang="zh-CN" sz="1200" dirty="0">
                <a:solidFill>
                  <a:srgbClr val="FF0000"/>
                </a:solidFill>
                <a:latin typeface="Times New Roman" panose="02020503050405090304" pitchFamily="18" charset="0"/>
                <a:cs typeface="Times New Roman" panose="02020503050405090304" pitchFamily="18" charset="0"/>
              </a:rPr>
              <a:t>MS17(DD):</a:t>
            </a:r>
            <a:r>
              <a:rPr lang="en-US" altLang="zh-CN" sz="1200" dirty="0">
                <a:latin typeface="Times New Roman" panose="02020503050405090304" pitchFamily="18" charset="0"/>
                <a:cs typeface="Times New Roman" panose="02020503050405090304" pitchFamily="18" charset="0"/>
              </a:rPr>
              <a:t> </a:t>
            </a:r>
            <a:r>
              <a:rPr lang="en-US" altLang="zh-CN" sz="1200" b="1" i="0" u="none" strike="noStrike" baseline="0" dirty="0">
                <a:latin typeface="Times New Roman" panose="02020503050405090304" pitchFamily="18" charset="0"/>
                <a:cs typeface="Times New Roman" panose="02020503050405090304" pitchFamily="18" charset="0"/>
              </a:rPr>
              <a:t>Absolute calibration of LHAASO WFCTA camera based on LED</a:t>
            </a:r>
            <a:r>
              <a:rPr lang="en-US" altLang="zh-CN" sz="1200" b="0" i="0" u="none" strike="noStrike" baseline="0" dirty="0">
                <a:latin typeface="Times New Roman" panose="02020503050405090304" pitchFamily="18" charset="0"/>
                <a:cs typeface="Times New Roman" panose="02020503050405090304" pitchFamily="18" charset="0"/>
              </a:rPr>
              <a:t> </a:t>
            </a:r>
            <a:r>
              <a:rPr lang="en-US" altLang="zh-CN" sz="1200" b="0" i="0" u="none" strike="noStrike" baseline="0" dirty="0">
                <a:solidFill>
                  <a:schemeClr val="tx1"/>
                </a:solidFill>
                <a:latin typeface="Times New Roman" panose="02020503050405090304" pitchFamily="18" charset="0"/>
                <a:cs typeface="Times New Roman" panose="02020503050405090304" pitchFamily="18" charset="0"/>
              </a:rPr>
              <a:t>Nuclear Inst. and Methods in Physics Research, A 1021 (2022) 165824 </a:t>
            </a:r>
            <a:r>
              <a:rPr lang="en-US" altLang="zh-CN" sz="1200" b="0" i="0" u="none" strike="noStrike" baseline="0" dirty="0">
                <a:solidFill>
                  <a:srgbClr val="0081AD"/>
                </a:solidFill>
                <a:latin typeface="Times New Roman" panose="02020503050405090304" pitchFamily="18" charset="0"/>
                <a:cs typeface="Times New Roman" panose="02020503050405090304" pitchFamily="18" charset="0"/>
                <a:hlinkClick r:id="rId1"/>
              </a:rPr>
              <a:t>https://doi.org/10.1016/j.nima.2021.165824</a:t>
            </a:r>
            <a:r>
              <a:rPr lang="en-US" altLang="zh-CN" sz="1200" b="0" i="0" u="none" strike="noStrike" baseline="0" dirty="0">
                <a:solidFill>
                  <a:srgbClr val="0081AD"/>
                </a:solidFill>
                <a:latin typeface="Times New Roman" panose="02020503050405090304" pitchFamily="18" charset="0"/>
                <a:cs typeface="Times New Roman" panose="02020503050405090304" pitchFamily="18" charset="0"/>
              </a:rPr>
              <a:t> </a:t>
            </a:r>
            <a:r>
              <a:rPr lang="en-US" altLang="zh-CN" sz="1200" b="0" i="0" u="none" strike="noStrike" baseline="0" dirty="0">
                <a:solidFill>
                  <a:srgbClr val="000000"/>
                </a:solidFill>
                <a:latin typeface="Times New Roman" panose="02020503050405090304" pitchFamily="18" charset="0"/>
                <a:cs typeface="Times New Roman" panose="02020503050405090304" pitchFamily="18" charset="0"/>
              </a:rPr>
              <a:t>Received 5 July 2021; Received in revised form 11 September 2021; Accepted 13 September 2021 </a:t>
            </a:r>
            <a:r>
              <a:rPr lang="en-US" altLang="zh-CN" sz="1200" b="0" i="0" u="none" strike="noStrike" baseline="0" dirty="0">
                <a:solidFill>
                  <a:srgbClr val="FF0000"/>
                </a:solidFill>
                <a:latin typeface="Times New Roman" panose="02020503050405090304" pitchFamily="18" charset="0"/>
                <a:cs typeface="Times New Roman" panose="02020503050405090304" pitchFamily="18" charset="0"/>
              </a:rPr>
              <a:t>Available online 22 September 2021</a:t>
            </a:r>
            <a:endParaRPr lang="en-US" altLang="zh-CN" sz="1200" b="0" i="0" u="none" strike="noStrike" baseline="0" dirty="0">
              <a:solidFill>
                <a:srgbClr val="FF0000"/>
              </a:solidFill>
              <a:latin typeface="Times New Roman" panose="02020503050405090304" pitchFamily="18" charset="0"/>
              <a:cs typeface="Times New Roman" panose="02020503050405090304" pitchFamily="18" charset="0"/>
            </a:endParaRPr>
          </a:p>
          <a:p>
            <a:pPr marL="0" indent="0" algn="l">
              <a:buNone/>
            </a:pPr>
            <a:r>
              <a:rPr lang="en-US" altLang="zh-CN" sz="1200" dirty="0">
                <a:solidFill>
                  <a:srgbClr val="FF0000"/>
                </a:solidFill>
                <a:latin typeface="Times New Roman" panose="02020503050405090304" pitchFamily="18" charset="0"/>
                <a:cs typeface="Times New Roman" panose="02020503050405090304" pitchFamily="18" charset="0"/>
              </a:rPr>
              <a:t>MS18(HY): </a:t>
            </a:r>
            <a:r>
              <a:rPr lang="en-US" altLang="zh-CN" sz="1200" b="1" dirty="0">
                <a:solidFill>
                  <a:srgbClr val="231F20"/>
                </a:solidFill>
                <a:latin typeface="Times New Roman" panose="02020503050405090304" pitchFamily="18" charset="0"/>
                <a:cs typeface="Times New Roman" panose="02020503050405090304" pitchFamily="18" charset="0"/>
              </a:rPr>
              <a:t>Chapter 7</a:t>
            </a:r>
            <a:r>
              <a:rPr lang="en-US" altLang="zh-CN" sz="1200" b="1" i="0" u="none" strike="noStrike" baseline="0" dirty="0">
                <a:latin typeface="Times New Roman" panose="02020503050405090304" pitchFamily="18" charset="0"/>
                <a:cs typeface="Times New Roman" panose="02020503050405090304" pitchFamily="18" charset="0"/>
              </a:rPr>
              <a:t> Solar and </a:t>
            </a:r>
            <a:r>
              <a:rPr lang="en-US" altLang="zh-CN" sz="1200" b="1" i="0" u="none" strike="noStrike" baseline="0" dirty="0" err="1">
                <a:latin typeface="Times New Roman" panose="02020503050405090304" pitchFamily="18" charset="0"/>
                <a:cs typeface="Times New Roman" panose="02020503050405090304" pitchFamily="18" charset="0"/>
              </a:rPr>
              <a:t>Heliospheric</a:t>
            </a:r>
            <a:r>
              <a:rPr lang="en-US" altLang="zh-CN" sz="1200" b="1" i="0" u="none" strike="noStrike" baseline="0" dirty="0">
                <a:latin typeface="Times New Roman" panose="02020503050405090304" pitchFamily="18" charset="0"/>
                <a:cs typeface="Times New Roman" panose="02020503050405090304" pitchFamily="18" charset="0"/>
              </a:rPr>
              <a:t> Physics and Interdisciplinary Research with LHAASO </a:t>
            </a:r>
            <a:r>
              <a:rPr lang="en-US" altLang="zh-CN" sz="1200" b="0" i="0" u="none" strike="noStrike" baseline="0" dirty="0">
                <a:latin typeface="Times New Roman" panose="02020503050405090304" pitchFamily="18" charset="0"/>
                <a:cs typeface="Times New Roman" panose="02020503050405090304" pitchFamily="18" charset="0"/>
              </a:rPr>
              <a:t>Chinese Physics C Vol. 46, No. 3 (2022) 030002  </a:t>
            </a:r>
            <a:r>
              <a:rPr lang="en-US" altLang="zh-CN" sz="1200" b="1" i="0" u="none" strike="noStrike" baseline="0" dirty="0">
                <a:latin typeface="Times New Roman" panose="02020503050405090304" pitchFamily="18" charset="0"/>
                <a:cs typeface="Times New Roman" panose="02020503050405090304" pitchFamily="18" charset="0"/>
              </a:rPr>
              <a:t>DOI: </a:t>
            </a:r>
            <a:r>
              <a:rPr lang="en-US" altLang="zh-CN" sz="1200" b="0" i="0" u="none" strike="noStrike" baseline="0" dirty="0">
                <a:latin typeface="Times New Roman" panose="02020503050405090304" pitchFamily="18" charset="0"/>
                <a:cs typeface="Times New Roman" panose="02020503050405090304" pitchFamily="18" charset="0"/>
              </a:rPr>
              <a:t>10.1088/1674-1137/ac3fae  Received 2 December 2021; Accepted 2 December 2021; </a:t>
            </a:r>
            <a:r>
              <a:rPr lang="en-US" altLang="zh-CN" sz="1200" b="0" i="0" u="none" strike="noStrike" baseline="0" dirty="0">
                <a:solidFill>
                  <a:srgbClr val="FF0000"/>
                </a:solidFill>
                <a:latin typeface="Times New Roman" panose="02020503050405090304" pitchFamily="18" charset="0"/>
                <a:cs typeface="Times New Roman" panose="02020503050405090304" pitchFamily="18" charset="0"/>
              </a:rPr>
              <a:t>Published online 13 January 2022</a:t>
            </a:r>
            <a:endParaRPr lang="en-US" altLang="zh-CN" sz="1200" b="0" i="0" u="none" strike="noStrike" baseline="0" dirty="0">
              <a:solidFill>
                <a:srgbClr val="FF0000"/>
              </a:solidFill>
              <a:latin typeface="Times New Roman" panose="02020503050405090304" pitchFamily="18" charset="0"/>
              <a:cs typeface="Times New Roman" panose="02020503050405090304" pitchFamily="18" charset="0"/>
            </a:endParaRPr>
          </a:p>
          <a:p>
            <a:pPr marL="0" indent="0" algn="l">
              <a:buNone/>
            </a:pPr>
            <a:r>
              <a:rPr lang="en-US" altLang="zh-CN" sz="1200" dirty="0">
                <a:solidFill>
                  <a:srgbClr val="FF0000"/>
                </a:solidFill>
                <a:latin typeface="Times New Roman" panose="02020503050405090304" pitchFamily="18" charset="0"/>
                <a:cs typeface="Times New Roman" panose="02020503050405090304" pitchFamily="18" charset="0"/>
              </a:rPr>
              <a:t>MS19(XY):</a:t>
            </a:r>
            <a:r>
              <a:rPr lang="en-US" altLang="zh-CN" sz="1200" dirty="0">
                <a:solidFill>
                  <a:srgbClr val="000000"/>
                </a:solidFill>
                <a:latin typeface="Times New Roman" panose="02020503050405090304" pitchFamily="18" charset="0"/>
                <a:cs typeface="Times New Roman" panose="02020503050405090304" pitchFamily="18" charset="0"/>
              </a:rPr>
              <a:t> </a:t>
            </a:r>
            <a:r>
              <a:rPr lang="en-US" altLang="zh-CN" sz="1200" b="1" dirty="0">
                <a:solidFill>
                  <a:srgbClr val="231F20"/>
                </a:solidFill>
                <a:latin typeface="Times New Roman" panose="02020503050405090304" pitchFamily="18" charset="0"/>
                <a:cs typeface="Times New Roman" panose="02020503050405090304" pitchFamily="18" charset="0"/>
              </a:rPr>
              <a:t>Chapter 3</a:t>
            </a:r>
            <a:r>
              <a:rPr lang="en-US" altLang="zh-CN" sz="1200" b="1" i="0" u="none" strike="noStrike" baseline="0" dirty="0">
                <a:latin typeface="Times New Roman" panose="02020503050405090304" pitchFamily="18" charset="0"/>
                <a:cs typeface="Times New Roman" panose="02020503050405090304" pitchFamily="18" charset="0"/>
              </a:rPr>
              <a:t> Extra-galactic Gamma-ray Sources </a:t>
            </a:r>
            <a:r>
              <a:rPr lang="en-US" altLang="zh-CN" sz="1200" b="0" i="0" u="none" strike="noStrike" baseline="0" dirty="0">
                <a:latin typeface="Times New Roman" panose="02020503050405090304" pitchFamily="18" charset="0"/>
                <a:cs typeface="Times New Roman" panose="02020503050405090304" pitchFamily="18" charset="0"/>
              </a:rPr>
              <a:t>Chinese Physics C Vol. 46, No. 3 (2022) 030002  </a:t>
            </a:r>
            <a:r>
              <a:rPr lang="en-US" altLang="zh-CN" sz="1200" b="1" i="0" u="none" strike="noStrike" baseline="0" dirty="0">
                <a:latin typeface="Times New Roman" panose="02020503050405090304" pitchFamily="18" charset="0"/>
                <a:cs typeface="Times New Roman" panose="02020503050405090304" pitchFamily="18" charset="0"/>
              </a:rPr>
              <a:t>DOI: </a:t>
            </a:r>
            <a:r>
              <a:rPr lang="en-US" altLang="zh-CN" sz="1200" b="0" i="0" u="none" strike="noStrike" baseline="0" dirty="0">
                <a:latin typeface="Times New Roman" panose="02020503050405090304" pitchFamily="18" charset="0"/>
                <a:cs typeface="Times New Roman" panose="02020503050405090304" pitchFamily="18" charset="0"/>
              </a:rPr>
              <a:t>10.1088/1674-1137/ac3fa9  Received 2 December 2021; Accepted 2 December 2021; </a:t>
            </a:r>
            <a:r>
              <a:rPr lang="en-US" altLang="zh-CN" sz="1200" b="0" i="0" u="none" strike="noStrike" baseline="0" dirty="0">
                <a:solidFill>
                  <a:srgbClr val="FF0000"/>
                </a:solidFill>
                <a:latin typeface="Times New Roman" panose="02020503050405090304" pitchFamily="18" charset="0"/>
                <a:cs typeface="Times New Roman" panose="02020503050405090304" pitchFamily="18" charset="0"/>
              </a:rPr>
              <a:t>Published online 13 January 2022</a:t>
            </a:r>
            <a:endParaRPr lang="en-US" altLang="zh-CN" sz="1200" b="0" i="0" u="none" strike="noStrike" baseline="0" dirty="0">
              <a:solidFill>
                <a:srgbClr val="FF0000"/>
              </a:solidFill>
              <a:latin typeface="Times New Roman" panose="02020503050405090304" pitchFamily="18" charset="0"/>
              <a:cs typeface="Times New Roman" panose="02020503050405090304" pitchFamily="18" charset="0"/>
            </a:endParaRPr>
          </a:p>
          <a:p>
            <a:pPr marL="0" indent="0" algn="l">
              <a:buNone/>
            </a:pPr>
            <a:r>
              <a:rPr lang="en-US" altLang="zh-CN" sz="1200" dirty="0">
                <a:solidFill>
                  <a:srgbClr val="FF0000"/>
                </a:solidFill>
                <a:latin typeface="Times New Roman" panose="02020503050405090304" pitchFamily="18" charset="0"/>
                <a:cs typeface="Times New Roman" panose="02020503050405090304" pitchFamily="18" charset="0"/>
              </a:rPr>
              <a:t>MS20(XJ): </a:t>
            </a:r>
            <a:r>
              <a:rPr lang="en-US" altLang="zh-CN" sz="1200" b="1" dirty="0">
                <a:latin typeface="Times New Roman" panose="02020503050405090304" pitchFamily="18" charset="0"/>
                <a:cs typeface="Times New Roman" panose="02020503050405090304" pitchFamily="18" charset="0"/>
              </a:rPr>
              <a:t>Chapter 5 Dark Matter and New Physics beyond the Standard Model with LHAASO</a:t>
            </a:r>
            <a:r>
              <a:rPr lang="en-US" altLang="zh-CN" sz="1200" b="1" i="0" u="none" strike="noStrike" baseline="0" dirty="0">
                <a:latin typeface="Times New Roman" panose="02020503050405090304" pitchFamily="18" charset="0"/>
                <a:cs typeface="Times New Roman" panose="02020503050405090304" pitchFamily="18" charset="0"/>
              </a:rPr>
              <a:t> </a:t>
            </a:r>
            <a:r>
              <a:rPr lang="en-US" altLang="zh-CN" sz="1200" b="0" i="0" u="none" strike="noStrike" baseline="0" dirty="0">
                <a:latin typeface="Times New Roman" panose="02020503050405090304" pitchFamily="18" charset="0"/>
                <a:cs typeface="Times New Roman" panose="02020503050405090304" pitchFamily="18" charset="0"/>
              </a:rPr>
              <a:t>Chinese Physics C Vol. 46, No. 3 (2022) 030002  </a:t>
            </a:r>
            <a:r>
              <a:rPr lang="en-US" altLang="zh-CN" sz="1200" b="1" i="0" u="none" strike="noStrike" baseline="0" dirty="0">
                <a:latin typeface="Times New Roman" panose="02020503050405090304" pitchFamily="18" charset="0"/>
                <a:cs typeface="Times New Roman" panose="02020503050405090304" pitchFamily="18" charset="0"/>
              </a:rPr>
              <a:t>DOI: </a:t>
            </a:r>
            <a:r>
              <a:rPr lang="en-US" altLang="zh-CN" sz="1200" b="0" i="0" u="none" strike="noStrike" baseline="0" dirty="0">
                <a:latin typeface="Times New Roman" panose="02020503050405090304" pitchFamily="18" charset="0"/>
                <a:cs typeface="Times New Roman" panose="02020503050405090304" pitchFamily="18" charset="0"/>
              </a:rPr>
              <a:t>10.1088/1674-1137/ac3fab  Received 2 December 2021; Accepted 2 December 2021; </a:t>
            </a:r>
            <a:r>
              <a:rPr lang="en-US" altLang="zh-CN" sz="1200" b="0" i="0" u="none" strike="noStrike" baseline="0" dirty="0">
                <a:solidFill>
                  <a:srgbClr val="FF0000"/>
                </a:solidFill>
                <a:latin typeface="Times New Roman" panose="02020503050405090304" pitchFamily="18" charset="0"/>
                <a:cs typeface="Times New Roman" panose="02020503050405090304" pitchFamily="18" charset="0"/>
              </a:rPr>
              <a:t>Published online 13 January 2022</a:t>
            </a:r>
            <a:endParaRPr kumimoji="0" lang="zh-CN" altLang="zh-CN" sz="1200" b="0" i="0" u="none" strike="noStrike" cap="none" normalizeH="0" baseline="0" dirty="0">
              <a:ln>
                <a:noFill/>
              </a:ln>
              <a:solidFill>
                <a:srgbClr val="FF0000"/>
              </a:solidFill>
              <a:effectLst/>
              <a:latin typeface="Times New Roman" panose="02020503050405090304" pitchFamily="18" charset="0"/>
              <a:ea typeface="Helvetica Neue" panose="02000503000000020004"/>
              <a:cs typeface="Times New Roman" panose="02020503050405090304" pitchFamily="18" charset="0"/>
            </a:endParaRPr>
          </a:p>
        </p:txBody>
      </p:sp>
      <p:sp>
        <p:nvSpPr>
          <p:cNvPr id="297" name="日期占位符 3"/>
          <p:cNvSpPr>
            <a:spLocks noGrp="1"/>
          </p:cNvSpPr>
          <p:nvPr>
            <p:ph type="dt" sz="half" idx="10"/>
          </p:nvPr>
        </p:nvSpPr>
        <p:spPr/>
        <p:txBody>
          <a:bodyPr/>
          <a:lstStyle/>
          <a:p>
            <a:r>
              <a:t>2025/10/22</a:t>
            </a:r>
          </a:p>
        </p:txBody>
      </p:sp>
      <p:sp>
        <p:nvSpPr>
          <p:cNvPr id="298" name="页脚占位符 4"/>
          <p:cNvSpPr>
            <a:spLocks noGrp="1"/>
          </p:cNvSpPr>
          <p:nvPr>
            <p:ph type="ftr" sz="quarter" idx="11"/>
          </p:nvPr>
        </p:nvSpPr>
        <p:spPr/>
        <p:txBody>
          <a:bodyPr/>
          <a:lstStyle/>
          <a:p>
            <a:r>
              <a:t>LHAASO Collaboration Meeting</a:t>
            </a:r>
          </a:p>
        </p:txBody>
      </p:sp>
      <p:sp>
        <p:nvSpPr>
          <p:cNvPr id="299" name="灯片编号占位符 5"/>
          <p:cNvSpPr>
            <a:spLocks noGrp="1"/>
          </p:cNvSpPr>
          <p:nvPr>
            <p:ph type="sldNum" sz="quarter" idx="12"/>
          </p:nvPr>
        </p:nvSpPr>
        <p:spPr/>
        <p:txBody>
          <a:bodyPr/>
          <a:lstStyle/>
          <a:p>
            <a:pPr rtl="0"/>
            <a:fld id="{3A98EE3D-8CD1-4C3F-BD1C-C98C9596463C}" type="slidenum">
              <a:rPr lang="en-US" smtClean="0"/>
            </a:fld>
            <a:endParaRPr lang="en-US" dirty="0"/>
          </a:p>
        </p:txBody>
      </p:sp>
      <p:sp>
        <p:nvSpPr>
          <p:cNvPr id="300" name="Rectangle 2"/>
          <p:cNvSpPr>
            <a:spLocks noChangeArrowheads="1"/>
          </p:cNvSpPr>
          <p:nvPr/>
        </p:nvSpPr>
        <p:spPr bwMode="auto">
          <a:xfrm>
            <a:off x="152400" y="152400"/>
            <a:ext cx="92398" cy="523196"/>
          </a:xfrm>
          <a:prstGeom prst="rect">
            <a:avLst/>
          </a:prstGeom>
          <a:solidFill>
            <a:srgbClr val="FFFFFF"/>
          </a:solidFill>
          <a:ln>
            <a:noFill/>
          </a:ln>
          <a:effectLst/>
        </p:spPr>
        <p:txBody>
          <a:bodyPr vert="horz" wrap="none" lIns="0" tIns="45720" rIns="91440" bIns="76176" numCol="1" anchor="t" anchorCtr="0" compatLnSpc="1">
            <a:spAutoFit/>
          </a:bodyPr>
          <a:lstStyle>
            <a:lvl1pPr eaLnBrk="0" fontAlgn="base" hangingPunct="0">
              <a:spcBef>
                <a:spcPct val="0"/>
              </a:spcBef>
              <a:spcAft>
                <a:spcPct val="0"/>
              </a:spcAft>
              <a:defRPr>
                <a:solidFill>
                  <a:schemeClr val="tx1"/>
                </a:solidFill>
                <a:latin typeface="Arial" panose="020B0604020202090204" pitchFamily="34" charset="0"/>
              </a:defRPr>
            </a:lvl1pPr>
            <a:lvl2pPr eaLnBrk="0" fontAlgn="base" hangingPunct="0">
              <a:spcBef>
                <a:spcPct val="0"/>
              </a:spcBef>
              <a:spcAft>
                <a:spcPct val="0"/>
              </a:spcAft>
              <a:defRPr>
                <a:solidFill>
                  <a:schemeClr val="tx1"/>
                </a:solidFill>
                <a:latin typeface="Arial" panose="020B0604020202090204" pitchFamily="34" charset="0"/>
              </a:defRPr>
            </a:lvl2pPr>
            <a:lvl3pPr eaLnBrk="0" fontAlgn="base" hangingPunct="0">
              <a:spcBef>
                <a:spcPct val="0"/>
              </a:spcBef>
              <a:spcAft>
                <a:spcPct val="0"/>
              </a:spcAft>
              <a:defRPr>
                <a:solidFill>
                  <a:schemeClr val="tx1"/>
                </a:solidFill>
                <a:latin typeface="Arial" panose="020B0604020202090204" pitchFamily="34" charset="0"/>
              </a:defRPr>
            </a:lvl3pPr>
            <a:lvl4pPr eaLnBrk="0" fontAlgn="base" hangingPunct="0">
              <a:spcBef>
                <a:spcPct val="0"/>
              </a:spcBef>
              <a:spcAft>
                <a:spcPct val="0"/>
              </a:spcAft>
              <a:defRPr>
                <a:solidFill>
                  <a:schemeClr val="tx1"/>
                </a:solidFill>
                <a:latin typeface="Arial" panose="020B0604020202090204" pitchFamily="34" charset="0"/>
              </a:defRPr>
            </a:lvl4pPr>
            <a:lvl5pPr eaLnBrk="0" fontAlgn="base" hangingPunct="0">
              <a:spcBef>
                <a:spcPct val="0"/>
              </a:spcBef>
              <a:spcAft>
                <a:spcPct val="0"/>
              </a:spcAft>
              <a:defRPr>
                <a:solidFill>
                  <a:schemeClr val="tx1"/>
                </a:solidFill>
                <a:latin typeface="Arial" panose="020B0604020202090204" pitchFamily="34" charset="0"/>
              </a:defRPr>
            </a:lvl5pPr>
            <a:lvl6pPr eaLnBrk="0" fontAlgn="base" hangingPunct="0">
              <a:spcBef>
                <a:spcPct val="0"/>
              </a:spcBef>
              <a:spcAft>
                <a:spcPct val="0"/>
              </a:spcAft>
              <a:defRPr>
                <a:solidFill>
                  <a:schemeClr val="tx1"/>
                </a:solidFill>
                <a:latin typeface="Arial" panose="020B0604020202090204" pitchFamily="34" charset="0"/>
              </a:defRPr>
            </a:lvl6pPr>
            <a:lvl7pPr eaLnBrk="0" fontAlgn="base" hangingPunct="0">
              <a:spcBef>
                <a:spcPct val="0"/>
              </a:spcBef>
              <a:spcAft>
                <a:spcPct val="0"/>
              </a:spcAft>
              <a:defRPr>
                <a:solidFill>
                  <a:schemeClr val="tx1"/>
                </a:solidFill>
                <a:latin typeface="Arial" panose="020B0604020202090204" pitchFamily="34" charset="0"/>
              </a:defRPr>
            </a:lvl7pPr>
            <a:lvl8pPr eaLnBrk="0" fontAlgn="base" hangingPunct="0">
              <a:spcBef>
                <a:spcPct val="0"/>
              </a:spcBef>
              <a:spcAft>
                <a:spcPct val="0"/>
              </a:spcAft>
              <a:defRPr>
                <a:solidFill>
                  <a:schemeClr val="tx1"/>
                </a:solidFill>
                <a:latin typeface="Arial" panose="020B0604020202090204" pitchFamily="34" charset="0"/>
              </a:defRPr>
            </a:lvl8pPr>
            <a:lvl9pPr eaLnBrk="0" fontAlgn="base" hangingPunct="0">
              <a:spcBef>
                <a:spcPct val="0"/>
              </a:spcBef>
              <a:spcAft>
                <a:spcPct val="0"/>
              </a:spcAft>
              <a:defRPr>
                <a:solidFill>
                  <a:schemeClr val="tx1"/>
                </a:solidFill>
                <a:latin typeface="Arial" panose="020B060402020209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br>
              <a:rPr kumimoji="0" lang="zh-CN" altLang="zh-CN" sz="800" b="0" i="0" u="none" strike="noStrike" cap="none" normalizeH="0" baseline="0" dirty="0">
                <a:ln>
                  <a:noFill/>
                </a:ln>
                <a:solidFill>
                  <a:schemeClr val="tx1"/>
                </a:solidFill>
                <a:effectLst/>
                <a:latin typeface="Arial" panose="020B0604020202090204" pitchFamily="34" charset="0"/>
              </a:rPr>
            </a:br>
            <a:endParaRPr kumimoji="0" lang="zh-CN" altLang="zh-CN" sz="1800" b="0" i="0" u="none" strike="noStrike" cap="none" normalizeH="0" baseline="0" dirty="0">
              <a:ln>
                <a:noFill/>
              </a:ln>
              <a:solidFill>
                <a:schemeClr val="tx1"/>
              </a:solidFill>
              <a:effectLst/>
              <a:latin typeface="Arial" panose="020B0604020202090204" pitchFamily="34" charset="0"/>
            </a:endParaRPr>
          </a:p>
        </p:txBody>
      </p:sp>
      <p:sp>
        <p:nvSpPr>
          <p:cNvPr id="301" name="Rectangle 4"/>
          <p:cNvSpPr>
            <a:spLocks noChangeArrowheads="1"/>
          </p:cNvSpPr>
          <p:nvPr/>
        </p:nvSpPr>
        <p:spPr bwMode="auto">
          <a:xfrm>
            <a:off x="0" y="0"/>
            <a:ext cx="92398" cy="692473"/>
          </a:xfrm>
          <a:prstGeom prst="rect">
            <a:avLst/>
          </a:prstGeom>
          <a:solidFill>
            <a:srgbClr val="FFFFFF"/>
          </a:solidFill>
          <a:ln>
            <a:noFill/>
          </a:ln>
          <a:effectLst/>
        </p:spPr>
        <p:txBody>
          <a:bodyPr vert="horz" wrap="none" lIns="0" tIns="45720" rIns="91440" bIns="76176" numCol="1" anchor="t" anchorCtr="0" compatLnSpc="1">
            <a:spAutoFit/>
          </a:bodyPr>
          <a:lstStyle>
            <a:lvl1pPr eaLnBrk="0" fontAlgn="base" hangingPunct="0">
              <a:spcBef>
                <a:spcPct val="0"/>
              </a:spcBef>
              <a:spcAft>
                <a:spcPct val="0"/>
              </a:spcAft>
              <a:defRPr>
                <a:solidFill>
                  <a:schemeClr val="tx1"/>
                </a:solidFill>
                <a:latin typeface="Arial" panose="020B0604020202090204" pitchFamily="34" charset="0"/>
              </a:defRPr>
            </a:lvl1pPr>
            <a:lvl2pPr eaLnBrk="0" fontAlgn="base" hangingPunct="0">
              <a:spcBef>
                <a:spcPct val="0"/>
              </a:spcBef>
              <a:spcAft>
                <a:spcPct val="0"/>
              </a:spcAft>
              <a:defRPr>
                <a:solidFill>
                  <a:schemeClr val="tx1"/>
                </a:solidFill>
                <a:latin typeface="Arial" panose="020B0604020202090204" pitchFamily="34" charset="0"/>
              </a:defRPr>
            </a:lvl2pPr>
            <a:lvl3pPr eaLnBrk="0" fontAlgn="base" hangingPunct="0">
              <a:spcBef>
                <a:spcPct val="0"/>
              </a:spcBef>
              <a:spcAft>
                <a:spcPct val="0"/>
              </a:spcAft>
              <a:defRPr>
                <a:solidFill>
                  <a:schemeClr val="tx1"/>
                </a:solidFill>
                <a:latin typeface="Arial" panose="020B0604020202090204" pitchFamily="34" charset="0"/>
              </a:defRPr>
            </a:lvl3pPr>
            <a:lvl4pPr eaLnBrk="0" fontAlgn="base" hangingPunct="0">
              <a:spcBef>
                <a:spcPct val="0"/>
              </a:spcBef>
              <a:spcAft>
                <a:spcPct val="0"/>
              </a:spcAft>
              <a:defRPr>
                <a:solidFill>
                  <a:schemeClr val="tx1"/>
                </a:solidFill>
                <a:latin typeface="Arial" panose="020B0604020202090204" pitchFamily="34" charset="0"/>
              </a:defRPr>
            </a:lvl4pPr>
            <a:lvl5pPr eaLnBrk="0" fontAlgn="base" hangingPunct="0">
              <a:spcBef>
                <a:spcPct val="0"/>
              </a:spcBef>
              <a:spcAft>
                <a:spcPct val="0"/>
              </a:spcAft>
              <a:defRPr>
                <a:solidFill>
                  <a:schemeClr val="tx1"/>
                </a:solidFill>
                <a:latin typeface="Arial" panose="020B0604020202090204" pitchFamily="34" charset="0"/>
              </a:defRPr>
            </a:lvl5pPr>
            <a:lvl6pPr eaLnBrk="0" fontAlgn="base" hangingPunct="0">
              <a:spcBef>
                <a:spcPct val="0"/>
              </a:spcBef>
              <a:spcAft>
                <a:spcPct val="0"/>
              </a:spcAft>
              <a:defRPr>
                <a:solidFill>
                  <a:schemeClr val="tx1"/>
                </a:solidFill>
                <a:latin typeface="Arial" panose="020B0604020202090204" pitchFamily="34" charset="0"/>
              </a:defRPr>
            </a:lvl6pPr>
            <a:lvl7pPr eaLnBrk="0" fontAlgn="base" hangingPunct="0">
              <a:spcBef>
                <a:spcPct val="0"/>
              </a:spcBef>
              <a:spcAft>
                <a:spcPct val="0"/>
              </a:spcAft>
              <a:defRPr>
                <a:solidFill>
                  <a:schemeClr val="tx1"/>
                </a:solidFill>
                <a:latin typeface="Arial" panose="020B0604020202090204" pitchFamily="34" charset="0"/>
              </a:defRPr>
            </a:lvl7pPr>
            <a:lvl8pPr eaLnBrk="0" fontAlgn="base" hangingPunct="0">
              <a:spcBef>
                <a:spcPct val="0"/>
              </a:spcBef>
              <a:spcAft>
                <a:spcPct val="0"/>
              </a:spcAft>
              <a:defRPr>
                <a:solidFill>
                  <a:schemeClr val="tx1"/>
                </a:solidFill>
                <a:latin typeface="Arial" panose="020B0604020202090204" pitchFamily="34" charset="0"/>
              </a:defRPr>
            </a:lvl8pPr>
            <a:lvl9pPr eaLnBrk="0" fontAlgn="base" hangingPunct="0">
              <a:spcBef>
                <a:spcPct val="0"/>
              </a:spcBef>
              <a:spcAft>
                <a:spcPct val="0"/>
              </a:spcAft>
              <a:defRPr>
                <a:solidFill>
                  <a:schemeClr val="tx1"/>
                </a:solidFill>
                <a:latin typeface="Arial" panose="020B0604020202090204" pitchFamily="34" charset="0"/>
              </a:defRPr>
            </a:lvl9pPr>
          </a:lstStyle>
          <a:p>
            <a:pPr marL="0" marR="0" lvl="0" indent="0" algn="l" defTabSz="914400" rtl="0" eaLnBrk="0" fontAlgn="t" latinLnBrk="0" hangingPunct="0">
              <a:lnSpc>
                <a:spcPct val="100000"/>
              </a:lnSpc>
              <a:spcBef>
                <a:spcPct val="0"/>
              </a:spcBef>
              <a:spcAft>
                <a:spcPct val="0"/>
              </a:spcAft>
              <a:buClrTx/>
              <a:buSzTx/>
              <a:buFontTx/>
              <a:buNone/>
            </a:pPr>
            <a:endParaRPr kumimoji="0" lang="zh-CN" altLang="zh-CN" sz="1100" b="0" i="0" u="none" strike="noStrike" cap="none" normalizeH="0" baseline="0" dirty="0">
              <a:ln>
                <a:noFill/>
              </a:ln>
              <a:solidFill>
                <a:srgbClr val="5D5D5D"/>
              </a:solidFill>
              <a:effectLst/>
              <a:latin typeface="Arial" panose="020B0604020202090204" pitchFamily="34" charset="0"/>
              <a:ea typeface="Helvetica Neue" panose="02000503000000020004"/>
            </a:endParaRPr>
          </a:p>
          <a:p>
            <a:pPr marL="0" marR="0" lvl="0" indent="0" algn="l" defTabSz="914400" rtl="0" eaLnBrk="0" fontAlgn="base" latinLnBrk="0" hangingPunct="0">
              <a:lnSpc>
                <a:spcPct val="100000"/>
              </a:lnSpc>
              <a:spcBef>
                <a:spcPct val="0"/>
              </a:spcBef>
              <a:spcAft>
                <a:spcPct val="0"/>
              </a:spcAft>
              <a:buClrTx/>
              <a:buSzTx/>
              <a:buFontTx/>
              <a:buNone/>
            </a:pPr>
            <a:br>
              <a:rPr kumimoji="0" lang="zh-CN" altLang="zh-CN" sz="800" b="0" i="0" u="none" strike="noStrike" cap="none" normalizeH="0" baseline="0" dirty="0">
                <a:ln>
                  <a:noFill/>
                </a:ln>
                <a:solidFill>
                  <a:schemeClr val="tx1"/>
                </a:solidFill>
                <a:effectLst/>
                <a:latin typeface="Arial" panose="020B0604020202090204" pitchFamily="34" charset="0"/>
              </a:rPr>
            </a:br>
            <a:endParaRPr kumimoji="0" lang="zh-CN" altLang="zh-CN" sz="1800" b="0" i="0" u="none" strike="noStrike" cap="none" normalizeH="0" baseline="0" dirty="0">
              <a:ln>
                <a:noFill/>
              </a:ln>
              <a:solidFill>
                <a:schemeClr val="tx1"/>
              </a:solidFill>
              <a:effectLst/>
              <a:latin typeface="Arial" panose="020B0604020202090204" pitchFamily="34" charset="0"/>
            </a:endParaRPr>
          </a:p>
        </p:txBody>
      </p:sp>
      <p:sp>
        <p:nvSpPr>
          <p:cNvPr id="302" name="Rectangle 5"/>
          <p:cNvSpPr>
            <a:spLocks noChangeArrowheads="1"/>
          </p:cNvSpPr>
          <p:nvPr/>
        </p:nvSpPr>
        <p:spPr bwMode="auto">
          <a:xfrm>
            <a:off x="0" y="-284681"/>
            <a:ext cx="130805" cy="569362"/>
          </a:xfrm>
          <a:prstGeom prst="rect">
            <a:avLst/>
          </a:prstGeom>
          <a:solidFill>
            <a:srgbClr val="FFFFFF"/>
          </a:solidFill>
          <a:ln>
            <a:noFill/>
          </a:ln>
          <a:effectLst/>
        </p:spPr>
        <p:txBody>
          <a:bodyPr vert="horz" wrap="none" lIns="0" tIns="45720" rIns="91440" bIns="76176" numCol="1" anchor="ctr" anchorCtr="0" compatLnSpc="1">
            <a:spAutoFit/>
          </a:bodyPr>
          <a:lstStyle>
            <a:lvl1pPr eaLnBrk="0" fontAlgn="base" hangingPunct="0">
              <a:spcBef>
                <a:spcPct val="0"/>
              </a:spcBef>
              <a:spcAft>
                <a:spcPct val="0"/>
              </a:spcAft>
              <a:defRPr>
                <a:solidFill>
                  <a:schemeClr val="tx1"/>
                </a:solidFill>
                <a:latin typeface="Arial" panose="020B0604020202090204" pitchFamily="34" charset="0"/>
              </a:defRPr>
            </a:lvl1pPr>
            <a:lvl2pPr eaLnBrk="0" fontAlgn="base" hangingPunct="0">
              <a:spcBef>
                <a:spcPct val="0"/>
              </a:spcBef>
              <a:spcAft>
                <a:spcPct val="0"/>
              </a:spcAft>
              <a:defRPr>
                <a:solidFill>
                  <a:schemeClr val="tx1"/>
                </a:solidFill>
                <a:latin typeface="Arial" panose="020B0604020202090204" pitchFamily="34" charset="0"/>
              </a:defRPr>
            </a:lvl2pPr>
            <a:lvl3pPr eaLnBrk="0" fontAlgn="base" hangingPunct="0">
              <a:spcBef>
                <a:spcPct val="0"/>
              </a:spcBef>
              <a:spcAft>
                <a:spcPct val="0"/>
              </a:spcAft>
              <a:defRPr>
                <a:solidFill>
                  <a:schemeClr val="tx1"/>
                </a:solidFill>
                <a:latin typeface="Arial" panose="020B0604020202090204" pitchFamily="34" charset="0"/>
              </a:defRPr>
            </a:lvl3pPr>
            <a:lvl4pPr eaLnBrk="0" fontAlgn="base" hangingPunct="0">
              <a:spcBef>
                <a:spcPct val="0"/>
              </a:spcBef>
              <a:spcAft>
                <a:spcPct val="0"/>
              </a:spcAft>
              <a:defRPr>
                <a:solidFill>
                  <a:schemeClr val="tx1"/>
                </a:solidFill>
                <a:latin typeface="Arial" panose="020B0604020202090204" pitchFamily="34" charset="0"/>
              </a:defRPr>
            </a:lvl4pPr>
            <a:lvl5pPr eaLnBrk="0" fontAlgn="base" hangingPunct="0">
              <a:spcBef>
                <a:spcPct val="0"/>
              </a:spcBef>
              <a:spcAft>
                <a:spcPct val="0"/>
              </a:spcAft>
              <a:defRPr>
                <a:solidFill>
                  <a:schemeClr val="tx1"/>
                </a:solidFill>
                <a:latin typeface="Arial" panose="020B0604020202090204" pitchFamily="34" charset="0"/>
              </a:defRPr>
            </a:lvl5pPr>
            <a:lvl6pPr eaLnBrk="0" fontAlgn="base" hangingPunct="0">
              <a:spcBef>
                <a:spcPct val="0"/>
              </a:spcBef>
              <a:spcAft>
                <a:spcPct val="0"/>
              </a:spcAft>
              <a:defRPr>
                <a:solidFill>
                  <a:schemeClr val="tx1"/>
                </a:solidFill>
                <a:latin typeface="Arial" panose="020B0604020202090204" pitchFamily="34" charset="0"/>
              </a:defRPr>
            </a:lvl6pPr>
            <a:lvl7pPr eaLnBrk="0" fontAlgn="base" hangingPunct="0">
              <a:spcBef>
                <a:spcPct val="0"/>
              </a:spcBef>
              <a:spcAft>
                <a:spcPct val="0"/>
              </a:spcAft>
              <a:defRPr>
                <a:solidFill>
                  <a:schemeClr val="tx1"/>
                </a:solidFill>
                <a:latin typeface="Arial" panose="020B0604020202090204" pitchFamily="34" charset="0"/>
              </a:defRPr>
            </a:lvl7pPr>
            <a:lvl8pPr eaLnBrk="0" fontAlgn="base" hangingPunct="0">
              <a:spcBef>
                <a:spcPct val="0"/>
              </a:spcBef>
              <a:spcAft>
                <a:spcPct val="0"/>
              </a:spcAft>
              <a:defRPr>
                <a:solidFill>
                  <a:schemeClr val="tx1"/>
                </a:solidFill>
                <a:latin typeface="Arial" panose="020B0604020202090204" pitchFamily="34" charset="0"/>
              </a:defRPr>
            </a:lvl8pPr>
            <a:lvl9pPr eaLnBrk="0" fontAlgn="base" hangingPunct="0">
              <a:spcBef>
                <a:spcPct val="0"/>
              </a:spcBef>
              <a:spcAft>
                <a:spcPct val="0"/>
              </a:spcAft>
              <a:defRPr>
                <a:solidFill>
                  <a:schemeClr val="tx1"/>
                </a:solidFill>
                <a:latin typeface="Arial" panose="020B060402020209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100" b="0" i="0" u="none" strike="noStrike" cap="none" normalizeH="0" baseline="0" dirty="0">
                <a:ln>
                  <a:noFill/>
                </a:ln>
                <a:solidFill>
                  <a:srgbClr val="5D5D5D"/>
                </a:solidFill>
                <a:effectLst/>
                <a:latin typeface="Arial" panose="020B0604020202090204" pitchFamily="34" charset="0"/>
                <a:ea typeface="Helvetica Neue" panose="02000503000000020004"/>
              </a:rPr>
              <a:t> </a:t>
            </a:r>
            <a:endParaRPr kumimoji="0" lang="zh-CN" altLang="zh-CN" sz="1100" b="0" i="0" u="none" strike="noStrike" cap="none" normalizeH="0" baseline="0" dirty="0">
              <a:ln>
                <a:noFill/>
              </a:ln>
              <a:solidFill>
                <a:srgbClr val="5D5D5D"/>
              </a:solidFill>
              <a:effectLst/>
              <a:latin typeface="Arial" panose="020B0604020202090204" pitchFamily="34" charset="0"/>
              <a:ea typeface="Helvetica Neue" panose="02000503000000020004"/>
            </a:endParaRPr>
          </a:p>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Arial" panose="020B0604020202090204" pitchFamily="34"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303" name=""/>
        <p:cNvGrpSpPr/>
        <p:nvPr/>
      </p:nvGrpSpPr>
      <p:grpSpPr>
        <a:xfrm>
          <a:off x="0" y="0"/>
          <a:ext cx="0" cy="0"/>
          <a:chOff x="0" y="0"/>
          <a:chExt cx="0" cy="0"/>
        </a:xfrm>
      </p:grpSpPr>
      <p:sp>
        <p:nvSpPr>
          <p:cNvPr id="304" name="标题 1"/>
          <p:cNvSpPr>
            <a:spLocks noGrp="1"/>
          </p:cNvSpPr>
          <p:nvPr>
            <p:ph type="title"/>
          </p:nvPr>
        </p:nvSpPr>
        <p:spPr>
          <a:xfrm>
            <a:off x="301658" y="70559"/>
            <a:ext cx="11444140" cy="749572"/>
          </a:xfrm>
          <a:solidFill>
            <a:schemeClr val="bg1"/>
          </a:solidFill>
        </p:spPr>
        <p:txBody>
          <a:bodyPr/>
          <a:lstStyle/>
          <a:p>
            <a:pPr algn="ctr"/>
            <a:r>
              <a:rPr lang="en-US" altLang="zh-CN" dirty="0"/>
              <a:t>LHAASO Manuscripts</a:t>
            </a:r>
            <a:endParaRPr lang="zh-CN" altLang="en-US" dirty="0"/>
          </a:p>
        </p:txBody>
      </p:sp>
      <p:sp>
        <p:nvSpPr>
          <p:cNvPr id="305" name="内容占位符 2"/>
          <p:cNvSpPr>
            <a:spLocks noGrp="1"/>
          </p:cNvSpPr>
          <p:nvPr>
            <p:ph idx="1"/>
          </p:nvPr>
        </p:nvSpPr>
        <p:spPr>
          <a:xfrm>
            <a:off x="999242" y="1150067"/>
            <a:ext cx="10426046" cy="5194169"/>
          </a:xfrm>
        </p:spPr>
        <p:txBody>
          <a:bodyPr>
            <a:normAutofit lnSpcReduction="10000"/>
          </a:bodyPr>
          <a:lstStyle/>
          <a:p>
            <a:pPr marL="0" indent="0" algn="l">
              <a:buNone/>
            </a:pPr>
            <a:r>
              <a:rPr lang="en-US" altLang="zh-CN" sz="1200" dirty="0">
                <a:solidFill>
                  <a:srgbClr val="FF0000"/>
                </a:solidFill>
                <a:latin typeface="Times New Roman" panose="02020503050405090304" pitchFamily="18" charset="0"/>
                <a:cs typeface="Times New Roman" panose="02020503050405090304" pitchFamily="18" charset="0"/>
              </a:rPr>
              <a:t>MS21(LZ):</a:t>
            </a:r>
            <a:r>
              <a:rPr lang="en-US" altLang="zh-CN" sz="1200" b="0" i="0" dirty="0">
                <a:solidFill>
                  <a:srgbClr val="5D5D5D"/>
                </a:solidFill>
                <a:effectLst/>
                <a:latin typeface="Times New Roman" panose="02020503050405090304" pitchFamily="18" charset="0"/>
                <a:cs typeface="Times New Roman" panose="02020503050405090304" pitchFamily="18" charset="0"/>
              </a:rPr>
              <a:t> </a:t>
            </a:r>
            <a:r>
              <a:rPr lang="en-US" altLang="zh-CN" sz="1200" b="1" i="0" dirty="0">
                <a:solidFill>
                  <a:srgbClr val="5D5D5D"/>
                </a:solidFill>
                <a:effectLst/>
                <a:latin typeface="Times New Roman" panose="02020503050405090304" pitchFamily="18" charset="0"/>
                <a:cs typeface="Times New Roman" panose="02020503050405090304" pitchFamily="18" charset="0"/>
              </a:rPr>
              <a:t>Chapter 6 </a:t>
            </a:r>
            <a:r>
              <a:rPr lang="en-US" altLang="zh-CN" sz="1200" b="1" dirty="0" err="1">
                <a:latin typeface="Times New Roman" panose="02020503050405090304" pitchFamily="18" charset="0"/>
                <a:cs typeface="Times New Roman" panose="02020503050405090304" pitchFamily="18" charset="0"/>
              </a:rPr>
              <a:t>Multimessenger</a:t>
            </a:r>
            <a:r>
              <a:rPr lang="en-US" altLang="zh-CN" sz="1200" b="1" dirty="0">
                <a:latin typeface="Times New Roman" panose="02020503050405090304" pitchFamily="18" charset="0"/>
                <a:cs typeface="Times New Roman" panose="02020503050405090304" pitchFamily="18" charset="0"/>
              </a:rPr>
              <a:t> Physics</a:t>
            </a:r>
            <a:r>
              <a:rPr lang="en-US" altLang="zh-CN" sz="1200" b="1" i="0" u="none" strike="noStrike" baseline="0" dirty="0">
                <a:latin typeface="Times New Roman" panose="02020503050405090304" pitchFamily="18" charset="0"/>
                <a:cs typeface="Times New Roman" panose="02020503050405090304" pitchFamily="18" charset="0"/>
              </a:rPr>
              <a:t> </a:t>
            </a:r>
            <a:r>
              <a:rPr lang="en-US" altLang="zh-CN" sz="1200" b="0" i="0" u="none" strike="noStrike" baseline="0" dirty="0">
                <a:latin typeface="Times New Roman" panose="02020503050405090304" pitchFamily="18" charset="0"/>
                <a:cs typeface="Times New Roman" panose="02020503050405090304" pitchFamily="18" charset="0"/>
              </a:rPr>
              <a:t>Chinese Physics C Vol. 46, No. 3 (2022) 030002  </a:t>
            </a:r>
            <a:r>
              <a:rPr lang="en-US" altLang="zh-CN" sz="1200" b="1" i="0" u="none" strike="noStrike" baseline="0" dirty="0">
                <a:latin typeface="Times New Roman" panose="02020503050405090304" pitchFamily="18" charset="0"/>
                <a:cs typeface="Times New Roman" panose="02020503050405090304" pitchFamily="18" charset="0"/>
              </a:rPr>
              <a:t>DOI: </a:t>
            </a:r>
            <a:r>
              <a:rPr lang="en-US" altLang="zh-CN" sz="1200" b="0" i="0" u="none" strike="noStrike" baseline="0" dirty="0">
                <a:latin typeface="Times New Roman" panose="02020503050405090304" pitchFamily="18" charset="0"/>
                <a:cs typeface="Times New Roman" panose="02020503050405090304" pitchFamily="18" charset="0"/>
              </a:rPr>
              <a:t>10.1088/1674-1137/ac3fac  Received 2 December 2021; Accepted 2 December 2021; </a:t>
            </a:r>
            <a:r>
              <a:rPr lang="en-US" altLang="zh-CN" sz="1200" b="0" i="0" u="none" strike="noStrike" baseline="0" dirty="0">
                <a:solidFill>
                  <a:srgbClr val="FF0000"/>
                </a:solidFill>
                <a:latin typeface="Times New Roman" panose="02020503050405090304" pitchFamily="18" charset="0"/>
                <a:cs typeface="Times New Roman" panose="02020503050405090304" pitchFamily="18" charset="0"/>
              </a:rPr>
              <a:t>Published online 13 January 2022</a:t>
            </a:r>
            <a:endParaRPr lang="en-US" altLang="zh-CN" sz="1200" dirty="0">
              <a:solidFill>
                <a:srgbClr val="FF0000"/>
              </a:solidFill>
              <a:latin typeface="Times New Roman" panose="02020503050405090304" pitchFamily="18" charset="0"/>
              <a:cs typeface="Times New Roman" panose="02020503050405090304" pitchFamily="18" charset="0"/>
            </a:endParaRPr>
          </a:p>
          <a:p>
            <a:pPr marL="0" indent="0" algn="l">
              <a:buNone/>
            </a:pPr>
            <a:r>
              <a:rPr lang="en-US" altLang="zh-CN" sz="1200" dirty="0">
                <a:solidFill>
                  <a:srgbClr val="FF0000"/>
                </a:solidFill>
                <a:latin typeface="Times New Roman" panose="02020503050405090304" pitchFamily="18" charset="0"/>
                <a:cs typeface="Times New Roman" panose="02020503050405090304" pitchFamily="18" charset="0"/>
              </a:rPr>
              <a:t>MS22(SM):</a:t>
            </a:r>
            <a:r>
              <a:rPr lang="en-US" altLang="zh-CN" sz="1200" dirty="0">
                <a:solidFill>
                  <a:srgbClr val="231F20"/>
                </a:solidFill>
                <a:latin typeface="Times New Roman" panose="02020503050405090304" pitchFamily="18" charset="0"/>
                <a:cs typeface="Times New Roman" panose="02020503050405090304" pitchFamily="18" charset="0"/>
              </a:rPr>
              <a:t> </a:t>
            </a:r>
            <a:r>
              <a:rPr lang="en-US" altLang="zh-CN" sz="1200" b="1" dirty="0">
                <a:solidFill>
                  <a:srgbClr val="231F20"/>
                </a:solidFill>
                <a:latin typeface="Times New Roman" panose="02020503050405090304" pitchFamily="18" charset="0"/>
                <a:cs typeface="Times New Roman" panose="02020503050405090304" pitchFamily="18" charset="0"/>
              </a:rPr>
              <a:t>Chapter 4</a:t>
            </a:r>
            <a:r>
              <a:rPr lang="en-US" altLang="zh-CN" sz="1200" b="1" i="0" u="none" strike="noStrike" baseline="0" dirty="0">
                <a:latin typeface="Times New Roman" panose="02020503050405090304" pitchFamily="18" charset="0"/>
                <a:cs typeface="Times New Roman" panose="02020503050405090304" pitchFamily="18" charset="0"/>
              </a:rPr>
              <a:t> Cosmic Ray Physics </a:t>
            </a:r>
            <a:r>
              <a:rPr lang="en-US" altLang="zh-CN" sz="1200" b="0" i="0" u="none" strike="noStrike" baseline="0" dirty="0">
                <a:latin typeface="Times New Roman" panose="02020503050405090304" pitchFamily="18" charset="0"/>
                <a:cs typeface="Times New Roman" panose="02020503050405090304" pitchFamily="18" charset="0"/>
              </a:rPr>
              <a:t>Chinese Physics C Vol. 46, No. 3 (2022) 030002  </a:t>
            </a:r>
            <a:r>
              <a:rPr lang="en-US" altLang="zh-CN" sz="1200" b="1" i="0" u="none" strike="noStrike" baseline="0" dirty="0">
                <a:latin typeface="Times New Roman" panose="02020503050405090304" pitchFamily="18" charset="0"/>
                <a:cs typeface="Times New Roman" panose="02020503050405090304" pitchFamily="18" charset="0"/>
              </a:rPr>
              <a:t>DOI: </a:t>
            </a:r>
            <a:r>
              <a:rPr lang="en-US" altLang="zh-CN" sz="1200" b="0" i="0" u="none" strike="noStrike" baseline="0" dirty="0">
                <a:latin typeface="Times New Roman" panose="02020503050405090304" pitchFamily="18" charset="0"/>
                <a:cs typeface="Times New Roman" panose="02020503050405090304" pitchFamily="18" charset="0"/>
              </a:rPr>
              <a:t>10.1088/1674-1137/ac3faa  Received 2 December 2021; Accepted 2 December 2021; </a:t>
            </a:r>
            <a:r>
              <a:rPr lang="en-US" altLang="zh-CN" sz="1200" b="0" i="0" u="none" strike="noStrike" baseline="0" dirty="0">
                <a:solidFill>
                  <a:srgbClr val="FF0000"/>
                </a:solidFill>
                <a:latin typeface="Times New Roman" panose="02020503050405090304" pitchFamily="18" charset="0"/>
                <a:cs typeface="Times New Roman" panose="02020503050405090304" pitchFamily="18" charset="0"/>
              </a:rPr>
              <a:t>Published online 13 January 2022</a:t>
            </a:r>
            <a:endParaRPr lang="en-US" altLang="zh-CN" sz="1200" b="0" i="0" u="none" strike="noStrike" baseline="0" dirty="0">
              <a:solidFill>
                <a:srgbClr val="FF0000"/>
              </a:solidFill>
              <a:latin typeface="Times New Roman" panose="02020503050405090304" pitchFamily="18" charset="0"/>
              <a:cs typeface="Times New Roman" panose="02020503050405090304" pitchFamily="18" charset="0"/>
            </a:endParaRPr>
          </a:p>
          <a:p>
            <a:pPr marL="0" indent="0" algn="l">
              <a:buNone/>
            </a:pPr>
            <a:r>
              <a:rPr lang="en-US" altLang="zh-CN" sz="1200" dirty="0">
                <a:solidFill>
                  <a:srgbClr val="FF0000"/>
                </a:solidFill>
                <a:latin typeface="Times New Roman" panose="02020503050405090304" pitchFamily="18" charset="0"/>
                <a:cs typeface="Times New Roman" panose="02020503050405090304" pitchFamily="18" charset="0"/>
              </a:rPr>
              <a:t>MS23(HB):</a:t>
            </a:r>
            <a:r>
              <a:rPr lang="en-US" altLang="zh-CN" sz="1200" dirty="0">
                <a:solidFill>
                  <a:srgbClr val="000000"/>
                </a:solidFill>
                <a:latin typeface="Times New Roman" panose="02020503050405090304" pitchFamily="18" charset="0"/>
                <a:cs typeface="Times New Roman" panose="02020503050405090304" pitchFamily="18" charset="0"/>
              </a:rPr>
              <a:t> </a:t>
            </a:r>
            <a:r>
              <a:rPr lang="en-US" altLang="zh-CN" sz="1200" b="1" i="0" u="none" strike="noStrike" baseline="0" dirty="0">
                <a:latin typeface="Times New Roman" panose="02020503050405090304" pitchFamily="18" charset="0"/>
                <a:cs typeface="Times New Roman" panose="02020503050405090304" pitchFamily="18" charset="0"/>
              </a:rPr>
              <a:t>Constraints on heavy decaying dark matter with 570days LHAASO observation</a:t>
            </a:r>
            <a:r>
              <a:rPr lang="en-US" altLang="zh-CN" sz="1200" b="0" i="0" u="none" strike="noStrike" baseline="0" dirty="0">
                <a:latin typeface="Times New Roman" panose="02020503050405090304" pitchFamily="18" charset="0"/>
                <a:cs typeface="Times New Roman" panose="02020503050405090304" pitchFamily="18" charset="0"/>
              </a:rPr>
              <a:t> PRL</a:t>
            </a:r>
            <a:r>
              <a:rPr lang="en-US" altLang="zh-CN" sz="1200" dirty="0">
                <a:latin typeface="Times New Roman" panose="02020503050405090304" pitchFamily="18" charset="0"/>
                <a:cs typeface="Times New Roman" panose="02020503050405090304" pitchFamily="18" charset="0"/>
              </a:rPr>
              <a:t>,</a:t>
            </a:r>
            <a:r>
              <a:rPr lang="zh-CN" altLang="en-US" sz="1200" dirty="0">
                <a:latin typeface="Times New Roman" panose="02020503050405090304" pitchFamily="18" charset="0"/>
                <a:cs typeface="Times New Roman" panose="02020503050405090304" pitchFamily="18" charset="0"/>
              </a:rPr>
              <a:t> </a:t>
            </a:r>
            <a:r>
              <a:rPr lang="en-US" altLang="zh-CN" sz="1200" b="0" i="0" u="none" strike="noStrike" baseline="0" dirty="0">
                <a:latin typeface="Times New Roman" panose="02020503050405090304" pitchFamily="18" charset="0"/>
                <a:cs typeface="Times New Roman" panose="02020503050405090304" pitchFamily="18" charset="0"/>
              </a:rPr>
              <a:t>129</a:t>
            </a:r>
            <a:r>
              <a:rPr lang="en-US" altLang="zh-CN" sz="1200" dirty="0">
                <a:latin typeface="Times New Roman" panose="02020503050405090304" pitchFamily="18" charset="0"/>
                <a:cs typeface="Times New Roman" panose="02020503050405090304" pitchFamily="18" charset="0"/>
              </a:rPr>
              <a:t>, 261103 (2022) </a:t>
            </a:r>
            <a:r>
              <a:rPr lang="en-US" altLang="zh-CN" sz="1200" b="1" i="0" u="none" strike="noStrike" baseline="0" dirty="0">
                <a:solidFill>
                  <a:srgbClr val="231F20"/>
                </a:solidFill>
                <a:latin typeface="AdvOT483a8203"/>
              </a:rPr>
              <a:t>DOI:</a:t>
            </a:r>
            <a:r>
              <a:rPr lang="en-US" altLang="zh-CN" sz="1200" b="0" i="0" u="none" strike="noStrike" baseline="0" dirty="0">
                <a:solidFill>
                  <a:srgbClr val="231F20"/>
                </a:solidFill>
                <a:latin typeface="AdvOT483a8203"/>
              </a:rPr>
              <a:t> </a:t>
            </a:r>
            <a:r>
              <a:rPr lang="en-US" altLang="zh-CN" sz="1200" b="0" i="0" u="none" strike="noStrike" baseline="0" dirty="0">
                <a:solidFill>
                  <a:srgbClr val="2E3093"/>
                </a:solidFill>
                <a:latin typeface="AdvOT483a8203"/>
              </a:rPr>
              <a:t>10.1103/PhysRevLett.129.261103 </a:t>
            </a:r>
            <a:r>
              <a:rPr lang="en-US" altLang="zh-CN" sz="1200" b="0" i="0" u="none" strike="noStrike" baseline="0" dirty="0">
                <a:solidFill>
                  <a:srgbClr val="231F20"/>
                </a:solidFill>
                <a:latin typeface="AdvOT483a8203"/>
              </a:rPr>
              <a:t>Received 29 March 2022; revised 19 August 2022; accepted 27 October 2022; </a:t>
            </a:r>
            <a:r>
              <a:rPr lang="en-US" altLang="zh-CN" sz="1200" b="0" i="0" u="none" strike="noStrike" baseline="0" dirty="0">
                <a:solidFill>
                  <a:srgbClr val="FF0000"/>
                </a:solidFill>
                <a:latin typeface="AdvOT483a8203"/>
              </a:rPr>
              <a:t>published 21 December 2022</a:t>
            </a:r>
            <a:endParaRPr lang="en-US" altLang="zh-CN" sz="1200" b="0" i="0" u="none" strike="noStrike" baseline="0" dirty="0">
              <a:solidFill>
                <a:srgbClr val="FF0000"/>
              </a:solidFill>
              <a:latin typeface="Times New Roman" panose="02020503050405090304" pitchFamily="18" charset="0"/>
              <a:cs typeface="Times New Roman" panose="02020503050405090304" pitchFamily="18" charset="0"/>
            </a:endParaRPr>
          </a:p>
          <a:p>
            <a:pPr marL="0" indent="0" algn="l">
              <a:buNone/>
            </a:pPr>
            <a:r>
              <a:rPr lang="en-US" altLang="zh-CN" sz="1200" dirty="0">
                <a:solidFill>
                  <a:srgbClr val="FF0000"/>
                </a:solidFill>
                <a:latin typeface="Times New Roman" panose="02020503050405090304" pitchFamily="18" charset="0"/>
                <a:cs typeface="Times New Roman" panose="02020503050405090304" pitchFamily="18" charset="0"/>
              </a:rPr>
              <a:t>MS24(DD):</a:t>
            </a:r>
            <a:r>
              <a:rPr lang="en-US" altLang="zh-CN" sz="1200" dirty="0">
                <a:solidFill>
                  <a:srgbClr val="131413"/>
                </a:solidFill>
                <a:latin typeface="Times New Roman" panose="02020503050405090304" pitchFamily="18" charset="0"/>
                <a:cs typeface="Times New Roman" panose="02020503050405090304" pitchFamily="18" charset="0"/>
              </a:rPr>
              <a:t> </a:t>
            </a:r>
            <a:r>
              <a:rPr lang="en-US" altLang="zh-CN" sz="1200" b="1" dirty="0">
                <a:latin typeface="Times New Roman" panose="02020503050405090304" pitchFamily="18" charset="0"/>
                <a:cs typeface="Times New Roman" panose="02020503050405090304" pitchFamily="18" charset="0"/>
              </a:rPr>
              <a:t>Reconstruction of Cherenkov Image by Multiple Telescopes of LHAASO-WFCTA</a:t>
            </a:r>
            <a:r>
              <a:rPr lang="en-US" altLang="zh-CN" sz="1200" dirty="0">
                <a:latin typeface="Times New Roman" panose="02020503050405090304" pitchFamily="18" charset="0"/>
                <a:cs typeface="Times New Roman" panose="02020503050405090304" pitchFamily="18" charset="0"/>
              </a:rPr>
              <a:t> RDTM 6:544-557 </a:t>
            </a:r>
            <a:r>
              <a:rPr lang="en-US" altLang="zh-CN" sz="1200" b="0" i="0" u="none" strike="noStrike" baseline="0" dirty="0">
                <a:solidFill>
                  <a:srgbClr val="131413"/>
                </a:solidFill>
                <a:latin typeface="MyriadPro-SemiCn"/>
                <a:hlinkClick r:id="rId1"/>
              </a:rPr>
              <a:t>https://doi.org/10.1007/s41605-022-00342-4</a:t>
            </a:r>
            <a:r>
              <a:rPr lang="en-US" altLang="zh-CN" sz="1200" b="0" i="0" u="none" strike="noStrike" baseline="0" dirty="0">
                <a:solidFill>
                  <a:srgbClr val="131413"/>
                </a:solidFill>
                <a:latin typeface="MyriadPro-SemiCn"/>
              </a:rPr>
              <a:t> Received: 18 April 2022 / Revised: 14 June 2022 / Accepted: 5 July 2022 / </a:t>
            </a:r>
            <a:r>
              <a:rPr lang="en-US" altLang="zh-CN" sz="1200" b="0" i="0" u="none" strike="noStrike" baseline="0" dirty="0">
                <a:solidFill>
                  <a:srgbClr val="FF0000"/>
                </a:solidFill>
                <a:latin typeface="MyriadPro-SemiCn"/>
              </a:rPr>
              <a:t>Published online: 5 September 2022</a:t>
            </a:r>
            <a:r>
              <a:rPr lang="en-US" altLang="zh-CN" sz="1200" dirty="0">
                <a:solidFill>
                  <a:srgbClr val="FF0000"/>
                </a:solidFill>
                <a:latin typeface="Times New Roman" panose="02020503050405090304" pitchFamily="18" charset="0"/>
                <a:cs typeface="Times New Roman" panose="02020503050405090304" pitchFamily="18" charset="0"/>
              </a:rPr>
              <a:t> </a:t>
            </a:r>
            <a:endParaRPr lang="en-US" altLang="zh-CN" sz="1200" i="0" u="none" strike="noStrike" baseline="0" dirty="0">
              <a:solidFill>
                <a:srgbClr val="FF0000"/>
              </a:solidFill>
              <a:latin typeface="Times New Roman" panose="02020503050405090304" pitchFamily="18" charset="0"/>
              <a:cs typeface="Times New Roman" panose="02020503050405090304" pitchFamily="18" charset="0"/>
            </a:endParaRPr>
          </a:p>
          <a:p>
            <a:pPr marL="0" indent="0" algn="l">
              <a:buNone/>
            </a:pPr>
            <a:r>
              <a:rPr lang="en-US" altLang="zh-CN" sz="1200" i="0" dirty="0">
                <a:solidFill>
                  <a:srgbClr val="FF0000"/>
                </a:solidFill>
                <a:effectLst/>
                <a:latin typeface="Times New Roman" panose="02020503050405090304" pitchFamily="18" charset="0"/>
                <a:cs typeface="Times New Roman" panose="02020503050405090304" pitchFamily="18" charset="0"/>
              </a:rPr>
              <a:t>MS25(HH):</a:t>
            </a:r>
            <a:r>
              <a:rPr lang="en-US" altLang="zh-CN" sz="1200" b="0" i="0" dirty="0">
                <a:solidFill>
                  <a:srgbClr val="5D5D5D"/>
                </a:solidFill>
                <a:effectLst/>
                <a:latin typeface="Times New Roman" panose="02020503050405090304" pitchFamily="18" charset="0"/>
                <a:cs typeface="Times New Roman" panose="02020503050405090304" pitchFamily="18" charset="0"/>
              </a:rPr>
              <a:t> </a:t>
            </a:r>
            <a:r>
              <a:rPr lang="en-US" altLang="zh-CN" sz="1200" b="1" dirty="0">
                <a:effectLst/>
                <a:latin typeface="Times New Roman" panose="02020503050405090304" pitchFamily="18" charset="0"/>
                <a:ea typeface="等线" panose="02010600030101010101" charset="-122"/>
                <a:cs typeface="Times New Roman" panose="02020503050405090304" pitchFamily="18" charset="0"/>
              </a:rPr>
              <a:t>Self-calibration of LHAASO-KM2A electromagnetic particle detectors using single particles within extensive air showers </a:t>
            </a:r>
            <a:r>
              <a:rPr lang="en-US" altLang="zh-CN" sz="1200" dirty="0">
                <a:effectLst/>
                <a:latin typeface="Times New Roman" panose="02020503050405090304" pitchFamily="18" charset="0"/>
                <a:ea typeface="等线" panose="02010600030101010101" charset="-122"/>
                <a:cs typeface="Times New Roman" panose="02020503050405090304" pitchFamily="18" charset="0"/>
              </a:rPr>
              <a:t>PRD 106, 122004 (2022)</a:t>
            </a:r>
            <a:r>
              <a:rPr lang="en-US" altLang="zh-CN" sz="1200" dirty="0">
                <a:latin typeface="Times New Roman" panose="02020503050405090304" pitchFamily="18" charset="0"/>
                <a:ea typeface="等线" panose="02010600030101010101" charset="-122"/>
                <a:cs typeface="Times New Roman" panose="02020503050405090304" pitchFamily="18" charset="0"/>
              </a:rPr>
              <a:t> </a:t>
            </a:r>
            <a:r>
              <a:rPr lang="en-US" altLang="zh-CN" sz="1200" b="1" i="0" u="none" strike="noStrike" baseline="0" dirty="0">
                <a:solidFill>
                  <a:srgbClr val="231F20"/>
                </a:solidFill>
                <a:latin typeface="AdvOT483a8203"/>
              </a:rPr>
              <a:t>DOI: </a:t>
            </a:r>
            <a:r>
              <a:rPr lang="en-US" altLang="zh-CN" sz="1200" b="0" i="0" u="none" strike="noStrike" baseline="0" dirty="0">
                <a:solidFill>
                  <a:srgbClr val="2E3093"/>
                </a:solidFill>
                <a:latin typeface="AdvOT483a8203"/>
              </a:rPr>
              <a:t>10.1103/PhysRevD.106.122004</a:t>
            </a:r>
            <a:r>
              <a:rPr lang="en-US" altLang="zh-CN" sz="1200" b="0" i="0" u="none" strike="noStrike" baseline="0" dirty="0">
                <a:solidFill>
                  <a:srgbClr val="2E3093"/>
                </a:solidFill>
                <a:latin typeface="Times New Roman" panose="02020503050405090304" pitchFamily="18" charset="0"/>
                <a:ea typeface="等线" panose="02010600030101010101" charset="-122"/>
                <a:cs typeface="Times New Roman" panose="02020503050405090304" pitchFamily="18" charset="0"/>
              </a:rPr>
              <a:t> </a:t>
            </a:r>
            <a:r>
              <a:rPr lang="en-US" altLang="zh-CN" sz="1200" b="0" i="0" u="none" strike="noStrike" baseline="0" dirty="0">
                <a:solidFill>
                  <a:srgbClr val="231F20"/>
                </a:solidFill>
                <a:latin typeface="AdvOT483a8203"/>
              </a:rPr>
              <a:t>Received 15 April 2022; accepted 21 November 2022; </a:t>
            </a:r>
            <a:r>
              <a:rPr lang="en-US" altLang="zh-CN" sz="1200" dirty="0">
                <a:solidFill>
                  <a:srgbClr val="FF0000"/>
                </a:solidFill>
                <a:latin typeface="AdvOT483a8203"/>
              </a:rPr>
              <a:t>P</a:t>
            </a:r>
            <a:r>
              <a:rPr lang="en-US" altLang="zh-CN" sz="1200" b="0" i="0" u="none" strike="noStrike" baseline="0" dirty="0">
                <a:solidFill>
                  <a:srgbClr val="FF0000"/>
                </a:solidFill>
                <a:latin typeface="AdvOT483a8203"/>
              </a:rPr>
              <a:t>ublished 22 December 2022</a:t>
            </a:r>
            <a:endParaRPr lang="en-US" altLang="zh-CN" sz="1200" b="0" i="0" u="none" strike="noStrike" baseline="0" dirty="0">
              <a:solidFill>
                <a:srgbClr val="FF0000"/>
              </a:solidFill>
              <a:latin typeface="Times New Roman" panose="02020503050405090304" pitchFamily="18" charset="0"/>
              <a:cs typeface="Times New Roman" panose="02020503050405090304" pitchFamily="18" charset="0"/>
            </a:endParaRPr>
          </a:p>
          <a:p>
            <a:pPr marL="0" indent="0">
              <a:buNone/>
            </a:pPr>
            <a:r>
              <a:rPr lang="en-US" altLang="zh-CN" sz="1200" dirty="0">
                <a:solidFill>
                  <a:srgbClr val="FF0000"/>
                </a:solidFill>
                <a:latin typeface="Times New Roman" panose="02020503050405090304" pitchFamily="18" charset="0"/>
                <a:cs typeface="Times New Roman" panose="02020503050405090304" pitchFamily="18" charset="0"/>
              </a:rPr>
              <a:t>MS26(DR):</a:t>
            </a:r>
            <a:r>
              <a:rPr lang="en-US" altLang="zh-CN" sz="1200" dirty="0">
                <a:latin typeface="Times New Roman" panose="02020503050405090304" pitchFamily="18" charset="0"/>
                <a:cs typeface="Times New Roman" panose="02020503050405090304" pitchFamily="18" charset="0"/>
              </a:rPr>
              <a:t> </a:t>
            </a:r>
            <a:r>
              <a:rPr lang="en-US" altLang="zh-CN" sz="1200" b="1" kern="100" dirty="0">
                <a:effectLst/>
                <a:latin typeface="Times New Roman" panose="02020503050405090304" pitchFamily="18" charset="0"/>
                <a:ea typeface="SimSun" panose="02010600030101010101" pitchFamily="2" charset="-122"/>
                <a:cs typeface="Times New Roman" panose="02020503050405090304" pitchFamily="18" charset="0"/>
              </a:rPr>
              <a:t>Flux Variations of Cosmic Ray Air Showers Detected by LHAASO-KM2A During a Thunderstorm on 10 June 2021</a:t>
            </a:r>
            <a:r>
              <a:rPr lang="en-US" altLang="zh-CN" sz="1200" kern="100" dirty="0">
                <a:effectLst/>
                <a:latin typeface="Times New Roman" panose="02020503050405090304" pitchFamily="18" charset="0"/>
                <a:ea typeface="SimSun" panose="02010600030101010101" pitchFamily="2" charset="-122"/>
                <a:cs typeface="Times New Roman" panose="02020503050405090304" pitchFamily="18" charset="0"/>
              </a:rPr>
              <a:t> CPC, 47, 015001 (2023) </a:t>
            </a:r>
            <a:r>
              <a:rPr lang="en-US" altLang="zh-CN" sz="1200" b="1" i="0" u="none" strike="noStrike" baseline="0" dirty="0">
                <a:latin typeface="TimesNewRomanPS-BoldMT" panose="02020503050405090304"/>
              </a:rPr>
              <a:t>DOI: </a:t>
            </a:r>
            <a:r>
              <a:rPr lang="en-US" altLang="zh-CN" sz="1200" b="0" i="0" u="none" strike="noStrike" baseline="0" dirty="0">
                <a:latin typeface="TimesNewRomanPSMT" panose="02020503050405090304"/>
              </a:rPr>
              <a:t>10.1088/1674-1137/ac9371 Received 11 July 2022; Accepted 21 September 2022; </a:t>
            </a:r>
            <a:r>
              <a:rPr lang="en-US" altLang="zh-CN" sz="1200" b="0" i="0" u="none" strike="noStrike" baseline="0" dirty="0">
                <a:solidFill>
                  <a:srgbClr val="FF0000"/>
                </a:solidFill>
                <a:latin typeface="TimesNewRomanPSMT" panose="02020503050405090304"/>
              </a:rPr>
              <a:t>Published online 22 September 2022</a:t>
            </a:r>
            <a:endParaRPr lang="en-US" altLang="zh-CN" sz="1200" b="0" i="0" u="none" strike="noStrike" baseline="0" dirty="0">
              <a:solidFill>
                <a:srgbClr val="FF0000"/>
              </a:solidFill>
              <a:latin typeface="TimesNewRomanPSMT" panose="02020503050405090304"/>
            </a:endParaRPr>
          </a:p>
          <a:p>
            <a:pPr marL="0" indent="0" algn="l">
              <a:buNone/>
            </a:pPr>
            <a:r>
              <a:rPr lang="en-US" altLang="zh-CN" sz="1200" kern="100" dirty="0">
                <a:solidFill>
                  <a:srgbClr val="FF0000"/>
                </a:solidFill>
                <a:effectLst/>
                <a:latin typeface="TimesNewRomanPSMT" panose="02020503050405090304"/>
                <a:ea typeface="SimSun" panose="02010600030101010101" pitchFamily="2" charset="-122"/>
                <a:cs typeface="Times New Roman" panose="02020503050405090304" pitchFamily="18" charset="0"/>
              </a:rPr>
              <a:t>MS27(SS):</a:t>
            </a:r>
            <a:r>
              <a:rPr lang="en-US" altLang="zh-CN" sz="1200" kern="100" dirty="0">
                <a:effectLst/>
                <a:latin typeface="TimesNewRomanPSMT" panose="02020503050405090304"/>
                <a:ea typeface="SimSun" panose="02010600030101010101" pitchFamily="2" charset="-122"/>
                <a:cs typeface="Times New Roman" panose="02020503050405090304" pitchFamily="18" charset="0"/>
              </a:rPr>
              <a:t> </a:t>
            </a:r>
            <a:r>
              <a:rPr lang="en-US" altLang="zh-CN" sz="1300" b="1" i="0" u="none" strike="noStrike" baseline="0" dirty="0">
                <a:latin typeface="CMR17"/>
              </a:rPr>
              <a:t>A method to measure muon content of Extensive Air Showers with LHAASO KM2A-WCDA synergy</a:t>
            </a:r>
            <a:r>
              <a:rPr lang="en-US" altLang="zh-CN" sz="1300" b="0" i="0" u="none" strike="noStrike" baseline="0" dirty="0">
                <a:latin typeface="CMR17"/>
              </a:rPr>
              <a:t> </a:t>
            </a:r>
            <a:r>
              <a:rPr lang="en-US" altLang="zh-CN" sz="1300" dirty="0">
                <a:latin typeface="CMR17"/>
              </a:rPr>
              <a:t>T</a:t>
            </a:r>
            <a:r>
              <a:rPr lang="en-US" altLang="zh-CN" sz="1200" dirty="0">
                <a:latin typeface="Times New Roman" panose="02020503050405090304" pitchFamily="18" charset="0"/>
                <a:cs typeface="Times New Roman" panose="02020503050405090304" pitchFamily="18" charset="0"/>
              </a:rPr>
              <a:t>he Nuclear Instruments and Methods in Physics Research Section A, 1059, 168958, https://doi.org/10.1016/j.nima.2023.168958, </a:t>
            </a:r>
            <a:r>
              <a:rPr lang="en-US" altLang="zh-CN" sz="1200" dirty="0">
                <a:solidFill>
                  <a:srgbClr val="FF0000"/>
                </a:solidFill>
                <a:latin typeface="Times New Roman" panose="02020503050405090304" pitchFamily="18" charset="0"/>
                <a:cs typeface="Times New Roman" panose="02020503050405090304" pitchFamily="18" charset="0"/>
              </a:rPr>
              <a:t>Published Feb. 2024</a:t>
            </a:r>
            <a:endParaRPr lang="en-US" altLang="zh-CN" sz="1200" dirty="0">
              <a:solidFill>
                <a:srgbClr val="FF0000"/>
              </a:solidFill>
              <a:latin typeface="Times New Roman" panose="02020503050405090304" pitchFamily="18" charset="0"/>
              <a:cs typeface="Times New Roman" panose="02020503050405090304" pitchFamily="18" charset="0"/>
            </a:endParaRPr>
          </a:p>
          <a:p>
            <a:pPr marL="0" indent="0" algn="l">
              <a:buNone/>
            </a:pPr>
            <a:r>
              <a:rPr lang="en-US" altLang="zh-CN" sz="1300" kern="100" dirty="0">
                <a:solidFill>
                  <a:srgbClr val="FF0000"/>
                </a:solidFill>
                <a:effectLst/>
                <a:latin typeface="CMR17"/>
                <a:ea typeface="SimSun" panose="02010600030101010101" pitchFamily="2" charset="-122"/>
                <a:cs typeface="Times New Roman" panose="02020503050405090304" pitchFamily="18" charset="0"/>
              </a:rPr>
              <a:t>MS28(SZ):</a:t>
            </a:r>
            <a:r>
              <a:rPr lang="en-US" altLang="zh-CN" sz="1300" kern="100" dirty="0">
                <a:effectLst/>
                <a:latin typeface="CMR17"/>
                <a:ea typeface="SimSun" panose="02010600030101010101" pitchFamily="2" charset="-122"/>
                <a:cs typeface="Times New Roman" panose="02020503050405090304" pitchFamily="18" charset="0"/>
              </a:rPr>
              <a:t> </a:t>
            </a:r>
            <a:r>
              <a:rPr lang="en-US" altLang="zh-CN" sz="1300" b="1" i="0" u="none" strike="noStrike" baseline="0" dirty="0">
                <a:latin typeface="NimbusRomNo9L-Regu"/>
              </a:rPr>
              <a:t>A Teraelectronvolt afterglow from a narrow jet in the extremely bright GRB</a:t>
            </a:r>
            <a:r>
              <a:rPr lang="zh-CN" altLang="en-US" sz="1300" dirty="0">
                <a:latin typeface="NimbusRomNo9L-Regu"/>
              </a:rPr>
              <a:t> </a:t>
            </a:r>
            <a:r>
              <a:rPr lang="en-US" altLang="zh-CN" sz="1200" kern="100" dirty="0">
                <a:latin typeface="Times New Roman" panose="02020503050405090304" pitchFamily="18" charset="0"/>
                <a:ea typeface="SimSun" panose="02010600030101010101" pitchFamily="2" charset="-122"/>
                <a:cs typeface="Times New Roman" panose="02020503050405090304" pitchFamily="18" charset="0"/>
              </a:rPr>
              <a:t>Science, Volume 380, Issue 6652, pp. 1390-1396 (2023),</a:t>
            </a:r>
            <a:r>
              <a:rPr lang="zh-CN" altLang="en-US" sz="1200" kern="100" dirty="0">
                <a:latin typeface="Times New Roman" panose="02020503050405090304" pitchFamily="18" charset="0"/>
                <a:ea typeface="SimSun" panose="02010600030101010101" pitchFamily="2" charset="-122"/>
                <a:cs typeface="Times New Roman" panose="02020503050405090304" pitchFamily="18" charset="0"/>
              </a:rPr>
              <a:t> </a:t>
            </a:r>
            <a:r>
              <a:rPr lang="en-US" altLang="zh-CN" sz="1200" b="1" kern="100" dirty="0">
                <a:latin typeface="Times New Roman" panose="02020503050405090304" pitchFamily="18" charset="0"/>
                <a:ea typeface="SimSun" panose="02010600030101010101" pitchFamily="2" charset="-122"/>
                <a:cs typeface="Times New Roman" panose="02020503050405090304" pitchFamily="18" charset="0"/>
              </a:rPr>
              <a:t>DOI:</a:t>
            </a:r>
            <a:r>
              <a:rPr lang="en-US" altLang="zh-CN" sz="1200" kern="100" dirty="0">
                <a:latin typeface="Times New Roman" panose="02020503050405090304" pitchFamily="18" charset="0"/>
                <a:ea typeface="SimSun" panose="02010600030101010101" pitchFamily="2" charset="-122"/>
                <a:cs typeface="Times New Roman" panose="02020503050405090304" pitchFamily="18" charset="0"/>
              </a:rPr>
              <a:t> 10.1126/science.adg9328 </a:t>
            </a:r>
            <a:r>
              <a:rPr lang="en-US" altLang="zh-CN" sz="1200" kern="100" dirty="0">
                <a:solidFill>
                  <a:srgbClr val="FF0000"/>
                </a:solidFill>
                <a:latin typeface="Times New Roman" panose="02020503050405090304" pitchFamily="18" charset="0"/>
                <a:ea typeface="SimSun" panose="02010600030101010101" pitchFamily="2" charset="-122"/>
                <a:cs typeface="Times New Roman" panose="02020503050405090304" pitchFamily="18" charset="0"/>
              </a:rPr>
              <a:t>Published</a:t>
            </a:r>
            <a:r>
              <a:rPr lang="zh-CN" altLang="en-US" sz="1200" kern="100" dirty="0">
                <a:solidFill>
                  <a:srgbClr val="FF0000"/>
                </a:solidFill>
                <a:latin typeface="Times New Roman" panose="02020503050405090304" pitchFamily="18" charset="0"/>
                <a:ea typeface="SimSun" panose="02010600030101010101" pitchFamily="2" charset="-122"/>
                <a:cs typeface="Times New Roman" panose="02020503050405090304" pitchFamily="18" charset="0"/>
              </a:rPr>
              <a:t> </a:t>
            </a:r>
            <a:r>
              <a:rPr lang="en-US" altLang="zh-CN" sz="1200" kern="100" dirty="0">
                <a:solidFill>
                  <a:srgbClr val="FF0000"/>
                </a:solidFill>
                <a:latin typeface="Times New Roman" panose="02020503050405090304" pitchFamily="18" charset="0"/>
                <a:ea typeface="SimSun" panose="02010600030101010101" pitchFamily="2" charset="-122"/>
                <a:cs typeface="Times New Roman" panose="02020503050405090304" pitchFamily="18" charset="0"/>
              </a:rPr>
              <a:t>June</a:t>
            </a:r>
            <a:r>
              <a:rPr lang="zh-CN" altLang="en-US" sz="1200" kern="100" dirty="0">
                <a:solidFill>
                  <a:srgbClr val="FF0000"/>
                </a:solidFill>
                <a:latin typeface="Times New Roman" panose="02020503050405090304" pitchFamily="18" charset="0"/>
                <a:ea typeface="SimSun" panose="02010600030101010101" pitchFamily="2" charset="-122"/>
                <a:cs typeface="Times New Roman" panose="02020503050405090304" pitchFamily="18" charset="0"/>
              </a:rPr>
              <a:t> </a:t>
            </a:r>
            <a:r>
              <a:rPr lang="en-US" altLang="zh-CN" sz="1200" kern="100" dirty="0">
                <a:solidFill>
                  <a:srgbClr val="FF0000"/>
                </a:solidFill>
                <a:latin typeface="Times New Roman" panose="02020503050405090304" pitchFamily="18" charset="0"/>
                <a:ea typeface="SimSun" panose="02010600030101010101" pitchFamily="2" charset="-122"/>
                <a:cs typeface="Times New Roman" panose="02020503050405090304" pitchFamily="18" charset="0"/>
              </a:rPr>
              <a:t>2023</a:t>
            </a:r>
            <a:endParaRPr lang="en-US" altLang="zh-CN" sz="1200" kern="100" dirty="0">
              <a:solidFill>
                <a:srgbClr val="FF0000"/>
              </a:solidFill>
              <a:latin typeface="Times New Roman" panose="02020503050405090304" pitchFamily="18" charset="0"/>
              <a:ea typeface="SimSun" panose="02010600030101010101" pitchFamily="2" charset="-122"/>
              <a:cs typeface="Times New Roman" panose="02020503050405090304" pitchFamily="18" charset="0"/>
            </a:endParaRPr>
          </a:p>
          <a:p>
            <a:pPr marL="0" indent="0" algn="l">
              <a:buNone/>
            </a:pPr>
            <a:r>
              <a:rPr lang="en-US" altLang="zh-CN" sz="1200" kern="100" dirty="0">
                <a:solidFill>
                  <a:srgbClr val="FF0000"/>
                </a:solidFill>
                <a:latin typeface="Times New Roman" panose="02020503050405090304" pitchFamily="18" charset="0"/>
                <a:ea typeface="SimSun" panose="02010600030101010101" pitchFamily="2" charset="-122"/>
                <a:cs typeface="Times New Roman" panose="02020503050405090304" pitchFamily="18" charset="0"/>
              </a:rPr>
              <a:t>MS29 (SL): </a:t>
            </a:r>
            <a:r>
              <a:rPr lang="en-US" altLang="zh-CN" sz="1200" b="1" dirty="0">
                <a:solidFill>
                  <a:srgbClr val="000000"/>
                </a:solidFill>
                <a:effectLst/>
                <a:latin typeface="NimbusSanL-Bold"/>
              </a:rPr>
              <a:t>An Ultrahigh-energy $\gamma$-ray Bubble Powered by a Super </a:t>
            </a:r>
            <a:r>
              <a:rPr lang="en-US" altLang="zh-CN" sz="1200" b="1" dirty="0" err="1">
                <a:solidFill>
                  <a:srgbClr val="000000"/>
                </a:solidFill>
                <a:effectLst/>
                <a:latin typeface="NimbusSanL-Bold"/>
              </a:rPr>
              <a:t>PeVatron</a:t>
            </a:r>
            <a:r>
              <a:rPr lang="en-US" altLang="zh-CN" sz="1200" b="1" dirty="0">
                <a:solidFill>
                  <a:srgbClr val="000000"/>
                </a:solidFill>
                <a:effectLst/>
                <a:latin typeface="NimbusSanL-Bold"/>
              </a:rPr>
              <a:t> </a:t>
            </a:r>
            <a:r>
              <a:rPr lang="en-US" altLang="zh-CN" sz="1200" b="0" i="0" dirty="0">
                <a:solidFill>
                  <a:srgbClr val="5D5D5D"/>
                </a:solidFill>
                <a:effectLst/>
                <a:latin typeface="Helvetica Neue" panose="02000503000000020004"/>
              </a:rPr>
              <a:t>Science Bulletin, Volume 69, Issue 4, p. 449-457 </a:t>
            </a:r>
            <a:r>
              <a:rPr lang="en-US" altLang="zh-CN" sz="1200" dirty="0">
                <a:solidFill>
                  <a:srgbClr val="000000"/>
                </a:solidFill>
                <a:effectLst/>
                <a:latin typeface="NimbusSanL-Bold"/>
              </a:rPr>
              <a:t>DOI: 10.1016/j.scib.2023.12.040 </a:t>
            </a:r>
            <a:r>
              <a:rPr lang="en-US" altLang="zh-CN" sz="1200" dirty="0">
                <a:solidFill>
                  <a:srgbClr val="FF0000"/>
                </a:solidFill>
                <a:effectLst/>
                <a:latin typeface="NimbusSanL-Bold"/>
              </a:rPr>
              <a:t>Published Feb 2024</a:t>
            </a:r>
            <a:endParaRPr lang="en-US" altLang="zh-CN" sz="1200" dirty="0">
              <a:solidFill>
                <a:srgbClr val="FF0000"/>
              </a:solidFill>
              <a:effectLst/>
              <a:latin typeface="NimbusSanL-Bold"/>
            </a:endParaRPr>
          </a:p>
          <a:p>
            <a:pPr marL="0" indent="0">
              <a:buNone/>
            </a:pPr>
            <a:r>
              <a:rPr lang="en-US" altLang="zh-CN" sz="1100" kern="100" dirty="0">
                <a:solidFill>
                  <a:srgbClr val="FF0000"/>
                </a:solidFill>
                <a:latin typeface="Times New Roman" panose="02020503050405090304" pitchFamily="18" charset="0"/>
                <a:ea typeface="SimSun" panose="02010600030101010101" pitchFamily="2" charset="-122"/>
                <a:cs typeface="Times New Roman" panose="02020503050405090304" pitchFamily="18" charset="0"/>
              </a:rPr>
              <a:t>MS30 (SZ): </a:t>
            </a:r>
            <a:r>
              <a:rPr lang="en-US" altLang="zh-CN" sz="1100" b="1" i="0" dirty="0">
                <a:solidFill>
                  <a:schemeClr val="tx1"/>
                </a:solidFill>
                <a:effectLst/>
                <a:latin typeface="Helvetica Neue" panose="02000503000000020004"/>
              </a:rPr>
              <a:t>Measurement of ultra-high-energy diffuse gamma-ray emission of the Galactic plane from 10 </a:t>
            </a:r>
            <a:r>
              <a:rPr lang="en-US" altLang="zh-CN" sz="1100" b="1" i="0" dirty="0" err="1">
                <a:solidFill>
                  <a:schemeClr val="tx1"/>
                </a:solidFill>
                <a:effectLst/>
                <a:latin typeface="Helvetica Neue" panose="02000503000000020004"/>
              </a:rPr>
              <a:t>TeV</a:t>
            </a:r>
            <a:r>
              <a:rPr lang="en-US" altLang="zh-CN" sz="1100" b="1" i="0" dirty="0">
                <a:solidFill>
                  <a:schemeClr val="tx1"/>
                </a:solidFill>
                <a:effectLst/>
                <a:latin typeface="Helvetica Neue" panose="02000503000000020004"/>
              </a:rPr>
              <a:t> to 1 </a:t>
            </a:r>
            <a:r>
              <a:rPr lang="en-US" altLang="zh-CN" sz="1100" b="1" i="0" dirty="0" err="1">
                <a:solidFill>
                  <a:schemeClr val="tx1"/>
                </a:solidFill>
                <a:effectLst/>
                <a:latin typeface="Helvetica Neue" panose="02000503000000020004"/>
              </a:rPr>
              <a:t>PeV</a:t>
            </a:r>
            <a:r>
              <a:rPr lang="en-US" altLang="zh-CN" sz="1100" b="1" i="0" dirty="0">
                <a:solidFill>
                  <a:schemeClr val="tx1"/>
                </a:solidFill>
                <a:effectLst/>
                <a:latin typeface="Helvetica Neue" panose="02000503000000020004"/>
              </a:rPr>
              <a:t> with LHAASO-KM2A </a:t>
            </a:r>
            <a:r>
              <a:rPr lang="en-US" altLang="zh-CN" sz="1100" i="0" dirty="0">
                <a:solidFill>
                  <a:schemeClr val="tx1"/>
                </a:solidFill>
                <a:effectLst/>
                <a:latin typeface="Helvetica Neue" panose="02000503000000020004"/>
              </a:rPr>
              <a:t>PRL, 131, 151001, </a:t>
            </a:r>
            <a:r>
              <a:rPr lang="en-US" altLang="zh-CN" sz="1100" b="1" i="0" dirty="0">
                <a:solidFill>
                  <a:schemeClr val="tx1"/>
                </a:solidFill>
                <a:effectLst/>
                <a:latin typeface="Helvetica Neue" panose="02000503000000020004"/>
              </a:rPr>
              <a:t>DOI:</a:t>
            </a:r>
            <a:r>
              <a:rPr lang="en-US" altLang="zh-CN" sz="1100" i="0" dirty="0">
                <a:solidFill>
                  <a:schemeClr val="tx1"/>
                </a:solidFill>
                <a:effectLst/>
                <a:latin typeface="Helvetica Neue" panose="02000503000000020004"/>
              </a:rPr>
              <a:t>10.1103/PhysRevLett.131.151001 </a:t>
            </a:r>
            <a:r>
              <a:rPr lang="en-US" altLang="zh-CN" sz="1100" i="0" dirty="0">
                <a:solidFill>
                  <a:srgbClr val="FF0000"/>
                </a:solidFill>
                <a:effectLst/>
                <a:latin typeface="Helvetica Neue" panose="02000503000000020004"/>
              </a:rPr>
              <a:t>Published October 2023</a:t>
            </a:r>
            <a:r>
              <a:rPr lang="en-US" altLang="zh-CN" sz="1100" b="0" i="0" dirty="0">
                <a:solidFill>
                  <a:srgbClr val="5D5D5D"/>
                </a:solidFill>
                <a:effectLst/>
                <a:latin typeface="Helvetica Neue" panose="02000503000000020004"/>
              </a:rPr>
              <a:t> </a:t>
            </a:r>
            <a:endParaRPr lang="en-US" altLang="zh-CN" sz="1100" b="0" i="0" dirty="0">
              <a:solidFill>
                <a:srgbClr val="FF0000"/>
              </a:solidFill>
              <a:effectLst/>
              <a:latin typeface="Helvetica Neue" panose="02000503000000020004"/>
            </a:endParaRPr>
          </a:p>
          <a:p>
            <a:pPr marL="0" indent="0" algn="l">
              <a:buNone/>
            </a:pPr>
            <a:endParaRPr lang="en-US" altLang="zh-CN" sz="1100" kern="100" dirty="0">
              <a:latin typeface="Times New Roman" panose="02020503050405090304" pitchFamily="18" charset="0"/>
              <a:ea typeface="SimSun" panose="02010600030101010101" pitchFamily="2" charset="-122"/>
              <a:cs typeface="Times New Roman" panose="02020503050405090304" pitchFamily="18" charset="0"/>
            </a:endParaRPr>
          </a:p>
        </p:txBody>
      </p:sp>
      <p:sp>
        <p:nvSpPr>
          <p:cNvPr id="306" name="日期占位符 3"/>
          <p:cNvSpPr>
            <a:spLocks noGrp="1"/>
          </p:cNvSpPr>
          <p:nvPr>
            <p:ph type="dt" sz="half" idx="10"/>
          </p:nvPr>
        </p:nvSpPr>
        <p:spPr/>
        <p:txBody>
          <a:bodyPr/>
          <a:lstStyle/>
          <a:p>
            <a:r>
              <a:t>2025/10/22</a:t>
            </a:r>
          </a:p>
        </p:txBody>
      </p:sp>
      <p:sp>
        <p:nvSpPr>
          <p:cNvPr id="307" name="页脚占位符 4"/>
          <p:cNvSpPr>
            <a:spLocks noGrp="1"/>
          </p:cNvSpPr>
          <p:nvPr>
            <p:ph type="ftr" sz="quarter" idx="11"/>
          </p:nvPr>
        </p:nvSpPr>
        <p:spPr/>
        <p:txBody>
          <a:bodyPr/>
          <a:lstStyle/>
          <a:p>
            <a:r>
              <a:t>LHAASO Collaboration Meeting</a:t>
            </a:r>
          </a:p>
        </p:txBody>
      </p:sp>
      <p:sp>
        <p:nvSpPr>
          <p:cNvPr id="308" name="灯片编号占位符 5"/>
          <p:cNvSpPr>
            <a:spLocks noGrp="1"/>
          </p:cNvSpPr>
          <p:nvPr>
            <p:ph type="sldNum" sz="quarter" idx="12"/>
          </p:nvPr>
        </p:nvSpPr>
        <p:spPr/>
        <p:txBody>
          <a:bodyPr/>
          <a:lstStyle/>
          <a:p>
            <a:pPr rtl="0"/>
            <a:fld id="{3A98EE3D-8CD1-4C3F-BD1C-C98C9596463C}" type="slidenum">
              <a:rPr lang="en-US" smtClean="0"/>
            </a:fld>
            <a:endParaRPr lang="en-US" dirty="0"/>
          </a:p>
        </p:txBody>
      </p:sp>
      <p:sp>
        <p:nvSpPr>
          <p:cNvPr id="309" name="Rectangle 2"/>
          <p:cNvSpPr>
            <a:spLocks noChangeArrowheads="1"/>
          </p:cNvSpPr>
          <p:nvPr/>
        </p:nvSpPr>
        <p:spPr bwMode="auto">
          <a:xfrm>
            <a:off x="152400" y="152400"/>
            <a:ext cx="92398" cy="523196"/>
          </a:xfrm>
          <a:prstGeom prst="rect">
            <a:avLst/>
          </a:prstGeom>
          <a:solidFill>
            <a:srgbClr val="FFFFFF"/>
          </a:solidFill>
          <a:ln>
            <a:noFill/>
          </a:ln>
          <a:effectLst/>
        </p:spPr>
        <p:txBody>
          <a:bodyPr vert="horz" wrap="none" lIns="0" tIns="45720" rIns="91440" bIns="76176" numCol="1" anchor="t" anchorCtr="0" compatLnSpc="1">
            <a:spAutoFit/>
          </a:bodyPr>
          <a:lstStyle>
            <a:lvl1pPr eaLnBrk="0" fontAlgn="base" hangingPunct="0">
              <a:spcBef>
                <a:spcPct val="0"/>
              </a:spcBef>
              <a:spcAft>
                <a:spcPct val="0"/>
              </a:spcAft>
              <a:defRPr>
                <a:solidFill>
                  <a:schemeClr val="tx1"/>
                </a:solidFill>
                <a:latin typeface="Arial" panose="020B0604020202090204" pitchFamily="34" charset="0"/>
              </a:defRPr>
            </a:lvl1pPr>
            <a:lvl2pPr eaLnBrk="0" fontAlgn="base" hangingPunct="0">
              <a:spcBef>
                <a:spcPct val="0"/>
              </a:spcBef>
              <a:spcAft>
                <a:spcPct val="0"/>
              </a:spcAft>
              <a:defRPr>
                <a:solidFill>
                  <a:schemeClr val="tx1"/>
                </a:solidFill>
                <a:latin typeface="Arial" panose="020B0604020202090204" pitchFamily="34" charset="0"/>
              </a:defRPr>
            </a:lvl2pPr>
            <a:lvl3pPr eaLnBrk="0" fontAlgn="base" hangingPunct="0">
              <a:spcBef>
                <a:spcPct val="0"/>
              </a:spcBef>
              <a:spcAft>
                <a:spcPct val="0"/>
              </a:spcAft>
              <a:defRPr>
                <a:solidFill>
                  <a:schemeClr val="tx1"/>
                </a:solidFill>
                <a:latin typeface="Arial" panose="020B0604020202090204" pitchFamily="34" charset="0"/>
              </a:defRPr>
            </a:lvl3pPr>
            <a:lvl4pPr eaLnBrk="0" fontAlgn="base" hangingPunct="0">
              <a:spcBef>
                <a:spcPct val="0"/>
              </a:spcBef>
              <a:spcAft>
                <a:spcPct val="0"/>
              </a:spcAft>
              <a:defRPr>
                <a:solidFill>
                  <a:schemeClr val="tx1"/>
                </a:solidFill>
                <a:latin typeface="Arial" panose="020B0604020202090204" pitchFamily="34" charset="0"/>
              </a:defRPr>
            </a:lvl4pPr>
            <a:lvl5pPr eaLnBrk="0" fontAlgn="base" hangingPunct="0">
              <a:spcBef>
                <a:spcPct val="0"/>
              </a:spcBef>
              <a:spcAft>
                <a:spcPct val="0"/>
              </a:spcAft>
              <a:defRPr>
                <a:solidFill>
                  <a:schemeClr val="tx1"/>
                </a:solidFill>
                <a:latin typeface="Arial" panose="020B0604020202090204" pitchFamily="34" charset="0"/>
              </a:defRPr>
            </a:lvl5pPr>
            <a:lvl6pPr eaLnBrk="0" fontAlgn="base" hangingPunct="0">
              <a:spcBef>
                <a:spcPct val="0"/>
              </a:spcBef>
              <a:spcAft>
                <a:spcPct val="0"/>
              </a:spcAft>
              <a:defRPr>
                <a:solidFill>
                  <a:schemeClr val="tx1"/>
                </a:solidFill>
                <a:latin typeface="Arial" panose="020B0604020202090204" pitchFamily="34" charset="0"/>
              </a:defRPr>
            </a:lvl6pPr>
            <a:lvl7pPr eaLnBrk="0" fontAlgn="base" hangingPunct="0">
              <a:spcBef>
                <a:spcPct val="0"/>
              </a:spcBef>
              <a:spcAft>
                <a:spcPct val="0"/>
              </a:spcAft>
              <a:defRPr>
                <a:solidFill>
                  <a:schemeClr val="tx1"/>
                </a:solidFill>
                <a:latin typeface="Arial" panose="020B0604020202090204" pitchFamily="34" charset="0"/>
              </a:defRPr>
            </a:lvl7pPr>
            <a:lvl8pPr eaLnBrk="0" fontAlgn="base" hangingPunct="0">
              <a:spcBef>
                <a:spcPct val="0"/>
              </a:spcBef>
              <a:spcAft>
                <a:spcPct val="0"/>
              </a:spcAft>
              <a:defRPr>
                <a:solidFill>
                  <a:schemeClr val="tx1"/>
                </a:solidFill>
                <a:latin typeface="Arial" panose="020B0604020202090204" pitchFamily="34" charset="0"/>
              </a:defRPr>
            </a:lvl8pPr>
            <a:lvl9pPr eaLnBrk="0" fontAlgn="base" hangingPunct="0">
              <a:spcBef>
                <a:spcPct val="0"/>
              </a:spcBef>
              <a:spcAft>
                <a:spcPct val="0"/>
              </a:spcAft>
              <a:defRPr>
                <a:solidFill>
                  <a:schemeClr val="tx1"/>
                </a:solidFill>
                <a:latin typeface="Arial" panose="020B060402020209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br>
              <a:rPr kumimoji="0" lang="zh-CN" altLang="zh-CN" sz="800" b="0" i="0" u="none" strike="noStrike" cap="none" normalizeH="0" baseline="0" dirty="0">
                <a:ln>
                  <a:noFill/>
                </a:ln>
                <a:solidFill>
                  <a:schemeClr val="tx1"/>
                </a:solidFill>
                <a:effectLst/>
                <a:latin typeface="Arial" panose="020B0604020202090204" pitchFamily="34" charset="0"/>
              </a:rPr>
            </a:br>
            <a:endParaRPr kumimoji="0" lang="zh-CN" altLang="zh-CN" sz="1800" b="0" i="0" u="none" strike="noStrike" cap="none" normalizeH="0" baseline="0" dirty="0">
              <a:ln>
                <a:noFill/>
              </a:ln>
              <a:solidFill>
                <a:schemeClr val="tx1"/>
              </a:solidFill>
              <a:effectLst/>
              <a:latin typeface="Arial" panose="020B0604020202090204" pitchFamily="34" charset="0"/>
            </a:endParaRPr>
          </a:p>
        </p:txBody>
      </p:sp>
      <p:sp>
        <p:nvSpPr>
          <p:cNvPr id="310" name="Rectangle 4"/>
          <p:cNvSpPr>
            <a:spLocks noChangeArrowheads="1"/>
          </p:cNvSpPr>
          <p:nvPr/>
        </p:nvSpPr>
        <p:spPr bwMode="auto">
          <a:xfrm>
            <a:off x="0" y="0"/>
            <a:ext cx="92398" cy="692473"/>
          </a:xfrm>
          <a:prstGeom prst="rect">
            <a:avLst/>
          </a:prstGeom>
          <a:solidFill>
            <a:srgbClr val="FFFFFF"/>
          </a:solidFill>
          <a:ln>
            <a:noFill/>
          </a:ln>
          <a:effectLst/>
        </p:spPr>
        <p:txBody>
          <a:bodyPr vert="horz" wrap="none" lIns="0" tIns="45720" rIns="91440" bIns="76176" numCol="1" anchor="t" anchorCtr="0" compatLnSpc="1">
            <a:spAutoFit/>
          </a:bodyPr>
          <a:lstStyle>
            <a:lvl1pPr eaLnBrk="0" fontAlgn="base" hangingPunct="0">
              <a:spcBef>
                <a:spcPct val="0"/>
              </a:spcBef>
              <a:spcAft>
                <a:spcPct val="0"/>
              </a:spcAft>
              <a:defRPr>
                <a:solidFill>
                  <a:schemeClr val="tx1"/>
                </a:solidFill>
                <a:latin typeface="Arial" panose="020B0604020202090204" pitchFamily="34" charset="0"/>
              </a:defRPr>
            </a:lvl1pPr>
            <a:lvl2pPr eaLnBrk="0" fontAlgn="base" hangingPunct="0">
              <a:spcBef>
                <a:spcPct val="0"/>
              </a:spcBef>
              <a:spcAft>
                <a:spcPct val="0"/>
              </a:spcAft>
              <a:defRPr>
                <a:solidFill>
                  <a:schemeClr val="tx1"/>
                </a:solidFill>
                <a:latin typeface="Arial" panose="020B0604020202090204" pitchFamily="34" charset="0"/>
              </a:defRPr>
            </a:lvl2pPr>
            <a:lvl3pPr eaLnBrk="0" fontAlgn="base" hangingPunct="0">
              <a:spcBef>
                <a:spcPct val="0"/>
              </a:spcBef>
              <a:spcAft>
                <a:spcPct val="0"/>
              </a:spcAft>
              <a:defRPr>
                <a:solidFill>
                  <a:schemeClr val="tx1"/>
                </a:solidFill>
                <a:latin typeface="Arial" panose="020B0604020202090204" pitchFamily="34" charset="0"/>
              </a:defRPr>
            </a:lvl3pPr>
            <a:lvl4pPr eaLnBrk="0" fontAlgn="base" hangingPunct="0">
              <a:spcBef>
                <a:spcPct val="0"/>
              </a:spcBef>
              <a:spcAft>
                <a:spcPct val="0"/>
              </a:spcAft>
              <a:defRPr>
                <a:solidFill>
                  <a:schemeClr val="tx1"/>
                </a:solidFill>
                <a:latin typeface="Arial" panose="020B0604020202090204" pitchFamily="34" charset="0"/>
              </a:defRPr>
            </a:lvl4pPr>
            <a:lvl5pPr eaLnBrk="0" fontAlgn="base" hangingPunct="0">
              <a:spcBef>
                <a:spcPct val="0"/>
              </a:spcBef>
              <a:spcAft>
                <a:spcPct val="0"/>
              </a:spcAft>
              <a:defRPr>
                <a:solidFill>
                  <a:schemeClr val="tx1"/>
                </a:solidFill>
                <a:latin typeface="Arial" panose="020B0604020202090204" pitchFamily="34" charset="0"/>
              </a:defRPr>
            </a:lvl5pPr>
            <a:lvl6pPr eaLnBrk="0" fontAlgn="base" hangingPunct="0">
              <a:spcBef>
                <a:spcPct val="0"/>
              </a:spcBef>
              <a:spcAft>
                <a:spcPct val="0"/>
              </a:spcAft>
              <a:defRPr>
                <a:solidFill>
                  <a:schemeClr val="tx1"/>
                </a:solidFill>
                <a:latin typeface="Arial" panose="020B0604020202090204" pitchFamily="34" charset="0"/>
              </a:defRPr>
            </a:lvl6pPr>
            <a:lvl7pPr eaLnBrk="0" fontAlgn="base" hangingPunct="0">
              <a:spcBef>
                <a:spcPct val="0"/>
              </a:spcBef>
              <a:spcAft>
                <a:spcPct val="0"/>
              </a:spcAft>
              <a:defRPr>
                <a:solidFill>
                  <a:schemeClr val="tx1"/>
                </a:solidFill>
                <a:latin typeface="Arial" panose="020B0604020202090204" pitchFamily="34" charset="0"/>
              </a:defRPr>
            </a:lvl7pPr>
            <a:lvl8pPr eaLnBrk="0" fontAlgn="base" hangingPunct="0">
              <a:spcBef>
                <a:spcPct val="0"/>
              </a:spcBef>
              <a:spcAft>
                <a:spcPct val="0"/>
              </a:spcAft>
              <a:defRPr>
                <a:solidFill>
                  <a:schemeClr val="tx1"/>
                </a:solidFill>
                <a:latin typeface="Arial" panose="020B0604020202090204" pitchFamily="34" charset="0"/>
              </a:defRPr>
            </a:lvl8pPr>
            <a:lvl9pPr eaLnBrk="0" fontAlgn="base" hangingPunct="0">
              <a:spcBef>
                <a:spcPct val="0"/>
              </a:spcBef>
              <a:spcAft>
                <a:spcPct val="0"/>
              </a:spcAft>
              <a:defRPr>
                <a:solidFill>
                  <a:schemeClr val="tx1"/>
                </a:solidFill>
                <a:latin typeface="Arial" panose="020B0604020202090204" pitchFamily="34" charset="0"/>
              </a:defRPr>
            </a:lvl9pPr>
          </a:lstStyle>
          <a:p>
            <a:pPr marL="0" marR="0" lvl="0" indent="0" algn="l" defTabSz="914400" rtl="0" eaLnBrk="0" fontAlgn="t" latinLnBrk="0" hangingPunct="0">
              <a:lnSpc>
                <a:spcPct val="100000"/>
              </a:lnSpc>
              <a:spcBef>
                <a:spcPct val="0"/>
              </a:spcBef>
              <a:spcAft>
                <a:spcPct val="0"/>
              </a:spcAft>
              <a:buClrTx/>
              <a:buSzTx/>
              <a:buFontTx/>
              <a:buNone/>
            </a:pPr>
            <a:endParaRPr kumimoji="0" lang="zh-CN" altLang="zh-CN" sz="1100" b="0" i="0" u="none" strike="noStrike" cap="none" normalizeH="0" baseline="0" dirty="0">
              <a:ln>
                <a:noFill/>
              </a:ln>
              <a:solidFill>
                <a:srgbClr val="5D5D5D"/>
              </a:solidFill>
              <a:effectLst/>
              <a:latin typeface="Arial" panose="020B0604020202090204" pitchFamily="34" charset="0"/>
              <a:ea typeface="Helvetica Neue" panose="02000503000000020004"/>
            </a:endParaRPr>
          </a:p>
          <a:p>
            <a:pPr marL="0" marR="0" lvl="0" indent="0" algn="l" defTabSz="914400" rtl="0" eaLnBrk="0" fontAlgn="base" latinLnBrk="0" hangingPunct="0">
              <a:lnSpc>
                <a:spcPct val="100000"/>
              </a:lnSpc>
              <a:spcBef>
                <a:spcPct val="0"/>
              </a:spcBef>
              <a:spcAft>
                <a:spcPct val="0"/>
              </a:spcAft>
              <a:buClrTx/>
              <a:buSzTx/>
              <a:buFontTx/>
              <a:buNone/>
            </a:pPr>
            <a:br>
              <a:rPr kumimoji="0" lang="zh-CN" altLang="zh-CN" sz="800" b="0" i="0" u="none" strike="noStrike" cap="none" normalizeH="0" baseline="0" dirty="0">
                <a:ln>
                  <a:noFill/>
                </a:ln>
                <a:solidFill>
                  <a:schemeClr val="tx1"/>
                </a:solidFill>
                <a:effectLst/>
                <a:latin typeface="Arial" panose="020B0604020202090204" pitchFamily="34" charset="0"/>
              </a:rPr>
            </a:br>
            <a:endParaRPr kumimoji="0" lang="zh-CN" altLang="zh-CN" sz="1800" b="0" i="0" u="none" strike="noStrike" cap="none" normalizeH="0" baseline="0" dirty="0">
              <a:ln>
                <a:noFill/>
              </a:ln>
              <a:solidFill>
                <a:schemeClr val="tx1"/>
              </a:solidFill>
              <a:effectLst/>
              <a:latin typeface="Arial" panose="020B0604020202090204" pitchFamily="34" charset="0"/>
            </a:endParaRPr>
          </a:p>
        </p:txBody>
      </p:sp>
      <p:sp>
        <p:nvSpPr>
          <p:cNvPr id="311" name="Rectangle 5"/>
          <p:cNvSpPr>
            <a:spLocks noChangeArrowheads="1"/>
          </p:cNvSpPr>
          <p:nvPr/>
        </p:nvSpPr>
        <p:spPr bwMode="auto">
          <a:xfrm>
            <a:off x="0" y="-284681"/>
            <a:ext cx="130805" cy="569362"/>
          </a:xfrm>
          <a:prstGeom prst="rect">
            <a:avLst/>
          </a:prstGeom>
          <a:solidFill>
            <a:srgbClr val="FFFFFF"/>
          </a:solidFill>
          <a:ln>
            <a:noFill/>
          </a:ln>
          <a:effectLst/>
        </p:spPr>
        <p:txBody>
          <a:bodyPr vert="horz" wrap="none" lIns="0" tIns="45720" rIns="91440" bIns="76176" numCol="1" anchor="ctr" anchorCtr="0" compatLnSpc="1">
            <a:spAutoFit/>
          </a:bodyPr>
          <a:lstStyle>
            <a:lvl1pPr eaLnBrk="0" fontAlgn="base" hangingPunct="0">
              <a:spcBef>
                <a:spcPct val="0"/>
              </a:spcBef>
              <a:spcAft>
                <a:spcPct val="0"/>
              </a:spcAft>
              <a:defRPr>
                <a:solidFill>
                  <a:schemeClr val="tx1"/>
                </a:solidFill>
                <a:latin typeface="Arial" panose="020B0604020202090204" pitchFamily="34" charset="0"/>
              </a:defRPr>
            </a:lvl1pPr>
            <a:lvl2pPr eaLnBrk="0" fontAlgn="base" hangingPunct="0">
              <a:spcBef>
                <a:spcPct val="0"/>
              </a:spcBef>
              <a:spcAft>
                <a:spcPct val="0"/>
              </a:spcAft>
              <a:defRPr>
                <a:solidFill>
                  <a:schemeClr val="tx1"/>
                </a:solidFill>
                <a:latin typeface="Arial" panose="020B0604020202090204" pitchFamily="34" charset="0"/>
              </a:defRPr>
            </a:lvl2pPr>
            <a:lvl3pPr eaLnBrk="0" fontAlgn="base" hangingPunct="0">
              <a:spcBef>
                <a:spcPct val="0"/>
              </a:spcBef>
              <a:spcAft>
                <a:spcPct val="0"/>
              </a:spcAft>
              <a:defRPr>
                <a:solidFill>
                  <a:schemeClr val="tx1"/>
                </a:solidFill>
                <a:latin typeface="Arial" panose="020B0604020202090204" pitchFamily="34" charset="0"/>
              </a:defRPr>
            </a:lvl3pPr>
            <a:lvl4pPr eaLnBrk="0" fontAlgn="base" hangingPunct="0">
              <a:spcBef>
                <a:spcPct val="0"/>
              </a:spcBef>
              <a:spcAft>
                <a:spcPct val="0"/>
              </a:spcAft>
              <a:defRPr>
                <a:solidFill>
                  <a:schemeClr val="tx1"/>
                </a:solidFill>
                <a:latin typeface="Arial" panose="020B0604020202090204" pitchFamily="34" charset="0"/>
              </a:defRPr>
            </a:lvl4pPr>
            <a:lvl5pPr eaLnBrk="0" fontAlgn="base" hangingPunct="0">
              <a:spcBef>
                <a:spcPct val="0"/>
              </a:spcBef>
              <a:spcAft>
                <a:spcPct val="0"/>
              </a:spcAft>
              <a:defRPr>
                <a:solidFill>
                  <a:schemeClr val="tx1"/>
                </a:solidFill>
                <a:latin typeface="Arial" panose="020B0604020202090204" pitchFamily="34" charset="0"/>
              </a:defRPr>
            </a:lvl5pPr>
            <a:lvl6pPr eaLnBrk="0" fontAlgn="base" hangingPunct="0">
              <a:spcBef>
                <a:spcPct val="0"/>
              </a:spcBef>
              <a:spcAft>
                <a:spcPct val="0"/>
              </a:spcAft>
              <a:defRPr>
                <a:solidFill>
                  <a:schemeClr val="tx1"/>
                </a:solidFill>
                <a:latin typeface="Arial" panose="020B0604020202090204" pitchFamily="34" charset="0"/>
              </a:defRPr>
            </a:lvl6pPr>
            <a:lvl7pPr eaLnBrk="0" fontAlgn="base" hangingPunct="0">
              <a:spcBef>
                <a:spcPct val="0"/>
              </a:spcBef>
              <a:spcAft>
                <a:spcPct val="0"/>
              </a:spcAft>
              <a:defRPr>
                <a:solidFill>
                  <a:schemeClr val="tx1"/>
                </a:solidFill>
                <a:latin typeface="Arial" panose="020B0604020202090204" pitchFamily="34" charset="0"/>
              </a:defRPr>
            </a:lvl7pPr>
            <a:lvl8pPr eaLnBrk="0" fontAlgn="base" hangingPunct="0">
              <a:spcBef>
                <a:spcPct val="0"/>
              </a:spcBef>
              <a:spcAft>
                <a:spcPct val="0"/>
              </a:spcAft>
              <a:defRPr>
                <a:solidFill>
                  <a:schemeClr val="tx1"/>
                </a:solidFill>
                <a:latin typeface="Arial" panose="020B0604020202090204" pitchFamily="34" charset="0"/>
              </a:defRPr>
            </a:lvl8pPr>
            <a:lvl9pPr eaLnBrk="0" fontAlgn="base" hangingPunct="0">
              <a:spcBef>
                <a:spcPct val="0"/>
              </a:spcBef>
              <a:spcAft>
                <a:spcPct val="0"/>
              </a:spcAft>
              <a:defRPr>
                <a:solidFill>
                  <a:schemeClr val="tx1"/>
                </a:solidFill>
                <a:latin typeface="Arial" panose="020B060402020209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100" b="0" i="0" u="none" strike="noStrike" cap="none" normalizeH="0" baseline="0" dirty="0">
                <a:ln>
                  <a:noFill/>
                </a:ln>
                <a:solidFill>
                  <a:srgbClr val="5D5D5D"/>
                </a:solidFill>
                <a:effectLst/>
                <a:latin typeface="Arial" panose="020B0604020202090204" pitchFamily="34" charset="0"/>
                <a:ea typeface="Helvetica Neue" panose="02000503000000020004"/>
              </a:rPr>
              <a:t> </a:t>
            </a:r>
            <a:endParaRPr kumimoji="0" lang="zh-CN" altLang="zh-CN" sz="1100" b="0" i="0" u="none" strike="noStrike" cap="none" normalizeH="0" baseline="0" dirty="0">
              <a:ln>
                <a:noFill/>
              </a:ln>
              <a:solidFill>
                <a:srgbClr val="5D5D5D"/>
              </a:solidFill>
              <a:effectLst/>
              <a:latin typeface="Arial" panose="020B0604020202090204" pitchFamily="34" charset="0"/>
              <a:ea typeface="Helvetica Neue" panose="02000503000000020004"/>
            </a:endParaRPr>
          </a:p>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Arial" panose="020B0604020202090204"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312" name=""/>
        <p:cNvGrpSpPr/>
        <p:nvPr/>
      </p:nvGrpSpPr>
      <p:grpSpPr>
        <a:xfrm>
          <a:off x="0" y="0"/>
          <a:ext cx="0" cy="0"/>
          <a:chOff x="0" y="0"/>
          <a:chExt cx="0" cy="0"/>
        </a:xfrm>
      </p:grpSpPr>
      <p:sp>
        <p:nvSpPr>
          <p:cNvPr id="313" name="标题 1"/>
          <p:cNvSpPr>
            <a:spLocks noGrp="1"/>
          </p:cNvSpPr>
          <p:nvPr>
            <p:ph type="title"/>
          </p:nvPr>
        </p:nvSpPr>
        <p:spPr>
          <a:xfrm>
            <a:off x="301658" y="70559"/>
            <a:ext cx="11444140" cy="749572"/>
          </a:xfrm>
          <a:solidFill>
            <a:schemeClr val="bg1"/>
          </a:solidFill>
        </p:spPr>
        <p:txBody>
          <a:bodyPr/>
          <a:lstStyle/>
          <a:p>
            <a:pPr algn="ctr"/>
            <a:r>
              <a:rPr lang="en-US" altLang="zh-CN" dirty="0"/>
              <a:t>LHAASO Manuscripts</a:t>
            </a:r>
            <a:endParaRPr lang="zh-CN" altLang="en-US" dirty="0"/>
          </a:p>
        </p:txBody>
      </p:sp>
      <p:sp>
        <p:nvSpPr>
          <p:cNvPr id="314" name="内容占位符 2"/>
          <p:cNvSpPr>
            <a:spLocks noGrp="1"/>
          </p:cNvSpPr>
          <p:nvPr>
            <p:ph idx="1"/>
          </p:nvPr>
        </p:nvSpPr>
        <p:spPr>
          <a:xfrm>
            <a:off x="999242" y="1150067"/>
            <a:ext cx="10426046" cy="5194169"/>
          </a:xfrm>
        </p:spPr>
        <p:txBody>
          <a:bodyPr>
            <a:normAutofit/>
          </a:bodyPr>
          <a:lstStyle/>
          <a:p>
            <a:pPr marL="0" indent="0">
              <a:buNone/>
            </a:pPr>
            <a:r>
              <a:rPr lang="en-US" altLang="zh-CN" sz="1200" dirty="0">
                <a:solidFill>
                  <a:srgbClr val="FF0000"/>
                </a:solidFill>
                <a:latin typeface="Times New Roman" panose="02020503050405090304" pitchFamily="18" charset="0"/>
                <a:cs typeface="Times New Roman" panose="02020503050405090304" pitchFamily="18" charset="0"/>
              </a:rPr>
              <a:t>MS31(ZY):</a:t>
            </a:r>
            <a:r>
              <a:rPr lang="en-US" altLang="zh-CN" sz="1200" b="0" i="0" dirty="0">
                <a:solidFill>
                  <a:srgbClr val="5D5D5D"/>
                </a:solidFill>
                <a:effectLst/>
                <a:latin typeface="Times New Roman" panose="02020503050405090304" pitchFamily="18" charset="0"/>
                <a:cs typeface="Times New Roman" panose="02020503050405090304" pitchFamily="18" charset="0"/>
              </a:rPr>
              <a:t> </a:t>
            </a:r>
            <a:r>
              <a:rPr lang="en-US" altLang="zh-CN" sz="1200" b="1" dirty="0">
                <a:solidFill>
                  <a:srgbClr val="000000"/>
                </a:solidFill>
                <a:latin typeface="NimbusRomNo9L-Regu"/>
              </a:rPr>
              <a:t>The First LHAASO Catalog of Gamma-Ray Sources </a:t>
            </a:r>
            <a:r>
              <a:rPr lang="en-US" altLang="zh-CN" sz="1200" b="0" i="0" dirty="0" err="1">
                <a:solidFill>
                  <a:srgbClr val="5D5D5D"/>
                </a:solidFill>
                <a:effectLst/>
                <a:latin typeface="Helvetica Neue" panose="02000503000000020004"/>
              </a:rPr>
              <a:t>ApJS</a:t>
            </a:r>
            <a:r>
              <a:rPr lang="en-US" altLang="zh-CN" sz="1200" b="0" i="0" dirty="0">
                <a:solidFill>
                  <a:srgbClr val="FF0000"/>
                </a:solidFill>
                <a:effectLst/>
                <a:latin typeface="Helvetica Neue" panose="02000503000000020004"/>
              </a:rPr>
              <a:t>, </a:t>
            </a:r>
            <a:r>
              <a:rPr kumimoji="0" lang="zh-CN" altLang="zh-CN" sz="1200" b="0" i="0" u="none" strike="noStrike" cap="none" normalizeH="0" baseline="0" dirty="0">
                <a:ln>
                  <a:noFill/>
                </a:ln>
                <a:solidFill>
                  <a:srgbClr val="5D5D5D"/>
                </a:solidFill>
                <a:effectLst/>
                <a:latin typeface="Arial" panose="020B0604020202090204" pitchFamily="34" charset="0"/>
                <a:ea typeface="Helvetica Neue" panose="02000503000000020004"/>
              </a:rPr>
              <a:t>Volume 271, Issue 1, id.25, 26 pp </a:t>
            </a:r>
            <a:r>
              <a:rPr kumimoji="0" lang="en-US" altLang="zh-CN" sz="1200" b="0" i="0" u="none" strike="noStrike" cap="none" normalizeH="0" baseline="0" dirty="0">
                <a:ln>
                  <a:noFill/>
                </a:ln>
                <a:solidFill>
                  <a:srgbClr val="5D5D5D"/>
                </a:solidFill>
                <a:effectLst/>
                <a:latin typeface="Arial" panose="020B0604020202090204" pitchFamily="34" charset="0"/>
                <a:ea typeface="Helvetica Neue" panose="02000503000000020004"/>
              </a:rPr>
              <a:t> </a:t>
            </a:r>
            <a:r>
              <a:rPr lang="en-US" altLang="zh-CN" sz="1200" i="0" dirty="0">
                <a:solidFill>
                  <a:schemeClr val="tx1"/>
                </a:solidFill>
                <a:effectLst/>
                <a:latin typeface="Helvetica Neue" panose="02000503000000020004"/>
              </a:rPr>
              <a:t>DOI: </a:t>
            </a:r>
            <a:r>
              <a:rPr kumimoji="0" lang="zh-CN" altLang="zh-CN" sz="1200" b="0" i="0" u="none" strike="noStrike" cap="none" normalizeH="0" baseline="0" dirty="0">
                <a:ln>
                  <a:noFill/>
                </a:ln>
                <a:solidFill>
                  <a:srgbClr val="4073DD"/>
                </a:solidFill>
                <a:effectLst/>
                <a:latin typeface="Arial" panose="020B0604020202090204" pitchFamily="34" charset="0"/>
                <a:ea typeface="Helvetica Neue" panose="02000503000000020004"/>
                <a:hlinkClick r:id="rId1"/>
              </a:rPr>
              <a:t>10.3847/1538-4365/acfd29</a:t>
            </a:r>
            <a:endParaRPr kumimoji="0" lang="zh-CN" altLang="zh-CN" sz="1100" b="0" i="0" u="none" strike="noStrike" cap="none" normalizeH="0" baseline="0" dirty="0">
              <a:ln>
                <a:noFill/>
              </a:ln>
              <a:solidFill>
                <a:srgbClr val="5D5D5D"/>
              </a:solidFill>
              <a:effectLst/>
              <a:latin typeface="Arial" panose="020B0604020202090204" pitchFamily="34" charset="0"/>
              <a:ea typeface="Helvetica Neue" panose="02000503000000020004"/>
            </a:endParaRPr>
          </a:p>
          <a:p>
            <a:pPr marL="0" indent="0">
              <a:buNone/>
            </a:pPr>
            <a:r>
              <a:rPr lang="en-US" altLang="zh-CN" sz="1200" dirty="0">
                <a:solidFill>
                  <a:srgbClr val="FF0000"/>
                </a:solidFill>
                <a:latin typeface="Helvetica Neue" panose="02000503000000020004"/>
                <a:cs typeface="Times New Roman" panose="02020503050405090304" pitchFamily="18" charset="0"/>
              </a:rPr>
              <a:t>Published March 2024</a:t>
            </a:r>
            <a:endParaRPr lang="en-US" altLang="zh-CN" sz="1200" dirty="0">
              <a:solidFill>
                <a:srgbClr val="FF0000"/>
              </a:solidFill>
              <a:latin typeface="Times New Roman" panose="02020503050405090304" pitchFamily="18" charset="0"/>
              <a:cs typeface="Times New Roman" panose="02020503050405090304" pitchFamily="18" charset="0"/>
            </a:endParaRPr>
          </a:p>
          <a:p>
            <a:pPr marL="0" indent="0">
              <a:buNone/>
            </a:pPr>
            <a:r>
              <a:rPr lang="en-US" altLang="zh-CN" sz="1200" dirty="0">
                <a:solidFill>
                  <a:srgbClr val="FF0000"/>
                </a:solidFill>
                <a:latin typeface="Times New Roman" panose="02020503050405090304" pitchFamily="18" charset="0"/>
                <a:cs typeface="Times New Roman" panose="02020503050405090304" pitchFamily="18" charset="0"/>
              </a:rPr>
              <a:t>MS32(ZY):</a:t>
            </a:r>
            <a:r>
              <a:rPr lang="en-US" altLang="zh-CN" sz="1200" dirty="0">
                <a:solidFill>
                  <a:srgbClr val="231F20"/>
                </a:solidFill>
                <a:latin typeface="Times New Roman" panose="02020503050405090304" pitchFamily="18" charset="0"/>
                <a:cs typeface="Times New Roman" panose="02020503050405090304" pitchFamily="18" charset="0"/>
              </a:rPr>
              <a:t> </a:t>
            </a:r>
            <a:r>
              <a:rPr lang="en-US" altLang="zh-CN" sz="1200" b="1" dirty="0">
                <a:solidFill>
                  <a:srgbClr val="000000"/>
                </a:solidFill>
                <a:effectLst/>
                <a:latin typeface="NimbusRomNo9L-Regu"/>
              </a:rPr>
              <a:t>Very high energy gamma-ray emission out of 10 </a:t>
            </a:r>
            <a:r>
              <a:rPr lang="en-US" altLang="zh-CN" sz="1200" b="1" dirty="0" err="1">
                <a:solidFill>
                  <a:srgbClr val="000000"/>
                </a:solidFill>
                <a:effectLst/>
                <a:latin typeface="NimbusRomNo9L-Regu"/>
              </a:rPr>
              <a:t>TeV</a:t>
            </a:r>
            <a:r>
              <a:rPr lang="en-US" altLang="zh-CN" sz="1200" b="1" dirty="0">
                <a:solidFill>
                  <a:srgbClr val="000000"/>
                </a:solidFill>
                <a:effectLst/>
                <a:latin typeface="NimbusRomNo9L-Regu"/>
              </a:rPr>
              <a:t> from GRB 221009A</a:t>
            </a:r>
            <a:r>
              <a:rPr lang="en-US" altLang="zh-CN" sz="1200" dirty="0">
                <a:solidFill>
                  <a:srgbClr val="000000"/>
                </a:solidFill>
                <a:effectLst/>
                <a:latin typeface="NimbusRomNo9L-Regu"/>
              </a:rPr>
              <a:t>, </a:t>
            </a:r>
            <a:r>
              <a:rPr lang="en-US" altLang="zh-CN" sz="1200" b="0" i="0" dirty="0">
                <a:solidFill>
                  <a:srgbClr val="5D5D5D"/>
                </a:solidFill>
                <a:effectLst/>
                <a:latin typeface="Helvetica Neue" panose="02000503000000020004"/>
              </a:rPr>
              <a:t>Science Advances, vol. 9, issue 46, id. eadj2778 DOI: </a:t>
            </a:r>
            <a:endParaRPr lang="en-US" altLang="zh-CN" sz="1200" b="0" i="0" dirty="0">
              <a:solidFill>
                <a:srgbClr val="5D5D5D"/>
              </a:solidFill>
              <a:effectLst/>
              <a:latin typeface="Helvetica Neue" panose="02000503000000020004"/>
            </a:endParaRPr>
          </a:p>
          <a:p>
            <a:pPr marL="457200" marR="0" lvl="1" indent="-457200" algn="l" defTabSz="914400" rtl="0" eaLnBrk="0" fontAlgn="t" latinLnBrk="0" hangingPunct="0">
              <a:lnSpc>
                <a:spcPct val="100000"/>
              </a:lnSpc>
              <a:spcBef>
                <a:spcPct val="0"/>
              </a:spcBef>
              <a:spcAft>
                <a:spcPct val="0"/>
              </a:spcAft>
              <a:buClrTx/>
              <a:buSzTx/>
              <a:buFontTx/>
              <a:buNone/>
            </a:pPr>
            <a:r>
              <a:rPr kumimoji="0" lang="zh-CN" altLang="zh-CN" sz="1200" b="0" i="0" u="none" strike="noStrike" cap="none" normalizeH="0" baseline="0" dirty="0">
                <a:ln>
                  <a:noFill/>
                </a:ln>
                <a:solidFill>
                  <a:srgbClr val="4073DD"/>
                </a:solidFill>
                <a:effectLst/>
                <a:latin typeface="Arial" panose="020B0604020202090204" pitchFamily="34" charset="0"/>
                <a:ea typeface="Helvetica Neue" panose="02000503000000020004"/>
                <a:hlinkClick r:id="rId2"/>
              </a:rPr>
              <a:t>10.1126/sciadv.adj2778</a:t>
            </a:r>
            <a:r>
              <a:rPr kumimoji="0" lang="en-US" altLang="zh-CN" sz="1200" b="0" i="0" u="none" strike="noStrike" cap="none" normalizeH="0" baseline="0" dirty="0">
                <a:ln>
                  <a:noFill/>
                </a:ln>
                <a:solidFill>
                  <a:srgbClr val="4073DD"/>
                </a:solidFill>
                <a:effectLst/>
                <a:latin typeface="Arial" panose="020B0604020202090204" pitchFamily="34" charset="0"/>
                <a:ea typeface="Helvetica Neue" panose="02000503000000020004"/>
              </a:rPr>
              <a:t> </a:t>
            </a:r>
            <a:r>
              <a:rPr kumimoji="0" lang="en-US" altLang="zh-CN" sz="1200" b="0" i="0" u="none" strike="noStrike" cap="none" normalizeH="0" baseline="0" dirty="0">
                <a:ln>
                  <a:noFill/>
                </a:ln>
                <a:solidFill>
                  <a:srgbClr val="FF0000"/>
                </a:solidFill>
                <a:effectLst/>
                <a:latin typeface="Arial" panose="020B0604020202090204" pitchFamily="34" charset="0"/>
                <a:ea typeface="Helvetica Neue" panose="02000503000000020004"/>
              </a:rPr>
              <a:t>Published Nov. 2023</a:t>
            </a:r>
            <a:endParaRPr lang="en-US" altLang="zh-CN" sz="1200" b="0" i="0" u="none" strike="noStrike" baseline="0" dirty="0">
              <a:solidFill>
                <a:srgbClr val="FF0000"/>
              </a:solidFill>
              <a:latin typeface="Times New Roman" panose="02020503050405090304" pitchFamily="18" charset="0"/>
              <a:cs typeface="Times New Roman" panose="02020503050405090304" pitchFamily="18" charset="0"/>
            </a:endParaRPr>
          </a:p>
          <a:p>
            <a:pPr marL="0" indent="0" algn="l">
              <a:buNone/>
            </a:pPr>
            <a:r>
              <a:rPr lang="en-US" altLang="zh-CN" sz="1200" dirty="0">
                <a:solidFill>
                  <a:srgbClr val="FF0000"/>
                </a:solidFill>
                <a:latin typeface="Times New Roman" panose="02020503050405090304" pitchFamily="18" charset="0"/>
                <a:cs typeface="Times New Roman" panose="02020503050405090304" pitchFamily="18" charset="0"/>
              </a:rPr>
              <a:t>MS33(DR):</a:t>
            </a:r>
            <a:r>
              <a:rPr lang="en-US" altLang="zh-CN" sz="1200" dirty="0">
                <a:solidFill>
                  <a:srgbClr val="000000"/>
                </a:solidFill>
                <a:latin typeface="Times New Roman" panose="02020503050405090304" pitchFamily="18" charset="0"/>
                <a:cs typeface="Times New Roman" panose="02020503050405090304" pitchFamily="18" charset="0"/>
              </a:rPr>
              <a:t> </a:t>
            </a:r>
            <a:r>
              <a:rPr lang="en-US" altLang="zh-CN" sz="1200" b="1" dirty="0">
                <a:solidFill>
                  <a:srgbClr val="000000"/>
                </a:solidFill>
                <a:effectLst/>
                <a:latin typeface="NimbusRomNo9L-Regu"/>
              </a:rPr>
              <a:t>Pointing calibration of LHAASO-WFCTA telescopes using bright stars</a:t>
            </a:r>
            <a:r>
              <a:rPr lang="en-US" altLang="zh-CN" sz="1200" dirty="0">
                <a:solidFill>
                  <a:srgbClr val="000000"/>
                </a:solidFill>
                <a:effectLst/>
                <a:latin typeface="NimbusRomNo9L-Regu"/>
              </a:rPr>
              <a:t> </a:t>
            </a:r>
            <a:r>
              <a:rPr lang="en-US" altLang="zh-CN" sz="1200" b="0" i="0" dirty="0">
                <a:solidFill>
                  <a:srgbClr val="5D5D5D"/>
                </a:solidFill>
                <a:effectLst/>
                <a:latin typeface="Helvetica Neue" panose="02000503000000020004"/>
              </a:rPr>
              <a:t>Nuclear Inst. and Methods in Physics Research, A, Volume 1056, article id. 168662</a:t>
            </a:r>
            <a:r>
              <a:rPr lang="en-US" altLang="zh-CN" sz="1200" b="0" i="0" dirty="0">
                <a:solidFill>
                  <a:srgbClr val="000000"/>
                </a:solidFill>
                <a:effectLst/>
                <a:latin typeface="NimbusRomNo9L-Regu"/>
              </a:rPr>
              <a:t>, DOI: </a:t>
            </a:r>
            <a:r>
              <a:rPr lang="en-US" altLang="zh-CN" sz="1200" b="0" i="0" u="none" strike="noStrike" dirty="0">
                <a:solidFill>
                  <a:srgbClr val="4073DD"/>
                </a:solidFill>
                <a:effectLst/>
                <a:latin typeface="Helvetica Neue" panose="02000503000000020004"/>
                <a:hlinkClick r:id="rId3"/>
              </a:rPr>
              <a:t>10.1016/j.nima.2023.168662 </a:t>
            </a:r>
            <a:r>
              <a:rPr lang="en-US" altLang="zh-CN" sz="1200" b="0" i="0" dirty="0">
                <a:solidFill>
                  <a:srgbClr val="FF0000"/>
                </a:solidFill>
                <a:effectLst/>
                <a:latin typeface="NimbusRomNo9L-Regu"/>
              </a:rPr>
              <a:t>Published Nov 2023</a:t>
            </a:r>
            <a:endParaRPr lang="en-US" altLang="zh-CN" sz="1200" b="0" i="0" u="none" strike="noStrike" baseline="0" dirty="0">
              <a:solidFill>
                <a:srgbClr val="FF0000"/>
              </a:solidFill>
              <a:latin typeface="Times New Roman" panose="02020503050405090304" pitchFamily="18" charset="0"/>
              <a:cs typeface="Times New Roman" panose="02020503050405090304" pitchFamily="18" charset="0"/>
            </a:endParaRPr>
          </a:p>
          <a:p>
            <a:pPr marL="0" indent="0" algn="l">
              <a:buNone/>
            </a:pPr>
            <a:r>
              <a:rPr lang="en-US" altLang="zh-CN" sz="1200" dirty="0">
                <a:solidFill>
                  <a:srgbClr val="FF0000"/>
                </a:solidFill>
                <a:latin typeface="Times New Roman" panose="02020503050405090304" pitchFamily="18" charset="0"/>
                <a:cs typeface="Times New Roman" panose="02020503050405090304" pitchFamily="18" charset="0"/>
              </a:rPr>
              <a:t>MS34(SL):</a:t>
            </a:r>
            <a:r>
              <a:rPr lang="en-US" altLang="zh-CN" sz="1200" dirty="0">
                <a:solidFill>
                  <a:srgbClr val="131413"/>
                </a:solidFill>
                <a:latin typeface="Times New Roman" panose="02020503050405090304" pitchFamily="18" charset="0"/>
                <a:cs typeface="Times New Roman" panose="02020503050405090304" pitchFamily="18" charset="0"/>
              </a:rPr>
              <a:t> </a:t>
            </a:r>
            <a:r>
              <a:rPr lang="en-US" altLang="zh-CN" sz="1200" b="1" dirty="0">
                <a:solidFill>
                  <a:srgbClr val="000000"/>
                </a:solidFill>
                <a:effectLst/>
                <a:latin typeface="CMBX10"/>
              </a:rPr>
              <a:t>Does or did the supernova remnant Cassiopeia A operate as a </a:t>
            </a:r>
            <a:r>
              <a:rPr lang="en-US" altLang="zh-CN" sz="1200" b="1" dirty="0" err="1">
                <a:solidFill>
                  <a:srgbClr val="000000"/>
                </a:solidFill>
                <a:effectLst/>
                <a:latin typeface="CMBX10"/>
              </a:rPr>
              <a:t>PeVatron</a:t>
            </a:r>
            <a:r>
              <a:rPr lang="en-US" altLang="zh-CN" sz="1200" b="1" dirty="0">
                <a:solidFill>
                  <a:srgbClr val="000000"/>
                </a:solidFill>
                <a:effectLst/>
                <a:latin typeface="CMBX10"/>
              </a:rPr>
              <a:t>? </a:t>
            </a:r>
            <a:r>
              <a:rPr lang="en-US" altLang="zh-CN" sz="1200" b="0" i="0" dirty="0">
                <a:solidFill>
                  <a:srgbClr val="5D5D5D"/>
                </a:solidFill>
                <a:effectLst/>
                <a:latin typeface="Helvetica Neue" panose="02000503000000020004"/>
              </a:rPr>
              <a:t>The Astrophysical Journal Letters, Volume 961, Issue 2, id.L43, 7 pp, DOI:</a:t>
            </a:r>
            <a:r>
              <a:rPr lang="en-US" altLang="zh-CN" sz="1200" b="0" i="0" u="none" strike="noStrike" dirty="0">
                <a:solidFill>
                  <a:srgbClr val="4073DD"/>
                </a:solidFill>
                <a:effectLst/>
                <a:latin typeface="Helvetica Neue" panose="02000503000000020004"/>
                <a:hlinkClick r:id="rId4"/>
              </a:rPr>
              <a:t> 10.3847/2041-8213/ad1d62</a:t>
            </a:r>
            <a:r>
              <a:rPr lang="en-US" altLang="zh-CN" sz="1200" b="0" i="0" dirty="0">
                <a:solidFill>
                  <a:srgbClr val="5D5D5D"/>
                </a:solidFill>
                <a:effectLst/>
                <a:latin typeface="Helvetica Neue" panose="02000503000000020004"/>
              </a:rPr>
              <a:t> , </a:t>
            </a:r>
            <a:r>
              <a:rPr lang="en-US" altLang="zh-CN" sz="1200" b="0" i="0" dirty="0">
                <a:solidFill>
                  <a:srgbClr val="FF0000"/>
                </a:solidFill>
                <a:effectLst/>
                <a:latin typeface="Helvetica Neue" panose="02000503000000020004"/>
              </a:rPr>
              <a:t>Published February 2024</a:t>
            </a:r>
            <a:endParaRPr lang="en-US" altLang="zh-CN" sz="1200" dirty="0">
              <a:solidFill>
                <a:srgbClr val="FF0000"/>
              </a:solidFill>
              <a:effectLst/>
              <a:latin typeface="CMBX10"/>
            </a:endParaRPr>
          </a:p>
          <a:p>
            <a:pPr marL="0" indent="0" algn="l">
              <a:buNone/>
            </a:pPr>
            <a:r>
              <a:rPr lang="en-US" altLang="zh-CN" sz="1200" i="0" u="none" strike="noStrike" baseline="0" dirty="0">
                <a:solidFill>
                  <a:srgbClr val="FF0000"/>
                </a:solidFill>
                <a:latin typeface="CMBX10"/>
                <a:cs typeface="Times New Roman" panose="02020503050405090304" pitchFamily="18" charset="0"/>
              </a:rPr>
              <a:t>MS35(ZY): </a:t>
            </a:r>
            <a:r>
              <a:rPr lang="en-US" altLang="zh-CN" sz="1200" b="1" dirty="0">
                <a:solidFill>
                  <a:srgbClr val="000000"/>
                </a:solidFill>
                <a:latin typeface="NimbusRomNo9L-Regu"/>
              </a:rPr>
              <a:t>Optimization of the performance of KM2A full array with Crab Nebula </a:t>
            </a:r>
            <a:r>
              <a:rPr lang="en-US" altLang="zh-CN" sz="1200" b="0" i="0" dirty="0">
                <a:solidFill>
                  <a:srgbClr val="5D5D5D"/>
                </a:solidFill>
                <a:effectLst/>
                <a:latin typeface="Helvetica Neue" panose="02000503000000020004"/>
              </a:rPr>
              <a:t>Chinese Physics C, Volume 48, Issue 6, id.065001, 10 pp DOI:</a:t>
            </a:r>
            <a:r>
              <a:rPr lang="en-US" altLang="zh-CN" sz="1200" b="0" i="0" u="none" strike="noStrike" dirty="0">
                <a:solidFill>
                  <a:srgbClr val="4073DD"/>
                </a:solidFill>
                <a:effectLst/>
                <a:latin typeface="Helvetica Neue" panose="02000503000000020004"/>
                <a:hlinkClick r:id="rId5"/>
              </a:rPr>
              <a:t> 10.1088/1674-1137/ad2e82</a:t>
            </a:r>
            <a:r>
              <a:rPr lang="en-US" altLang="zh-CN" sz="1200" b="0" i="0" dirty="0">
                <a:solidFill>
                  <a:srgbClr val="5D5D5D"/>
                </a:solidFill>
                <a:effectLst/>
                <a:latin typeface="Helvetica Neue" panose="02000503000000020004"/>
              </a:rPr>
              <a:t>  </a:t>
            </a:r>
            <a:r>
              <a:rPr lang="en-US" altLang="zh-CN" sz="1200" b="0" i="0" dirty="0">
                <a:solidFill>
                  <a:srgbClr val="FF0000"/>
                </a:solidFill>
                <a:effectLst/>
                <a:latin typeface="Helvetica Neue" panose="02000503000000020004"/>
              </a:rPr>
              <a:t>Published June 2024 </a:t>
            </a:r>
            <a:endParaRPr lang="en-US" altLang="zh-CN" sz="1200" dirty="0">
              <a:solidFill>
                <a:srgbClr val="FF0000"/>
              </a:solidFill>
              <a:latin typeface="NimbusRomNo9L-Regu"/>
            </a:endParaRPr>
          </a:p>
          <a:p>
            <a:pPr marL="0" indent="0" algn="l">
              <a:buNone/>
            </a:pPr>
            <a:r>
              <a:rPr lang="en-US" altLang="zh-CN" sz="1200" dirty="0">
                <a:solidFill>
                  <a:srgbClr val="FF0000"/>
                </a:solidFill>
                <a:latin typeface="NimbusRomNo9L-Regu"/>
              </a:rPr>
              <a:t>MS36(SS): </a:t>
            </a:r>
            <a:r>
              <a:rPr lang="en-US" altLang="zh-CN" sz="1200" b="1" dirty="0">
                <a:solidFill>
                  <a:srgbClr val="000000"/>
                </a:solidFill>
                <a:latin typeface="NimbusRomNo9L-Regu"/>
              </a:rPr>
              <a:t>Measurements of all-particle energy spectrum and mean logarithmic mass of cosmic rays from 0.3 to 30 </a:t>
            </a:r>
            <a:r>
              <a:rPr lang="en-US" altLang="zh-CN" sz="1200" b="1" dirty="0" err="1">
                <a:solidFill>
                  <a:srgbClr val="000000"/>
                </a:solidFill>
                <a:latin typeface="NimbusRomNo9L-Regu"/>
              </a:rPr>
              <a:t>PeV</a:t>
            </a:r>
            <a:r>
              <a:rPr lang="en-US" altLang="zh-CN" sz="1200" b="1" dirty="0">
                <a:solidFill>
                  <a:srgbClr val="000000"/>
                </a:solidFill>
                <a:latin typeface="NimbusRomNo9L-Regu"/>
              </a:rPr>
              <a:t> with LHAASO-KM2A </a:t>
            </a:r>
            <a:r>
              <a:rPr lang="en-US" altLang="zh-CN" sz="1200" dirty="0">
                <a:solidFill>
                  <a:srgbClr val="000000"/>
                </a:solidFill>
                <a:latin typeface="NimbusRomNo9L-Regu"/>
              </a:rPr>
              <a:t> PRL 132. 13, 132.131002 DOI: </a:t>
            </a:r>
            <a:r>
              <a:rPr lang="en-US" altLang="zh-CN" sz="1200" b="0" i="0" u="none" strike="noStrike" dirty="0">
                <a:solidFill>
                  <a:srgbClr val="4073DD"/>
                </a:solidFill>
                <a:effectLst/>
                <a:latin typeface="Helvetica Neue" panose="02000503000000020004"/>
                <a:hlinkClick r:id="rId6"/>
              </a:rPr>
              <a:t>10.1103/PhysRevLett.132.131002</a:t>
            </a:r>
            <a:r>
              <a:rPr lang="en-US" altLang="zh-CN" sz="1200" dirty="0">
                <a:solidFill>
                  <a:srgbClr val="000000"/>
                </a:solidFill>
                <a:latin typeface="NimbusRomNo9L-Regu"/>
              </a:rPr>
              <a:t> </a:t>
            </a:r>
            <a:r>
              <a:rPr lang="en-US" altLang="zh-CN" sz="1200" dirty="0">
                <a:solidFill>
                  <a:srgbClr val="FF0000"/>
                </a:solidFill>
                <a:latin typeface="NimbusRomNo9L-Regu"/>
              </a:rPr>
              <a:t>Published March 2024</a:t>
            </a:r>
            <a:endParaRPr lang="en-US" altLang="zh-CN" sz="1200" dirty="0">
              <a:solidFill>
                <a:srgbClr val="FF0000"/>
              </a:solidFill>
              <a:latin typeface="NimbusRomNo9L-Regu"/>
            </a:endParaRPr>
          </a:p>
          <a:p>
            <a:pPr marL="0" indent="0" algn="l">
              <a:buNone/>
            </a:pPr>
            <a:r>
              <a:rPr lang="en-US" altLang="zh-CN" sz="1200" dirty="0">
                <a:solidFill>
                  <a:srgbClr val="FF0000"/>
                </a:solidFill>
                <a:latin typeface="NimbusRomNo9L-Regu"/>
              </a:rPr>
              <a:t>MS37(HB): </a:t>
            </a:r>
            <a:r>
              <a:rPr lang="en-US" altLang="zh-CN" sz="1200" b="1" dirty="0">
                <a:solidFill>
                  <a:srgbClr val="000000"/>
                </a:solidFill>
                <a:latin typeface="NimbusRomNo9L-Regu"/>
              </a:rPr>
              <a:t>Constraints on Ultra Heavy Dark Matter Properties from Dwarf Spheroidal Galaxies with LHAASO Observations </a:t>
            </a:r>
            <a:br>
              <a:rPr lang="en-US" altLang="zh-CN" sz="1200" dirty="0"/>
            </a:br>
            <a:r>
              <a:rPr lang="en-US" altLang="zh-CN" sz="1200" b="0" i="0" dirty="0">
                <a:solidFill>
                  <a:srgbClr val="5D5D5D"/>
                </a:solidFill>
                <a:effectLst/>
                <a:latin typeface="Helvetica Neue" panose="02000503000000020004"/>
              </a:rPr>
              <a:t>Physical Review Letters, Volume 133, Issue 6, article id.061001</a:t>
            </a:r>
            <a:r>
              <a:rPr lang="en-US" altLang="zh-CN" sz="1200" b="0" i="0" dirty="0">
                <a:solidFill>
                  <a:srgbClr val="FF0000"/>
                </a:solidFill>
                <a:effectLst/>
                <a:latin typeface="NimbusRomNo9L-Regu"/>
              </a:rPr>
              <a:t> </a:t>
            </a:r>
            <a:r>
              <a:rPr lang="en-US" altLang="zh-CN" sz="1200" b="0" i="0" dirty="0">
                <a:solidFill>
                  <a:schemeClr val="tx1"/>
                </a:solidFill>
                <a:effectLst/>
                <a:latin typeface="NimbusRomNo9L-Regu"/>
              </a:rPr>
              <a:t>DO</a:t>
            </a:r>
            <a:r>
              <a:rPr lang="en-US" altLang="zh-CN" sz="1200" dirty="0">
                <a:solidFill>
                  <a:schemeClr val="tx1"/>
                </a:solidFill>
                <a:latin typeface="NimbusRomNo9L-Regu"/>
              </a:rPr>
              <a:t>I:</a:t>
            </a:r>
            <a:r>
              <a:rPr lang="en-US" altLang="zh-CN" sz="1200" dirty="0">
                <a:solidFill>
                  <a:srgbClr val="FF0000"/>
                </a:solidFill>
                <a:latin typeface="NimbusRomNo9L-Regu"/>
              </a:rPr>
              <a:t> </a:t>
            </a:r>
            <a:r>
              <a:rPr lang="en-US" altLang="zh-CN" sz="1200" b="0" i="0" u="none" strike="noStrike" dirty="0">
                <a:solidFill>
                  <a:srgbClr val="4073DD"/>
                </a:solidFill>
                <a:effectLst/>
                <a:latin typeface="Helvetica Neue" panose="02000503000000020004"/>
                <a:hlinkClick r:id="rId7"/>
              </a:rPr>
              <a:t>10.1103/PhysRevLett.133.061001</a:t>
            </a:r>
            <a:r>
              <a:rPr lang="en-US" altLang="zh-CN" sz="1200" b="0" i="0" dirty="0">
                <a:solidFill>
                  <a:srgbClr val="5D5D5D"/>
                </a:solidFill>
                <a:effectLst/>
                <a:latin typeface="Helvetica Neue" panose="02000503000000020004"/>
              </a:rPr>
              <a:t> </a:t>
            </a:r>
            <a:r>
              <a:rPr lang="en-US" altLang="zh-CN" sz="1200" b="0" i="0" dirty="0">
                <a:solidFill>
                  <a:srgbClr val="FF0000"/>
                </a:solidFill>
                <a:effectLst/>
                <a:latin typeface="Helvetica Neue" panose="02000503000000020004"/>
              </a:rPr>
              <a:t>Published August 2024 </a:t>
            </a:r>
            <a:endParaRPr lang="en-US" altLang="zh-CN" sz="1200" dirty="0">
              <a:solidFill>
                <a:srgbClr val="000000"/>
              </a:solidFill>
              <a:latin typeface="NimbusRomNo9L-Regu"/>
            </a:endParaRPr>
          </a:p>
          <a:p>
            <a:pPr marL="0" indent="0" algn="l">
              <a:buNone/>
            </a:pPr>
            <a:r>
              <a:rPr lang="en-US" altLang="zh-CN" sz="1200" dirty="0">
                <a:solidFill>
                  <a:srgbClr val="FF0000"/>
                </a:solidFill>
                <a:latin typeface="NimbusRomNo9L-Regu"/>
              </a:rPr>
              <a:t>MS38(HH)</a:t>
            </a:r>
            <a:r>
              <a:rPr lang="en-US" altLang="zh-CN" sz="1200" dirty="0">
                <a:solidFill>
                  <a:srgbClr val="000000"/>
                </a:solidFill>
                <a:latin typeface="NimbusRomNo9L-Regu"/>
              </a:rPr>
              <a:t>: </a:t>
            </a:r>
            <a:r>
              <a:rPr lang="en-US" altLang="zh-CN" sz="1200" b="1" dirty="0">
                <a:solidFill>
                  <a:srgbClr val="000000"/>
                </a:solidFill>
                <a:latin typeface="NimbusRomNo9L-Regu"/>
              </a:rPr>
              <a:t>LHAASO-KM2A detector simulation using Geant4 </a:t>
            </a:r>
            <a:r>
              <a:rPr lang="en-US" altLang="zh-CN" sz="1200" b="0" i="0" dirty="0">
                <a:solidFill>
                  <a:srgbClr val="5D5D5D"/>
                </a:solidFill>
                <a:effectLst/>
                <a:latin typeface="Helvetica Neue" panose="02000503000000020004"/>
              </a:rPr>
              <a:t>Radiation Detection Technology and Methods, Volume 8, Issue 3, pp. 1437-1447 DOI: </a:t>
            </a:r>
            <a:r>
              <a:rPr lang="en-US" altLang="zh-CN" sz="1200" b="0" i="0" u="none" strike="noStrike" dirty="0">
                <a:solidFill>
                  <a:srgbClr val="4073DD"/>
                </a:solidFill>
                <a:effectLst/>
                <a:latin typeface="Helvetica Neue" panose="02000503000000020004"/>
                <a:hlinkClick r:id="rId8"/>
              </a:rPr>
              <a:t>10.1007/s41605-024-00467-8</a:t>
            </a:r>
            <a:r>
              <a:rPr lang="en-US" altLang="zh-CN" sz="1200" b="0" i="0" u="none" strike="noStrike" dirty="0">
                <a:solidFill>
                  <a:srgbClr val="4073DD"/>
                </a:solidFill>
                <a:effectLst/>
                <a:latin typeface="Helvetica Neue" panose="02000503000000020004"/>
              </a:rPr>
              <a:t> </a:t>
            </a:r>
            <a:r>
              <a:rPr lang="en-US" altLang="zh-CN" sz="1200" b="0" i="0" dirty="0">
                <a:solidFill>
                  <a:srgbClr val="FF0000"/>
                </a:solidFill>
                <a:effectLst/>
                <a:latin typeface="Helvetica Neue" panose="02000503000000020004"/>
              </a:rPr>
              <a:t>Published September 2024 </a:t>
            </a:r>
            <a:endParaRPr lang="en-US" altLang="zh-CN" sz="1200" dirty="0">
              <a:solidFill>
                <a:srgbClr val="000000"/>
              </a:solidFill>
              <a:latin typeface="NimbusRomNo9L-Regu"/>
            </a:endParaRPr>
          </a:p>
          <a:p>
            <a:pPr marL="0" indent="0" algn="l">
              <a:buNone/>
            </a:pPr>
            <a:r>
              <a:rPr lang="en-US" altLang="zh-CN" sz="1200" dirty="0">
                <a:solidFill>
                  <a:srgbClr val="FF0000"/>
                </a:solidFill>
                <a:latin typeface="NimbusRomNo9L-Regu"/>
              </a:rPr>
              <a:t>MS39(ZY): </a:t>
            </a:r>
            <a:r>
              <a:rPr lang="en-US" altLang="zh-CN" sz="1200" b="1" dirty="0">
                <a:solidFill>
                  <a:srgbClr val="FF0000"/>
                </a:solidFill>
                <a:latin typeface="NimbusRomNo9L-Regu"/>
              </a:rPr>
              <a:t>Searching for neutrino emission from the Cygnus Bubble </a:t>
            </a:r>
            <a:r>
              <a:rPr lang="en-US" altLang="zh-CN" sz="1200" dirty="0">
                <a:solidFill>
                  <a:srgbClr val="FF0000"/>
                </a:solidFill>
                <a:latin typeface="NimbusRomNo9L-Regu"/>
              </a:rPr>
              <a:t>submitted as a group paper</a:t>
            </a:r>
            <a:endParaRPr lang="en-US" altLang="zh-CN" sz="1200" dirty="0">
              <a:solidFill>
                <a:srgbClr val="FF0000"/>
              </a:solidFill>
              <a:latin typeface="NimbusRomNo9L-Regu"/>
            </a:endParaRPr>
          </a:p>
          <a:p>
            <a:pPr marL="0" indent="0" algn="l">
              <a:buNone/>
            </a:pPr>
            <a:r>
              <a:rPr lang="en-US" altLang="zh-CN" sz="1200" dirty="0">
                <a:solidFill>
                  <a:srgbClr val="FF0000"/>
                </a:solidFill>
                <a:latin typeface="NimbusRomNo9L-Regu"/>
              </a:rPr>
              <a:t>MS40(HB): </a:t>
            </a:r>
            <a:r>
              <a:rPr lang="en-US" altLang="zh-CN" sz="1200" b="1" dirty="0">
                <a:solidFill>
                  <a:srgbClr val="000000"/>
                </a:solidFill>
                <a:latin typeface="NimbusRomNo9L-Regu"/>
              </a:rPr>
              <a:t>Stringent Tests of Lorentz Invariance Violation from LHAASO Observations of GRB 221009A </a:t>
            </a:r>
            <a:r>
              <a:rPr lang="en-US" altLang="zh-CN" sz="1200" b="0" i="0" dirty="0">
                <a:solidFill>
                  <a:srgbClr val="5D5D5D"/>
                </a:solidFill>
                <a:effectLst/>
                <a:latin typeface="Helvetica Neue" panose="02000503000000020004"/>
              </a:rPr>
              <a:t>Physical Review Letters, Volume 133, Issue 7, article id.071501 DOI: </a:t>
            </a:r>
            <a:r>
              <a:rPr lang="en-US" altLang="zh-CN" sz="1200" b="0" i="0" u="none" strike="noStrike" dirty="0">
                <a:solidFill>
                  <a:srgbClr val="4073DD"/>
                </a:solidFill>
                <a:effectLst/>
                <a:latin typeface="Helvetica Neue" panose="02000503000000020004"/>
                <a:hlinkClick r:id="rId9"/>
              </a:rPr>
              <a:t>10.1103/PhysRevLett.133.071501</a:t>
            </a:r>
            <a:r>
              <a:rPr lang="en-US" altLang="zh-CN" sz="1200" b="0" i="0" dirty="0">
                <a:solidFill>
                  <a:srgbClr val="5D5D5D"/>
                </a:solidFill>
                <a:effectLst/>
                <a:latin typeface="Helvetica Neue" panose="02000503000000020004"/>
              </a:rPr>
              <a:t> </a:t>
            </a:r>
            <a:r>
              <a:rPr lang="en-US" altLang="zh-CN" sz="1200" b="0" i="0" dirty="0">
                <a:solidFill>
                  <a:srgbClr val="FF0000"/>
                </a:solidFill>
                <a:effectLst/>
                <a:latin typeface="Helvetica Neue" panose="02000503000000020004"/>
              </a:rPr>
              <a:t>Published August 2024</a:t>
            </a:r>
            <a:endParaRPr lang="en-US" altLang="zh-CN" sz="1200" u="none" strike="noStrike" dirty="0">
              <a:solidFill>
                <a:srgbClr val="FF0000"/>
              </a:solidFill>
              <a:latin typeface="Helvetica Neue" panose="02000503000000020004"/>
            </a:endParaRPr>
          </a:p>
        </p:txBody>
      </p:sp>
      <p:sp>
        <p:nvSpPr>
          <p:cNvPr id="315" name="日期占位符 3"/>
          <p:cNvSpPr>
            <a:spLocks noGrp="1"/>
          </p:cNvSpPr>
          <p:nvPr>
            <p:ph type="dt" sz="half" idx="10"/>
          </p:nvPr>
        </p:nvSpPr>
        <p:spPr/>
        <p:txBody>
          <a:bodyPr/>
          <a:lstStyle/>
          <a:p>
            <a:r>
              <a:t>2025/10/22</a:t>
            </a:r>
          </a:p>
        </p:txBody>
      </p:sp>
      <p:sp>
        <p:nvSpPr>
          <p:cNvPr id="316" name="页脚占位符 4"/>
          <p:cNvSpPr>
            <a:spLocks noGrp="1"/>
          </p:cNvSpPr>
          <p:nvPr>
            <p:ph type="ftr" sz="quarter" idx="11"/>
          </p:nvPr>
        </p:nvSpPr>
        <p:spPr/>
        <p:txBody>
          <a:bodyPr/>
          <a:lstStyle/>
          <a:p>
            <a:r>
              <a:t>LHAASO Collaboration Meeting</a:t>
            </a:r>
          </a:p>
        </p:txBody>
      </p:sp>
      <p:sp>
        <p:nvSpPr>
          <p:cNvPr id="317" name="灯片编号占位符 5"/>
          <p:cNvSpPr>
            <a:spLocks noGrp="1"/>
          </p:cNvSpPr>
          <p:nvPr>
            <p:ph type="sldNum" sz="quarter" idx="12"/>
          </p:nvPr>
        </p:nvSpPr>
        <p:spPr/>
        <p:txBody>
          <a:bodyPr/>
          <a:lstStyle/>
          <a:p>
            <a:pPr rtl="0"/>
            <a:fld id="{3A98EE3D-8CD1-4C3F-BD1C-C98C9596463C}" type="slidenum">
              <a:rPr lang="en-US" smtClean="0"/>
            </a:fld>
            <a:endParaRPr lang="en-US" dirty="0"/>
          </a:p>
        </p:txBody>
      </p:sp>
      <p:sp>
        <p:nvSpPr>
          <p:cNvPr id="318" name="Rectangle 2"/>
          <p:cNvSpPr>
            <a:spLocks noChangeArrowheads="1"/>
          </p:cNvSpPr>
          <p:nvPr/>
        </p:nvSpPr>
        <p:spPr bwMode="auto">
          <a:xfrm>
            <a:off x="152400" y="152400"/>
            <a:ext cx="92398" cy="523196"/>
          </a:xfrm>
          <a:prstGeom prst="rect">
            <a:avLst/>
          </a:prstGeom>
          <a:solidFill>
            <a:srgbClr val="FFFFFF"/>
          </a:solidFill>
          <a:ln>
            <a:noFill/>
          </a:ln>
          <a:effectLst/>
        </p:spPr>
        <p:txBody>
          <a:bodyPr vert="horz" wrap="none" lIns="0" tIns="45720" rIns="91440" bIns="76176" numCol="1" anchor="t" anchorCtr="0" compatLnSpc="1">
            <a:spAutoFit/>
          </a:bodyPr>
          <a:lstStyle>
            <a:lvl1pPr eaLnBrk="0" fontAlgn="base" hangingPunct="0">
              <a:spcBef>
                <a:spcPct val="0"/>
              </a:spcBef>
              <a:spcAft>
                <a:spcPct val="0"/>
              </a:spcAft>
              <a:defRPr>
                <a:solidFill>
                  <a:schemeClr val="tx1"/>
                </a:solidFill>
                <a:latin typeface="Arial" panose="020B0604020202090204" pitchFamily="34" charset="0"/>
              </a:defRPr>
            </a:lvl1pPr>
            <a:lvl2pPr eaLnBrk="0" fontAlgn="base" hangingPunct="0">
              <a:spcBef>
                <a:spcPct val="0"/>
              </a:spcBef>
              <a:spcAft>
                <a:spcPct val="0"/>
              </a:spcAft>
              <a:defRPr>
                <a:solidFill>
                  <a:schemeClr val="tx1"/>
                </a:solidFill>
                <a:latin typeface="Arial" panose="020B0604020202090204" pitchFamily="34" charset="0"/>
              </a:defRPr>
            </a:lvl2pPr>
            <a:lvl3pPr eaLnBrk="0" fontAlgn="base" hangingPunct="0">
              <a:spcBef>
                <a:spcPct val="0"/>
              </a:spcBef>
              <a:spcAft>
                <a:spcPct val="0"/>
              </a:spcAft>
              <a:defRPr>
                <a:solidFill>
                  <a:schemeClr val="tx1"/>
                </a:solidFill>
                <a:latin typeface="Arial" panose="020B0604020202090204" pitchFamily="34" charset="0"/>
              </a:defRPr>
            </a:lvl3pPr>
            <a:lvl4pPr eaLnBrk="0" fontAlgn="base" hangingPunct="0">
              <a:spcBef>
                <a:spcPct val="0"/>
              </a:spcBef>
              <a:spcAft>
                <a:spcPct val="0"/>
              </a:spcAft>
              <a:defRPr>
                <a:solidFill>
                  <a:schemeClr val="tx1"/>
                </a:solidFill>
                <a:latin typeface="Arial" panose="020B0604020202090204" pitchFamily="34" charset="0"/>
              </a:defRPr>
            </a:lvl4pPr>
            <a:lvl5pPr eaLnBrk="0" fontAlgn="base" hangingPunct="0">
              <a:spcBef>
                <a:spcPct val="0"/>
              </a:spcBef>
              <a:spcAft>
                <a:spcPct val="0"/>
              </a:spcAft>
              <a:defRPr>
                <a:solidFill>
                  <a:schemeClr val="tx1"/>
                </a:solidFill>
                <a:latin typeface="Arial" panose="020B0604020202090204" pitchFamily="34" charset="0"/>
              </a:defRPr>
            </a:lvl5pPr>
            <a:lvl6pPr eaLnBrk="0" fontAlgn="base" hangingPunct="0">
              <a:spcBef>
                <a:spcPct val="0"/>
              </a:spcBef>
              <a:spcAft>
                <a:spcPct val="0"/>
              </a:spcAft>
              <a:defRPr>
                <a:solidFill>
                  <a:schemeClr val="tx1"/>
                </a:solidFill>
                <a:latin typeface="Arial" panose="020B0604020202090204" pitchFamily="34" charset="0"/>
              </a:defRPr>
            </a:lvl6pPr>
            <a:lvl7pPr eaLnBrk="0" fontAlgn="base" hangingPunct="0">
              <a:spcBef>
                <a:spcPct val="0"/>
              </a:spcBef>
              <a:spcAft>
                <a:spcPct val="0"/>
              </a:spcAft>
              <a:defRPr>
                <a:solidFill>
                  <a:schemeClr val="tx1"/>
                </a:solidFill>
                <a:latin typeface="Arial" panose="020B0604020202090204" pitchFamily="34" charset="0"/>
              </a:defRPr>
            </a:lvl7pPr>
            <a:lvl8pPr eaLnBrk="0" fontAlgn="base" hangingPunct="0">
              <a:spcBef>
                <a:spcPct val="0"/>
              </a:spcBef>
              <a:spcAft>
                <a:spcPct val="0"/>
              </a:spcAft>
              <a:defRPr>
                <a:solidFill>
                  <a:schemeClr val="tx1"/>
                </a:solidFill>
                <a:latin typeface="Arial" panose="020B0604020202090204" pitchFamily="34" charset="0"/>
              </a:defRPr>
            </a:lvl8pPr>
            <a:lvl9pPr eaLnBrk="0" fontAlgn="base" hangingPunct="0">
              <a:spcBef>
                <a:spcPct val="0"/>
              </a:spcBef>
              <a:spcAft>
                <a:spcPct val="0"/>
              </a:spcAft>
              <a:defRPr>
                <a:solidFill>
                  <a:schemeClr val="tx1"/>
                </a:solidFill>
                <a:latin typeface="Arial" panose="020B060402020209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br>
              <a:rPr kumimoji="0" lang="zh-CN" altLang="zh-CN" sz="800" b="0" i="0" u="none" strike="noStrike" cap="none" normalizeH="0" baseline="0" dirty="0">
                <a:ln>
                  <a:noFill/>
                </a:ln>
                <a:solidFill>
                  <a:schemeClr val="tx1"/>
                </a:solidFill>
                <a:effectLst/>
                <a:latin typeface="Arial" panose="020B0604020202090204" pitchFamily="34" charset="0"/>
              </a:rPr>
            </a:br>
            <a:endParaRPr kumimoji="0" lang="zh-CN" altLang="zh-CN" sz="1800" b="0" i="0" u="none" strike="noStrike" cap="none" normalizeH="0" baseline="0" dirty="0">
              <a:ln>
                <a:noFill/>
              </a:ln>
              <a:solidFill>
                <a:schemeClr val="tx1"/>
              </a:solidFill>
              <a:effectLst/>
              <a:latin typeface="Arial" panose="020B0604020202090204" pitchFamily="34"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319" name=""/>
        <p:cNvGrpSpPr/>
        <p:nvPr/>
      </p:nvGrpSpPr>
      <p:grpSpPr>
        <a:xfrm>
          <a:off x="0" y="0"/>
          <a:ext cx="0" cy="0"/>
          <a:chOff x="0" y="0"/>
          <a:chExt cx="0" cy="0"/>
        </a:xfrm>
      </p:grpSpPr>
      <p:sp>
        <p:nvSpPr>
          <p:cNvPr id="320" name="标题 1"/>
          <p:cNvSpPr>
            <a:spLocks noGrp="1"/>
          </p:cNvSpPr>
          <p:nvPr>
            <p:ph type="title"/>
          </p:nvPr>
        </p:nvSpPr>
        <p:spPr>
          <a:xfrm>
            <a:off x="301658" y="70559"/>
            <a:ext cx="11444140" cy="749572"/>
          </a:xfrm>
          <a:solidFill>
            <a:schemeClr val="bg1"/>
          </a:solidFill>
        </p:spPr>
        <p:txBody>
          <a:bodyPr/>
          <a:lstStyle/>
          <a:p>
            <a:pPr algn="ctr"/>
            <a:r>
              <a:rPr lang="en-US" altLang="zh-CN" dirty="0"/>
              <a:t>LHAASO Manuscripts</a:t>
            </a:r>
            <a:endParaRPr lang="zh-CN" altLang="en-US" dirty="0"/>
          </a:p>
        </p:txBody>
      </p:sp>
      <p:sp>
        <p:nvSpPr>
          <p:cNvPr id="321" name="内容占位符 2"/>
          <p:cNvSpPr>
            <a:spLocks noGrp="1"/>
          </p:cNvSpPr>
          <p:nvPr>
            <p:ph idx="1"/>
          </p:nvPr>
        </p:nvSpPr>
        <p:spPr>
          <a:xfrm>
            <a:off x="999242" y="1150067"/>
            <a:ext cx="10426046" cy="5194169"/>
          </a:xfrm>
        </p:spPr>
        <p:txBody>
          <a:bodyPr>
            <a:normAutofit fontScale="85000" lnSpcReduction="10000"/>
          </a:bodyPr>
          <a:lstStyle/>
          <a:p>
            <a:pPr marL="0" indent="0" algn="l">
              <a:buClr>
                <a:schemeClr val="accent1">
                  <a:alpha val="100000"/>
                </a:schemeClr>
              </a:buClr>
              <a:buSzPct val="92000"/>
              <a:buFont typeface="Wingdings 2" panose="05020102010507070707" pitchFamily="18" charset="2"/>
              <a:buNone/>
            </a:pPr>
            <a:r>
              <a:rPr lang="en-US" sz="1400">
                <a:solidFill>
                  <a:srgbClr val="FF0000">
                    <a:alpha val="100000"/>
                  </a:srgbClr>
                </a:solidFill>
                <a:latin typeface="NimbusRomNo9L-Regu"/>
                <a:ea typeface="Microsoft YaHei UI" panose="020B0503020204020204" pitchFamily="34" charset="-122"/>
                <a:cs typeface="+mn-cs"/>
              </a:rPr>
              <a:t>MS41(SL): </a:t>
            </a:r>
            <a:r>
              <a:rPr lang="en-US" sz="1400" b="1">
                <a:solidFill>
                  <a:srgbClr val="000000">
                    <a:alpha val="100000"/>
                  </a:srgbClr>
                </a:solidFill>
                <a:latin typeface="NimbusRomNo9L-Regu"/>
                <a:ea typeface="Microsoft YaHei UI" panose="020B0503020204020204" pitchFamily="34" charset="-122"/>
                <a:cs typeface="+mn-cs"/>
              </a:rPr>
              <a:t>An enigmatic </a:t>
            </a:r>
            <a:r>
              <a:rPr lang="en-US" sz="1400" b="1">
                <a:solidFill>
                  <a:srgbClr val="000000">
                    <a:alpha val="100000"/>
                  </a:srgbClr>
                </a:solidFill>
                <a:latin typeface="NimbusRomNo9L-Regu"/>
                <a:ea typeface="Microsoft YaHei UI" panose="020B0503020204020204" pitchFamily="34" charset="-122"/>
                <a:cs typeface="+mn-cs"/>
              </a:rPr>
              <a:t>PeVatron</a:t>
            </a:r>
            <a:r>
              <a:rPr lang="en-US" sz="1400" b="1">
                <a:solidFill>
                  <a:srgbClr val="000000">
                    <a:alpha val="100000"/>
                  </a:srgbClr>
                </a:solidFill>
                <a:latin typeface="NimbusRomNo9L-Regu"/>
                <a:ea typeface="Microsoft YaHei UI" panose="020B0503020204020204" pitchFamily="34" charset="-122"/>
                <a:cs typeface="+mn-cs"/>
              </a:rPr>
              <a:t> in an area around HII region G35.6−0.5 </a:t>
            </a:r>
            <a:r>
              <a:rPr lang="en-US" sz="1400">
                <a:solidFill>
                  <a:srgbClr val="000000">
                    <a:alpha val="100000"/>
                  </a:srgbClr>
                </a:solidFill>
                <a:latin typeface="NimbusRomNo9L-Regu"/>
                <a:ea typeface="Microsoft YaHei UI" panose="020B0503020204020204" pitchFamily="34" charset="-122"/>
                <a:cs typeface="+mn-cs"/>
              </a:rPr>
              <a:t>ApJ 979, 1 70, DOI: 10.3847/1538-4357/ad991d arxiv:2412.00379, </a:t>
            </a:r>
            <a:r>
              <a:rPr lang="en-US" sz="1400">
                <a:solidFill>
                  <a:srgbClr val="FF0000">
                    <a:alpha val="100000"/>
                  </a:srgbClr>
                </a:solidFill>
                <a:latin typeface="NimbusRomNo9L-Regu"/>
                <a:ea typeface="Microsoft YaHei UI" panose="020B0503020204020204" pitchFamily="34" charset="-122"/>
                <a:cs typeface="+mn-cs"/>
              </a:rPr>
              <a:t>Published in Jan 2025</a:t>
            </a:r>
            <a:endParaRPr lang="en-US"/>
          </a:p>
          <a:p>
            <a:pPr marL="0" indent="0">
              <a:buClr>
                <a:schemeClr val="accent1">
                  <a:alpha val="100000"/>
                </a:schemeClr>
              </a:buClr>
              <a:buSzPct val="92000"/>
              <a:buFont typeface="Wingdings 2" panose="05020102010507070707" pitchFamily="18" charset="2"/>
              <a:buNone/>
            </a:pPr>
            <a:r>
              <a:rPr lang="en-US" sz="1400">
                <a:solidFill>
                  <a:srgbClr val="FF0000">
                    <a:alpha val="100000"/>
                  </a:srgbClr>
                </a:solidFill>
                <a:latin typeface="NimbusRomNo9L-Regu"/>
                <a:ea typeface="Microsoft YaHei UI" panose="020B0503020204020204" pitchFamily="34" charset="-122"/>
                <a:cs typeface="+mn-cs"/>
              </a:rPr>
              <a:t>MS42(SL): </a:t>
            </a:r>
            <a:r>
              <a:rPr lang="en-US" sz="1400" b="1">
                <a:solidFill>
                  <a:schemeClr val="tx1">
                    <a:alpha val="100000"/>
                  </a:schemeClr>
                </a:solidFill>
                <a:latin typeface="NimbusRomNo9L-Regu"/>
                <a:ea typeface="Microsoft YaHei UI" panose="020B0503020204020204" pitchFamily="34" charset="-122"/>
                <a:cs typeface="+mn-cs"/>
              </a:rPr>
              <a:t>Monitoring t</a:t>
            </a:r>
            <a:r>
              <a:rPr lang="en-US" sz="1400" b="1">
                <a:solidFill>
                  <a:srgbClr val="000000">
                    <a:alpha val="100000"/>
                  </a:srgbClr>
                </a:solidFill>
                <a:latin typeface="NimbusRomNo9L-Regu"/>
                <a:ea typeface="Microsoft YaHei UI" panose="020B0503020204020204" pitchFamily="34" charset="-122"/>
                <a:cs typeface="+mn-cs"/>
              </a:rPr>
              <a:t>he Daily Interplanetary Magnetic Field Measurement Using the Cosmic-ray Sun Shadow Observed by LHAASO-KM2A</a:t>
            </a:r>
            <a:r>
              <a:rPr lang="en-US" sz="1400">
                <a:solidFill>
                  <a:srgbClr val="000000">
                    <a:alpha val="100000"/>
                  </a:srgbClr>
                </a:solidFill>
                <a:latin typeface="NimbusRomNo9L-Regu"/>
                <a:ea typeface="Microsoft YaHei UI" panose="020B0503020204020204" pitchFamily="34" charset="-122"/>
                <a:cs typeface="+mn-cs"/>
              </a:rPr>
              <a:t> innovation 5(6): 100695 DOI: 10.1016/j.xinn.2024.100695 </a:t>
            </a:r>
            <a:r>
              <a:rPr lang="en-US" sz="1400">
                <a:solidFill>
                  <a:srgbClr val="FF0000">
                    <a:alpha val="100000"/>
                  </a:srgbClr>
                </a:solidFill>
                <a:latin typeface="NimbusRomNo9L-Regu"/>
                <a:ea typeface="Microsoft YaHei UI" panose="020B0503020204020204" pitchFamily="34" charset="-122"/>
                <a:cs typeface="+mn-cs"/>
              </a:rPr>
              <a:t>Published in Septempber 2024</a:t>
            </a:r>
            <a:endParaRPr lang="en-US" sz="1200">
              <a:solidFill>
                <a:srgbClr val="000000">
                  <a:alpha val="100000"/>
                </a:srgbClr>
              </a:solidFill>
              <a:latin typeface="NimbusRomNo9L-Regu"/>
              <a:ea typeface="Microsoft YaHei UI" panose="020B0503020204020204" pitchFamily="34" charset="-122"/>
              <a:cs typeface="+mn-cs"/>
            </a:endParaRPr>
          </a:p>
          <a:p>
            <a:pPr marL="0" indent="0" algn="l">
              <a:buClr>
                <a:schemeClr val="accent1">
                  <a:alpha val="100000"/>
                </a:schemeClr>
              </a:buClr>
              <a:buSzPct val="92000"/>
              <a:buFont typeface="Wingdings 2" panose="05020102010507070707" pitchFamily="18" charset="2"/>
              <a:buNone/>
            </a:pPr>
            <a:r>
              <a:rPr lang="en-US" sz="1400">
                <a:solidFill>
                  <a:srgbClr val="FF0000">
                    <a:alpha val="100000"/>
                  </a:srgbClr>
                </a:solidFill>
                <a:latin typeface="NimbusRomNo9L-Regu"/>
                <a:ea typeface="Microsoft YaHei UI" panose="020B0503020204020204" pitchFamily="34" charset="-122"/>
                <a:cs typeface="+mn-cs"/>
              </a:rPr>
              <a:t>MS43(ZG):</a:t>
            </a:r>
            <a:r>
              <a:rPr lang="en-US" sz="1410">
                <a:solidFill>
                  <a:schemeClr val="tx1">
                    <a:alpha val="100000"/>
                  </a:schemeClr>
                </a:solidFill>
                <a:latin typeface="NimbusRomNo9L-Regu"/>
                <a:ea typeface="Microsoft YaHei UI" panose="020B0503020204020204" pitchFamily="34" charset="-122"/>
                <a:cs typeface="+mn-cs"/>
              </a:rPr>
              <a:t> </a:t>
            </a:r>
            <a:r>
              <a:rPr sz="1410" b="1">
                <a:solidFill>
                  <a:schemeClr val="tx1">
                    <a:alpha val="100000"/>
                  </a:schemeClr>
                </a:solidFill>
                <a:highlight>
                  <a:srgbClr val="FFFFFF">
                    <a:alpha val="100000"/>
                  </a:srgbClr>
                </a:highlight>
                <a:latin typeface="Helvetica Neue" panose="02000503000000020004"/>
                <a:ea typeface="Helvetica Neue" panose="02000503000000020004"/>
                <a:cs typeface="+mn-cs"/>
              </a:rPr>
              <a:t>LHAASO detection of very-high-energy γ-ray emission surrounding PSR J0248+6021</a:t>
            </a:r>
            <a:r>
              <a:rPr lang="en-US" sz="1410">
                <a:solidFill>
                  <a:schemeClr val="tx1">
                    <a:alpha val="100000"/>
                  </a:schemeClr>
                </a:solidFill>
                <a:latin typeface="NimbusRomNo9L-Regu"/>
                <a:ea typeface="Microsoft YaHei UI" panose="020B0503020204020204" pitchFamily="34" charset="-122"/>
                <a:cs typeface="+mn-cs"/>
              </a:rPr>
              <a:t> </a:t>
            </a:r>
            <a:r>
              <a:rPr sz="1500">
                <a:solidFill>
                  <a:srgbClr val="5D5D5D">
                    <a:alpha val="100000"/>
                  </a:srgbClr>
                </a:solidFill>
                <a:highlight>
                  <a:srgbClr val="FFFFFF">
                    <a:alpha val="100000"/>
                  </a:srgbClr>
                </a:highlight>
                <a:latin typeface="Helvetica Neue" panose="02000503000000020004"/>
                <a:ea typeface="Helvetica Neue" panose="02000503000000020004"/>
                <a:cs typeface="+mn-cs"/>
              </a:rPr>
              <a:t>Science China Physics, Mechanics &amp; Astronomy, Volume 68, Issue 7, id.279504 </a:t>
            </a:r>
            <a:r>
              <a:rPr lang="en-US" sz="1400">
                <a:solidFill>
                  <a:srgbClr val="000000">
                    <a:alpha val="100000"/>
                  </a:srgbClr>
                </a:solidFill>
                <a:latin typeface="NimbusRomNo9L-Regu"/>
                <a:ea typeface="Microsoft YaHei UI" panose="020B0503020204020204" pitchFamily="34" charset="-122"/>
                <a:cs typeface="+mn-cs"/>
              </a:rPr>
              <a:t>DOI: 10.48550/arXiv.2410.04425 </a:t>
            </a:r>
            <a:r>
              <a:rPr lang="en-US" sz="1400">
                <a:solidFill>
                  <a:srgbClr val="FF0000">
                    <a:alpha val="100000"/>
                  </a:srgbClr>
                </a:solidFill>
                <a:effectLst/>
                <a:latin typeface="Helvetica Neue" panose="02000503000000020004"/>
                <a:ea typeface="Microsoft YaHei UI" panose="020B0503020204020204" pitchFamily="34" charset="-122"/>
                <a:cs typeface="+mn-cs"/>
                <a:sym typeface="华文中宋" panose="02010600040101010101" charset="-122"/>
              </a:rPr>
              <a:t>Published in July 2025</a:t>
            </a:r>
            <a:endParaRPr lang="en-US" sz="1400">
              <a:solidFill>
                <a:srgbClr val="FF0000">
                  <a:alpha val="100000"/>
                </a:srgbClr>
              </a:solidFill>
              <a:effectLst/>
              <a:latin typeface="Helvetica Neue" panose="02000503000000020004"/>
              <a:ea typeface="Microsoft YaHei UI" panose="020B0503020204020204" pitchFamily="34" charset="-122"/>
              <a:cs typeface="+mn-cs"/>
              <a:sym typeface="华文中宋" panose="02010600040101010101" charset="-122"/>
            </a:endParaRPr>
          </a:p>
          <a:p>
            <a:pPr marL="0" indent="0" algn="l">
              <a:buClr>
                <a:schemeClr val="accent1">
                  <a:alpha val="100000"/>
                </a:schemeClr>
              </a:buClr>
              <a:buSzPct val="92000"/>
              <a:buFont typeface="Wingdings 2" panose="05020102010507070707" pitchFamily="18" charset="2"/>
              <a:buNone/>
            </a:pPr>
            <a:r>
              <a:rPr lang="en-US" sz="1400">
                <a:solidFill>
                  <a:srgbClr val="FF0000">
                    <a:alpha val="100000"/>
                  </a:srgbClr>
                </a:solidFill>
                <a:latin typeface="NimbusRomNo9L-Regu"/>
                <a:ea typeface="Microsoft YaHei UI" panose="020B0503020204020204" pitchFamily="34" charset="-122"/>
                <a:cs typeface="+mn-cs"/>
              </a:rPr>
              <a:t>MS44(HB): </a:t>
            </a:r>
            <a:r>
              <a:rPr lang="en-US" sz="1400" b="1">
                <a:solidFill>
                  <a:srgbClr val="000000">
                    <a:alpha val="100000"/>
                  </a:srgbClr>
                </a:solidFill>
                <a:latin typeface="NimbusRomNo9L-Regu"/>
                <a:ea typeface="Microsoft YaHei UI" panose="020B0503020204020204" pitchFamily="34" charset="-122"/>
                <a:cs typeface="+mn-cs"/>
              </a:rPr>
              <a:t>Observation of the γ-ray Emission from W43 with LHAASO </a:t>
            </a:r>
            <a:r>
              <a:rPr sz="1500">
                <a:solidFill>
                  <a:srgbClr val="5D5D5D">
                    <a:alpha val="100000"/>
                  </a:srgbClr>
                </a:solidFill>
                <a:highlight>
                  <a:srgbClr val="FFFFFF">
                    <a:alpha val="100000"/>
                  </a:srgbClr>
                </a:highlight>
                <a:latin typeface="Helvetica Neue" panose="02000503000000020004"/>
                <a:ea typeface="Helvetica Neue" panose="02000503000000020004"/>
                <a:cs typeface="+mn-cs"/>
              </a:rPr>
              <a:t>Science China Physics, Mechanics &amp; Astronomy, Volume 68, Issue 7, id.279502</a:t>
            </a:r>
            <a:r>
              <a:rPr lang="en-US" sz="1400">
                <a:solidFill>
                  <a:srgbClr val="000000">
                    <a:alpha val="100000"/>
                  </a:srgbClr>
                </a:solidFill>
                <a:latin typeface="NimbusRomNo9L-Regu"/>
                <a:ea typeface="Microsoft YaHei UI" panose="020B0503020204020204" pitchFamily="34" charset="-122"/>
                <a:cs typeface="+mn-cs"/>
              </a:rPr>
              <a:t> DOI: </a:t>
            </a:r>
            <a:r>
              <a:rPr lang="en-US" sz="1400" b="0" i="0" u="none" strike="noStrike">
                <a:solidFill>
                  <a:srgbClr val="4073DD">
                    <a:alpha val="100000"/>
                  </a:srgbClr>
                </a:solidFill>
                <a:effectLst/>
                <a:latin typeface="Helvetica Neue" panose="02000503000000020004"/>
                <a:ea typeface="Microsoft YaHei UI" panose="020B0503020204020204" pitchFamily="34" charset="-122"/>
                <a:cs typeface="+mn-cs"/>
                <a:hlinkClick r:id="rId1"/>
              </a:rPr>
              <a:t>10.48550/arXiv.2408.09905</a:t>
            </a:r>
            <a:r>
              <a:rPr lang="en-US" sz="1400" b="0" i="0" u="none" strike="noStrike">
                <a:solidFill>
                  <a:srgbClr val="4073DD">
                    <a:alpha val="100000"/>
                  </a:srgbClr>
                </a:solidFill>
                <a:effectLst/>
                <a:latin typeface="Helvetica Neue" panose="02000503000000020004"/>
                <a:ea typeface="Microsoft YaHei UI" panose="020B0503020204020204" pitchFamily="34" charset="-122"/>
                <a:cs typeface="+mn-cs"/>
              </a:rPr>
              <a:t> </a:t>
            </a:r>
            <a:r>
              <a:rPr lang="en-US" sz="1400" b="0" i="0" u="none" strike="noStrike">
                <a:solidFill>
                  <a:srgbClr val="FF0000">
                    <a:alpha val="100000"/>
                  </a:srgbClr>
                </a:solidFill>
                <a:effectLst/>
                <a:latin typeface="Helvetica Neue" panose="02000503000000020004"/>
                <a:ea typeface="Microsoft YaHei UI" panose="020B0503020204020204" pitchFamily="34" charset="-122"/>
                <a:cs typeface="+mn-cs"/>
              </a:rPr>
              <a:t>Published in July 2025</a:t>
            </a:r>
            <a:endParaRPr lang="en-US" sz="1400" b="0" i="0" u="none" strike="noStrike">
              <a:solidFill>
                <a:srgbClr val="FF0000">
                  <a:alpha val="100000"/>
                </a:srgbClr>
              </a:solidFill>
              <a:effectLst/>
              <a:latin typeface="Helvetica Neue" panose="02000503000000020004"/>
              <a:ea typeface="Microsoft YaHei UI" panose="020B0503020204020204" pitchFamily="34" charset="-122"/>
              <a:cs typeface="+mn-cs"/>
            </a:endParaRPr>
          </a:p>
          <a:p>
            <a:pPr marL="0" indent="0">
              <a:buClr>
                <a:schemeClr val="accent1">
                  <a:alpha val="100000"/>
                </a:schemeClr>
              </a:buClr>
              <a:buSzPct val="92000"/>
              <a:buFont typeface="Wingdings 2" panose="05020102010507070707" pitchFamily="18" charset="2"/>
              <a:buNone/>
            </a:pPr>
            <a:r>
              <a:rPr lang="en-US" sz="1400">
                <a:solidFill>
                  <a:srgbClr val="FF0000">
                    <a:alpha val="100000"/>
                  </a:srgbClr>
                </a:solidFill>
                <a:latin typeface="NimbusRomNo9L-Regu"/>
                <a:ea typeface="Microsoft YaHei UI" panose="020B0503020204020204" pitchFamily="34" charset="-122"/>
                <a:cs typeface="+mn-cs"/>
              </a:rPr>
              <a:t>MS45(SL): </a:t>
            </a:r>
            <a:r>
              <a:rPr lang="en-US" sz="1400" b="1">
                <a:solidFill>
                  <a:srgbClr val="000000">
                    <a:alpha val="100000"/>
                  </a:srgbClr>
                </a:solidFill>
                <a:latin typeface="NimbusRomNo9L-Regu"/>
                <a:ea typeface="Microsoft YaHei UI" panose="020B0503020204020204" pitchFamily="34" charset="-122"/>
                <a:cs typeface="+mn-cs"/>
              </a:rPr>
              <a:t>Evidence for Proton Acceleration Approaching </a:t>
            </a:r>
            <a:r>
              <a:rPr lang="en-US" sz="1400" b="1">
                <a:solidFill>
                  <a:srgbClr val="000000">
                    <a:alpha val="100000"/>
                  </a:srgbClr>
                </a:solidFill>
                <a:latin typeface="NimbusRomNo9L-Regu"/>
                <a:ea typeface="Microsoft YaHei UI" panose="020B0503020204020204" pitchFamily="34" charset="-122"/>
                <a:cs typeface="+mn-cs"/>
              </a:rPr>
              <a:t>PeV</a:t>
            </a:r>
            <a:r>
              <a:rPr lang="en-US" sz="1400" b="1">
                <a:solidFill>
                  <a:srgbClr val="000000">
                    <a:alpha val="100000"/>
                  </a:srgbClr>
                </a:solidFill>
                <a:latin typeface="NimbusRomNo9L-Regu"/>
                <a:ea typeface="Microsoft YaHei UI" panose="020B0503020204020204" pitchFamily="34" charset="-122"/>
                <a:cs typeface="+mn-cs"/>
              </a:rPr>
              <a:t> Energies in the W51 Complex </a:t>
            </a:r>
            <a:r>
              <a:rPr sz="1500">
                <a:solidFill>
                  <a:srgbClr val="5D5D5D">
                    <a:alpha val="100000"/>
                  </a:srgbClr>
                </a:solidFill>
                <a:highlight>
                  <a:srgbClr val="FFFFFF">
                    <a:alpha val="100000"/>
                  </a:srgbClr>
                </a:highlight>
                <a:latin typeface="Helvetica Neue" panose="02000503000000020004"/>
                <a:ea typeface="Helvetica Neue" panose="02000503000000020004"/>
                <a:cs typeface="+mn-cs"/>
              </a:rPr>
              <a:t>Science Bulletin, Volume 69, Issue 18, pp. 2833-2841</a:t>
            </a:r>
            <a:r>
              <a:rPr lang="en-US" sz="1400" b="0" i="0">
                <a:solidFill>
                  <a:srgbClr val="5D5D5D">
                    <a:alpha val="100000"/>
                  </a:srgbClr>
                </a:solidFill>
                <a:effectLst/>
                <a:latin typeface="Helvetica Neue" panose="02000503000000020004"/>
                <a:ea typeface="Microsoft YaHei UI" panose="020B0503020204020204" pitchFamily="34" charset="-122"/>
                <a:cs typeface="+mn-cs"/>
              </a:rPr>
              <a:t> doi:10.1016/j.scib.2024.07.017 </a:t>
            </a:r>
            <a:r>
              <a:rPr lang="en-US" sz="1400" b="0" i="0" u="none" strike="noStrike">
                <a:solidFill>
                  <a:srgbClr val="FF0000">
                    <a:alpha val="100000"/>
                  </a:srgbClr>
                </a:solidFill>
                <a:effectLst/>
                <a:latin typeface="Helvetica Neue" panose="02000503000000020004"/>
                <a:ea typeface="Microsoft YaHei UI" panose="020B0503020204020204" pitchFamily="34" charset="-122"/>
                <a:cs typeface="+mn-cs"/>
              </a:rPr>
              <a:t>Published in September 2024</a:t>
            </a:r>
            <a:endParaRPr lang="en-US" sz="1400" b="0" i="0" u="none" strike="noStrike">
              <a:solidFill>
                <a:srgbClr val="FF0000">
                  <a:alpha val="100000"/>
                </a:srgbClr>
              </a:solidFill>
              <a:effectLst/>
              <a:latin typeface="Helvetica Neue" panose="02000503000000020004"/>
              <a:ea typeface="Microsoft YaHei UI" panose="020B0503020204020204" pitchFamily="34" charset="-122"/>
              <a:cs typeface="+mn-cs"/>
            </a:endParaRPr>
          </a:p>
          <a:p>
            <a:pPr marL="0" indent="0">
              <a:buClr>
                <a:schemeClr val="accent1">
                  <a:alpha val="100000"/>
                </a:schemeClr>
              </a:buClr>
              <a:buSzPct val="92000"/>
              <a:buFont typeface="Wingdings 2" panose="05020102010507070707" pitchFamily="18" charset="2"/>
              <a:buNone/>
            </a:pPr>
            <a:r>
              <a:rPr lang="en-US" sz="1400">
                <a:solidFill>
                  <a:srgbClr val="FF0000">
                    <a:alpha val="100000"/>
                  </a:srgbClr>
                </a:solidFill>
                <a:latin typeface="NimbusRomNo9L-Regu"/>
                <a:ea typeface="Microsoft YaHei UI" panose="020B0503020204020204" pitchFamily="34" charset="-122"/>
                <a:cs typeface="+mn-cs"/>
              </a:rPr>
              <a:t>MS46(DR):</a:t>
            </a:r>
            <a:r>
              <a:rPr lang="zh-CN" sz="1400">
                <a:solidFill>
                  <a:srgbClr val="FF0000">
                    <a:alpha val="100000"/>
                  </a:srgbClr>
                </a:solidFill>
                <a:latin typeface="NimbusRomNo9L-Regu"/>
                <a:ea typeface="Microsoft YaHei UI" panose="020B0503020204020204" pitchFamily="34" charset="-122"/>
                <a:cs typeface="+mn-cs"/>
              </a:rPr>
              <a:t> </a:t>
            </a:r>
            <a:r>
              <a:rPr lang="en-US" sz="1400" b="1">
                <a:solidFill>
                  <a:srgbClr val="000000">
                    <a:alpha val="100000"/>
                  </a:srgbClr>
                </a:solidFill>
                <a:latin typeface="NimbusRomNo9L-Regu"/>
                <a:ea typeface="Microsoft YaHei UI" panose="020B0503020204020204" pitchFamily="34" charset="-122"/>
                <a:cs typeface="+mn-cs"/>
              </a:rPr>
              <a:t>Discovery of VHE Gamma-Ray Emissions from the low luminosity AGN NGC 4278 by LHAASO</a:t>
            </a:r>
            <a:r>
              <a:rPr lang="en-US" sz="1400">
                <a:solidFill>
                  <a:srgbClr val="000000">
                    <a:alpha val="100000"/>
                  </a:srgbClr>
                </a:solidFill>
                <a:latin typeface="NimbusRomNo9L-Regu"/>
                <a:ea typeface="Microsoft YaHei UI" panose="020B0503020204020204" pitchFamily="34" charset="-122"/>
                <a:cs typeface="+mn-cs"/>
              </a:rPr>
              <a:t> </a:t>
            </a:r>
            <a:r>
              <a:rPr lang="en-US" sz="1400">
                <a:solidFill>
                  <a:srgbClr val="000000">
                    <a:alpha val="100000"/>
                  </a:srgbClr>
                </a:solidFill>
                <a:latin typeface="NimbusRomNo9L-Regu"/>
                <a:ea typeface="Microsoft YaHei UI" panose="020B0503020204020204" pitchFamily="34" charset="-122"/>
                <a:cs typeface="+mn-cs"/>
              </a:rPr>
              <a:t>ApJL 971, 2, L45 DOI:  </a:t>
            </a:r>
            <a:endParaRPr lang="en-US" sz="1200">
              <a:solidFill>
                <a:srgbClr val="000000">
                  <a:alpha val="100000"/>
                </a:srgbClr>
              </a:solidFill>
              <a:latin typeface="NimbusRomNo9L-Regu"/>
              <a:ea typeface="Microsoft YaHei UI" panose="020B0503020204020204" pitchFamily="34" charset="-122"/>
              <a:cs typeface="+mn-cs"/>
            </a:endParaRPr>
          </a:p>
          <a:p>
            <a:pPr marL="0" indent="0">
              <a:buClr>
                <a:schemeClr val="accent1">
                  <a:alpha val="100000"/>
                </a:schemeClr>
              </a:buClr>
              <a:buSzPct val="92000"/>
              <a:buFont typeface="Wingdings 2" panose="05020102010507070707" pitchFamily="18" charset="2"/>
              <a:buNone/>
            </a:pPr>
            <a:r>
              <a:rPr lang="en-US" sz="1400">
                <a:solidFill>
                  <a:srgbClr val="000000">
                    <a:alpha val="100000"/>
                  </a:srgbClr>
                </a:solidFill>
                <a:latin typeface="NimbusRomNo9L-Regu"/>
                <a:ea typeface="Microsoft YaHei UI" panose="020B0503020204020204" pitchFamily="34" charset="-122"/>
                <a:cs typeface="+mn-cs"/>
              </a:rPr>
              <a:t>10.3847/2041-8213/ad5e6d </a:t>
            </a:r>
            <a:r>
              <a:rPr lang="en-US" sz="1400">
                <a:solidFill>
                  <a:srgbClr val="FF0000">
                    <a:alpha val="100000"/>
                  </a:srgbClr>
                </a:solidFill>
                <a:latin typeface="NimbusRomNo9L-Regu"/>
                <a:ea typeface="Microsoft YaHei UI" panose="020B0503020204020204" pitchFamily="34" charset="-122"/>
                <a:cs typeface="+mn-cs"/>
              </a:rPr>
              <a:t>Published in Aug 2024</a:t>
            </a:r>
            <a:endParaRPr lang="en-US" sz="1200">
              <a:solidFill>
                <a:srgbClr val="000000">
                  <a:alpha val="100000"/>
                </a:srgbClr>
              </a:solidFill>
              <a:latin typeface="NimbusRomNo9L-Regu"/>
              <a:ea typeface="Microsoft YaHei UI" panose="020B0503020204020204" pitchFamily="34" charset="-122"/>
              <a:cs typeface="+mn-cs"/>
            </a:endParaRPr>
          </a:p>
          <a:p>
            <a:pPr marL="0" indent="0">
              <a:buClr>
                <a:schemeClr val="accent1">
                  <a:alpha val="100000"/>
                </a:schemeClr>
              </a:buClr>
              <a:buSzPct val="92000"/>
              <a:buFont typeface="Wingdings 2" panose="05020102010507070707" pitchFamily="18" charset="2"/>
              <a:buNone/>
            </a:pPr>
            <a:r>
              <a:rPr lang="en-US" sz="1400">
                <a:solidFill>
                  <a:srgbClr val="FF0000">
                    <a:alpha val="100000"/>
                  </a:srgbClr>
                </a:solidFill>
                <a:latin typeface="NimbusRomNo9L-Regu"/>
                <a:ea typeface="Microsoft YaHei UI" panose="020B0503020204020204" pitchFamily="34" charset="-122"/>
                <a:cs typeface="+mn-cs"/>
              </a:rPr>
              <a:t>MS47(HH): </a:t>
            </a:r>
            <a:r>
              <a:rPr lang="en-US" sz="1400" b="1">
                <a:solidFill>
                  <a:srgbClr val="000000">
                    <a:alpha val="100000"/>
                  </a:srgbClr>
                </a:solidFill>
                <a:latin typeface="NimbusRomNo9L-Regu"/>
                <a:ea typeface="Microsoft YaHei UI" panose="020B0503020204020204" pitchFamily="34" charset="-122"/>
                <a:cs typeface="+mn-cs"/>
              </a:rPr>
              <a:t>Data quality control system and long-term performance monitor of the LHAASO-KM2A </a:t>
            </a:r>
            <a:r>
              <a:rPr sz="1400" b="0" i="0">
                <a:solidFill>
                  <a:srgbClr val="5D5D5D">
                    <a:alpha val="100000"/>
                  </a:srgbClr>
                </a:solidFill>
                <a:effectLst/>
                <a:latin typeface="Helvetica Neue" panose="02000503000000020004"/>
                <a:ea typeface="Microsoft YaHei UI" panose="020B0503020204020204" pitchFamily="34" charset="-122"/>
                <a:cs typeface="+mn-cs"/>
              </a:rPr>
              <a:t>Astroparticle</a:t>
            </a:r>
            <a:r>
              <a:rPr sz="1400" b="0" i="0">
                <a:solidFill>
                  <a:srgbClr val="5D5D5D">
                    <a:alpha val="100000"/>
                  </a:srgbClr>
                </a:solidFill>
                <a:effectLst/>
                <a:latin typeface="Helvetica Neue" panose="02000503000000020004"/>
                <a:ea typeface="Microsoft YaHei UI" panose="020B0503020204020204" pitchFamily="34" charset="-122"/>
                <a:cs typeface="+mn-cs"/>
              </a:rPr>
              <a:t> </a:t>
            </a:r>
            <a:r>
              <a:rPr sz="1400" b="0" i="0">
                <a:solidFill>
                  <a:srgbClr val="5D5D5D">
                    <a:alpha val="100000"/>
                  </a:srgbClr>
                </a:solidFill>
                <a:effectLst/>
                <a:latin typeface="Helvetica Neue" panose="02000503000000020004"/>
                <a:ea typeface="Microsoft YaHei UI" panose="020B0503020204020204" pitchFamily="34" charset="-122"/>
                <a:cs typeface="+mn-cs"/>
              </a:rPr>
              <a:t>Physics</a:t>
            </a:r>
            <a:r>
              <a:rPr sz="1400" b="0" i="0">
                <a:solidFill>
                  <a:srgbClr val="5D5D5D">
                    <a:alpha val="100000"/>
                  </a:srgbClr>
                </a:solidFill>
                <a:effectLst/>
                <a:latin typeface="Helvetica Neue" panose="02000503000000020004"/>
                <a:ea typeface="Microsoft YaHei UI" panose="020B0503020204020204" pitchFamily="34" charset="-122"/>
                <a:cs typeface="+mn-cs"/>
              </a:rPr>
              <a:t>, Volume 164, id.103029 DOI: </a:t>
            </a:r>
            <a:r>
              <a:rPr lang="en-US" sz="1400" b="0" i="0" u="none" strike="noStrike">
                <a:solidFill>
                  <a:srgbClr val="4073DD">
                    <a:alpha val="100000"/>
                  </a:srgbClr>
                </a:solidFill>
                <a:effectLst/>
                <a:latin typeface="Helvetica Neue" panose="02000503000000020004"/>
                <a:ea typeface="Microsoft YaHei UI" panose="020B0503020204020204" pitchFamily="34" charset="-122"/>
                <a:cs typeface="+mn-cs"/>
                <a:hlinkClick r:id="rId2"/>
              </a:rPr>
              <a:t>10.1016/j.astropartphys.2024.103029</a:t>
            </a:r>
            <a:r>
              <a:rPr lang="en-US" sz="1400" b="0" i="0">
                <a:solidFill>
                  <a:srgbClr val="5D5D5D">
                    <a:alpha val="100000"/>
                  </a:srgbClr>
                </a:solidFill>
                <a:effectLst/>
                <a:latin typeface="Helvetica Neue" panose="02000503000000020004"/>
                <a:ea typeface="Microsoft YaHei UI" panose="020B0503020204020204" pitchFamily="34" charset="-122"/>
                <a:cs typeface="+mn-cs"/>
              </a:rPr>
              <a:t> </a:t>
            </a:r>
            <a:r>
              <a:rPr lang="en-US" sz="1400" b="0" i="0">
                <a:solidFill>
                  <a:srgbClr val="FF0000">
                    <a:alpha val="100000"/>
                  </a:srgbClr>
                </a:solidFill>
                <a:effectLst/>
                <a:latin typeface="Helvetica Neue" panose="02000503000000020004"/>
                <a:ea typeface="Microsoft YaHei UI" panose="020B0503020204020204" pitchFamily="34" charset="-122"/>
                <a:cs typeface="+mn-cs"/>
              </a:rPr>
              <a:t>Published in January 2025</a:t>
            </a:r>
            <a:endParaRPr sz="1200" b="0" i="0">
              <a:solidFill>
                <a:srgbClr val="FF0000">
                  <a:alpha val="100000"/>
                </a:srgbClr>
              </a:solidFill>
              <a:effectLst/>
              <a:latin typeface="Helvetica Neue" panose="02000503000000020004"/>
              <a:ea typeface="Microsoft YaHei UI" panose="020B0503020204020204" pitchFamily="34" charset="-122"/>
              <a:cs typeface="+mn-cs"/>
            </a:endParaRPr>
          </a:p>
          <a:p>
            <a:pPr marL="0" indent="0">
              <a:buClr>
                <a:schemeClr val="accent1">
                  <a:alpha val="100000"/>
                </a:schemeClr>
              </a:buClr>
              <a:buSzPct val="92000"/>
              <a:buFont typeface="Wingdings 2" panose="05020102010507070707" pitchFamily="18" charset="2"/>
              <a:buNone/>
            </a:pPr>
            <a:r>
              <a:rPr lang="en-US" sz="1400">
                <a:solidFill>
                  <a:srgbClr val="FF0000">
                    <a:alpha val="100000"/>
                  </a:srgbClr>
                </a:solidFill>
                <a:latin typeface="NimbusRomNo9L-Regu"/>
                <a:ea typeface="Microsoft YaHei UI" panose="020B0503020204020204" pitchFamily="34" charset="-122"/>
                <a:cs typeface="+mn-cs"/>
              </a:rPr>
              <a:t>MS48(SL): </a:t>
            </a:r>
            <a:r>
              <a:rPr lang="en-US" sz="1400" b="1">
                <a:solidFill>
                  <a:srgbClr val="000000">
                    <a:alpha val="100000"/>
                  </a:srgbClr>
                </a:solidFill>
                <a:latin typeface="NimbusRomNo9L-Regu"/>
                <a:ea typeface="Microsoft YaHei UI" panose="020B0503020204020204" pitchFamily="34" charset="-122"/>
                <a:cs typeface="+mn-cs"/>
              </a:rPr>
              <a:t>Deep view of Composite SNR CTA1 with LHAASO in γ-rays up to 300 TeV </a:t>
            </a:r>
            <a:r>
              <a:rPr lang="en-US" sz="1400" b="0">
                <a:solidFill>
                  <a:srgbClr val="000000">
                    <a:alpha val="100000"/>
                  </a:srgbClr>
                </a:solidFill>
                <a:latin typeface="NimbusRomNo9L-Regu"/>
                <a:ea typeface="Microsoft YaHei UI" panose="020B0503020204020204" pitchFamily="34" charset="-122"/>
                <a:cs typeface="+mn-cs"/>
              </a:rPr>
              <a:t>Science China Physics, Mechanics &amp; Astronomy, Volume 68, Issue 7, id.279503</a:t>
            </a:r>
            <a:r>
              <a:rPr lang="en-US" sz="1400" b="0">
                <a:solidFill>
                  <a:srgbClr val="000000">
                    <a:alpha val="100000"/>
                  </a:srgbClr>
                </a:solidFill>
                <a:latin typeface="NimbusRomNo9L-Regu"/>
                <a:ea typeface="Microsoft YaHei UI" panose="020B0503020204020204" pitchFamily="34" charset="-122"/>
                <a:cs typeface="+mn-cs"/>
              </a:rPr>
              <a:t> </a:t>
            </a:r>
            <a:r>
              <a:rPr lang="en-US" sz="1400">
                <a:solidFill>
                  <a:srgbClr val="000000">
                    <a:alpha val="100000"/>
                  </a:srgbClr>
                </a:solidFill>
                <a:latin typeface="NimbusRomNo9L-Regu"/>
                <a:ea typeface="Microsoft YaHei UI" panose="020B0503020204020204" pitchFamily="34" charset="-122"/>
                <a:cs typeface="+mn-cs"/>
              </a:rPr>
              <a:t>DOI:</a:t>
            </a:r>
            <a:r>
              <a:rPr lang="en-US" sz="1400" b="0" i="0" u="none" strike="noStrike">
                <a:solidFill>
                  <a:srgbClr val="4073DD">
                    <a:alpha val="100000"/>
                  </a:srgbClr>
                </a:solidFill>
                <a:effectLst/>
                <a:latin typeface="Helvetica Neue" panose="02000503000000020004"/>
                <a:ea typeface="Microsoft YaHei UI" panose="020B0503020204020204" pitchFamily="34" charset="-122"/>
                <a:cs typeface="+mn-cs"/>
                <a:hlinkClick r:id="rId3"/>
              </a:rPr>
              <a:t> 10.48550/arXiv.2409.09499</a:t>
            </a:r>
            <a:r>
              <a:rPr lang="en-US" sz="1400" b="0" i="0" u="none" strike="noStrike">
                <a:solidFill>
                  <a:srgbClr val="4073DD">
                    <a:alpha val="100000"/>
                  </a:srgbClr>
                </a:solidFill>
                <a:effectLst/>
                <a:latin typeface="Helvetica Neue" panose="02000503000000020004"/>
                <a:ea typeface="Microsoft YaHei UI" panose="020B0503020204020204" pitchFamily="34" charset="-122"/>
                <a:cs typeface="+mn-cs"/>
              </a:rPr>
              <a:t> </a:t>
            </a:r>
            <a:r>
              <a:rPr lang="en-US" sz="1400" b="0" i="0" u="none" strike="noStrike">
                <a:solidFill>
                  <a:srgbClr val="FF0000">
                    <a:alpha val="100000"/>
                  </a:srgbClr>
                </a:solidFill>
                <a:effectLst/>
                <a:latin typeface="Helvetica Neue" panose="02000503000000020004"/>
                <a:ea typeface="Microsoft YaHei UI" panose="020B0503020204020204" pitchFamily="34" charset="-122"/>
                <a:cs typeface="+mn-cs"/>
              </a:rPr>
              <a:t>Published in July 2025</a:t>
            </a:r>
            <a:endParaRPr lang="en-US" sz="1400" b="0" i="0" u="none" strike="noStrike">
              <a:solidFill>
                <a:srgbClr val="FF0000">
                  <a:alpha val="100000"/>
                </a:srgbClr>
              </a:solidFill>
              <a:effectLst/>
              <a:latin typeface="Helvetica Neue" panose="02000503000000020004"/>
              <a:ea typeface="Microsoft YaHei UI" panose="020B0503020204020204" pitchFamily="34" charset="-122"/>
              <a:cs typeface="+mn-cs"/>
            </a:endParaRPr>
          </a:p>
          <a:p>
            <a:pPr marL="0" indent="0">
              <a:buClr>
                <a:schemeClr val="accent1">
                  <a:alpha val="100000"/>
                </a:schemeClr>
              </a:buClr>
              <a:buSzPct val="92000"/>
              <a:buFont typeface="Wingdings 2" panose="05020102010507070707" pitchFamily="18" charset="2"/>
              <a:buNone/>
            </a:pPr>
            <a:r>
              <a:rPr lang="en-US" sz="1400">
                <a:solidFill>
                  <a:srgbClr val="FF0000">
                    <a:alpha val="100000"/>
                  </a:srgbClr>
                </a:solidFill>
                <a:latin typeface="NimbusRomNo9L-Regu"/>
                <a:ea typeface="Microsoft YaHei UI" panose="020B0503020204020204" pitchFamily="34" charset="-122"/>
                <a:cs typeface="+mn-cs"/>
              </a:rPr>
              <a:t>MS49(ZY): </a:t>
            </a:r>
            <a:r>
              <a:rPr lang="en-US" sz="1400" b="1">
                <a:solidFill>
                  <a:srgbClr val="000000">
                    <a:alpha val="100000"/>
                  </a:srgbClr>
                </a:solidFill>
                <a:latin typeface="NimbusRomNo9L-Regu"/>
                <a:ea typeface="Microsoft YaHei UI" panose="020B0503020204020204" pitchFamily="34" charset="-122"/>
                <a:cs typeface="+mn-cs"/>
              </a:rPr>
              <a:t>Detection of two </a:t>
            </a:r>
            <a:r>
              <a:rPr lang="en-US" sz="1400" b="1">
                <a:solidFill>
                  <a:srgbClr val="000000">
                    <a:alpha val="100000"/>
                  </a:srgbClr>
                </a:solidFill>
                <a:latin typeface="NimbusRomNo9L-Regu"/>
                <a:ea typeface="Microsoft YaHei UI" panose="020B0503020204020204" pitchFamily="34" charset="-122"/>
                <a:cs typeface="+mn-cs"/>
              </a:rPr>
              <a:t>TeV</a:t>
            </a:r>
            <a:r>
              <a:rPr lang="en-US" sz="1400" b="1">
                <a:solidFill>
                  <a:srgbClr val="000000">
                    <a:alpha val="100000"/>
                  </a:srgbClr>
                </a:solidFill>
                <a:latin typeface="NimbusRomNo9L-Regu"/>
                <a:ea typeface="Microsoft YaHei UI" panose="020B0503020204020204" pitchFamily="34" charset="-122"/>
                <a:cs typeface="+mn-cs"/>
              </a:rPr>
              <a:t> gamma-ray outbursts from NGC 1275 by LHAASO,</a:t>
            </a:r>
            <a:r>
              <a:rPr lang="en-US" sz="1400">
                <a:solidFill>
                  <a:srgbClr val="000000">
                    <a:alpha val="100000"/>
                  </a:srgbClr>
                </a:solidFill>
                <a:latin typeface="NimbusRomNo9L-Regu"/>
                <a:ea typeface="Microsoft YaHei UI" panose="020B0503020204020204" pitchFamily="34" charset="-122"/>
                <a:cs typeface="+mn-cs"/>
              </a:rPr>
              <a:t> MNRAS,  DOI: 10.1093/mnras/stae2512 </a:t>
            </a:r>
            <a:r>
              <a:rPr lang="en-US" sz="1400">
                <a:solidFill>
                  <a:srgbClr val="FF0000">
                    <a:alpha val="100000"/>
                  </a:srgbClr>
                </a:solidFill>
                <a:latin typeface="NimbusRomNo9L-Regu"/>
                <a:ea typeface="Microsoft YaHei UI" panose="020B0503020204020204" pitchFamily="34" charset="-122"/>
                <a:cs typeface="+mn-cs"/>
              </a:rPr>
              <a:t>Published in November 2024</a:t>
            </a:r>
            <a:r>
              <a:rPr lang="en-US" sz="1400">
                <a:solidFill>
                  <a:srgbClr val="000000">
                    <a:alpha val="100000"/>
                  </a:srgbClr>
                </a:solidFill>
                <a:latin typeface="NimbusRomNo9L-Regu"/>
                <a:ea typeface="Microsoft YaHei UI" panose="020B0503020204020204" pitchFamily="34" charset="-122"/>
                <a:cs typeface="+mn-cs"/>
              </a:rPr>
              <a:t> </a:t>
            </a:r>
            <a:endParaRPr lang="en-US" sz="1200">
              <a:solidFill>
                <a:srgbClr val="000000">
                  <a:alpha val="100000"/>
                </a:srgbClr>
              </a:solidFill>
              <a:latin typeface="NimbusRomNo9L-Regu"/>
              <a:ea typeface="Microsoft YaHei UI" panose="020B0503020204020204" pitchFamily="34" charset="-122"/>
              <a:cs typeface="+mn-cs"/>
            </a:endParaRPr>
          </a:p>
          <a:p>
            <a:pPr marL="0" indent="0">
              <a:buClr>
                <a:schemeClr val="accent1">
                  <a:alpha val="100000"/>
                </a:schemeClr>
              </a:buClr>
              <a:buSzPct val="92000"/>
              <a:buFont typeface="Wingdings 2" panose="05020102010507070707" pitchFamily="18" charset="2"/>
              <a:buNone/>
            </a:pPr>
            <a:r>
              <a:rPr lang="en-US" sz="1410">
                <a:solidFill>
                  <a:srgbClr val="FF0000">
                    <a:alpha val="100000"/>
                  </a:srgbClr>
                </a:solidFill>
                <a:latin typeface="NimbusRomNo9L-Regu"/>
                <a:ea typeface="Microsoft YaHei UI" panose="020B0503020204020204" pitchFamily="34" charset="-122"/>
                <a:cs typeface="+mn-cs"/>
              </a:rPr>
              <a:t>MS50(DR):</a:t>
            </a:r>
            <a:r>
              <a:rPr lang="en-US" sz="1410">
                <a:solidFill>
                  <a:srgbClr val="FF0000">
                    <a:alpha val="100000"/>
                  </a:srgbClr>
                </a:solidFill>
                <a:latin typeface="NimbusRomNo9L-Regu"/>
                <a:ea typeface="Microsoft YaHei UI" panose="020B0503020204020204" pitchFamily="34" charset="-122"/>
                <a:cs typeface="+mn-cs"/>
              </a:rPr>
              <a:t> </a:t>
            </a:r>
            <a:r>
              <a:rPr lang="en-US" sz="1410" b="1">
                <a:solidFill>
                  <a:srgbClr val="000000">
                    <a:alpha val="100000"/>
                  </a:srgbClr>
                </a:solidFill>
                <a:latin typeface="NimbusRomNo9L-Regu"/>
                <a:ea typeface="Microsoft YaHei UI" panose="020B0503020204020204" pitchFamily="34" charset="-122"/>
                <a:cs typeface="+mn-cs"/>
              </a:rPr>
              <a:t>Ultrahigh-energy gamma emission associated with the tail of a bow-shock pulsar wind nebula</a:t>
            </a:r>
            <a:r>
              <a:rPr lang="en-US" sz="1410">
                <a:solidFill>
                  <a:srgbClr val="000000">
                    <a:alpha val="100000"/>
                  </a:srgbClr>
                </a:solidFill>
                <a:latin typeface="NimbusRomNo9L-Regu"/>
                <a:ea typeface="Microsoft YaHei UI" panose="020B0503020204020204" pitchFamily="34" charset="-122"/>
                <a:cs typeface="+mn-cs"/>
              </a:rPr>
              <a:t> </a:t>
            </a:r>
            <a:r>
              <a:rPr lang="en-US" sz="1410">
                <a:solidFill>
                  <a:srgbClr val="000000">
                    <a:alpha val="100000"/>
                  </a:srgbClr>
                </a:solidFill>
                <a:latin typeface="NimbusRomNo9L-Regu"/>
                <a:ea typeface="Microsoft YaHei UI" panose="020B0503020204020204" pitchFamily="34" charset="-122"/>
                <a:cs typeface="+mn-cs"/>
                <a:sym typeface="华文中宋" panose="02010600040101010101" charset="-122"/>
              </a:rPr>
              <a:t>Innovation 6(4): 100802 DOI</a:t>
            </a:r>
            <a:r>
              <a:rPr lang="zh-CN" sz="1410">
                <a:solidFill>
                  <a:srgbClr val="000000">
                    <a:alpha val="100000"/>
                  </a:srgbClr>
                </a:solidFill>
                <a:latin typeface="NimbusRomNo9L-Regu"/>
                <a:ea typeface="Microsoft YaHei UI" panose="020B0503020204020204" pitchFamily="34" charset="-122"/>
                <a:cs typeface="+mn-cs"/>
                <a:sym typeface="华文中宋" panose="02010600040101010101" charset="-122"/>
              </a:rPr>
              <a:t>：</a:t>
            </a:r>
            <a:r>
              <a:rPr lang="en-US" sz="1410">
                <a:solidFill>
                  <a:srgbClr val="000000">
                    <a:alpha val="100000"/>
                  </a:srgbClr>
                </a:solidFill>
                <a:latin typeface="NimbusRomNo9L-Regu"/>
                <a:ea typeface="Microsoft YaHei UI" panose="020B0503020204020204" pitchFamily="34" charset="-122"/>
                <a:cs typeface="+mn-cs"/>
              </a:rPr>
              <a:t>10.1016/j.xinn.2025.100802 </a:t>
            </a:r>
            <a:r>
              <a:rPr lang="en-US" sz="1410">
                <a:solidFill>
                  <a:srgbClr val="FF0000">
                    <a:alpha val="100000"/>
                  </a:srgbClr>
                </a:solidFill>
                <a:latin typeface="Times New Roman" panose="02020503050405090304"/>
                <a:ea typeface="Microsoft YaHei UI" panose="020B0503020204020204" pitchFamily="34" charset="-122"/>
                <a:cs typeface="Times New Roman" panose="02020503050405090304"/>
              </a:rPr>
              <a:t>Published in Feb 2025</a:t>
            </a:r>
            <a:endParaRPr lang="en-US" sz="1410">
              <a:solidFill>
                <a:srgbClr val="FF0000">
                  <a:alpha val="100000"/>
                </a:srgbClr>
              </a:solidFill>
              <a:latin typeface="Times New Roman" panose="02020503050405090304"/>
              <a:ea typeface="Microsoft YaHei UI" panose="020B0503020204020204" pitchFamily="34" charset="-122"/>
              <a:cs typeface="Times New Roman" panose="02020503050405090304"/>
            </a:endParaRPr>
          </a:p>
        </p:txBody>
      </p:sp>
      <p:sp>
        <p:nvSpPr>
          <p:cNvPr id="322" name="日期占位符 3"/>
          <p:cNvSpPr>
            <a:spLocks noGrp="1"/>
          </p:cNvSpPr>
          <p:nvPr>
            <p:ph type="dt" sz="half" idx="10"/>
          </p:nvPr>
        </p:nvSpPr>
        <p:spPr/>
        <p:txBody>
          <a:bodyPr/>
          <a:lstStyle/>
          <a:p>
            <a:r>
              <a:t>2025/10/22</a:t>
            </a:r>
          </a:p>
        </p:txBody>
      </p:sp>
      <p:sp>
        <p:nvSpPr>
          <p:cNvPr id="323" name="页脚占位符 4"/>
          <p:cNvSpPr>
            <a:spLocks noGrp="1"/>
          </p:cNvSpPr>
          <p:nvPr>
            <p:ph type="ftr" sz="quarter" idx="11"/>
          </p:nvPr>
        </p:nvSpPr>
        <p:spPr/>
        <p:txBody>
          <a:bodyPr/>
          <a:lstStyle/>
          <a:p>
            <a:r>
              <a:t>LHAASO Collaboration Meeting</a:t>
            </a:r>
          </a:p>
        </p:txBody>
      </p:sp>
      <p:sp>
        <p:nvSpPr>
          <p:cNvPr id="324" name="灯片编号占位符 5"/>
          <p:cNvSpPr>
            <a:spLocks noGrp="1"/>
          </p:cNvSpPr>
          <p:nvPr>
            <p:ph type="sldNum" sz="quarter" idx="12"/>
          </p:nvPr>
        </p:nvSpPr>
        <p:spPr/>
        <p:txBody>
          <a:bodyPr/>
          <a:lstStyle/>
          <a:p>
            <a:pPr rtl="0"/>
            <a:fld id="{3A98EE3D-8CD1-4C3F-BD1C-C98C9596463C}" type="slidenum">
              <a:rPr lang="en-US" smtClean="0"/>
            </a:fld>
            <a:endParaRPr lang="en-US" dirty="0"/>
          </a:p>
        </p:txBody>
      </p:sp>
      <p:sp>
        <p:nvSpPr>
          <p:cNvPr id="325" name="Rectangle 2"/>
          <p:cNvSpPr>
            <a:spLocks noChangeArrowheads="1"/>
          </p:cNvSpPr>
          <p:nvPr/>
        </p:nvSpPr>
        <p:spPr bwMode="auto">
          <a:xfrm>
            <a:off x="152400" y="152400"/>
            <a:ext cx="92398" cy="523196"/>
          </a:xfrm>
          <a:prstGeom prst="rect">
            <a:avLst/>
          </a:prstGeom>
          <a:solidFill>
            <a:srgbClr val="FFFFFF"/>
          </a:solidFill>
          <a:ln>
            <a:noFill/>
          </a:ln>
          <a:effectLst/>
        </p:spPr>
        <p:txBody>
          <a:bodyPr vert="horz" wrap="none" lIns="0" tIns="45720" rIns="91440" bIns="76176" numCol="1" anchor="t" anchorCtr="0" compatLnSpc="1">
            <a:spAutoFit/>
          </a:bodyPr>
          <a:lstStyle>
            <a:lvl1pPr eaLnBrk="0" fontAlgn="base" hangingPunct="0">
              <a:spcBef>
                <a:spcPct val="0"/>
              </a:spcBef>
              <a:spcAft>
                <a:spcPct val="0"/>
              </a:spcAft>
              <a:defRPr>
                <a:solidFill>
                  <a:schemeClr val="tx1"/>
                </a:solidFill>
                <a:latin typeface="Arial" panose="020B0604020202090204" pitchFamily="34" charset="0"/>
              </a:defRPr>
            </a:lvl1pPr>
            <a:lvl2pPr eaLnBrk="0" fontAlgn="base" hangingPunct="0">
              <a:spcBef>
                <a:spcPct val="0"/>
              </a:spcBef>
              <a:spcAft>
                <a:spcPct val="0"/>
              </a:spcAft>
              <a:defRPr>
                <a:solidFill>
                  <a:schemeClr val="tx1"/>
                </a:solidFill>
                <a:latin typeface="Arial" panose="020B0604020202090204" pitchFamily="34" charset="0"/>
              </a:defRPr>
            </a:lvl2pPr>
            <a:lvl3pPr eaLnBrk="0" fontAlgn="base" hangingPunct="0">
              <a:spcBef>
                <a:spcPct val="0"/>
              </a:spcBef>
              <a:spcAft>
                <a:spcPct val="0"/>
              </a:spcAft>
              <a:defRPr>
                <a:solidFill>
                  <a:schemeClr val="tx1"/>
                </a:solidFill>
                <a:latin typeface="Arial" panose="020B0604020202090204" pitchFamily="34" charset="0"/>
              </a:defRPr>
            </a:lvl3pPr>
            <a:lvl4pPr eaLnBrk="0" fontAlgn="base" hangingPunct="0">
              <a:spcBef>
                <a:spcPct val="0"/>
              </a:spcBef>
              <a:spcAft>
                <a:spcPct val="0"/>
              </a:spcAft>
              <a:defRPr>
                <a:solidFill>
                  <a:schemeClr val="tx1"/>
                </a:solidFill>
                <a:latin typeface="Arial" panose="020B0604020202090204" pitchFamily="34" charset="0"/>
              </a:defRPr>
            </a:lvl4pPr>
            <a:lvl5pPr eaLnBrk="0" fontAlgn="base" hangingPunct="0">
              <a:spcBef>
                <a:spcPct val="0"/>
              </a:spcBef>
              <a:spcAft>
                <a:spcPct val="0"/>
              </a:spcAft>
              <a:defRPr>
                <a:solidFill>
                  <a:schemeClr val="tx1"/>
                </a:solidFill>
                <a:latin typeface="Arial" panose="020B0604020202090204" pitchFamily="34" charset="0"/>
              </a:defRPr>
            </a:lvl5pPr>
            <a:lvl6pPr eaLnBrk="0" fontAlgn="base" hangingPunct="0">
              <a:spcBef>
                <a:spcPct val="0"/>
              </a:spcBef>
              <a:spcAft>
                <a:spcPct val="0"/>
              </a:spcAft>
              <a:defRPr>
                <a:solidFill>
                  <a:schemeClr val="tx1"/>
                </a:solidFill>
                <a:latin typeface="Arial" panose="020B0604020202090204" pitchFamily="34" charset="0"/>
              </a:defRPr>
            </a:lvl6pPr>
            <a:lvl7pPr eaLnBrk="0" fontAlgn="base" hangingPunct="0">
              <a:spcBef>
                <a:spcPct val="0"/>
              </a:spcBef>
              <a:spcAft>
                <a:spcPct val="0"/>
              </a:spcAft>
              <a:defRPr>
                <a:solidFill>
                  <a:schemeClr val="tx1"/>
                </a:solidFill>
                <a:latin typeface="Arial" panose="020B0604020202090204" pitchFamily="34" charset="0"/>
              </a:defRPr>
            </a:lvl7pPr>
            <a:lvl8pPr eaLnBrk="0" fontAlgn="base" hangingPunct="0">
              <a:spcBef>
                <a:spcPct val="0"/>
              </a:spcBef>
              <a:spcAft>
                <a:spcPct val="0"/>
              </a:spcAft>
              <a:defRPr>
                <a:solidFill>
                  <a:schemeClr val="tx1"/>
                </a:solidFill>
                <a:latin typeface="Arial" panose="020B0604020202090204" pitchFamily="34" charset="0"/>
              </a:defRPr>
            </a:lvl8pPr>
            <a:lvl9pPr eaLnBrk="0" fontAlgn="base" hangingPunct="0">
              <a:spcBef>
                <a:spcPct val="0"/>
              </a:spcBef>
              <a:spcAft>
                <a:spcPct val="0"/>
              </a:spcAft>
              <a:defRPr>
                <a:solidFill>
                  <a:schemeClr val="tx1"/>
                </a:solidFill>
                <a:latin typeface="Arial" panose="020B060402020209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br>
              <a:rPr kumimoji="0" lang="zh-CN" altLang="zh-CN" sz="800" b="0" i="0" u="none" strike="noStrike" cap="none" normalizeH="0" baseline="0" dirty="0">
                <a:ln>
                  <a:noFill/>
                </a:ln>
                <a:solidFill>
                  <a:schemeClr val="tx1"/>
                </a:solidFill>
                <a:effectLst/>
                <a:latin typeface="Arial" panose="020B0604020202090204" pitchFamily="34" charset="0"/>
              </a:rPr>
            </a:br>
            <a:endParaRPr kumimoji="0" lang="zh-CN" altLang="zh-CN" sz="1800" b="0" i="0" u="none" strike="noStrike" cap="none" normalizeH="0" baseline="0" dirty="0">
              <a:ln>
                <a:noFill/>
              </a:ln>
              <a:solidFill>
                <a:schemeClr val="tx1"/>
              </a:solidFill>
              <a:effectLst/>
              <a:latin typeface="Arial" panose="020B0604020202090204" pitchFamily="34" charset="0"/>
            </a:endParaRPr>
          </a:p>
        </p:txBody>
      </p:sp>
      <p:sp>
        <p:nvSpPr>
          <p:cNvPr id="326" name="Rectangle 4"/>
          <p:cNvSpPr>
            <a:spLocks noChangeArrowheads="1"/>
          </p:cNvSpPr>
          <p:nvPr/>
        </p:nvSpPr>
        <p:spPr bwMode="auto">
          <a:xfrm>
            <a:off x="0" y="0"/>
            <a:ext cx="92398" cy="692473"/>
          </a:xfrm>
          <a:prstGeom prst="rect">
            <a:avLst/>
          </a:prstGeom>
          <a:solidFill>
            <a:srgbClr val="FFFFFF"/>
          </a:solidFill>
          <a:ln>
            <a:noFill/>
          </a:ln>
          <a:effectLst/>
        </p:spPr>
        <p:txBody>
          <a:bodyPr vert="horz" wrap="none" lIns="0" tIns="45720" rIns="91440" bIns="76176" numCol="1" anchor="t" anchorCtr="0" compatLnSpc="1">
            <a:spAutoFit/>
          </a:bodyPr>
          <a:lstStyle>
            <a:lvl1pPr eaLnBrk="0" fontAlgn="base" hangingPunct="0">
              <a:spcBef>
                <a:spcPct val="0"/>
              </a:spcBef>
              <a:spcAft>
                <a:spcPct val="0"/>
              </a:spcAft>
              <a:defRPr>
                <a:solidFill>
                  <a:schemeClr val="tx1"/>
                </a:solidFill>
                <a:latin typeface="Arial" panose="020B0604020202090204" pitchFamily="34" charset="0"/>
              </a:defRPr>
            </a:lvl1pPr>
            <a:lvl2pPr eaLnBrk="0" fontAlgn="base" hangingPunct="0">
              <a:spcBef>
                <a:spcPct val="0"/>
              </a:spcBef>
              <a:spcAft>
                <a:spcPct val="0"/>
              </a:spcAft>
              <a:defRPr>
                <a:solidFill>
                  <a:schemeClr val="tx1"/>
                </a:solidFill>
                <a:latin typeface="Arial" panose="020B0604020202090204" pitchFamily="34" charset="0"/>
              </a:defRPr>
            </a:lvl2pPr>
            <a:lvl3pPr eaLnBrk="0" fontAlgn="base" hangingPunct="0">
              <a:spcBef>
                <a:spcPct val="0"/>
              </a:spcBef>
              <a:spcAft>
                <a:spcPct val="0"/>
              </a:spcAft>
              <a:defRPr>
                <a:solidFill>
                  <a:schemeClr val="tx1"/>
                </a:solidFill>
                <a:latin typeface="Arial" panose="020B0604020202090204" pitchFamily="34" charset="0"/>
              </a:defRPr>
            </a:lvl3pPr>
            <a:lvl4pPr eaLnBrk="0" fontAlgn="base" hangingPunct="0">
              <a:spcBef>
                <a:spcPct val="0"/>
              </a:spcBef>
              <a:spcAft>
                <a:spcPct val="0"/>
              </a:spcAft>
              <a:defRPr>
                <a:solidFill>
                  <a:schemeClr val="tx1"/>
                </a:solidFill>
                <a:latin typeface="Arial" panose="020B0604020202090204" pitchFamily="34" charset="0"/>
              </a:defRPr>
            </a:lvl4pPr>
            <a:lvl5pPr eaLnBrk="0" fontAlgn="base" hangingPunct="0">
              <a:spcBef>
                <a:spcPct val="0"/>
              </a:spcBef>
              <a:spcAft>
                <a:spcPct val="0"/>
              </a:spcAft>
              <a:defRPr>
                <a:solidFill>
                  <a:schemeClr val="tx1"/>
                </a:solidFill>
                <a:latin typeface="Arial" panose="020B0604020202090204" pitchFamily="34" charset="0"/>
              </a:defRPr>
            </a:lvl5pPr>
            <a:lvl6pPr eaLnBrk="0" fontAlgn="base" hangingPunct="0">
              <a:spcBef>
                <a:spcPct val="0"/>
              </a:spcBef>
              <a:spcAft>
                <a:spcPct val="0"/>
              </a:spcAft>
              <a:defRPr>
                <a:solidFill>
                  <a:schemeClr val="tx1"/>
                </a:solidFill>
                <a:latin typeface="Arial" panose="020B0604020202090204" pitchFamily="34" charset="0"/>
              </a:defRPr>
            </a:lvl6pPr>
            <a:lvl7pPr eaLnBrk="0" fontAlgn="base" hangingPunct="0">
              <a:spcBef>
                <a:spcPct val="0"/>
              </a:spcBef>
              <a:spcAft>
                <a:spcPct val="0"/>
              </a:spcAft>
              <a:defRPr>
                <a:solidFill>
                  <a:schemeClr val="tx1"/>
                </a:solidFill>
                <a:latin typeface="Arial" panose="020B0604020202090204" pitchFamily="34" charset="0"/>
              </a:defRPr>
            </a:lvl7pPr>
            <a:lvl8pPr eaLnBrk="0" fontAlgn="base" hangingPunct="0">
              <a:spcBef>
                <a:spcPct val="0"/>
              </a:spcBef>
              <a:spcAft>
                <a:spcPct val="0"/>
              </a:spcAft>
              <a:defRPr>
                <a:solidFill>
                  <a:schemeClr val="tx1"/>
                </a:solidFill>
                <a:latin typeface="Arial" panose="020B0604020202090204" pitchFamily="34" charset="0"/>
              </a:defRPr>
            </a:lvl8pPr>
            <a:lvl9pPr eaLnBrk="0" fontAlgn="base" hangingPunct="0">
              <a:spcBef>
                <a:spcPct val="0"/>
              </a:spcBef>
              <a:spcAft>
                <a:spcPct val="0"/>
              </a:spcAft>
              <a:defRPr>
                <a:solidFill>
                  <a:schemeClr val="tx1"/>
                </a:solidFill>
                <a:latin typeface="Arial" panose="020B0604020202090204" pitchFamily="34" charset="0"/>
              </a:defRPr>
            </a:lvl9pPr>
          </a:lstStyle>
          <a:p>
            <a:pPr marL="0" marR="0" lvl="0" indent="0" algn="l" defTabSz="914400" rtl="0" eaLnBrk="0" fontAlgn="t" latinLnBrk="0" hangingPunct="0">
              <a:lnSpc>
                <a:spcPct val="100000"/>
              </a:lnSpc>
              <a:spcBef>
                <a:spcPct val="0"/>
              </a:spcBef>
              <a:spcAft>
                <a:spcPct val="0"/>
              </a:spcAft>
              <a:buClrTx/>
              <a:buSzTx/>
              <a:buFontTx/>
              <a:buNone/>
            </a:pPr>
            <a:endParaRPr kumimoji="0" lang="zh-CN" altLang="zh-CN" sz="1100" b="0" i="0" u="none" strike="noStrike" cap="none" normalizeH="0" baseline="0" dirty="0">
              <a:ln>
                <a:noFill/>
              </a:ln>
              <a:solidFill>
                <a:srgbClr val="5D5D5D"/>
              </a:solidFill>
              <a:effectLst/>
              <a:latin typeface="Arial" panose="020B0604020202090204" pitchFamily="34" charset="0"/>
              <a:ea typeface="Helvetica Neue" panose="02000503000000020004"/>
            </a:endParaRPr>
          </a:p>
          <a:p>
            <a:pPr marL="0" marR="0" lvl="0" indent="0" algn="l" defTabSz="914400" rtl="0" eaLnBrk="0" fontAlgn="base" latinLnBrk="0" hangingPunct="0">
              <a:lnSpc>
                <a:spcPct val="100000"/>
              </a:lnSpc>
              <a:spcBef>
                <a:spcPct val="0"/>
              </a:spcBef>
              <a:spcAft>
                <a:spcPct val="0"/>
              </a:spcAft>
              <a:buClrTx/>
              <a:buSzTx/>
              <a:buFontTx/>
              <a:buNone/>
            </a:pPr>
            <a:br>
              <a:rPr kumimoji="0" lang="zh-CN" altLang="zh-CN" sz="800" b="0" i="0" u="none" strike="noStrike" cap="none" normalizeH="0" baseline="0" dirty="0">
                <a:ln>
                  <a:noFill/>
                </a:ln>
                <a:solidFill>
                  <a:schemeClr val="tx1"/>
                </a:solidFill>
                <a:effectLst/>
                <a:latin typeface="Arial" panose="020B0604020202090204" pitchFamily="34" charset="0"/>
              </a:rPr>
            </a:br>
            <a:endParaRPr kumimoji="0" lang="zh-CN" altLang="zh-CN" sz="1800" b="0" i="0" u="none" strike="noStrike" cap="none" normalizeH="0" baseline="0" dirty="0">
              <a:ln>
                <a:noFill/>
              </a:ln>
              <a:solidFill>
                <a:schemeClr val="tx1"/>
              </a:solidFill>
              <a:effectLst/>
              <a:latin typeface="Arial" panose="020B0604020202090204" pitchFamily="34" charset="0"/>
            </a:endParaRPr>
          </a:p>
        </p:txBody>
      </p:sp>
    </p:spTree>
  </p:cSld>
  <p:clrMapOvr>
    <a:masterClrMapping/>
  </p:clrMapOvr>
  <p:transition/>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21852</Words>
  <Application>WPS Writer</Application>
  <PresentationFormat/>
  <Paragraphs>628</Paragraphs>
  <Slides>32</Slides>
  <Notes>0</Notes>
  <HiddenSlides>0</HiddenSlides>
  <MMClips>0</MMClips>
  <ScaleCrop>false</ScaleCrop>
  <HeadingPairs>
    <vt:vector size="6" baseType="variant">
      <vt:variant>
        <vt:lpstr>已用的字体</vt:lpstr>
      </vt:variant>
      <vt:variant>
        <vt:i4>65</vt:i4>
      </vt:variant>
      <vt:variant>
        <vt:lpstr>主题</vt:lpstr>
      </vt:variant>
      <vt:variant>
        <vt:i4>1</vt:i4>
      </vt:variant>
      <vt:variant>
        <vt:lpstr>幻灯片标题</vt:lpstr>
      </vt:variant>
      <vt:variant>
        <vt:i4>32</vt:i4>
      </vt:variant>
    </vt:vector>
  </HeadingPairs>
  <TitlesOfParts>
    <vt:vector size="98" baseType="lpstr">
      <vt:lpstr>Arial</vt:lpstr>
      <vt:lpstr>SimSun</vt:lpstr>
      <vt:lpstr>Wingdings</vt:lpstr>
      <vt:lpstr>Microsoft YaHei UI</vt:lpstr>
      <vt:lpstr>苹方-简</vt:lpstr>
      <vt:lpstr>Wingdings 2</vt:lpstr>
      <vt:lpstr>等线</vt:lpstr>
      <vt:lpstr>汉仪中等线KW</vt:lpstr>
      <vt:lpstr>Times New Roman</vt:lpstr>
      <vt:lpstr>Times New Roman</vt:lpstr>
      <vt:lpstr>Helvetica Neue</vt:lpstr>
      <vt:lpstr>AdvOT483a8203</vt:lpstr>
      <vt:lpstr>Thonburi</vt:lpstr>
      <vt:lpstr>MyriadPro-SemiCn</vt:lpstr>
      <vt:lpstr>SimSun</vt:lpstr>
      <vt:lpstr>TimesNewRomanPS-BoldMT</vt:lpstr>
      <vt:lpstr>TimesNewRomanPSMT</vt:lpstr>
      <vt:lpstr>CMR17</vt:lpstr>
      <vt:lpstr>NimbusRomNo9L-Regu</vt:lpstr>
      <vt:lpstr>NimbusSanL-Bold</vt:lpstr>
      <vt:lpstr>CMBX10</vt:lpstr>
      <vt:lpstr>华文中宋</vt:lpstr>
      <vt:lpstr>PingFangSC-Light</vt:lpstr>
      <vt:lpstr>ElsevierSans</vt:lpstr>
      <vt:lpstr>Franklin Gothic Book</vt:lpstr>
      <vt:lpstr>Microsoft YaHei</vt:lpstr>
      <vt:lpstr>汉仪旗黑</vt:lpstr>
      <vt:lpstr>Arial Unicode MS</vt:lpstr>
      <vt:lpstr>Calibri</vt:lpstr>
      <vt:lpstr>Helvetica Neue</vt:lpstr>
      <vt:lpstr>SFBX1200</vt:lpstr>
      <vt:lpstr>CMBX12</vt:lpstr>
      <vt:lpstr>CMSY8</vt:lpstr>
      <vt:lpstr>NimbusRomNo9L-Medi</vt:lpstr>
      <vt:lpstr>CMSY10</vt:lpstr>
      <vt:lpstr>rtxb</vt:lpstr>
      <vt:lpstr>SimHei</vt:lpstr>
      <vt:lpstr>汉仪中黑KW</vt:lpstr>
      <vt:lpstr>楷体_GB2312</vt:lpstr>
      <vt:lpstr>汉仪书宋二KW</vt:lpstr>
      <vt:lpstr>汉仪楷体简</vt:lpstr>
      <vt:lpstr>AdvOT483a8203</vt:lpstr>
      <vt:lpstr>CMBX10</vt:lpstr>
      <vt:lpstr>CMBX12</vt:lpstr>
      <vt:lpstr>CMR17</vt:lpstr>
      <vt:lpstr>CMSY10</vt:lpstr>
      <vt:lpstr>CMSY8</vt:lpstr>
      <vt:lpstr>ElsevierSans</vt:lpstr>
      <vt:lpstr>Microsoft YaHei UI</vt:lpstr>
      <vt:lpstr>MyriadPro-SemiCn</vt:lpstr>
      <vt:lpstr>NimbusRomNo9L-Medi</vt:lpstr>
      <vt:lpstr>NimbusRomNo9L-Regu</vt:lpstr>
      <vt:lpstr>NimbusSanL-Bold</vt:lpstr>
      <vt:lpstr>SFBX1200</vt:lpstr>
      <vt:lpstr>SimHei</vt:lpstr>
      <vt:lpstr>SimSun</vt:lpstr>
      <vt:lpstr>TimesNewRomanPS-BoldMT</vt:lpstr>
      <vt:lpstr>TimesNewRomanPSMT</vt:lpstr>
      <vt:lpstr>Wingdings 2</vt:lpstr>
      <vt:lpstr>rtxb</vt:lpstr>
      <vt:lpstr>华文中宋</vt:lpstr>
      <vt:lpstr>楷体_GB2312</vt:lpstr>
      <vt:lpstr>等线</vt:lpstr>
      <vt:lpstr>宋体-简</vt:lpstr>
      <vt:lpstr>SimSun</vt:lpstr>
      <vt:lpstr>DividendVTI</vt:lpstr>
      <vt:lpstr>Report of the Publication Committee</vt:lpstr>
      <vt:lpstr>PowerPoint 演示文稿</vt:lpstr>
      <vt:lpstr>ADS Library https://ui.adsabs.harvard.edu/user/libraries/MX-IK-lmT0iMB5rIy7XeFQ</vt:lpstr>
      <vt:lpstr>PowerPoint 演示文稿</vt:lpstr>
      <vt:lpstr>LHAASO Manuscripts</vt:lpstr>
      <vt:lpstr>LHAASO Manuscripts</vt:lpstr>
      <vt:lpstr>LHAASO Manuscripts</vt:lpstr>
      <vt:lpstr>LHAASO Manuscripts</vt:lpstr>
      <vt:lpstr>LHAASO Manuscripts</vt:lpstr>
      <vt:lpstr>LHAASO Manuscripts</vt:lpstr>
      <vt:lpstr>LHAASO Manuscripts</vt:lpstr>
      <vt:lpstr>LHAASO Manuscripts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of the Publication Committee</dc:title>
  <dc:creator/>
  <cp:lastModifiedBy>64</cp:lastModifiedBy>
  <cp:revision>2</cp:revision>
  <dcterms:created xsi:type="dcterms:W3CDTF">2026-04-25T14:49:48Z</dcterms:created>
  <dcterms:modified xsi:type="dcterms:W3CDTF">2026-04-25T14:49:48Z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05A60AB99623466892A782E3C129C1FD_12</vt:lpwstr>
  </property>
  <property fmtid="{D5CDD505-2E9C-101B-9397-08002B2CF9AE}" pid="3" name="KSOProductBuildVer">
    <vt:lpwstr>1033-12.1.23141.23141</vt:lpwstr>
  </property>
</Properties>
</file>