
<file path=[Content_Types].xml><?xml version="1.0" encoding="utf-8"?>
<Types xmlns="http://schemas.openxmlformats.org/package/2006/content-types">
  <Default Extension="xml" ContentType="application/xml"/>
  <Default Extension="jpeg" ContentType="image/jpeg"/>
  <Default Extension="JPG" ContentType="image/.jpg"/>
  <Default Extension="png" ContentType="image/png"/>
  <Default Extension="wdp" ContentType="image/vnd.ms-photo"/>
  <Default Extension="gif" ContentType="image/gif"/>
  <Default Extension="rels" ContentType="application/vnd.openxmlformats-package.relationships+xml"/>
  <Override PartName="/customXml/itemProps17.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8.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332" r:id="rId3"/>
    <p:sldId id="4299" r:id="rId5"/>
    <p:sldId id="4293" r:id="rId6"/>
    <p:sldId id="4335" r:id="rId7"/>
    <p:sldId id="4342" r:id="rId8"/>
    <p:sldId id="4294" r:id="rId9"/>
    <p:sldId id="4337" r:id="rId10"/>
    <p:sldId id="4338" r:id="rId11"/>
    <p:sldId id="4295" r:id="rId12"/>
    <p:sldId id="4339" r:id="rId13"/>
    <p:sldId id="4345" r:id="rId14"/>
    <p:sldId id="4340" r:id="rId15"/>
    <p:sldId id="4333" r:id="rId16"/>
    <p:sldId id="4341" r:id="rId17"/>
    <p:sldId id="4285" r:id="rId18"/>
  </p:sldIdLst>
  <p:sldSz cx="12192000" cy="6858000"/>
  <p:notesSz cx="6858000" cy="9144000"/>
  <p:custDataLst>
    <p:tags r:id="rId2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145CC3CF-E644-4465-A7C6-AEEA48003549}">
          <p14:sldIdLst>
            <p14:sldId id="4332"/>
          </p14:sldIdLst>
        </p14:section>
        <p14:section name="目录" id="{9D787302-161E-4F2C-8C0B-3225F6C8989A}">
          <p14:sldIdLst>
            <p14:sldId id="4299"/>
          </p14:sldIdLst>
        </p14:section>
        <p14:section name="标题页" id="{CAFD225A-9477-49B3-8F4B-1A028784924A}">
          <p14:sldIdLst>
            <p14:sldId id="4293"/>
            <p14:sldId id="4335"/>
            <p14:sldId id="4342"/>
            <p14:sldId id="4294"/>
            <p14:sldId id="4337"/>
            <p14:sldId id="4338"/>
            <p14:sldId id="4295"/>
            <p14:sldId id="4339"/>
            <p14:sldId id="4345"/>
            <p14:sldId id="4340"/>
            <p14:sldId id="4333"/>
            <p14:sldId id="4341"/>
          </p14:sldIdLst>
        </p14:section>
        <p14:section name="内页" id="{DA247B06-3869-48B6-ACBD-F1324A0CE628}">
          <p14:sldIdLst/>
        </p14:section>
        <p14:section name="结束页" id="{0DD37F36-7149-4CFA-B4A1-8AD2980B95EB}">
          <p14:sldIdLst>
            <p14:sldId id="4285"/>
          </p14:sldIdLst>
        </p14:section>
        <p14:section name="规范设计" id="{A251EC3D-ACA9-4715-A359-357F4F6D0ED8}">
          <p14:sldIdLst/>
        </p14:section>
      </p14:sectionLst>
    </p:ext>
    <p:ext uri="{EFAFB233-063F-42B5-8137-9DF3F51BA10A}">
      <p15:sldGuideLst xmlns:p15="http://schemas.microsoft.com/office/powerpoint/2012/main">
        <p15:guide id="1" orient="horz" pos="2228" userDrawn="1">
          <p15:clr>
            <a:srgbClr val="A4A3A4"/>
          </p15:clr>
        </p15:guide>
        <p15:guide id="2" pos="3856" userDrawn="1">
          <p15:clr>
            <a:srgbClr val="A4A3A4"/>
          </p15:clr>
        </p15:guide>
        <p15:guide id="3" orient="horz" pos="80" userDrawn="1">
          <p15:clr>
            <a:srgbClr val="A4A3A4"/>
          </p15:clr>
        </p15:guide>
        <p15:guide id="4" orient="horz" pos="4188" userDrawn="1">
          <p15:clr>
            <a:srgbClr val="A4A3A4"/>
          </p15:clr>
        </p15:guide>
        <p15:guide id="5" pos="350" userDrawn="1">
          <p15:clr>
            <a:srgbClr val="A4A3A4"/>
          </p15:clr>
        </p15:guide>
        <p15:guide id="6" pos="7328" userDrawn="1">
          <p15:clr>
            <a:srgbClr val="A4A3A4"/>
          </p15:clr>
        </p15:guide>
        <p15:guide id="7" orient="horz" pos="352" userDrawn="1">
          <p15:clr>
            <a:srgbClr val="A4A3A4"/>
          </p15:clr>
        </p15:guide>
        <p15:guide id="8" orient="horz" pos="729" userDrawn="1">
          <p15:clr>
            <a:srgbClr val="A4A3A4"/>
          </p15:clr>
        </p15:guide>
        <p15:guide id="9" orient="horz" pos="395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098"/>
    <a:srgbClr val="2461A2"/>
    <a:srgbClr val="3B6D98"/>
    <a:srgbClr val="1D87AE"/>
    <a:srgbClr val="C9151E"/>
    <a:srgbClr val="204DA0"/>
    <a:srgbClr val="1B4B77"/>
    <a:srgbClr val="BDBEDD"/>
    <a:srgbClr val="FED201"/>
    <a:srgbClr val="003A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88" autoAdjust="0"/>
    <p:restoredTop sz="94660"/>
  </p:normalViewPr>
  <p:slideViewPr>
    <p:cSldViewPr snapToGrid="0" showGuides="1">
      <p:cViewPr varScale="1">
        <p:scale>
          <a:sx n="52" d="100"/>
          <a:sy n="52" d="100"/>
        </p:scale>
        <p:origin x="979" y="29"/>
      </p:cViewPr>
      <p:guideLst>
        <p:guide orient="horz" pos="2228"/>
        <p:guide pos="3856"/>
        <p:guide orient="horz" pos="80"/>
        <p:guide orient="horz" pos="4188"/>
        <p:guide pos="350"/>
        <p:guide pos="7328"/>
        <p:guide orient="horz" pos="352"/>
        <p:guide orient="horz" pos="729"/>
        <p:guide orient="horz" pos="395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4" Type="http://schemas.openxmlformats.org/officeDocument/2006/relationships/tags" Target="tags/tag18.xml"/><Relationship Id="rId23" Type="http://schemas.openxmlformats.org/officeDocument/2006/relationships/customXml" Target="../customXml/item1.xml"/><Relationship Id="rId22" Type="http://schemas.openxmlformats.org/officeDocument/2006/relationships/customXmlProps" Target="../customXml/itemProps17.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792297-C2FA-4915-A6DF-7403313DA9D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F781E-FD6B-4A3A-9206-2EE3CC68D7F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24"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9" name="图片占位符 1"/>
          <p:cNvSpPr>
            <a:spLocks noGrp="1"/>
          </p:cNvSpPr>
          <p:nvPr>
            <p:ph type="pic" idx="11" hasCustomPrompt="1"/>
          </p:nvPr>
        </p:nvSpPr>
        <p:spPr>
          <a:xfrm>
            <a:off x="1054101" y="1916642"/>
            <a:ext cx="4542217" cy="3568065"/>
          </a:xfrm>
          <a:ln>
            <a:noFill/>
          </a:ln>
          <a:effectLst>
            <a:outerShdw blurRad="190500" algn="tl" rotWithShape="0">
              <a:srgbClr val="000000">
                <a:alpha val="70000"/>
              </a:srgbClr>
            </a:outerShdw>
          </a:effectLst>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Char char="•"/>
              <a:defRPr lang="zh-CN" altLang="en-US" sz="2800" kern="1200" dirty="0">
                <a:solidFill>
                  <a:schemeClr val="tx1"/>
                </a:solidFill>
                <a:latin typeface="微软雅黑" panose="020B0503020204020204" pitchFamily="34" charset="-122"/>
                <a:ea typeface="微软雅黑" panose="020B0503020204020204" pitchFamily="34" charset="-122"/>
                <a:cs typeface="+mn-cs"/>
              </a:defRPr>
            </a:lvl1pPr>
          </a:lstStyle>
          <a:p>
            <a:r>
              <a:rPr lang="zh-CN" altLang="en-US" dirty="0"/>
              <a:t>单击此处修改图片</a:t>
            </a:r>
            <a:endParaRPr lang="zh-CN" altLang="en-US" dirty="0"/>
          </a:p>
        </p:txBody>
      </p:sp>
      <p:grpSp>
        <p:nvGrpSpPr>
          <p:cNvPr id="19" name="组合 18"/>
          <p:cNvGrpSpPr/>
          <p:nvPr userDrawn="1"/>
        </p:nvGrpSpPr>
        <p:grpSpPr>
          <a:xfrm>
            <a:off x="640466" y="867990"/>
            <a:ext cx="2433027" cy="0"/>
            <a:chOff x="7460343" y="1311756"/>
            <a:chExt cx="2433027" cy="0"/>
          </a:xfrm>
        </p:grpSpPr>
        <p:cxnSp>
          <p:nvCxnSpPr>
            <p:cNvPr id="20" name="直接连接符 19"/>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21" name="直接连接符 20"/>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22" name="文本占位符 27"/>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4"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grpSp>
        <p:nvGrpSpPr>
          <p:cNvPr id="134" name="组合 133"/>
          <p:cNvGrpSpPr/>
          <p:nvPr userDrawn="1"/>
        </p:nvGrpSpPr>
        <p:grpSpPr>
          <a:xfrm>
            <a:off x="344806" y="413219"/>
            <a:ext cx="209867" cy="209867"/>
            <a:chOff x="344806" y="413219"/>
            <a:chExt cx="209867" cy="209867"/>
          </a:xfrm>
        </p:grpSpPr>
        <p:sp>
          <p:nvSpPr>
            <p:cNvPr id="136" name="椭圆 135"/>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椭圆 136"/>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5" name="组合 134"/>
          <p:cNvGrpSpPr/>
          <p:nvPr userDrawn="1"/>
        </p:nvGrpSpPr>
        <p:grpSpPr>
          <a:xfrm>
            <a:off x="9873615" y="287906"/>
            <a:ext cx="1878330" cy="479314"/>
            <a:chOff x="-11865182" y="9433072"/>
            <a:chExt cx="35916977" cy="9165313"/>
          </a:xfrm>
          <a:solidFill>
            <a:srgbClr val="004098"/>
          </a:solidFill>
        </p:grpSpPr>
        <p:sp>
          <p:nvSpPr>
            <p:cNvPr id="138" name="任意多边形: 形状 137"/>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9" name="图片占位符 1"/>
          <p:cNvSpPr>
            <a:spLocks noGrp="1"/>
          </p:cNvSpPr>
          <p:nvPr>
            <p:ph type="pic" idx="11" hasCustomPrompt="1"/>
          </p:nvPr>
        </p:nvSpPr>
        <p:spPr>
          <a:xfrm>
            <a:off x="977935" y="1396022"/>
            <a:ext cx="1960330" cy="1957820"/>
          </a:xfrm>
        </p:spPr>
        <p:txBody>
          <a:bodyPr vert="horz" lIns="91440" tIns="45720" rIns="91440" bIns="45720" rtlCol="0" anchor="ctr">
            <a:normAutofit/>
          </a:bodyPr>
          <a:lstStyle>
            <a:lvl1pPr>
              <a:defRPr lang="zh-CN" altLang="en-US" sz="2000"/>
            </a:lvl1pPr>
          </a:lstStyle>
          <a:p>
            <a:pPr lvl="0" algn="ctr"/>
            <a:r>
              <a:rPr lang="zh-CN" altLang="en-US" dirty="0"/>
              <a:t>单击修改图片</a:t>
            </a:r>
            <a:endParaRPr lang="zh-CN" altLang="en-US" dirty="0"/>
          </a:p>
        </p:txBody>
      </p:sp>
      <p:sp>
        <p:nvSpPr>
          <p:cNvPr id="10" name="图片占位符 2"/>
          <p:cNvSpPr>
            <a:spLocks noGrp="1"/>
          </p:cNvSpPr>
          <p:nvPr>
            <p:ph type="pic" sz="quarter" idx="12" hasCustomPrompt="1"/>
          </p:nvPr>
        </p:nvSpPr>
        <p:spPr>
          <a:xfrm>
            <a:off x="3741006" y="1396022"/>
            <a:ext cx="1951941" cy="1957820"/>
          </a:xfrm>
          <a:prstGeom prst="rect">
            <a:avLst/>
          </a:prstGeom>
        </p:spPr>
        <p:txBody>
          <a:bodyPr vert="horz" lIns="91440" tIns="45720" rIns="91440" bIns="45720" rtlCol="0" anchor="ctr">
            <a:normAutofit/>
          </a:bodyPr>
          <a:lstStyle>
            <a:lvl1pPr>
              <a:defRPr lang="zh-CN" altLang="en-US" sz="2000"/>
            </a:lvl1pPr>
          </a:lstStyle>
          <a:p>
            <a:pPr lvl="0" algn="ctr"/>
            <a:r>
              <a:rPr lang="zh-CN" altLang="en-US" dirty="0"/>
              <a:t>单击修改图片</a:t>
            </a:r>
            <a:endParaRPr lang="zh-CN" altLang="en-US" dirty="0"/>
          </a:p>
        </p:txBody>
      </p:sp>
      <p:sp>
        <p:nvSpPr>
          <p:cNvPr id="11" name="图片占位符 3"/>
          <p:cNvSpPr>
            <a:spLocks noGrp="1"/>
          </p:cNvSpPr>
          <p:nvPr>
            <p:ph type="pic" sz="quarter" idx="13" hasCustomPrompt="1"/>
          </p:nvPr>
        </p:nvSpPr>
        <p:spPr>
          <a:xfrm>
            <a:off x="6495686" y="1396022"/>
            <a:ext cx="1957818" cy="1957818"/>
          </a:xfrm>
          <a:prstGeom prst="rect">
            <a:avLst/>
          </a:prstGeom>
        </p:spPr>
        <p:txBody>
          <a:bodyPr vert="horz" lIns="91440" tIns="45720" rIns="91440" bIns="45720" rtlCol="0" anchor="ctr">
            <a:normAutofit/>
          </a:bodyPr>
          <a:lstStyle>
            <a:lvl1pPr>
              <a:defRPr lang="zh-CN" altLang="en-US" sz="2000"/>
            </a:lvl1pPr>
          </a:lstStyle>
          <a:p>
            <a:pPr lvl="0" algn="ctr"/>
            <a:r>
              <a:rPr lang="zh-CN" altLang="en-US" dirty="0"/>
              <a:t>单击修改图片</a:t>
            </a:r>
            <a:endParaRPr lang="zh-CN" altLang="en-US" dirty="0"/>
          </a:p>
        </p:txBody>
      </p:sp>
      <p:sp>
        <p:nvSpPr>
          <p:cNvPr id="12" name="图片占位符 4"/>
          <p:cNvSpPr>
            <a:spLocks noGrp="1"/>
          </p:cNvSpPr>
          <p:nvPr>
            <p:ph type="pic" sz="quarter" idx="14" hasCustomPrompt="1"/>
          </p:nvPr>
        </p:nvSpPr>
        <p:spPr>
          <a:xfrm>
            <a:off x="9256243" y="1396022"/>
            <a:ext cx="1957820" cy="1957820"/>
          </a:xfrm>
          <a:prstGeom prst="rect">
            <a:avLst/>
          </a:prstGeom>
        </p:spPr>
        <p:txBody>
          <a:bodyPr vert="horz" lIns="91440" tIns="45720" rIns="91440" bIns="45720" rtlCol="0" anchor="ctr">
            <a:normAutofit/>
          </a:bodyPr>
          <a:lstStyle>
            <a:lvl1pPr>
              <a:defRPr lang="zh-CN" altLang="en-US" sz="2000"/>
            </a:lvl1pPr>
          </a:lstStyle>
          <a:p>
            <a:pPr lvl="0" algn="ctr"/>
            <a:r>
              <a:rPr lang="zh-CN" altLang="en-US" dirty="0"/>
              <a:t>单击修改图片</a:t>
            </a:r>
            <a:endParaRPr lang="zh-CN" altLang="en-US" dirty="0"/>
          </a:p>
        </p:txBody>
      </p:sp>
      <p:grpSp>
        <p:nvGrpSpPr>
          <p:cNvPr id="22" name="组合 21"/>
          <p:cNvGrpSpPr/>
          <p:nvPr userDrawn="1"/>
        </p:nvGrpSpPr>
        <p:grpSpPr>
          <a:xfrm>
            <a:off x="640466" y="867990"/>
            <a:ext cx="2433027" cy="0"/>
            <a:chOff x="7460343" y="1311756"/>
            <a:chExt cx="2433027" cy="0"/>
          </a:xfrm>
        </p:grpSpPr>
        <p:cxnSp>
          <p:nvCxnSpPr>
            <p:cNvPr id="23" name="直接连接符 22"/>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26" name="直接连接符 25"/>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27" name="文本占位符 27"/>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7"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grpSp>
        <p:nvGrpSpPr>
          <p:cNvPr id="137" name="组合 136"/>
          <p:cNvGrpSpPr/>
          <p:nvPr userDrawn="1"/>
        </p:nvGrpSpPr>
        <p:grpSpPr>
          <a:xfrm>
            <a:off x="344806" y="413219"/>
            <a:ext cx="209867" cy="209867"/>
            <a:chOff x="344806" y="413219"/>
            <a:chExt cx="209867" cy="209867"/>
          </a:xfrm>
        </p:grpSpPr>
        <p:sp>
          <p:nvSpPr>
            <p:cNvPr id="139" name="椭圆 138"/>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8" name="组合 137"/>
          <p:cNvGrpSpPr/>
          <p:nvPr userDrawn="1"/>
        </p:nvGrpSpPr>
        <p:grpSpPr>
          <a:xfrm>
            <a:off x="9873615" y="287906"/>
            <a:ext cx="1878330" cy="479314"/>
            <a:chOff x="-11865182" y="9433072"/>
            <a:chExt cx="35916977" cy="9165313"/>
          </a:xfrm>
          <a:solidFill>
            <a:srgbClr val="004098"/>
          </a:solidFill>
        </p:grpSpPr>
        <p:sp>
          <p:nvSpPr>
            <p:cNvPr id="141" name="任意多边形: 形状 140"/>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任意多边形: 形状 233"/>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5" name="任意多边形: 形状 234"/>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9" name="文本占位符 2"/>
          <p:cNvSpPr>
            <a:spLocks noGrp="1"/>
          </p:cNvSpPr>
          <p:nvPr>
            <p:ph type="body" sz="quarter" idx="11" hasCustomPrompt="1"/>
          </p:nvPr>
        </p:nvSpPr>
        <p:spPr>
          <a:xfrm>
            <a:off x="554673" y="1157970"/>
            <a:ext cx="9056687" cy="381629"/>
          </a:xfrm>
        </p:spPr>
        <p:txBody>
          <a:bodyPr vert="horz" lIns="91440" tIns="45720" rIns="91440" bIns="45720" rtlCol="0" anchor="ctr">
            <a:normAutofit/>
          </a:bodyPr>
          <a:lstStyle>
            <a:lvl1pPr>
              <a:defRPr lang="zh-CN" altLang="en-US" sz="2000" b="1" dirty="0" smtClean="0">
                <a:solidFill>
                  <a:schemeClr val="tx1">
                    <a:lumMod val="75000"/>
                    <a:lumOff val="25000"/>
                  </a:schemeClr>
                </a:solidFill>
                <a:cs typeface="+mn-ea"/>
              </a:defRPr>
            </a:lvl1pPr>
          </a:lstStyle>
          <a:p>
            <a:pPr marL="342900" marR="0" lvl="0" indent="-342900" fontAlgn="auto">
              <a:spcBef>
                <a:spcPct val="0"/>
              </a:spcBef>
              <a:spcAft>
                <a:spcPts val="0"/>
              </a:spcAft>
              <a:buClrTx/>
              <a:buSzTx/>
            </a:pPr>
            <a:r>
              <a:rPr lang="zh-CN" altLang="en-US" dirty="0"/>
              <a:t>单击此处输入本页的结论单击此处输入本页的结论单击此处输入本页的结论</a:t>
            </a:r>
            <a:endParaRPr lang="zh-CN" altLang="en-US" dirty="0"/>
          </a:p>
        </p:txBody>
      </p:sp>
      <p:sp>
        <p:nvSpPr>
          <p:cNvPr id="10" name="图片占位符 1"/>
          <p:cNvSpPr>
            <a:spLocks noGrp="1"/>
          </p:cNvSpPr>
          <p:nvPr>
            <p:ph type="pic" sz="quarter" idx="12" hasCustomPrompt="1"/>
          </p:nvPr>
        </p:nvSpPr>
        <p:spPr>
          <a:xfrm>
            <a:off x="6291124" y="1821181"/>
            <a:ext cx="3733535" cy="3733535"/>
          </a:xfrm>
          <a:prstGeom prst="rect">
            <a:avLst/>
          </a:prstGeom>
        </p:spPr>
        <p:txBody>
          <a:bodyPr vert="horz" lIns="91440" tIns="45720" rIns="91440" bIns="45720" rtlCol="0" anchor="ctr">
            <a:normAutofit/>
          </a:bodyPr>
          <a:lstStyle>
            <a:lvl1pPr>
              <a:defRPr lang="zh-CN" altLang="en-US"/>
            </a:lvl1pPr>
          </a:lstStyle>
          <a:p>
            <a:pPr lvl="0" algn="ctr"/>
            <a:r>
              <a:rPr lang="zh-CN" altLang="en-US" dirty="0"/>
              <a:t>单击此处修改图片</a:t>
            </a:r>
            <a:endParaRPr lang="zh-CN" altLang="en-US" dirty="0"/>
          </a:p>
        </p:txBody>
      </p:sp>
      <p:grpSp>
        <p:nvGrpSpPr>
          <p:cNvPr id="20" name="组合 19"/>
          <p:cNvGrpSpPr/>
          <p:nvPr userDrawn="1"/>
        </p:nvGrpSpPr>
        <p:grpSpPr>
          <a:xfrm>
            <a:off x="640466" y="867990"/>
            <a:ext cx="2433027" cy="0"/>
            <a:chOff x="7460343" y="1311756"/>
            <a:chExt cx="2433027" cy="0"/>
          </a:xfrm>
        </p:grpSpPr>
        <p:cxnSp>
          <p:nvCxnSpPr>
            <p:cNvPr id="21" name="直接连接符 20"/>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22" name="直接连接符 21"/>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23" name="文本占位符 27"/>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5"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grpSp>
        <p:nvGrpSpPr>
          <p:cNvPr id="135" name="组合 134"/>
          <p:cNvGrpSpPr/>
          <p:nvPr userDrawn="1"/>
        </p:nvGrpSpPr>
        <p:grpSpPr>
          <a:xfrm>
            <a:off x="344806" y="413219"/>
            <a:ext cx="209867" cy="209867"/>
            <a:chOff x="344806" y="413219"/>
            <a:chExt cx="209867" cy="209867"/>
          </a:xfrm>
        </p:grpSpPr>
        <p:sp>
          <p:nvSpPr>
            <p:cNvPr id="137" name="椭圆 136"/>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userDrawn="1"/>
        </p:nvGrpSpPr>
        <p:grpSpPr>
          <a:xfrm>
            <a:off x="9873615" y="287906"/>
            <a:ext cx="1878330" cy="479314"/>
            <a:chOff x="-11865182" y="9433072"/>
            <a:chExt cx="35916977" cy="9165313"/>
          </a:xfrm>
          <a:solidFill>
            <a:srgbClr val="004098"/>
          </a:solidFill>
        </p:grpSpPr>
        <p:sp>
          <p:nvSpPr>
            <p:cNvPr id="139" name="任意多边形: 形状 138"/>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grpSp>
        <p:nvGrpSpPr>
          <p:cNvPr id="17" name="组合 16"/>
          <p:cNvGrpSpPr/>
          <p:nvPr userDrawn="1"/>
        </p:nvGrpSpPr>
        <p:grpSpPr>
          <a:xfrm>
            <a:off x="640466" y="867990"/>
            <a:ext cx="2433027" cy="0"/>
            <a:chOff x="7460343" y="1311756"/>
            <a:chExt cx="2433027" cy="0"/>
          </a:xfrm>
        </p:grpSpPr>
        <p:cxnSp>
          <p:nvCxnSpPr>
            <p:cNvPr id="18" name="直接连接符 17"/>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19" name="直接连接符 18"/>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20" name="文本占位符 27"/>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5"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grpSp>
        <p:nvGrpSpPr>
          <p:cNvPr id="133" name="组合 132"/>
          <p:cNvGrpSpPr/>
          <p:nvPr userDrawn="1"/>
        </p:nvGrpSpPr>
        <p:grpSpPr>
          <a:xfrm>
            <a:off x="344806" y="413219"/>
            <a:ext cx="209867" cy="209867"/>
            <a:chOff x="344806" y="413219"/>
            <a:chExt cx="209867" cy="209867"/>
          </a:xfrm>
        </p:grpSpPr>
        <p:sp>
          <p:nvSpPr>
            <p:cNvPr id="135" name="椭圆 134"/>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椭圆 135"/>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4" name="组合 133"/>
          <p:cNvGrpSpPr/>
          <p:nvPr userDrawn="1"/>
        </p:nvGrpSpPr>
        <p:grpSpPr>
          <a:xfrm>
            <a:off x="9873615" y="287906"/>
            <a:ext cx="1878330" cy="479314"/>
            <a:chOff x="-11865182" y="9433072"/>
            <a:chExt cx="35916977" cy="9165313"/>
          </a:xfrm>
          <a:solidFill>
            <a:srgbClr val="004098"/>
          </a:solidFill>
        </p:grpSpPr>
        <p:sp>
          <p:nvSpPr>
            <p:cNvPr id="137" name="任意多边形: 形状 136"/>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118" name="任意多边形 19"/>
          <p:cNvSpPr/>
          <p:nvPr userDrawn="1"/>
        </p:nvSpPr>
        <p:spPr>
          <a:xfrm>
            <a:off x="-3" y="2206485"/>
            <a:ext cx="7583559" cy="1848680"/>
          </a:xfrm>
          <a:custGeom>
            <a:avLst/>
            <a:gdLst>
              <a:gd name="connsiteX0" fmla="*/ 4840357 w 5590762"/>
              <a:gd name="connsiteY0" fmla="*/ 0 h 1500810"/>
              <a:gd name="connsiteX1" fmla="*/ 5590762 w 5590762"/>
              <a:gd name="connsiteY1" fmla="*/ 750405 h 1500810"/>
              <a:gd name="connsiteX2" fmla="*/ 4840357 w 5590762"/>
              <a:gd name="connsiteY2" fmla="*/ 1500810 h 1500810"/>
              <a:gd name="connsiteX3" fmla="*/ 0 w 5590762"/>
              <a:gd name="connsiteY3" fmla="*/ 1500810 h 1500810"/>
              <a:gd name="connsiteX4" fmla="*/ 0 w 5590762"/>
              <a:gd name="connsiteY4" fmla="*/ 1 h 1500810"/>
              <a:gd name="connsiteX5" fmla="*/ 4840337 w 5590762"/>
              <a:gd name="connsiteY5" fmla="*/ 1 h 150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0762" h="1500810">
                <a:moveTo>
                  <a:pt x="4840357" y="0"/>
                </a:moveTo>
                <a:cubicBezTo>
                  <a:pt x="5254794" y="0"/>
                  <a:pt x="5590762" y="335968"/>
                  <a:pt x="5590762" y="750405"/>
                </a:cubicBezTo>
                <a:cubicBezTo>
                  <a:pt x="5590762" y="1164842"/>
                  <a:pt x="5254794" y="1500810"/>
                  <a:pt x="4840357" y="1500810"/>
                </a:cubicBezTo>
                <a:lnTo>
                  <a:pt x="0" y="1500810"/>
                </a:lnTo>
                <a:lnTo>
                  <a:pt x="0" y="1"/>
                </a:lnTo>
                <a:lnTo>
                  <a:pt x="4840337" y="1"/>
                </a:lnTo>
                <a:close/>
              </a:path>
            </a:pathLst>
          </a:cu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1" name="直接连接符 120"/>
          <p:cNvCxnSpPr/>
          <p:nvPr userDrawn="1"/>
        </p:nvCxnSpPr>
        <p:spPr>
          <a:xfrm>
            <a:off x="1093304" y="3697357"/>
            <a:ext cx="1162878"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0" name="组合 229"/>
          <p:cNvGrpSpPr/>
          <p:nvPr userDrawn="1"/>
        </p:nvGrpSpPr>
        <p:grpSpPr>
          <a:xfrm>
            <a:off x="997868" y="4330265"/>
            <a:ext cx="3119395" cy="189643"/>
            <a:chOff x="1271280" y="2627157"/>
            <a:chExt cx="9258301" cy="562858"/>
          </a:xfrm>
          <a:solidFill>
            <a:srgbClr val="004098"/>
          </a:solidFill>
        </p:grpSpPr>
        <p:sp>
          <p:nvSpPr>
            <p:cNvPr id="231" name="任意多边形: 形状 230"/>
            <p:cNvSpPr/>
            <p:nvPr/>
          </p:nvSpPr>
          <p:spPr>
            <a:xfrm>
              <a:off x="1271280" y="2628900"/>
              <a:ext cx="497068" cy="527051"/>
            </a:xfrm>
            <a:custGeom>
              <a:avLst/>
              <a:gdLst/>
              <a:ahLst/>
              <a:cxnLst/>
              <a:rect l="0" t="0" r="0" b="0"/>
              <a:pathLst>
                <a:path w="497068" h="527051">
                  <a:moveTo>
                    <a:pt x="0" y="37312"/>
                  </a:moveTo>
                  <a:cubicBezTo>
                    <a:pt x="0" y="68378"/>
                    <a:pt x="1389" y="68785"/>
                    <a:pt x="98425" y="66161"/>
                  </a:cubicBezTo>
                  <a:lnTo>
                    <a:pt x="196850" y="63500"/>
                  </a:lnTo>
                  <a:lnTo>
                    <a:pt x="216486" y="527050"/>
                  </a:lnTo>
                  <a:lnTo>
                    <a:pt x="279400" y="527050"/>
                  </a:lnTo>
                  <a:lnTo>
                    <a:pt x="279400" y="69850"/>
                  </a:lnTo>
                  <a:lnTo>
                    <a:pt x="497067" y="69850"/>
                  </a:lnTo>
                  <a:lnTo>
                    <a:pt x="476250" y="0"/>
                  </a:lnTo>
                  <a:lnTo>
                    <a:pt x="0" y="580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2" name="任意多边形: 形状 231"/>
            <p:cNvSpPr/>
            <p:nvPr/>
          </p:nvSpPr>
          <p:spPr>
            <a:xfrm>
              <a:off x="3976380" y="2627157"/>
              <a:ext cx="482600" cy="530811"/>
            </a:xfrm>
            <a:custGeom>
              <a:avLst/>
              <a:gdLst>
                <a:gd name="connsiteX0" fmla="*/ 103356 w 482600"/>
                <a:gd name="connsiteY0" fmla="*/ 61022 h 530811"/>
                <a:gd name="connsiteX1" fmla="*/ 66675 w 482600"/>
                <a:gd name="connsiteY1" fmla="*/ 72406 h 530811"/>
                <a:gd name="connsiteX2" fmla="*/ 63500 w 482600"/>
                <a:gd name="connsiteY2" fmla="*/ 276910 h 530811"/>
                <a:gd name="connsiteX3" fmla="*/ 63500 w 482600"/>
                <a:gd name="connsiteY3" fmla="*/ 465293 h 530811"/>
                <a:gd name="connsiteX4" fmla="*/ 161925 w 482600"/>
                <a:gd name="connsiteY4" fmla="*/ 458923 h 530811"/>
                <a:gd name="connsiteX5" fmla="*/ 415854 w 482600"/>
                <a:gd name="connsiteY5" fmla="*/ 294802 h 530811"/>
                <a:gd name="connsiteX6" fmla="*/ 334980 w 482600"/>
                <a:gd name="connsiteY6" fmla="*/ 110401 h 530811"/>
                <a:gd name="connsiteX7" fmla="*/ 103356 w 482600"/>
                <a:gd name="connsiteY7" fmla="*/ 61022 h 530811"/>
                <a:gd name="connsiteX8" fmla="*/ 207659 w 482600"/>
                <a:gd name="connsiteY8" fmla="*/ 577 h 530811"/>
                <a:gd name="connsiteX9" fmla="*/ 384292 w 482600"/>
                <a:gd name="connsiteY9" fmla="*/ 60876 h 530811"/>
                <a:gd name="connsiteX10" fmla="*/ 482600 w 482600"/>
                <a:gd name="connsiteY10" fmla="*/ 274793 h 530811"/>
                <a:gd name="connsiteX11" fmla="*/ 156564 w 482600"/>
                <a:gd name="connsiteY11" fmla="*/ 520277 h 530811"/>
                <a:gd name="connsiteX12" fmla="*/ 0 w 482600"/>
                <a:gd name="connsiteY12" fmla="*/ 530811 h 530811"/>
                <a:gd name="connsiteX13" fmla="*/ 0 w 482600"/>
                <a:gd name="connsiteY13" fmla="*/ 8093 h 530811"/>
                <a:gd name="connsiteX14" fmla="*/ 117475 w 482600"/>
                <a:gd name="connsiteY14" fmla="*/ 1814 h 530811"/>
                <a:gd name="connsiteX15" fmla="*/ 207659 w 482600"/>
                <a:gd name="connsiteY15" fmla="*/ 577 h 53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30811">
                  <a:moveTo>
                    <a:pt x="103356" y="61022"/>
                  </a:moveTo>
                  <a:cubicBezTo>
                    <a:pt x="82174" y="61706"/>
                    <a:pt x="68087" y="65238"/>
                    <a:pt x="66675" y="72406"/>
                  </a:cubicBezTo>
                  <a:cubicBezTo>
                    <a:pt x="64929" y="81272"/>
                    <a:pt x="63500" y="173299"/>
                    <a:pt x="63500" y="276910"/>
                  </a:cubicBezTo>
                  <a:lnTo>
                    <a:pt x="63500" y="465293"/>
                  </a:lnTo>
                  <a:lnTo>
                    <a:pt x="161925" y="458923"/>
                  </a:lnTo>
                  <a:cubicBezTo>
                    <a:pt x="318386" y="448798"/>
                    <a:pt x="404791" y="392952"/>
                    <a:pt x="415854" y="294802"/>
                  </a:cubicBezTo>
                  <a:cubicBezTo>
                    <a:pt x="424425" y="218756"/>
                    <a:pt x="394915" y="151469"/>
                    <a:pt x="334980" y="110401"/>
                  </a:cubicBezTo>
                  <a:cubicBezTo>
                    <a:pt x="294316" y="82537"/>
                    <a:pt x="166903" y="58968"/>
                    <a:pt x="103356" y="61022"/>
                  </a:cubicBezTo>
                  <a:close/>
                  <a:moveTo>
                    <a:pt x="207659" y="577"/>
                  </a:moveTo>
                  <a:cubicBezTo>
                    <a:pt x="286380" y="3869"/>
                    <a:pt x="334348" y="21554"/>
                    <a:pt x="384292" y="60876"/>
                  </a:cubicBezTo>
                  <a:cubicBezTo>
                    <a:pt x="451912" y="114114"/>
                    <a:pt x="482600" y="180892"/>
                    <a:pt x="482600" y="274793"/>
                  </a:cubicBezTo>
                  <a:cubicBezTo>
                    <a:pt x="482600" y="448515"/>
                    <a:pt x="409932" y="503230"/>
                    <a:pt x="156564" y="520277"/>
                  </a:cubicBezTo>
                  <a:lnTo>
                    <a:pt x="0" y="530811"/>
                  </a:lnTo>
                  <a:lnTo>
                    <a:pt x="0" y="8093"/>
                  </a:lnTo>
                  <a:lnTo>
                    <a:pt x="117475" y="1814"/>
                  </a:lnTo>
                  <a:cubicBezTo>
                    <a:pt x="151761" y="-19"/>
                    <a:pt x="181419" y="-520"/>
                    <a:pt x="207659" y="5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3" name="任意多边形: 形状 232"/>
            <p:cNvSpPr/>
            <p:nvPr/>
          </p:nvSpPr>
          <p:spPr>
            <a:xfrm>
              <a:off x="5627380" y="2635250"/>
              <a:ext cx="393701" cy="520701"/>
            </a:xfrm>
            <a:custGeom>
              <a:avLst/>
              <a:gdLst/>
              <a:ahLst/>
              <a:cxnLst/>
              <a:rect l="0" t="0" r="0" b="0"/>
              <a:pathLst>
                <a:path w="393701" h="520701">
                  <a:moveTo>
                    <a:pt x="0" y="0"/>
                  </a:moveTo>
                  <a:lnTo>
                    <a:pt x="0" y="520700"/>
                  </a:lnTo>
                  <a:lnTo>
                    <a:pt x="393700" y="520700"/>
                  </a:lnTo>
                  <a:lnTo>
                    <a:pt x="393700" y="457200"/>
                  </a:lnTo>
                  <a:lnTo>
                    <a:pt x="63500" y="457200"/>
                  </a:lnTo>
                  <a:lnTo>
                    <a:pt x="635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4" name="任意多边形: 形状 233"/>
            <p:cNvSpPr/>
            <p:nvPr/>
          </p:nvSpPr>
          <p:spPr>
            <a:xfrm>
              <a:off x="7189480" y="2635250"/>
              <a:ext cx="76201" cy="520701"/>
            </a:xfrm>
            <a:custGeom>
              <a:avLst/>
              <a:gdLst/>
              <a:ahLst/>
              <a:cxnLst/>
              <a:rect l="0" t="0" r="0" b="0"/>
              <a:pathLst>
                <a:path w="76201" h="520701">
                  <a:moveTo>
                    <a:pt x="0" y="0"/>
                  </a:moveTo>
                  <a:lnTo>
                    <a:pt x="0" y="520700"/>
                  </a:lnTo>
                  <a:lnTo>
                    <a:pt x="76200" y="520700"/>
                  </a:lnTo>
                  <a:lnTo>
                    <a:pt x="762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5" name="任意多边形: 形状 234"/>
            <p:cNvSpPr/>
            <p:nvPr/>
          </p:nvSpPr>
          <p:spPr>
            <a:xfrm>
              <a:off x="1748559" y="2724301"/>
              <a:ext cx="404054" cy="465714"/>
            </a:xfrm>
            <a:custGeom>
              <a:avLst/>
              <a:gdLst/>
              <a:ahLst/>
              <a:cxnLst/>
              <a:rect l="0" t="0" r="0" b="0"/>
              <a:pathLst>
                <a:path w="404054" h="465714">
                  <a:moveTo>
                    <a:pt x="67326" y="43138"/>
                  </a:moveTo>
                  <a:cubicBezTo>
                    <a:pt x="49041" y="59910"/>
                    <a:pt x="30138" y="89342"/>
                    <a:pt x="25319" y="108543"/>
                  </a:cubicBezTo>
                  <a:cubicBezTo>
                    <a:pt x="15673" y="146977"/>
                    <a:pt x="37288" y="212898"/>
                    <a:pt x="60459" y="215708"/>
                  </a:cubicBezTo>
                  <a:cubicBezTo>
                    <a:pt x="154750" y="227146"/>
                    <a:pt x="291240" y="256149"/>
                    <a:pt x="305166" y="267707"/>
                  </a:cubicBezTo>
                  <a:cubicBezTo>
                    <a:pt x="331876" y="289874"/>
                    <a:pt x="326331" y="338850"/>
                    <a:pt x="294595" y="361079"/>
                  </a:cubicBezTo>
                  <a:cubicBezTo>
                    <a:pt x="261262" y="384426"/>
                    <a:pt x="167098" y="378532"/>
                    <a:pt x="88184" y="348160"/>
                  </a:cubicBezTo>
                  <a:cubicBezTo>
                    <a:pt x="41699" y="330269"/>
                    <a:pt x="36430" y="330460"/>
                    <a:pt x="21724" y="350571"/>
                  </a:cubicBezTo>
                  <a:cubicBezTo>
                    <a:pt x="0" y="380280"/>
                    <a:pt x="18067" y="399550"/>
                    <a:pt x="90920" y="424373"/>
                  </a:cubicBezTo>
                  <a:cubicBezTo>
                    <a:pt x="212245" y="465713"/>
                    <a:pt x="342254" y="441086"/>
                    <a:pt x="379128" y="369780"/>
                  </a:cubicBezTo>
                  <a:cubicBezTo>
                    <a:pt x="403710" y="322243"/>
                    <a:pt x="404053" y="300419"/>
                    <a:pt x="380923" y="255691"/>
                  </a:cubicBezTo>
                  <a:cubicBezTo>
                    <a:pt x="353087" y="201862"/>
                    <a:pt x="291525" y="175348"/>
                    <a:pt x="192682" y="174620"/>
                  </a:cubicBezTo>
                  <a:cubicBezTo>
                    <a:pt x="103685" y="173964"/>
                    <a:pt x="74723" y="159340"/>
                    <a:pt x="88958" y="122247"/>
                  </a:cubicBezTo>
                  <a:cubicBezTo>
                    <a:pt x="93289" y="110960"/>
                    <a:pt x="118831" y="95801"/>
                    <a:pt x="145718" y="88561"/>
                  </a:cubicBezTo>
                  <a:cubicBezTo>
                    <a:pt x="185808" y="77766"/>
                    <a:pt x="207772" y="80026"/>
                    <a:pt x="267797" y="101123"/>
                  </a:cubicBezTo>
                  <a:cubicBezTo>
                    <a:pt x="355814" y="132059"/>
                    <a:pt x="344538" y="132061"/>
                    <a:pt x="361103" y="101109"/>
                  </a:cubicBezTo>
                  <a:cubicBezTo>
                    <a:pt x="373395" y="78140"/>
                    <a:pt x="368317" y="72019"/>
                    <a:pt x="313925" y="44238"/>
                  </a:cubicBezTo>
                  <a:cubicBezTo>
                    <a:pt x="228304" y="509"/>
                    <a:pt x="114355" y="0"/>
                    <a:pt x="67326" y="431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6" name="任意多边形: 形状 235"/>
            <p:cNvSpPr/>
            <p:nvPr/>
          </p:nvSpPr>
          <p:spPr>
            <a:xfrm>
              <a:off x="2236480" y="2729217"/>
              <a:ext cx="383019" cy="460548"/>
            </a:xfrm>
            <a:custGeom>
              <a:avLst/>
              <a:gdLst/>
              <a:ahLst/>
              <a:cxnLst/>
              <a:rect l="0" t="0" r="0" b="0"/>
              <a:pathLst>
                <a:path w="383019" h="460548">
                  <a:moveTo>
                    <a:pt x="324716" y="30050"/>
                  </a:moveTo>
                  <a:cubicBezTo>
                    <a:pt x="320747" y="34019"/>
                    <a:pt x="317500" y="104570"/>
                    <a:pt x="317500" y="186830"/>
                  </a:cubicBezTo>
                  <a:cubicBezTo>
                    <a:pt x="317500" y="365948"/>
                    <a:pt x="310414" y="375933"/>
                    <a:pt x="183292" y="375933"/>
                  </a:cubicBezTo>
                  <a:cubicBezTo>
                    <a:pt x="70086" y="375933"/>
                    <a:pt x="63500" y="365230"/>
                    <a:pt x="63500" y="181258"/>
                  </a:cubicBezTo>
                  <a:lnTo>
                    <a:pt x="63500" y="33033"/>
                  </a:lnTo>
                  <a:lnTo>
                    <a:pt x="0" y="33033"/>
                  </a:lnTo>
                  <a:lnTo>
                    <a:pt x="0" y="192618"/>
                  </a:lnTo>
                  <a:cubicBezTo>
                    <a:pt x="0" y="282647"/>
                    <a:pt x="5981" y="363378"/>
                    <a:pt x="13722" y="377843"/>
                  </a:cubicBezTo>
                  <a:cubicBezTo>
                    <a:pt x="44413" y="435189"/>
                    <a:pt x="216983" y="460547"/>
                    <a:pt x="310536" y="421458"/>
                  </a:cubicBezTo>
                  <a:cubicBezTo>
                    <a:pt x="377484" y="393486"/>
                    <a:pt x="383018" y="372013"/>
                    <a:pt x="371855" y="183575"/>
                  </a:cubicBezTo>
                  <a:cubicBezTo>
                    <a:pt x="362466" y="25076"/>
                    <a:pt x="354766" y="0"/>
                    <a:pt x="324716" y="3005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7" name="任意多边形: 形状 236"/>
            <p:cNvSpPr/>
            <p:nvPr/>
          </p:nvSpPr>
          <p:spPr>
            <a:xfrm>
              <a:off x="2731780" y="2743163"/>
              <a:ext cx="341780" cy="412788"/>
            </a:xfrm>
            <a:custGeom>
              <a:avLst/>
              <a:gdLst/>
              <a:ahLst/>
              <a:cxnLst/>
              <a:rect l="0" t="0" r="0" b="0"/>
              <a:pathLst>
                <a:path w="341780" h="412788">
                  <a:moveTo>
                    <a:pt x="7592" y="15729"/>
                  </a:moveTo>
                  <a:cubicBezTo>
                    <a:pt x="3416" y="19904"/>
                    <a:pt x="0" y="110950"/>
                    <a:pt x="0" y="218054"/>
                  </a:cubicBezTo>
                  <a:lnTo>
                    <a:pt x="0" y="412787"/>
                  </a:lnTo>
                  <a:lnTo>
                    <a:pt x="62641" y="412787"/>
                  </a:lnTo>
                  <a:lnTo>
                    <a:pt x="57150" y="129908"/>
                  </a:lnTo>
                  <a:lnTo>
                    <a:pt x="183252" y="271348"/>
                  </a:lnTo>
                  <a:cubicBezTo>
                    <a:pt x="252608" y="349139"/>
                    <a:pt x="317047" y="412787"/>
                    <a:pt x="326450" y="412787"/>
                  </a:cubicBezTo>
                  <a:cubicBezTo>
                    <a:pt x="340479" y="412787"/>
                    <a:pt x="341779" y="375779"/>
                    <a:pt x="333697" y="206412"/>
                  </a:cubicBezTo>
                  <a:cubicBezTo>
                    <a:pt x="324411" y="11786"/>
                    <a:pt x="322404" y="37"/>
                    <a:pt x="298450" y="37"/>
                  </a:cubicBezTo>
                  <a:cubicBezTo>
                    <a:pt x="275071" y="37"/>
                    <a:pt x="272545" y="10620"/>
                    <a:pt x="266700" y="133022"/>
                  </a:cubicBezTo>
                  <a:lnTo>
                    <a:pt x="260350" y="266007"/>
                  </a:lnTo>
                  <a:lnTo>
                    <a:pt x="154275" y="143407"/>
                  </a:lnTo>
                  <a:cubicBezTo>
                    <a:pt x="51174" y="24245"/>
                    <a:pt x="23320" y="0"/>
                    <a:pt x="7592" y="15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8" name="任意多边形: 形状 237"/>
            <p:cNvSpPr/>
            <p:nvPr/>
          </p:nvSpPr>
          <p:spPr>
            <a:xfrm>
              <a:off x="3137859" y="2717005"/>
              <a:ext cx="482922" cy="454195"/>
            </a:xfrm>
            <a:custGeom>
              <a:avLst/>
              <a:gdLst/>
              <a:ahLst/>
              <a:cxnLst/>
              <a:rect l="0" t="0" r="0" b="0"/>
              <a:pathLst>
                <a:path w="482922" h="454195">
                  <a:moveTo>
                    <a:pt x="133671" y="39776"/>
                  </a:moveTo>
                  <a:cubicBezTo>
                    <a:pt x="49888" y="83262"/>
                    <a:pt x="0" y="201028"/>
                    <a:pt x="26009" y="293923"/>
                  </a:cubicBezTo>
                  <a:cubicBezTo>
                    <a:pt x="43475" y="356307"/>
                    <a:pt x="74094" y="389043"/>
                    <a:pt x="149138" y="425571"/>
                  </a:cubicBezTo>
                  <a:cubicBezTo>
                    <a:pt x="207941" y="454194"/>
                    <a:pt x="275343" y="452872"/>
                    <a:pt x="382813" y="420990"/>
                  </a:cubicBezTo>
                  <a:cubicBezTo>
                    <a:pt x="456179" y="399226"/>
                    <a:pt x="482921" y="362556"/>
                    <a:pt x="482921" y="283719"/>
                  </a:cubicBezTo>
                  <a:lnTo>
                    <a:pt x="482921" y="223045"/>
                  </a:lnTo>
                  <a:lnTo>
                    <a:pt x="400371" y="223045"/>
                  </a:lnTo>
                  <a:cubicBezTo>
                    <a:pt x="320784" y="223045"/>
                    <a:pt x="317821" y="224185"/>
                    <a:pt x="317821" y="254795"/>
                  </a:cubicBezTo>
                  <a:cubicBezTo>
                    <a:pt x="317821" y="283460"/>
                    <a:pt x="322842" y="286545"/>
                    <a:pt x="369504" y="286545"/>
                  </a:cubicBezTo>
                  <a:cubicBezTo>
                    <a:pt x="413148" y="286545"/>
                    <a:pt x="419568" y="289781"/>
                    <a:pt x="410779" y="307345"/>
                  </a:cubicBezTo>
                  <a:cubicBezTo>
                    <a:pt x="373555" y="381736"/>
                    <a:pt x="259909" y="410068"/>
                    <a:pt x="169956" y="367382"/>
                  </a:cubicBezTo>
                  <a:cubicBezTo>
                    <a:pt x="65003" y="317579"/>
                    <a:pt x="61021" y="169082"/>
                    <a:pt x="163221" y="116233"/>
                  </a:cubicBezTo>
                  <a:cubicBezTo>
                    <a:pt x="249567" y="71581"/>
                    <a:pt x="307688" y="74337"/>
                    <a:pt x="384911" y="126742"/>
                  </a:cubicBezTo>
                  <a:cubicBezTo>
                    <a:pt x="423551" y="152964"/>
                    <a:pt x="433460" y="155016"/>
                    <a:pt x="452879" y="140816"/>
                  </a:cubicBezTo>
                  <a:cubicBezTo>
                    <a:pt x="472582" y="126409"/>
                    <a:pt x="473250" y="121347"/>
                    <a:pt x="457891" y="102841"/>
                  </a:cubicBezTo>
                  <a:cubicBezTo>
                    <a:pt x="403772" y="37632"/>
                    <a:pt x="210307" y="0"/>
                    <a:pt x="133671" y="3977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9" name="任意多边形: 形状 238"/>
            <p:cNvSpPr/>
            <p:nvPr/>
          </p:nvSpPr>
          <p:spPr>
            <a:xfrm>
              <a:off x="4433580" y="2746450"/>
              <a:ext cx="426046" cy="409501"/>
            </a:xfrm>
            <a:custGeom>
              <a:avLst/>
              <a:gdLst>
                <a:gd name="connsiteX0" fmla="*/ 211592 w 426046"/>
                <a:gd name="connsiteY0" fmla="*/ 123260 h 409501"/>
                <a:gd name="connsiteX1" fmla="*/ 201153 w 426046"/>
                <a:gd name="connsiteY1" fmla="*/ 125910 h 409501"/>
                <a:gd name="connsiteX2" fmla="*/ 152400 w 426046"/>
                <a:gd name="connsiteY2" fmla="*/ 246352 h 409501"/>
                <a:gd name="connsiteX3" fmla="*/ 215900 w 426046"/>
                <a:gd name="connsiteY3" fmla="*/ 257101 h 409501"/>
                <a:gd name="connsiteX4" fmla="*/ 243125 w 426046"/>
                <a:gd name="connsiteY4" fmla="*/ 164010 h 409501"/>
                <a:gd name="connsiteX5" fmla="*/ 211592 w 426046"/>
                <a:gd name="connsiteY5" fmla="*/ 123260 h 409501"/>
                <a:gd name="connsiteX6" fmla="*/ 214631 w 426046"/>
                <a:gd name="connsiteY6" fmla="*/ 8 h 409501"/>
                <a:gd name="connsiteX7" fmla="*/ 424896 w 426046"/>
                <a:gd name="connsiteY7" fmla="*/ 393626 h 409501"/>
                <a:gd name="connsiteX8" fmla="*/ 400308 w 426046"/>
                <a:gd name="connsiteY8" fmla="*/ 409501 h 409501"/>
                <a:gd name="connsiteX9" fmla="*/ 342900 w 426046"/>
                <a:gd name="connsiteY9" fmla="*/ 358701 h 409501"/>
                <a:gd name="connsiteX10" fmla="*/ 316984 w 426046"/>
                <a:gd name="connsiteY10" fmla="*/ 307901 h 409501"/>
                <a:gd name="connsiteX11" fmla="*/ 216887 w 426046"/>
                <a:gd name="connsiteY11" fmla="*/ 307901 h 409501"/>
                <a:gd name="connsiteX12" fmla="*/ 85817 w 426046"/>
                <a:gd name="connsiteY12" fmla="*/ 349176 h 409501"/>
                <a:gd name="connsiteX13" fmla="*/ 0 w 426046"/>
                <a:gd name="connsiteY13" fmla="*/ 403825 h 409501"/>
                <a:gd name="connsiteX14" fmla="*/ 187478 w 426046"/>
                <a:gd name="connsiteY14" fmla="*/ 12203 h 409501"/>
                <a:gd name="connsiteX15" fmla="*/ 214631 w 426046"/>
                <a:gd name="connsiteY15" fmla="*/ 8 h 40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6046" h="409501">
                  <a:moveTo>
                    <a:pt x="211592" y="123260"/>
                  </a:moveTo>
                  <a:cubicBezTo>
                    <a:pt x="208294" y="122961"/>
                    <a:pt x="204878" y="123901"/>
                    <a:pt x="201153" y="125910"/>
                  </a:cubicBezTo>
                  <a:cubicBezTo>
                    <a:pt x="184344" y="134976"/>
                    <a:pt x="152400" y="213893"/>
                    <a:pt x="152400" y="246352"/>
                  </a:cubicBezTo>
                  <a:cubicBezTo>
                    <a:pt x="152400" y="252264"/>
                    <a:pt x="180975" y="257101"/>
                    <a:pt x="215900" y="257101"/>
                  </a:cubicBezTo>
                  <a:cubicBezTo>
                    <a:pt x="286415" y="257101"/>
                    <a:pt x="286272" y="257589"/>
                    <a:pt x="243125" y="164010"/>
                  </a:cubicBezTo>
                  <a:cubicBezTo>
                    <a:pt x="230304" y="136203"/>
                    <a:pt x="221485" y="124156"/>
                    <a:pt x="211592" y="123260"/>
                  </a:cubicBezTo>
                  <a:close/>
                  <a:moveTo>
                    <a:pt x="214631" y="8"/>
                  </a:moveTo>
                  <a:cubicBezTo>
                    <a:pt x="220620" y="-1758"/>
                    <a:pt x="394535" y="323813"/>
                    <a:pt x="424896" y="393626"/>
                  </a:cubicBezTo>
                  <a:cubicBezTo>
                    <a:pt x="429370" y="403914"/>
                    <a:pt x="420717" y="409501"/>
                    <a:pt x="400308" y="409501"/>
                  </a:cubicBezTo>
                  <a:cubicBezTo>
                    <a:pt x="376354" y="409501"/>
                    <a:pt x="362614" y="397342"/>
                    <a:pt x="342900" y="358701"/>
                  </a:cubicBezTo>
                  <a:lnTo>
                    <a:pt x="316984" y="307901"/>
                  </a:lnTo>
                  <a:lnTo>
                    <a:pt x="216887" y="307901"/>
                  </a:lnTo>
                  <a:cubicBezTo>
                    <a:pt x="118777" y="307901"/>
                    <a:pt x="116175" y="308720"/>
                    <a:pt x="85817" y="349176"/>
                  </a:cubicBezTo>
                  <a:cubicBezTo>
                    <a:pt x="58243" y="385921"/>
                    <a:pt x="0" y="423011"/>
                    <a:pt x="0" y="403825"/>
                  </a:cubicBezTo>
                  <a:cubicBezTo>
                    <a:pt x="0" y="378665"/>
                    <a:pt x="171550" y="20315"/>
                    <a:pt x="187478" y="12203"/>
                  </a:cubicBezTo>
                  <a:cubicBezTo>
                    <a:pt x="198222" y="6732"/>
                    <a:pt x="210441" y="1244"/>
                    <a:pt x="214631"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0" name="任意多边形: 形状 239"/>
            <p:cNvSpPr/>
            <p:nvPr/>
          </p:nvSpPr>
          <p:spPr>
            <a:xfrm>
              <a:off x="4857644" y="2740141"/>
              <a:ext cx="475962" cy="423416"/>
            </a:xfrm>
            <a:custGeom>
              <a:avLst/>
              <a:gdLst>
                <a:gd name="connsiteX0" fmla="*/ 216722 w 475962"/>
                <a:gd name="connsiteY0" fmla="*/ 57721 h 423416"/>
                <a:gd name="connsiteX1" fmla="*/ 180749 w 475962"/>
                <a:gd name="connsiteY1" fmla="*/ 66900 h 423416"/>
                <a:gd name="connsiteX2" fmla="*/ 127089 w 475962"/>
                <a:gd name="connsiteY2" fmla="*/ 329644 h 423416"/>
                <a:gd name="connsiteX3" fmla="*/ 414136 w 475962"/>
                <a:gd name="connsiteY3" fmla="*/ 212189 h 423416"/>
                <a:gd name="connsiteX4" fmla="*/ 216722 w 475962"/>
                <a:gd name="connsiteY4" fmla="*/ 57721 h 423416"/>
                <a:gd name="connsiteX5" fmla="*/ 196343 w 475962"/>
                <a:gd name="connsiteY5" fmla="*/ 478 h 423416"/>
                <a:gd name="connsiteX6" fmla="*/ 250216 w 475962"/>
                <a:gd name="connsiteY6" fmla="*/ 5418 h 423416"/>
                <a:gd name="connsiteX7" fmla="*/ 474983 w 475962"/>
                <a:gd name="connsiteY7" fmla="*/ 231725 h 423416"/>
                <a:gd name="connsiteX8" fmla="*/ 234712 w 475962"/>
                <a:gd name="connsiteY8" fmla="*/ 421880 h 423416"/>
                <a:gd name="connsiteX9" fmla="*/ 15841 w 475962"/>
                <a:gd name="connsiteY9" fmla="*/ 121167 h 423416"/>
                <a:gd name="connsiteX10" fmla="*/ 96636 w 475962"/>
                <a:gd name="connsiteY10" fmla="*/ 24805 h 423416"/>
                <a:gd name="connsiteX11" fmla="*/ 196343 w 475962"/>
                <a:gd name="connsiteY11" fmla="*/ 478 h 423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5962" h="423416">
                  <a:moveTo>
                    <a:pt x="216722" y="57721"/>
                  </a:moveTo>
                  <a:cubicBezTo>
                    <a:pt x="204163" y="58924"/>
                    <a:pt x="192045" y="61904"/>
                    <a:pt x="180749" y="66900"/>
                  </a:cubicBezTo>
                  <a:cubicBezTo>
                    <a:pt x="55403" y="122341"/>
                    <a:pt x="27583" y="258558"/>
                    <a:pt x="127089" y="329644"/>
                  </a:cubicBezTo>
                  <a:cubicBezTo>
                    <a:pt x="243315" y="412675"/>
                    <a:pt x="414136" y="342777"/>
                    <a:pt x="414136" y="212189"/>
                  </a:cubicBezTo>
                  <a:cubicBezTo>
                    <a:pt x="414136" y="127994"/>
                    <a:pt x="304634" y="49302"/>
                    <a:pt x="216722" y="57721"/>
                  </a:cubicBezTo>
                  <a:close/>
                  <a:moveTo>
                    <a:pt x="196343" y="478"/>
                  </a:moveTo>
                  <a:cubicBezTo>
                    <a:pt x="210791" y="1264"/>
                    <a:pt x="228153" y="2985"/>
                    <a:pt x="250216" y="5418"/>
                  </a:cubicBezTo>
                  <a:cubicBezTo>
                    <a:pt x="407307" y="22740"/>
                    <a:pt x="485763" y="101734"/>
                    <a:pt x="474983" y="231725"/>
                  </a:cubicBezTo>
                  <a:cubicBezTo>
                    <a:pt x="464912" y="353171"/>
                    <a:pt x="401924" y="403021"/>
                    <a:pt x="234712" y="421880"/>
                  </a:cubicBezTo>
                  <a:cubicBezTo>
                    <a:pt x="69257" y="440541"/>
                    <a:pt x="-43011" y="286293"/>
                    <a:pt x="15841" y="121167"/>
                  </a:cubicBezTo>
                  <a:cubicBezTo>
                    <a:pt x="35859" y="65001"/>
                    <a:pt x="48253" y="50220"/>
                    <a:pt x="96636" y="24805"/>
                  </a:cubicBezTo>
                  <a:cubicBezTo>
                    <a:pt x="135865" y="4199"/>
                    <a:pt x="152997" y="-1877"/>
                    <a:pt x="196343" y="4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1" name="任意多边形: 形状 240"/>
            <p:cNvSpPr/>
            <p:nvPr/>
          </p:nvSpPr>
          <p:spPr>
            <a:xfrm>
              <a:off x="6059180" y="2743200"/>
              <a:ext cx="393701" cy="412751"/>
            </a:xfrm>
            <a:custGeom>
              <a:avLst/>
              <a:gdLst/>
              <a:ahLst/>
              <a:cxnLst/>
              <a:rect l="0" t="0" r="0" b="0"/>
              <a:pathLst>
                <a:path w="393701" h="412751">
                  <a:moveTo>
                    <a:pt x="8800" y="14483"/>
                  </a:moveTo>
                  <a:cubicBezTo>
                    <a:pt x="3960" y="19323"/>
                    <a:pt x="0" y="110913"/>
                    <a:pt x="0" y="218017"/>
                  </a:cubicBezTo>
                  <a:lnTo>
                    <a:pt x="0" y="412750"/>
                  </a:lnTo>
                  <a:lnTo>
                    <a:pt x="393700" y="412750"/>
                  </a:lnTo>
                  <a:lnTo>
                    <a:pt x="393700" y="349250"/>
                  </a:lnTo>
                  <a:lnTo>
                    <a:pt x="76200" y="349250"/>
                  </a:lnTo>
                  <a:lnTo>
                    <a:pt x="76200" y="234950"/>
                  </a:lnTo>
                  <a:lnTo>
                    <a:pt x="171450" y="234950"/>
                  </a:lnTo>
                  <a:cubicBezTo>
                    <a:pt x="264583" y="234950"/>
                    <a:pt x="266700" y="234244"/>
                    <a:pt x="266700" y="203200"/>
                  </a:cubicBezTo>
                  <a:cubicBezTo>
                    <a:pt x="266700" y="172133"/>
                    <a:pt x="264635" y="171450"/>
                    <a:pt x="170683" y="171450"/>
                  </a:cubicBezTo>
                  <a:lnTo>
                    <a:pt x="74667" y="171450"/>
                  </a:lnTo>
                  <a:lnTo>
                    <a:pt x="72258" y="117475"/>
                  </a:lnTo>
                  <a:cubicBezTo>
                    <a:pt x="69452" y="54567"/>
                    <a:pt x="57222" y="58276"/>
                    <a:pt x="245358" y="64965"/>
                  </a:cubicBezTo>
                  <a:lnTo>
                    <a:pt x="382767" y="69850"/>
                  </a:lnTo>
                  <a:lnTo>
                    <a:pt x="361950" y="0"/>
                  </a:lnTo>
                  <a:lnTo>
                    <a:pt x="189775" y="2841"/>
                  </a:lnTo>
                  <a:cubicBezTo>
                    <a:pt x="95079" y="4404"/>
                    <a:pt x="13641" y="9643"/>
                    <a:pt x="8800" y="1448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2" name="任意多边形: 形状 241"/>
            <p:cNvSpPr/>
            <p:nvPr/>
          </p:nvSpPr>
          <p:spPr>
            <a:xfrm>
              <a:off x="6516380" y="2743200"/>
              <a:ext cx="388036" cy="412751"/>
            </a:xfrm>
            <a:custGeom>
              <a:avLst/>
              <a:gdLst/>
              <a:ahLst/>
              <a:cxnLst/>
              <a:rect l="0" t="0" r="0" b="0"/>
              <a:pathLst>
                <a:path w="388036" h="412751">
                  <a:moveTo>
                    <a:pt x="8809" y="14474"/>
                  </a:moveTo>
                  <a:cubicBezTo>
                    <a:pt x="3964" y="19319"/>
                    <a:pt x="0" y="110913"/>
                    <a:pt x="0" y="218017"/>
                  </a:cubicBezTo>
                  <a:lnTo>
                    <a:pt x="0" y="412750"/>
                  </a:lnTo>
                  <a:lnTo>
                    <a:pt x="189019" y="412750"/>
                  </a:lnTo>
                  <a:cubicBezTo>
                    <a:pt x="365478" y="412750"/>
                    <a:pt x="378466" y="411111"/>
                    <a:pt x="384487" y="388085"/>
                  </a:cubicBezTo>
                  <a:cubicBezTo>
                    <a:pt x="388035" y="374520"/>
                    <a:pt x="387749" y="360232"/>
                    <a:pt x="383852" y="356335"/>
                  </a:cubicBezTo>
                  <a:cubicBezTo>
                    <a:pt x="379955" y="352438"/>
                    <a:pt x="306282" y="349250"/>
                    <a:pt x="220133" y="349250"/>
                  </a:cubicBezTo>
                  <a:lnTo>
                    <a:pt x="63500" y="349250"/>
                  </a:lnTo>
                  <a:lnTo>
                    <a:pt x="63500" y="234950"/>
                  </a:lnTo>
                  <a:lnTo>
                    <a:pt x="165100" y="234950"/>
                  </a:lnTo>
                  <a:cubicBezTo>
                    <a:pt x="265007" y="234950"/>
                    <a:pt x="266700" y="234421"/>
                    <a:pt x="266700" y="203200"/>
                  </a:cubicBezTo>
                  <a:cubicBezTo>
                    <a:pt x="266700" y="171959"/>
                    <a:pt x="265058" y="171450"/>
                    <a:pt x="164333" y="171450"/>
                  </a:cubicBezTo>
                  <a:lnTo>
                    <a:pt x="61967" y="171450"/>
                  </a:lnTo>
                  <a:lnTo>
                    <a:pt x="57150" y="63500"/>
                  </a:lnTo>
                  <a:lnTo>
                    <a:pt x="369959" y="69030"/>
                  </a:lnTo>
                  <a:lnTo>
                    <a:pt x="349250" y="0"/>
                  </a:lnTo>
                  <a:lnTo>
                    <a:pt x="183434" y="2833"/>
                  </a:lnTo>
                  <a:cubicBezTo>
                    <a:pt x="92235" y="4391"/>
                    <a:pt x="13654" y="9629"/>
                    <a:pt x="8809" y="1447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3" name="任意多边形: 形状 242"/>
            <p:cNvSpPr/>
            <p:nvPr/>
          </p:nvSpPr>
          <p:spPr>
            <a:xfrm>
              <a:off x="7341880" y="2741371"/>
              <a:ext cx="355601" cy="416226"/>
            </a:xfrm>
            <a:custGeom>
              <a:avLst/>
              <a:gdLst/>
              <a:ahLst/>
              <a:cxnLst/>
              <a:rect l="0" t="0" r="0" b="0"/>
              <a:pathLst>
                <a:path w="355601" h="416226">
                  <a:moveTo>
                    <a:pt x="8467" y="16646"/>
                  </a:moveTo>
                  <a:cubicBezTo>
                    <a:pt x="3810" y="21302"/>
                    <a:pt x="0" y="113122"/>
                    <a:pt x="0" y="220689"/>
                  </a:cubicBezTo>
                  <a:cubicBezTo>
                    <a:pt x="0" y="415492"/>
                    <a:pt x="108" y="416225"/>
                    <a:pt x="27271" y="405898"/>
                  </a:cubicBezTo>
                  <a:cubicBezTo>
                    <a:pt x="51835" y="396559"/>
                    <a:pt x="55100" y="383864"/>
                    <a:pt x="60156" y="278054"/>
                  </a:cubicBezTo>
                  <a:cubicBezTo>
                    <a:pt x="63243" y="213443"/>
                    <a:pt x="70633" y="160579"/>
                    <a:pt x="76577" y="160579"/>
                  </a:cubicBezTo>
                  <a:cubicBezTo>
                    <a:pt x="82521" y="160579"/>
                    <a:pt x="134874" y="214757"/>
                    <a:pt x="192917" y="280975"/>
                  </a:cubicBezTo>
                  <a:cubicBezTo>
                    <a:pt x="250960" y="347193"/>
                    <a:pt x="311309" y="404343"/>
                    <a:pt x="327025" y="407975"/>
                  </a:cubicBezTo>
                  <a:lnTo>
                    <a:pt x="355600" y="414579"/>
                  </a:lnTo>
                  <a:lnTo>
                    <a:pt x="355600" y="218585"/>
                  </a:lnTo>
                  <a:cubicBezTo>
                    <a:pt x="355600" y="34038"/>
                    <a:pt x="354123" y="22122"/>
                    <a:pt x="330314" y="14565"/>
                  </a:cubicBezTo>
                  <a:cubicBezTo>
                    <a:pt x="284423" y="0"/>
                    <a:pt x="277465" y="18061"/>
                    <a:pt x="281080" y="142376"/>
                  </a:cubicBezTo>
                  <a:cubicBezTo>
                    <a:pt x="282981" y="207771"/>
                    <a:pt x="281235" y="264578"/>
                    <a:pt x="277199" y="268614"/>
                  </a:cubicBezTo>
                  <a:cubicBezTo>
                    <a:pt x="273162" y="272650"/>
                    <a:pt x="251239" y="254279"/>
                    <a:pt x="228478" y="227790"/>
                  </a:cubicBezTo>
                  <a:cubicBezTo>
                    <a:pt x="120195" y="101767"/>
                    <a:pt x="33819" y="8179"/>
                    <a:pt x="25791" y="8179"/>
                  </a:cubicBezTo>
                  <a:cubicBezTo>
                    <a:pt x="20919" y="8179"/>
                    <a:pt x="13123" y="11989"/>
                    <a:pt x="8467" y="1664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4" name="任意多边形: 形状 243"/>
            <p:cNvSpPr/>
            <p:nvPr/>
          </p:nvSpPr>
          <p:spPr>
            <a:xfrm>
              <a:off x="7782304" y="2738890"/>
              <a:ext cx="422262" cy="437624"/>
            </a:xfrm>
            <a:custGeom>
              <a:avLst/>
              <a:gdLst/>
              <a:ahLst/>
              <a:cxnLst/>
              <a:rect l="0" t="0" r="0" b="0"/>
              <a:pathLst>
                <a:path w="422262" h="437624">
                  <a:moveTo>
                    <a:pt x="72504" y="23355"/>
                  </a:moveTo>
                  <a:cubicBezTo>
                    <a:pt x="13466" y="77016"/>
                    <a:pt x="7346" y="156444"/>
                    <a:pt x="58951" y="199272"/>
                  </a:cubicBezTo>
                  <a:cubicBezTo>
                    <a:pt x="69632" y="208137"/>
                    <a:pt x="120234" y="217272"/>
                    <a:pt x="171399" y="219572"/>
                  </a:cubicBezTo>
                  <a:cubicBezTo>
                    <a:pt x="267396" y="223887"/>
                    <a:pt x="314254" y="239961"/>
                    <a:pt x="326898" y="272912"/>
                  </a:cubicBezTo>
                  <a:cubicBezTo>
                    <a:pt x="336224" y="297213"/>
                    <a:pt x="315223" y="336570"/>
                    <a:pt x="284020" y="353269"/>
                  </a:cubicBezTo>
                  <a:cubicBezTo>
                    <a:pt x="253895" y="369391"/>
                    <a:pt x="154090" y="359416"/>
                    <a:pt x="86938" y="333571"/>
                  </a:cubicBezTo>
                  <a:cubicBezTo>
                    <a:pt x="40259" y="315604"/>
                    <a:pt x="35221" y="315821"/>
                    <a:pt x="20139" y="336447"/>
                  </a:cubicBezTo>
                  <a:cubicBezTo>
                    <a:pt x="0" y="363990"/>
                    <a:pt x="6217" y="369909"/>
                    <a:pt x="90245" y="403182"/>
                  </a:cubicBezTo>
                  <a:cubicBezTo>
                    <a:pt x="168864" y="434314"/>
                    <a:pt x="269532" y="437623"/>
                    <a:pt x="321436" y="410783"/>
                  </a:cubicBezTo>
                  <a:cubicBezTo>
                    <a:pt x="403962" y="368107"/>
                    <a:pt x="422261" y="281090"/>
                    <a:pt x="362851" y="213847"/>
                  </a:cubicBezTo>
                  <a:cubicBezTo>
                    <a:pt x="332625" y="179635"/>
                    <a:pt x="315111" y="172555"/>
                    <a:pt x="232676" y="161224"/>
                  </a:cubicBezTo>
                  <a:cubicBezTo>
                    <a:pt x="180289" y="154023"/>
                    <a:pt x="127425" y="148523"/>
                    <a:pt x="115201" y="149003"/>
                  </a:cubicBezTo>
                  <a:cubicBezTo>
                    <a:pt x="101693" y="149534"/>
                    <a:pt x="92976" y="140618"/>
                    <a:pt x="92976" y="126273"/>
                  </a:cubicBezTo>
                  <a:cubicBezTo>
                    <a:pt x="92976" y="56444"/>
                    <a:pt x="153527" y="37162"/>
                    <a:pt x="258076" y="73699"/>
                  </a:cubicBezTo>
                  <a:cubicBezTo>
                    <a:pt x="307334" y="90913"/>
                    <a:pt x="335281" y="94579"/>
                    <a:pt x="352873" y="86135"/>
                  </a:cubicBezTo>
                  <a:cubicBezTo>
                    <a:pt x="377668" y="74233"/>
                    <a:pt x="377668" y="74016"/>
                    <a:pt x="352873" y="50428"/>
                  </a:cubicBezTo>
                  <a:cubicBezTo>
                    <a:pt x="324107" y="23063"/>
                    <a:pt x="285236" y="12993"/>
                    <a:pt x="176806" y="4818"/>
                  </a:cubicBezTo>
                  <a:cubicBezTo>
                    <a:pt x="112893" y="0"/>
                    <a:pt x="94629" y="3246"/>
                    <a:pt x="72504" y="2335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5" name="任意多边形: 形状 244"/>
            <p:cNvSpPr/>
            <p:nvPr/>
          </p:nvSpPr>
          <p:spPr>
            <a:xfrm>
              <a:off x="8218180" y="2743200"/>
              <a:ext cx="395468" cy="412751"/>
            </a:xfrm>
            <a:custGeom>
              <a:avLst/>
              <a:gdLst/>
              <a:ahLst/>
              <a:cxnLst/>
              <a:rect l="0" t="0" r="0" b="0"/>
              <a:pathLst>
                <a:path w="395468" h="412751">
                  <a:moveTo>
                    <a:pt x="8792" y="14491"/>
                  </a:moveTo>
                  <a:cubicBezTo>
                    <a:pt x="3956" y="19327"/>
                    <a:pt x="0" y="33488"/>
                    <a:pt x="0" y="45961"/>
                  </a:cubicBezTo>
                  <a:cubicBezTo>
                    <a:pt x="0" y="65399"/>
                    <a:pt x="10430" y="68271"/>
                    <a:pt x="73025" y="66069"/>
                  </a:cubicBezTo>
                  <a:lnTo>
                    <a:pt x="146050" y="63500"/>
                  </a:lnTo>
                  <a:lnTo>
                    <a:pt x="155944" y="238125"/>
                  </a:lnTo>
                  <a:cubicBezTo>
                    <a:pt x="165835" y="412709"/>
                    <a:pt x="165845" y="412750"/>
                    <a:pt x="197219" y="412750"/>
                  </a:cubicBezTo>
                  <a:lnTo>
                    <a:pt x="228600" y="412750"/>
                  </a:lnTo>
                  <a:lnTo>
                    <a:pt x="228600" y="69850"/>
                  </a:lnTo>
                  <a:lnTo>
                    <a:pt x="395467" y="69850"/>
                  </a:lnTo>
                  <a:lnTo>
                    <a:pt x="374650" y="0"/>
                  </a:lnTo>
                  <a:lnTo>
                    <a:pt x="196117" y="2849"/>
                  </a:lnTo>
                  <a:cubicBezTo>
                    <a:pt x="97924" y="4417"/>
                    <a:pt x="13628" y="9655"/>
                    <a:pt x="8792" y="144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6" name="任意多边形: 形状 245"/>
            <p:cNvSpPr/>
            <p:nvPr/>
          </p:nvSpPr>
          <p:spPr>
            <a:xfrm>
              <a:off x="8662680" y="2743231"/>
              <a:ext cx="76846" cy="412720"/>
            </a:xfrm>
            <a:custGeom>
              <a:avLst/>
              <a:gdLst/>
              <a:ahLst/>
              <a:cxnLst/>
              <a:rect l="0" t="0" r="0" b="0"/>
              <a:pathLst>
                <a:path w="76846" h="412720">
                  <a:moveTo>
                    <a:pt x="0" y="208675"/>
                  </a:moveTo>
                  <a:lnTo>
                    <a:pt x="0" y="412719"/>
                  </a:lnTo>
                  <a:lnTo>
                    <a:pt x="76845" y="412719"/>
                  </a:lnTo>
                  <a:lnTo>
                    <a:pt x="66997" y="206344"/>
                  </a:lnTo>
                  <a:cubicBezTo>
                    <a:pt x="57283" y="2741"/>
                    <a:pt x="56766" y="0"/>
                    <a:pt x="28575" y="2300"/>
                  </a:cubicBezTo>
                  <a:cubicBezTo>
                    <a:pt x="224" y="4614"/>
                    <a:pt x="0" y="6232"/>
                    <a:pt x="0" y="208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7" name="任意多边形: 形状 246"/>
            <p:cNvSpPr/>
            <p:nvPr/>
          </p:nvSpPr>
          <p:spPr>
            <a:xfrm>
              <a:off x="8789680" y="2743200"/>
              <a:ext cx="395303" cy="412751"/>
            </a:xfrm>
            <a:custGeom>
              <a:avLst/>
              <a:gdLst/>
              <a:ahLst/>
              <a:cxnLst/>
              <a:rect l="0" t="0" r="0" b="0"/>
              <a:pathLst>
                <a:path w="395303" h="412751">
                  <a:moveTo>
                    <a:pt x="8792" y="14491"/>
                  </a:moveTo>
                  <a:cubicBezTo>
                    <a:pt x="3956" y="19327"/>
                    <a:pt x="0" y="33761"/>
                    <a:pt x="0" y="46567"/>
                  </a:cubicBezTo>
                  <a:cubicBezTo>
                    <a:pt x="0" y="66756"/>
                    <a:pt x="10968" y="69850"/>
                    <a:pt x="82550" y="69850"/>
                  </a:cubicBezTo>
                  <a:lnTo>
                    <a:pt x="165100" y="69850"/>
                  </a:lnTo>
                  <a:lnTo>
                    <a:pt x="165100" y="412750"/>
                  </a:lnTo>
                  <a:lnTo>
                    <a:pt x="227863" y="412750"/>
                  </a:lnTo>
                  <a:lnTo>
                    <a:pt x="222250" y="63500"/>
                  </a:lnTo>
                  <a:lnTo>
                    <a:pt x="395302" y="68596"/>
                  </a:lnTo>
                  <a:lnTo>
                    <a:pt x="374650" y="0"/>
                  </a:lnTo>
                  <a:lnTo>
                    <a:pt x="196117" y="2849"/>
                  </a:lnTo>
                  <a:cubicBezTo>
                    <a:pt x="97924" y="4417"/>
                    <a:pt x="13628" y="9655"/>
                    <a:pt x="8792" y="144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8" name="任意多边形: 形状 247"/>
            <p:cNvSpPr/>
            <p:nvPr/>
          </p:nvSpPr>
          <p:spPr>
            <a:xfrm>
              <a:off x="9240603" y="2726076"/>
              <a:ext cx="398796" cy="457259"/>
            </a:xfrm>
            <a:custGeom>
              <a:avLst/>
              <a:gdLst/>
              <a:ahLst/>
              <a:cxnLst/>
              <a:rect l="0" t="0" r="0" b="0"/>
              <a:pathLst>
                <a:path w="398796" h="457259">
                  <a:moveTo>
                    <a:pt x="22151" y="26640"/>
                  </a:moveTo>
                  <a:cubicBezTo>
                    <a:pt x="1837" y="41224"/>
                    <a:pt x="0" y="343616"/>
                    <a:pt x="19998" y="380984"/>
                  </a:cubicBezTo>
                  <a:cubicBezTo>
                    <a:pt x="53044" y="442731"/>
                    <a:pt x="211732" y="457258"/>
                    <a:pt x="311076" y="407629"/>
                  </a:cubicBezTo>
                  <a:cubicBezTo>
                    <a:pt x="368248" y="379069"/>
                    <a:pt x="383818" y="333418"/>
                    <a:pt x="392909" y="167708"/>
                  </a:cubicBezTo>
                  <a:cubicBezTo>
                    <a:pt x="398795" y="60422"/>
                    <a:pt x="396792" y="37670"/>
                    <a:pt x="380926" y="31581"/>
                  </a:cubicBezTo>
                  <a:cubicBezTo>
                    <a:pt x="331183" y="12493"/>
                    <a:pt x="323776" y="32923"/>
                    <a:pt x="323776" y="189213"/>
                  </a:cubicBezTo>
                  <a:cubicBezTo>
                    <a:pt x="323776" y="330153"/>
                    <a:pt x="322015" y="340767"/>
                    <a:pt x="295550" y="359304"/>
                  </a:cubicBezTo>
                  <a:cubicBezTo>
                    <a:pt x="257982" y="385618"/>
                    <a:pt x="135570" y="385618"/>
                    <a:pt x="98002" y="359304"/>
                  </a:cubicBezTo>
                  <a:cubicBezTo>
                    <a:pt x="71526" y="340760"/>
                    <a:pt x="69776" y="330174"/>
                    <a:pt x="69776" y="188603"/>
                  </a:cubicBezTo>
                  <a:cubicBezTo>
                    <a:pt x="69776" y="35770"/>
                    <a:pt x="59258" y="0"/>
                    <a:pt x="22151" y="266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9" name="任意多边形: 形状 248"/>
            <p:cNvSpPr/>
            <p:nvPr/>
          </p:nvSpPr>
          <p:spPr>
            <a:xfrm>
              <a:off x="9691380" y="2743200"/>
              <a:ext cx="395468" cy="412751"/>
            </a:xfrm>
            <a:custGeom>
              <a:avLst/>
              <a:gdLst/>
              <a:ahLst/>
              <a:cxnLst/>
              <a:rect l="0" t="0" r="0" b="0"/>
              <a:pathLst>
                <a:path w="395468" h="412751">
                  <a:moveTo>
                    <a:pt x="8792" y="14491"/>
                  </a:moveTo>
                  <a:cubicBezTo>
                    <a:pt x="3956" y="19327"/>
                    <a:pt x="0" y="33761"/>
                    <a:pt x="0" y="46567"/>
                  </a:cubicBezTo>
                  <a:cubicBezTo>
                    <a:pt x="0" y="66756"/>
                    <a:pt x="10968" y="69850"/>
                    <a:pt x="82550" y="69850"/>
                  </a:cubicBezTo>
                  <a:lnTo>
                    <a:pt x="165100" y="69850"/>
                  </a:lnTo>
                  <a:lnTo>
                    <a:pt x="165100" y="412750"/>
                  </a:lnTo>
                  <a:lnTo>
                    <a:pt x="228600" y="412750"/>
                  </a:lnTo>
                  <a:lnTo>
                    <a:pt x="228600" y="69850"/>
                  </a:lnTo>
                  <a:lnTo>
                    <a:pt x="395467" y="69850"/>
                  </a:lnTo>
                  <a:lnTo>
                    <a:pt x="374650" y="0"/>
                  </a:lnTo>
                  <a:lnTo>
                    <a:pt x="196117" y="2849"/>
                  </a:lnTo>
                  <a:cubicBezTo>
                    <a:pt x="97924" y="4417"/>
                    <a:pt x="13628" y="9655"/>
                    <a:pt x="8792" y="144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50" name="任意多边形: 形状 249"/>
            <p:cNvSpPr/>
            <p:nvPr/>
          </p:nvSpPr>
          <p:spPr>
            <a:xfrm>
              <a:off x="10148580" y="2743200"/>
              <a:ext cx="381001" cy="412751"/>
            </a:xfrm>
            <a:custGeom>
              <a:avLst/>
              <a:gdLst/>
              <a:ahLst/>
              <a:cxnLst/>
              <a:rect l="0" t="0" r="0" b="0"/>
              <a:pathLst>
                <a:path w="381001" h="412751">
                  <a:moveTo>
                    <a:pt x="0" y="5653"/>
                  </a:moveTo>
                  <a:lnTo>
                    <a:pt x="0" y="412750"/>
                  </a:lnTo>
                  <a:lnTo>
                    <a:pt x="381000" y="412750"/>
                  </a:lnTo>
                  <a:lnTo>
                    <a:pt x="381000" y="349250"/>
                  </a:lnTo>
                  <a:lnTo>
                    <a:pt x="63500" y="349250"/>
                  </a:lnTo>
                  <a:lnTo>
                    <a:pt x="63500" y="236018"/>
                  </a:lnTo>
                  <a:lnTo>
                    <a:pt x="155575" y="225959"/>
                  </a:lnTo>
                  <a:cubicBezTo>
                    <a:pt x="235831" y="217191"/>
                    <a:pt x="247650" y="212639"/>
                    <a:pt x="247650" y="190500"/>
                  </a:cubicBezTo>
                  <a:cubicBezTo>
                    <a:pt x="247650" y="167177"/>
                    <a:pt x="240059" y="165315"/>
                    <a:pt x="154841" y="167728"/>
                  </a:cubicBezTo>
                  <a:lnTo>
                    <a:pt x="62032" y="170355"/>
                  </a:lnTo>
                  <a:lnTo>
                    <a:pt x="57150" y="63500"/>
                  </a:lnTo>
                  <a:lnTo>
                    <a:pt x="203200" y="62419"/>
                  </a:lnTo>
                  <a:cubicBezTo>
                    <a:pt x="348848" y="61341"/>
                    <a:pt x="349250" y="61254"/>
                    <a:pt x="349250" y="30669"/>
                  </a:cubicBezTo>
                  <a:lnTo>
                    <a:pt x="34925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51" name="任意多边形: 形状 250"/>
            <p:cNvSpPr/>
            <p:nvPr/>
          </p:nvSpPr>
          <p:spPr>
            <a:xfrm>
              <a:off x="3696980" y="2863850"/>
              <a:ext cx="203201" cy="63501"/>
            </a:xfrm>
            <a:custGeom>
              <a:avLst/>
              <a:gdLst/>
              <a:ahLst/>
              <a:cxnLst/>
              <a:rect l="0" t="0" r="0" b="0"/>
              <a:pathLst>
                <a:path w="203201" h="63501">
                  <a:moveTo>
                    <a:pt x="8467" y="8467"/>
                  </a:moveTo>
                  <a:cubicBezTo>
                    <a:pt x="3810" y="13123"/>
                    <a:pt x="0" y="27411"/>
                    <a:pt x="0" y="40217"/>
                  </a:cubicBezTo>
                  <a:cubicBezTo>
                    <a:pt x="0" y="60854"/>
                    <a:pt x="11545" y="63500"/>
                    <a:pt x="101600" y="63500"/>
                  </a:cubicBezTo>
                  <a:cubicBezTo>
                    <a:pt x="201507" y="63500"/>
                    <a:pt x="203200" y="62971"/>
                    <a:pt x="203200" y="31750"/>
                  </a:cubicBezTo>
                  <a:cubicBezTo>
                    <a:pt x="203200" y="770"/>
                    <a:pt x="200942" y="0"/>
                    <a:pt x="110067" y="0"/>
                  </a:cubicBezTo>
                  <a:cubicBezTo>
                    <a:pt x="58843"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grpSp>
      <p:sp>
        <p:nvSpPr>
          <p:cNvPr id="252" name="文本框 251"/>
          <p:cNvSpPr txBox="1"/>
          <p:nvPr userDrawn="1"/>
        </p:nvSpPr>
        <p:spPr>
          <a:xfrm>
            <a:off x="772531" y="1327008"/>
            <a:ext cx="2827943" cy="769441"/>
          </a:xfrm>
          <a:prstGeom prst="rect">
            <a:avLst/>
          </a:prstGeom>
          <a:noFill/>
        </p:spPr>
        <p:txBody>
          <a:bodyPr wrap="square" rtlCol="0">
            <a:spAutoFit/>
          </a:bodyPr>
          <a:lstStyle/>
          <a:p>
            <a:pPr algn="l"/>
            <a:r>
              <a:rPr lang="en-US" altLang="zh-CN" sz="4400" b="1" dirty="0">
                <a:gradFill flip="none" rotWithShape="1">
                  <a:gsLst>
                    <a:gs pos="0">
                      <a:srgbClr val="004098"/>
                    </a:gs>
                    <a:gs pos="86000">
                      <a:srgbClr val="004098">
                        <a:alpha val="0"/>
                      </a:srgbClr>
                    </a:gs>
                    <a:gs pos="100000">
                      <a:srgbClr val="004098">
                        <a:alpha val="0"/>
                      </a:srgbClr>
                    </a:gs>
                  </a:gsLst>
                  <a:lin ang="5400000" scaled="1"/>
                  <a:tileRect/>
                </a:gradFill>
                <a:latin typeface="微软雅黑" panose="020B0503020204020204" pitchFamily="34" charset="-122"/>
                <a:ea typeface="微软雅黑" panose="020B0503020204020204" pitchFamily="34" charset="-122"/>
              </a:rPr>
              <a:t>PART</a:t>
            </a:r>
            <a:endParaRPr lang="zh-CN" altLang="en-US" sz="4400" b="1" dirty="0">
              <a:gradFill flip="none" rotWithShape="1">
                <a:gsLst>
                  <a:gs pos="0">
                    <a:srgbClr val="004098"/>
                  </a:gs>
                  <a:gs pos="86000">
                    <a:srgbClr val="004098">
                      <a:alpha val="0"/>
                    </a:srgbClr>
                  </a:gs>
                  <a:gs pos="100000">
                    <a:srgbClr val="004098">
                      <a:alpha val="0"/>
                    </a:srgbClr>
                  </a:gs>
                </a:gsLst>
                <a:lin ang="5400000" scaled="1"/>
                <a:tileRect/>
              </a:gradFill>
              <a:latin typeface="微软雅黑" panose="020B0503020204020204" pitchFamily="34" charset="-122"/>
              <a:ea typeface="微软雅黑" panose="020B0503020204020204" pitchFamily="34" charset="-122"/>
            </a:endParaRPr>
          </a:p>
        </p:txBody>
      </p:sp>
      <p:sp>
        <p:nvSpPr>
          <p:cNvPr id="254"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grpSp>
        <p:nvGrpSpPr>
          <p:cNvPr id="123" name="组合 122"/>
          <p:cNvGrpSpPr/>
          <p:nvPr userDrawn="1"/>
        </p:nvGrpSpPr>
        <p:grpSpPr>
          <a:xfrm>
            <a:off x="9873615" y="287906"/>
            <a:ext cx="1878330" cy="479314"/>
            <a:chOff x="-11865182" y="9433072"/>
            <a:chExt cx="35916977" cy="9165313"/>
          </a:xfrm>
          <a:solidFill>
            <a:srgbClr val="004098"/>
          </a:solidFill>
        </p:grpSpPr>
        <p:sp>
          <p:nvSpPr>
            <p:cNvPr id="124" name="任意多边形: 形状 123"/>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任意多边形: 形状 124"/>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任意多边形: 形状 125"/>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任意多边形: 形状 126"/>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任意多边形: 形状 127"/>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任意多边形: 形状 128"/>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形状 129"/>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任意多边形: 形状 130"/>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任意多边形: 形状 131"/>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任意多边形: 形状 132"/>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任意多边形: 形状 133"/>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任意多边形: 形状 134"/>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任意多边形: 形状 135"/>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任意多边形: 形状 136"/>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形状 137"/>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任意多边形: 形状 138"/>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任意多边形: 形状 139"/>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任意多边形: 形状 140"/>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任意多边形: 形状 141"/>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2_自定义版式">
    <p:spTree>
      <p:nvGrpSpPr>
        <p:cNvPr id="1" name=""/>
        <p:cNvGrpSpPr/>
        <p:nvPr/>
      </p:nvGrpSpPr>
      <p:grpSpPr>
        <a:xfrm>
          <a:off x="0" y="0"/>
          <a:ext cx="0" cy="0"/>
          <a:chOff x="0" y="0"/>
          <a:chExt cx="0" cy="0"/>
        </a:xfrm>
      </p:grpSpPr>
      <p:sp>
        <p:nvSpPr>
          <p:cNvPr id="5" name="矩形 4"/>
          <p:cNvSpPr/>
          <p:nvPr userDrawn="1"/>
        </p:nvSpPr>
        <p:spPr>
          <a:xfrm>
            <a:off x="0" y="0"/>
            <a:ext cx="12192000" cy="6858000"/>
          </a:xfrm>
          <a:prstGeom prst="rect">
            <a:avLst/>
          </a:pr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rgbClr val="000000">
                    <a:lumMod val="50000"/>
                    <a:lumOff val="50000"/>
                  </a:srgbClr>
                </a:solidFill>
                <a:latin typeface="Times New Roman" panose="02020603050405020304" pitchFamily="18" charset="0"/>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Times New Roman" panose="02020603050405020304" pitchFamily="18" charset="0"/>
                <a:ea typeface="微软雅黑" panose="020B0503020204020204" pitchFamily="34" charset="-122"/>
              </a:rPr>
            </a:fld>
            <a:r>
              <a:rPr lang="zh-CN" altLang="en-US" dirty="0">
                <a:solidFill>
                  <a:srgbClr val="000000">
                    <a:lumMod val="50000"/>
                    <a:lumOff val="50000"/>
                  </a:srgbClr>
                </a:solidFill>
                <a:latin typeface="Times New Roman" panose="02020603050405020304" pitchFamily="18" charset="0"/>
                <a:ea typeface="微软雅黑" panose="020B0503020204020204" pitchFamily="34" charset="-122"/>
              </a:rPr>
              <a:t> </a:t>
            </a:r>
            <a:r>
              <a:rPr lang="en-US" altLang="zh-CN" dirty="0">
                <a:solidFill>
                  <a:srgbClr val="000000">
                    <a:lumMod val="50000"/>
                    <a:lumOff val="50000"/>
                  </a:srgbClr>
                </a:solidFill>
                <a:latin typeface="Times New Roman" panose="02020603050405020304" pitchFamily="18" charset="0"/>
                <a:ea typeface="微软雅黑" panose="020B0503020204020204" pitchFamily="34" charset="-122"/>
              </a:rPr>
              <a:t>&gt;</a:t>
            </a:r>
            <a:endParaRPr lang="zh-CN" altLang="en-US" dirty="0">
              <a:solidFill>
                <a:srgbClr val="000000">
                  <a:lumMod val="50000"/>
                  <a:lumOff val="50000"/>
                </a:srgbClr>
              </a:solidFill>
              <a:latin typeface="Times New Roman" panose="02020603050405020304" pitchFamily="18" charset="0"/>
              <a:ea typeface="微软雅黑" panose="020B0503020204020204" pitchFamily="34" charset="-122"/>
            </a:endParaRPr>
          </a:p>
        </p:txBody>
      </p:sp>
      <p:pic>
        <p:nvPicPr>
          <p:cNvPr id="18" name="图片 17"/>
          <p:cNvPicPr>
            <a:picLocks noChangeAspect="1"/>
          </p:cNvPicPr>
          <p:nvPr userDrawn="1"/>
        </p:nvPicPr>
        <p:blipFill rotWithShape="1">
          <a:blip r:embed="rId2" cstate="screen">
            <a:lum bright="70000" contrast="-70000"/>
            <a:extLst>
              <a:ext uri="{28A0092B-C50C-407E-A947-70E740481C1C}">
                <a14:useLocalDpi xmlns:a14="http://schemas.microsoft.com/office/drawing/2010/main" val="0"/>
              </a:ext>
            </a:extLst>
          </a:blip>
          <a:srcRect/>
          <a:stretch>
            <a:fillRect/>
          </a:stretch>
        </p:blipFill>
        <p:spPr>
          <a:xfrm>
            <a:off x="2701019" y="3435390"/>
            <a:ext cx="6789962" cy="2881961"/>
          </a:xfrm>
          <a:prstGeom prst="rect">
            <a:avLst/>
          </a:prstGeom>
        </p:spPr>
      </p:pic>
      <p:sp>
        <p:nvSpPr>
          <p:cNvPr id="21" name="文本框 20"/>
          <p:cNvSpPr txBox="1"/>
          <p:nvPr userDrawn="1"/>
        </p:nvSpPr>
        <p:spPr>
          <a:xfrm>
            <a:off x="4848542" y="2045078"/>
            <a:ext cx="3493090" cy="120032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阿里巴巴普惠体 H" panose="00020600040101010101" pitchFamily="18" charset="-122"/>
              </a:rPr>
              <a:t>谢谢！</a:t>
            </a:r>
            <a:endParaRPr kumimoji="0" lang="zh-CN" altLang="en-US" sz="7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阿里巴巴普惠体 H" panose="00020600040101010101" pitchFamily="18" charset="-122"/>
            </a:endParaRPr>
          </a:p>
        </p:txBody>
      </p:sp>
      <p:grpSp>
        <p:nvGrpSpPr>
          <p:cNvPr id="2" name="组合 1"/>
          <p:cNvGrpSpPr/>
          <p:nvPr userDrawn="1"/>
        </p:nvGrpSpPr>
        <p:grpSpPr>
          <a:xfrm>
            <a:off x="2494426" y="2654420"/>
            <a:ext cx="7203149" cy="0"/>
            <a:chOff x="2845799" y="1578095"/>
            <a:chExt cx="7203149" cy="0"/>
          </a:xfrm>
        </p:grpSpPr>
        <p:cxnSp>
          <p:nvCxnSpPr>
            <p:cNvPr id="168" name="直接连接符 167"/>
            <p:cNvCxnSpPr/>
            <p:nvPr userDrawn="1"/>
          </p:nvCxnSpPr>
          <p:spPr>
            <a:xfrm flipH="1">
              <a:off x="8614852" y="1578095"/>
              <a:ext cx="14340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userDrawn="1"/>
          </p:nvCxnSpPr>
          <p:spPr>
            <a:xfrm flipH="1">
              <a:off x="2845799" y="1578095"/>
              <a:ext cx="141732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69" name="图片 16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72796" y="288216"/>
            <a:ext cx="1878417" cy="47911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2_自定义版式">
    <p:spTree>
      <p:nvGrpSpPr>
        <p:cNvPr id="1" name=""/>
        <p:cNvGrpSpPr/>
        <p:nvPr/>
      </p:nvGrpSpPr>
      <p:grpSpPr>
        <a:xfrm>
          <a:off x="0" y="0"/>
          <a:ext cx="0" cy="0"/>
          <a:chOff x="0" y="0"/>
          <a:chExt cx="0" cy="0"/>
        </a:xfrm>
      </p:grpSpPr>
      <p:pic>
        <p:nvPicPr>
          <p:cNvPr id="3" name="图片 2"/>
          <p:cNvPicPr>
            <a:picLocks noChangeAspect="1"/>
          </p:cNvPicPr>
          <p:nvPr userDrawn="1"/>
        </p:nvPicPr>
        <p:blipFill rotWithShape="1">
          <a:blip r:embed="rId2" cstate="email"/>
          <a:srcRect/>
          <a:stretch>
            <a:fillRect/>
          </a:stretch>
        </p:blipFill>
        <p:spPr>
          <a:xfrm>
            <a:off x="0" y="0"/>
            <a:ext cx="12192000" cy="5937813"/>
          </a:xfrm>
          <a:prstGeom prst="rect">
            <a:avLst/>
          </a:prstGeom>
        </p:spPr>
      </p:pic>
      <p:sp>
        <p:nvSpPr>
          <p:cNvPr id="31" name="矩形 30"/>
          <p:cNvSpPr/>
          <p:nvPr userDrawn="1"/>
        </p:nvSpPr>
        <p:spPr>
          <a:xfrm>
            <a:off x="0" y="3937000"/>
            <a:ext cx="12192000" cy="2921000"/>
          </a:xfrm>
          <a:prstGeom prst="rect">
            <a:avLst/>
          </a:pr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8" name="图片占位符 3"/>
          <p:cNvSpPr txBox="1"/>
          <p:nvPr userDrawn="1"/>
        </p:nvSpPr>
        <p:spPr>
          <a:xfrm>
            <a:off x="0" y="749300"/>
            <a:ext cx="12203394" cy="31919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3" name="文本占位符 31"/>
          <p:cNvSpPr txBox="1"/>
          <p:nvPr userDrawn="1"/>
        </p:nvSpPr>
        <p:spPr>
          <a:xfrm>
            <a:off x="4034910" y="5052868"/>
            <a:ext cx="4122181" cy="598488"/>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defRPr/>
            </a:pPr>
            <a:endParaRPr kumimoji="0" lang="zh-CN" altLang="en-US" sz="3200" b="1" i="0" u="none" strike="noStrike" kern="1200" cap="none" spc="0" normalizeH="0" baseline="0" noProof="0" dirty="0">
              <a:ln>
                <a:noFill/>
              </a:ln>
              <a:solidFill>
                <a:srgbClr val="44546A"/>
              </a:solidFill>
              <a:effectLst/>
              <a:uLnTx/>
              <a:uFillTx/>
              <a:latin typeface="微软雅黑" panose="020B0503020204020204" pitchFamily="34" charset="-122"/>
              <a:ea typeface="微软雅黑" panose="020B0503020204020204" pitchFamily="34" charset="-122"/>
              <a:cs typeface="+mn-cs"/>
            </a:endParaRPr>
          </a:p>
        </p:txBody>
      </p:sp>
      <p:pic>
        <p:nvPicPr>
          <p:cNvPr id="30" name="图片 29" descr="图片包含 建筑物&#10;&#10;自动生成的说明"/>
          <p:cNvPicPr>
            <a:picLocks noChangeAspect="1"/>
          </p:cNvPicPr>
          <p:nvPr userDrawn="1"/>
        </p:nvPicPr>
        <p:blipFill rotWithShape="1">
          <a:blip r:embed="rId3" cstate="screen">
            <a:alphaModFix amt="5000"/>
            <a:duotone>
              <a:prstClr val="black"/>
              <a:srgbClr val="C8161E">
                <a:tint val="45000"/>
                <a:satMod val="400000"/>
              </a:srgbClr>
            </a:duotone>
            <a:extLst>
              <a:ext uri="{28A0092B-C50C-407E-A947-70E740481C1C}">
                <a14:useLocalDpi xmlns:a14="http://schemas.microsoft.com/office/drawing/2010/main" val="0"/>
              </a:ext>
            </a:extLst>
          </a:blip>
          <a:srcRect r="487" b="19505"/>
          <a:stretch>
            <a:fillRect/>
          </a:stretch>
        </p:blipFill>
        <p:spPr>
          <a:xfrm>
            <a:off x="1888412" y="4174622"/>
            <a:ext cx="10303588" cy="2683378"/>
          </a:xfrm>
          <a:prstGeom prst="rect">
            <a:avLst/>
          </a:prstGeom>
          <a:effectLst>
            <a:softEdge rad="0"/>
          </a:effectLst>
        </p:spPr>
      </p:pic>
      <p:sp>
        <p:nvSpPr>
          <p:cNvPr id="258" name="矩形 257"/>
          <p:cNvSpPr/>
          <p:nvPr userDrawn="1"/>
        </p:nvSpPr>
        <p:spPr>
          <a:xfrm>
            <a:off x="5277728" y="4145242"/>
            <a:ext cx="1636544" cy="707886"/>
          </a:xfrm>
          <a:prstGeom prst="rect">
            <a:avLst/>
          </a:prstGeom>
        </p:spPr>
        <p:txBody>
          <a:bodyPr wrap="square">
            <a:spAutoFit/>
          </a:bodyPr>
          <a:lstStyle/>
          <a:p>
            <a:pPr algn="dist"/>
            <a:r>
              <a:rPr lang="zh-CN" altLang="en-US" sz="2400" b="1" dirty="0">
                <a:solidFill>
                  <a:schemeClr val="bg1">
                    <a:lumMod val="95000"/>
                  </a:schemeClr>
                </a:solidFill>
                <a:latin typeface="Arial" panose="020B0604020202020204" pitchFamily="34" charset="0"/>
                <a:ea typeface="微软雅黑" panose="020B0503020204020204" pitchFamily="34" charset="-122"/>
                <a:cs typeface="+mn-ea"/>
                <a:sym typeface="Arial" panose="020B0604020202020204" pitchFamily="34" charset="0"/>
              </a:rPr>
              <a:t>目录 </a:t>
            </a:r>
            <a:endParaRPr lang="en-US" altLang="zh-CN" sz="2400" b="1" dirty="0">
              <a:solidFill>
                <a:schemeClr val="bg1">
                  <a:lumMod val="95000"/>
                </a:schemeClr>
              </a:solidFill>
              <a:latin typeface="Arial" panose="020B0604020202020204" pitchFamily="34" charset="0"/>
              <a:ea typeface="微软雅黑" panose="020B0503020204020204" pitchFamily="34" charset="-122"/>
              <a:cs typeface="+mn-ea"/>
              <a:sym typeface="Arial" panose="020B0604020202020204" pitchFamily="34" charset="0"/>
            </a:endParaRPr>
          </a:p>
          <a:p>
            <a:pPr algn="dist"/>
            <a:r>
              <a:rPr lang="en-US" altLang="zh-CN" sz="1600" dirty="0">
                <a:solidFill>
                  <a:schemeClr val="bg1">
                    <a:lumMod val="95000"/>
                  </a:schemeClr>
                </a:solidFill>
                <a:latin typeface="Arial" panose="020B0604020202020204" pitchFamily="34" charset="0"/>
                <a:ea typeface="微软雅黑" panose="020B0503020204020204" pitchFamily="34" charset="-122"/>
                <a:cs typeface="+mn-ea"/>
                <a:sym typeface="Arial" panose="020B0604020202020204" pitchFamily="34" charset="0"/>
              </a:rPr>
              <a:t>contents</a:t>
            </a:r>
            <a:endParaRPr lang="zh-CN" altLang="en-US" sz="1600" dirty="0">
              <a:solidFill>
                <a:schemeClr val="bg1">
                  <a:lumMod val="9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8" name="组合 7"/>
          <p:cNvGrpSpPr/>
          <p:nvPr userDrawn="1"/>
        </p:nvGrpSpPr>
        <p:grpSpPr>
          <a:xfrm>
            <a:off x="9873615" y="287906"/>
            <a:ext cx="1878330" cy="479314"/>
            <a:chOff x="-11865182" y="9433072"/>
            <a:chExt cx="35916977" cy="9165313"/>
          </a:xfrm>
          <a:solidFill>
            <a:srgbClr val="004098"/>
          </a:solidFill>
        </p:grpSpPr>
        <p:sp>
          <p:nvSpPr>
            <p:cNvPr id="9" name="任意多边形: 形状 8"/>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形状 9"/>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形状 11"/>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形状 12"/>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形状 13"/>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形状 14"/>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形状 15"/>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形状 16"/>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形状 18"/>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任意多边形: 形状 19"/>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形状 20"/>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形状 21"/>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任意多边形: 形状 23"/>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形状 24"/>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形状 25"/>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形状 26"/>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任意多边形: 形状 27"/>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任意多边形: 形状 28"/>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任意多边形: 形状 31"/>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任意多边形: 形状 32"/>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任意多边形: 形状 33"/>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34"/>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任意多边形: 形状 35"/>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形状 36"/>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形状 37"/>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任意多边形: 形状 38"/>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任意多边形: 形状 39"/>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形状 40"/>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任意多边形: 形状 41"/>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任意多边形: 形状 42"/>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任意多边形: 形状 43"/>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任意多边形: 形状 44"/>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任意多边形: 形状 45"/>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任意多边形: 形状 46"/>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任意多边形: 形状 47"/>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任意多边形: 形状 48"/>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任意多边形: 形状 49"/>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任意多边形: 形状 50"/>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形状 51"/>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任意多边形: 形状 52"/>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任意多边形: 形状 53"/>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任意多边形: 形状 54"/>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任意多边形: 形状 55"/>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任意多边形: 形状 56"/>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任意多边形: 形状 57"/>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任意多边形: 形状 58"/>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任意多边形: 形状 59"/>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任意多边形: 形状 60"/>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任意多边形: 形状 61"/>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任意多边形: 形状 62"/>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任意多边形: 形状 63"/>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任意多边形: 形状 64"/>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任意多边形: 形状 65"/>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任意多边形: 形状 66"/>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任意多边形: 形状 67"/>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任意多边形: 形状 68"/>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任意多边形: 形状 69"/>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任意多边形: 形状 70"/>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任意多边形: 形状 71"/>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任意多边形: 形状 72"/>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任意多边形: 形状 73"/>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任意多边形: 形状 74"/>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任意多边形: 形状 75"/>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任意多边形: 形状 76"/>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任意多边形: 形状 77"/>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任意多边形: 形状 78"/>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任意多边形: 形状 79"/>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任意多边形: 形状 80"/>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任意多边形: 形状 81"/>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任意多边形: 形状 82"/>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任意多边形: 形状 83"/>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任意多边形: 形状 84"/>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任意多边形: 形状 85"/>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任意多边形: 形状 86"/>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任意多边形: 形状 87"/>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任意多边形: 形状 88"/>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任意多边形: 形状 89"/>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任意多边形: 形状 90"/>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2" name="任意多边形: 形状 91"/>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任意多边形: 形状 92"/>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任意多边形: 形状 93"/>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任意多边形: 形状 94"/>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6" name="任意多边形: 形状 95"/>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7" name="任意多边形: 形状 96"/>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8" name="任意多边形: 形状 97"/>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任意多边形: 形状 98"/>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任意多边形: 形状 99"/>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1" name="任意多边形: 形状 100"/>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 name="任意多边形: 形状 101"/>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日期占位符 1"/>
          <p:cNvSpPr>
            <a:spLocks noGrp="1"/>
          </p:cNvSpPr>
          <p:nvPr>
            <p:ph type="dt" sz="half" idx="10"/>
          </p:nvPr>
        </p:nvSpPr>
        <p:spPr/>
        <p:txBody>
          <a:bodyPr/>
          <a:lstStyle/>
          <a:p>
            <a:fld id="{F160A44F-5095-4401-ACDB-4F844958E49A}" type="datetimeFigureOut">
              <a:rPr lang="zh-CN" altLang="en-US" smtClean="0"/>
            </a:fld>
            <a:endParaRPr lang="zh-CN" altLang="en-US" dirty="0"/>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62752F19-9BDA-4BF4-9C8C-5D9890F15DFC}"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20" name="图片 19"/>
          <p:cNvPicPr>
            <a:picLocks noChangeAspect="1"/>
          </p:cNvPicPr>
          <p:nvPr userDrawn="1"/>
        </p:nvPicPr>
        <p:blipFill rotWithShape="1">
          <a:blip r:embed="rId2" cstate="email"/>
          <a:srcRect/>
          <a:stretch>
            <a:fillRect/>
          </a:stretch>
        </p:blipFill>
        <p:spPr>
          <a:xfrm>
            <a:off x="0" y="0"/>
            <a:ext cx="9387840" cy="6857999"/>
          </a:xfrm>
          <a:prstGeom prst="rect">
            <a:avLst/>
          </a:prstGeom>
        </p:spPr>
      </p:pic>
      <p:sp>
        <p:nvSpPr>
          <p:cNvPr id="8" name="矩形 7"/>
          <p:cNvSpPr/>
          <p:nvPr userDrawn="1"/>
        </p:nvSpPr>
        <p:spPr>
          <a:xfrm>
            <a:off x="9387840" y="2894"/>
            <a:ext cx="2804160" cy="6855106"/>
          </a:xfrm>
          <a:prstGeom prst="rect">
            <a:avLst/>
          </a:pr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userDrawn="1"/>
        </p:nvSpPr>
        <p:spPr>
          <a:xfrm>
            <a:off x="8332495" y="1557524"/>
            <a:ext cx="1636544" cy="707886"/>
          </a:xfrm>
          <a:prstGeom prst="rect">
            <a:avLst/>
          </a:prstGeom>
        </p:spPr>
        <p:txBody>
          <a:bodyPr wrap="square">
            <a:spAutoFit/>
          </a:bodyPr>
          <a:lstStyle/>
          <a:p>
            <a:pPr algn="dist"/>
            <a:r>
              <a:rPr lang="zh-CN" altLang="en-US" sz="2400" b="1" dirty="0">
                <a:solidFill>
                  <a:schemeClr val="bg1">
                    <a:lumMod val="95000"/>
                  </a:schemeClr>
                </a:solidFill>
                <a:latin typeface="Arial" panose="020B0604020202020204" pitchFamily="34" charset="0"/>
                <a:ea typeface="微软雅黑" panose="020B0503020204020204" pitchFamily="34" charset="-122"/>
                <a:cs typeface="+mn-ea"/>
                <a:sym typeface="Arial" panose="020B0604020202020204" pitchFamily="34" charset="0"/>
              </a:rPr>
              <a:t>目录 </a:t>
            </a:r>
            <a:endParaRPr lang="en-US" altLang="zh-CN" sz="2400" b="1" dirty="0">
              <a:solidFill>
                <a:schemeClr val="bg1">
                  <a:lumMod val="95000"/>
                </a:schemeClr>
              </a:solidFill>
              <a:latin typeface="Arial" panose="020B0604020202020204" pitchFamily="34" charset="0"/>
              <a:ea typeface="微软雅黑" panose="020B0503020204020204" pitchFamily="34" charset="-122"/>
              <a:cs typeface="+mn-ea"/>
              <a:sym typeface="Arial" panose="020B0604020202020204" pitchFamily="34" charset="0"/>
            </a:endParaRPr>
          </a:p>
          <a:p>
            <a:pPr algn="dist"/>
            <a:r>
              <a:rPr lang="en-US" altLang="zh-CN" sz="1600" dirty="0">
                <a:solidFill>
                  <a:schemeClr val="bg1">
                    <a:lumMod val="95000"/>
                  </a:schemeClr>
                </a:solidFill>
                <a:latin typeface="Arial" panose="020B0604020202020204" pitchFamily="34" charset="0"/>
                <a:ea typeface="微软雅黑" panose="020B0503020204020204" pitchFamily="34" charset="-122"/>
                <a:cs typeface="+mn-ea"/>
                <a:sym typeface="Arial" panose="020B0604020202020204" pitchFamily="34" charset="0"/>
              </a:rPr>
              <a:t>contents</a:t>
            </a:r>
            <a:endParaRPr lang="zh-CN" altLang="en-US" sz="1600" dirty="0">
              <a:solidFill>
                <a:schemeClr val="bg1">
                  <a:lumMod val="9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pic>
        <p:nvPicPr>
          <p:cNvPr id="18" name="图片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72796" y="288216"/>
            <a:ext cx="1878417" cy="479111"/>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pic>
        <p:nvPicPr>
          <p:cNvPr id="151" name="图片 150"/>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6501" t="28880" b="23707"/>
          <a:stretch>
            <a:fillRect/>
          </a:stretch>
        </p:blipFill>
        <p:spPr>
          <a:xfrm>
            <a:off x="611900" y="6264494"/>
            <a:ext cx="2445586" cy="523190"/>
          </a:xfrm>
          <a:custGeom>
            <a:avLst/>
            <a:gdLst>
              <a:gd name="connsiteX0" fmla="*/ 0 w 11397996"/>
              <a:gd name="connsiteY0" fmla="*/ 0 h 2438400"/>
              <a:gd name="connsiteX1" fmla="*/ 11397996 w 11397996"/>
              <a:gd name="connsiteY1" fmla="*/ 0 h 2438400"/>
              <a:gd name="connsiteX2" fmla="*/ 11397996 w 11397996"/>
              <a:gd name="connsiteY2" fmla="*/ 2438400 h 2438400"/>
              <a:gd name="connsiteX3" fmla="*/ 0 w 11397996"/>
              <a:gd name="connsiteY3" fmla="*/ 2438400 h 2438400"/>
            </a:gdLst>
            <a:ahLst/>
            <a:cxnLst>
              <a:cxn ang="0">
                <a:pos x="connsiteX0" y="connsiteY0"/>
              </a:cxn>
              <a:cxn ang="0">
                <a:pos x="connsiteX1" y="connsiteY1"/>
              </a:cxn>
              <a:cxn ang="0">
                <a:pos x="connsiteX2" y="connsiteY2"/>
              </a:cxn>
              <a:cxn ang="0">
                <a:pos x="connsiteX3" y="connsiteY3"/>
              </a:cxn>
            </a:cxnLst>
            <a:rect l="l" t="t" r="r" b="b"/>
            <a:pathLst>
              <a:path w="11397996" h="2438400">
                <a:moveTo>
                  <a:pt x="0" y="0"/>
                </a:moveTo>
                <a:lnTo>
                  <a:pt x="11397996" y="0"/>
                </a:lnTo>
                <a:lnTo>
                  <a:pt x="11397996" y="2438400"/>
                </a:lnTo>
                <a:lnTo>
                  <a:pt x="0" y="2438400"/>
                </a:lnTo>
                <a:close/>
              </a:path>
            </a:pathLst>
          </a:custGeom>
        </p:spPr>
      </p:pic>
      <p:sp>
        <p:nvSpPr>
          <p:cNvPr id="24"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sp>
        <p:nvSpPr>
          <p:cNvPr id="16" name="文本占位符 27"/>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1" name="文本占位符 27"/>
          <p:cNvSpPr>
            <a:spLocks noGrp="1"/>
          </p:cNvSpPr>
          <p:nvPr>
            <p:ph type="body" sz="quarter" idx="11" hasCustomPrompt="1"/>
          </p:nvPr>
        </p:nvSpPr>
        <p:spPr>
          <a:xfrm>
            <a:off x="4673124" y="1055427"/>
            <a:ext cx="2845753" cy="291304"/>
          </a:xfrm>
          <a:noFill/>
        </p:spPr>
        <p:txBody>
          <a:bodyPr>
            <a:noAutofit/>
          </a:bodyPr>
          <a:lstStyle>
            <a:lvl1pPr marL="0" indent="0" algn="ctr">
              <a:buNone/>
              <a:defRPr kumimoji="0" lang="zh-CN" altLang="en-US" sz="1800" b="1" i="0" u="none" strike="noStrike" kern="1200" cap="none" spc="0" normalizeH="0" baseline="0" dirty="0">
                <a:ln>
                  <a:noFill/>
                </a:ln>
                <a:solidFill>
                  <a:srgbClr val="1B4B77"/>
                </a:solidFill>
                <a:effectLst/>
                <a:uLnTx/>
                <a:uFillTx/>
                <a:latin typeface="Arial" panose="020B0604020202020204" pitchFamily="34" charset="0"/>
                <a:ea typeface="微软雅黑" panose="020B0503020204020204" pitchFamily="34" charset="-122"/>
                <a:cs typeface="+mn-ea"/>
              </a:defRPr>
            </a:lvl1pPr>
          </a:lstStyle>
          <a:p>
            <a:pPr lvl="0"/>
            <a:r>
              <a:rPr lang="zh-CN" altLang="en-US" dirty="0"/>
              <a:t>输入小标题</a:t>
            </a:r>
            <a:endParaRPr lang="zh-CN" altLang="en-US" dirty="0"/>
          </a:p>
        </p:txBody>
      </p:sp>
      <p:grpSp>
        <p:nvGrpSpPr>
          <p:cNvPr id="139" name="组合 138"/>
          <p:cNvGrpSpPr/>
          <p:nvPr userDrawn="1"/>
        </p:nvGrpSpPr>
        <p:grpSpPr>
          <a:xfrm>
            <a:off x="344806" y="413219"/>
            <a:ext cx="209867" cy="209867"/>
            <a:chOff x="344806" y="413219"/>
            <a:chExt cx="209867" cy="209867"/>
          </a:xfrm>
        </p:grpSpPr>
        <p:sp>
          <p:nvSpPr>
            <p:cNvPr id="140" name="椭圆 139"/>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4" name="组合 133"/>
          <p:cNvGrpSpPr/>
          <p:nvPr userDrawn="1"/>
        </p:nvGrpSpPr>
        <p:grpSpPr>
          <a:xfrm>
            <a:off x="9873615" y="287906"/>
            <a:ext cx="1878330" cy="479314"/>
            <a:chOff x="-11865182" y="9433072"/>
            <a:chExt cx="35916977" cy="9165313"/>
          </a:xfrm>
          <a:solidFill>
            <a:srgbClr val="004098"/>
          </a:solidFill>
        </p:grpSpPr>
        <p:sp>
          <p:nvSpPr>
            <p:cNvPr id="144" name="任意多边形: 形状 143"/>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任意多边形: 形状 233"/>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1_自定义版式">
    <p:spTree>
      <p:nvGrpSpPr>
        <p:cNvPr id="1" name=""/>
        <p:cNvGrpSpPr/>
        <p:nvPr/>
      </p:nvGrpSpPr>
      <p:grpSpPr>
        <a:xfrm>
          <a:off x="0" y="0"/>
          <a:ext cx="0" cy="0"/>
          <a:chOff x="0" y="0"/>
          <a:chExt cx="0" cy="0"/>
        </a:xfrm>
      </p:grpSpPr>
      <p:sp>
        <p:nvSpPr>
          <p:cNvPr id="24"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sp>
        <p:nvSpPr>
          <p:cNvPr id="16" name="文本占位符 27"/>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1" name="文本占位符 27"/>
          <p:cNvSpPr>
            <a:spLocks noGrp="1"/>
          </p:cNvSpPr>
          <p:nvPr>
            <p:ph type="body" sz="quarter" idx="11" hasCustomPrompt="1"/>
          </p:nvPr>
        </p:nvSpPr>
        <p:spPr>
          <a:xfrm>
            <a:off x="4673124" y="1055427"/>
            <a:ext cx="2845753" cy="291304"/>
          </a:xfrm>
          <a:noFill/>
        </p:spPr>
        <p:txBody>
          <a:bodyPr>
            <a:normAutofit/>
          </a:bodyPr>
          <a:lstStyle>
            <a:lvl1pPr marL="0" indent="0" algn="ctr">
              <a:buNone/>
              <a:defRPr kumimoji="0" lang="zh-CN" altLang="en-US" sz="1800" b="1" i="0" u="none" strike="noStrike" kern="1200" cap="none" spc="0" normalizeH="0" baseline="0" dirty="0">
                <a:ln>
                  <a:noFill/>
                </a:ln>
                <a:solidFill>
                  <a:srgbClr val="1B4B77"/>
                </a:solidFill>
                <a:effectLst/>
                <a:uLnTx/>
                <a:uFillTx/>
                <a:latin typeface="Arial" panose="020B0604020202020204" pitchFamily="34" charset="0"/>
                <a:ea typeface="微软雅黑" panose="020B0503020204020204" pitchFamily="34" charset="-122"/>
                <a:cs typeface="+mn-ea"/>
              </a:defRPr>
            </a:lvl1pPr>
          </a:lstStyle>
          <a:p>
            <a:pPr lvl="0"/>
            <a:r>
              <a:rPr lang="zh-CN" altLang="en-US" dirty="0"/>
              <a:t>输入小标题</a:t>
            </a:r>
            <a:endParaRPr lang="zh-CN" altLang="en-US" dirty="0"/>
          </a:p>
        </p:txBody>
      </p:sp>
      <p:grpSp>
        <p:nvGrpSpPr>
          <p:cNvPr id="120" name="组合 119"/>
          <p:cNvGrpSpPr/>
          <p:nvPr userDrawn="1"/>
        </p:nvGrpSpPr>
        <p:grpSpPr>
          <a:xfrm>
            <a:off x="344806" y="413219"/>
            <a:ext cx="209867" cy="209867"/>
            <a:chOff x="344806" y="413219"/>
            <a:chExt cx="209867" cy="209867"/>
          </a:xfrm>
        </p:grpSpPr>
        <p:sp>
          <p:nvSpPr>
            <p:cNvPr id="121" name="椭圆 120"/>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椭圆 121"/>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5" name="图片 104"/>
          <p:cNvPicPr>
            <a:picLocks noChangeAspect="1"/>
          </p:cNvPicPr>
          <p:nvPr userDrawn="1"/>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t="28960" b="23626"/>
          <a:stretch>
            <a:fillRect/>
          </a:stretch>
        </p:blipFill>
        <p:spPr>
          <a:xfrm>
            <a:off x="611900" y="6266399"/>
            <a:ext cx="2615623" cy="523190"/>
          </a:xfrm>
          <a:custGeom>
            <a:avLst/>
            <a:gdLst>
              <a:gd name="connsiteX0" fmla="*/ 0 w 12190476"/>
              <a:gd name="connsiteY0" fmla="*/ 0 h 2438400"/>
              <a:gd name="connsiteX1" fmla="*/ 12190476 w 12190476"/>
              <a:gd name="connsiteY1" fmla="*/ 0 h 2438400"/>
              <a:gd name="connsiteX2" fmla="*/ 12190476 w 12190476"/>
              <a:gd name="connsiteY2" fmla="*/ 2438400 h 2438400"/>
              <a:gd name="connsiteX3" fmla="*/ 0 w 12190476"/>
              <a:gd name="connsiteY3" fmla="*/ 2438400 h 2438400"/>
            </a:gdLst>
            <a:ahLst/>
            <a:cxnLst>
              <a:cxn ang="0">
                <a:pos x="connsiteX0" y="connsiteY0"/>
              </a:cxn>
              <a:cxn ang="0">
                <a:pos x="connsiteX1" y="connsiteY1"/>
              </a:cxn>
              <a:cxn ang="0">
                <a:pos x="connsiteX2" y="connsiteY2"/>
              </a:cxn>
              <a:cxn ang="0">
                <a:pos x="connsiteX3" y="connsiteY3"/>
              </a:cxn>
            </a:cxnLst>
            <a:rect l="l" t="t" r="r" b="b"/>
            <a:pathLst>
              <a:path w="12190476" h="2438400">
                <a:moveTo>
                  <a:pt x="0" y="0"/>
                </a:moveTo>
                <a:lnTo>
                  <a:pt x="12190476" y="0"/>
                </a:lnTo>
                <a:lnTo>
                  <a:pt x="12190476" y="2438400"/>
                </a:lnTo>
                <a:lnTo>
                  <a:pt x="0" y="2438400"/>
                </a:lnTo>
                <a:close/>
              </a:path>
            </a:pathLst>
          </a:custGeom>
        </p:spPr>
      </p:pic>
      <p:grpSp>
        <p:nvGrpSpPr>
          <p:cNvPr id="106" name="组合 105"/>
          <p:cNvGrpSpPr/>
          <p:nvPr userDrawn="1"/>
        </p:nvGrpSpPr>
        <p:grpSpPr>
          <a:xfrm>
            <a:off x="9873615" y="287906"/>
            <a:ext cx="1878330" cy="479314"/>
            <a:chOff x="-11865182" y="9433072"/>
            <a:chExt cx="35916977" cy="9165313"/>
          </a:xfrm>
          <a:solidFill>
            <a:srgbClr val="004098"/>
          </a:solidFill>
        </p:grpSpPr>
        <p:sp>
          <p:nvSpPr>
            <p:cNvPr id="107" name="任意多边形: 形状 106"/>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任意多边形: 形状 107"/>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任意多边形: 形状 108"/>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任意多边形: 形状 109"/>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任意多边形: 形状 110"/>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任意多边形: 形状 111"/>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 name="任意多边形: 形状 112"/>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任意多边形: 形状 113"/>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任意多边形: 形状 114"/>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任意多边形: 形状 115"/>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任意多边形: 形状 116"/>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任意多边形: 形状 117"/>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任意多边形: 形状 118"/>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任意多边形: 形状 122"/>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任意多边形: 形状 123"/>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任意多边形: 形状 124"/>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任意多边形: 形状 125"/>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任意多边形: 形状 126"/>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任意多边形: 形状 127"/>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任意多边形: 形状 128"/>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形状 129"/>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任意多边形: 形状 130"/>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任意多边形: 形状 131"/>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任意多边形: 形状 132"/>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任意多边形: 形状 133"/>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任意多边形: 形状 134"/>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任意多边形: 形状 135"/>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任意多边形: 形状 136"/>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形状 137"/>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任意多边形: 形状 138"/>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任意多边形: 形状 139"/>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任意多边形: 形状 140"/>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任意多边形: 形状 141"/>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0_自定义版式">
    <p:spTree>
      <p:nvGrpSpPr>
        <p:cNvPr id="1" name=""/>
        <p:cNvGrpSpPr/>
        <p:nvPr/>
      </p:nvGrpSpPr>
      <p:grpSpPr>
        <a:xfrm>
          <a:off x="0" y="0"/>
          <a:ext cx="0" cy="0"/>
          <a:chOff x="0" y="0"/>
          <a:chExt cx="0" cy="0"/>
        </a:xfrm>
      </p:grpSpPr>
      <p:sp>
        <p:nvSpPr>
          <p:cNvPr id="24"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sp>
        <p:nvSpPr>
          <p:cNvPr id="16" name="文本占位符 27"/>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1" name="文本占位符 27"/>
          <p:cNvSpPr>
            <a:spLocks noGrp="1"/>
          </p:cNvSpPr>
          <p:nvPr>
            <p:ph type="body" sz="quarter" idx="11" hasCustomPrompt="1"/>
          </p:nvPr>
        </p:nvSpPr>
        <p:spPr>
          <a:xfrm>
            <a:off x="4673124" y="1055427"/>
            <a:ext cx="2845753" cy="291304"/>
          </a:xfrm>
          <a:noFill/>
        </p:spPr>
        <p:txBody>
          <a:bodyPr>
            <a:normAutofit/>
          </a:bodyPr>
          <a:lstStyle>
            <a:lvl1pPr marL="0" indent="0" algn="ctr">
              <a:buNone/>
              <a:defRPr kumimoji="0" lang="zh-CN" altLang="en-US" sz="1800" b="1" i="0" u="none" strike="noStrike" kern="1200" cap="none" spc="0" normalizeH="0" baseline="0" dirty="0">
                <a:ln>
                  <a:noFill/>
                </a:ln>
                <a:solidFill>
                  <a:srgbClr val="1B4B77"/>
                </a:solidFill>
                <a:effectLst/>
                <a:uLnTx/>
                <a:uFillTx/>
                <a:latin typeface="Arial" panose="020B0604020202020204" pitchFamily="34" charset="0"/>
                <a:ea typeface="微软雅黑" panose="020B0503020204020204" pitchFamily="34" charset="-122"/>
                <a:cs typeface="+mn-ea"/>
              </a:defRPr>
            </a:lvl1pPr>
          </a:lstStyle>
          <a:p>
            <a:pPr lvl="0"/>
            <a:r>
              <a:rPr lang="zh-CN" altLang="en-US" dirty="0"/>
              <a:t>输入小标题</a:t>
            </a:r>
            <a:endParaRPr lang="zh-CN" altLang="en-US" dirty="0"/>
          </a:p>
        </p:txBody>
      </p:sp>
      <p:grpSp>
        <p:nvGrpSpPr>
          <p:cNvPr id="118" name="组合 117"/>
          <p:cNvGrpSpPr/>
          <p:nvPr userDrawn="1"/>
        </p:nvGrpSpPr>
        <p:grpSpPr>
          <a:xfrm>
            <a:off x="344806" y="413219"/>
            <a:ext cx="209867" cy="209867"/>
            <a:chOff x="344806" y="413219"/>
            <a:chExt cx="209867" cy="209867"/>
          </a:xfrm>
        </p:grpSpPr>
        <p:sp>
          <p:nvSpPr>
            <p:cNvPr id="120" name="椭圆 119"/>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椭圆 120"/>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6" name="图片 105"/>
          <p:cNvPicPr>
            <a:picLocks noChangeAspect="1"/>
          </p:cNvPicPr>
          <p:nvPr userDrawn="1"/>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l="1244" t="28880" b="23707"/>
          <a:stretch>
            <a:fillRect/>
          </a:stretch>
        </p:blipFill>
        <p:spPr>
          <a:xfrm>
            <a:off x="611900" y="6264494"/>
            <a:ext cx="2583087" cy="523190"/>
          </a:xfrm>
          <a:custGeom>
            <a:avLst/>
            <a:gdLst>
              <a:gd name="connsiteX0" fmla="*/ 0 w 12038838"/>
              <a:gd name="connsiteY0" fmla="*/ 0 h 2438400"/>
              <a:gd name="connsiteX1" fmla="*/ 12038838 w 12038838"/>
              <a:gd name="connsiteY1" fmla="*/ 0 h 2438400"/>
              <a:gd name="connsiteX2" fmla="*/ 12038838 w 12038838"/>
              <a:gd name="connsiteY2" fmla="*/ 2438400 h 2438400"/>
              <a:gd name="connsiteX3" fmla="*/ 0 w 12038838"/>
              <a:gd name="connsiteY3" fmla="*/ 2438400 h 2438400"/>
            </a:gdLst>
            <a:ahLst/>
            <a:cxnLst>
              <a:cxn ang="0">
                <a:pos x="connsiteX0" y="connsiteY0"/>
              </a:cxn>
              <a:cxn ang="0">
                <a:pos x="connsiteX1" y="connsiteY1"/>
              </a:cxn>
              <a:cxn ang="0">
                <a:pos x="connsiteX2" y="connsiteY2"/>
              </a:cxn>
              <a:cxn ang="0">
                <a:pos x="connsiteX3" y="connsiteY3"/>
              </a:cxn>
            </a:cxnLst>
            <a:rect l="l" t="t" r="r" b="b"/>
            <a:pathLst>
              <a:path w="12038838" h="2438400">
                <a:moveTo>
                  <a:pt x="0" y="0"/>
                </a:moveTo>
                <a:lnTo>
                  <a:pt x="12038838" y="0"/>
                </a:lnTo>
                <a:lnTo>
                  <a:pt x="12038838" y="2438400"/>
                </a:lnTo>
                <a:lnTo>
                  <a:pt x="0" y="2438400"/>
                </a:lnTo>
                <a:close/>
              </a:path>
            </a:pathLst>
          </a:custGeom>
        </p:spPr>
      </p:pic>
      <p:grpSp>
        <p:nvGrpSpPr>
          <p:cNvPr id="107" name="组合 106"/>
          <p:cNvGrpSpPr/>
          <p:nvPr userDrawn="1"/>
        </p:nvGrpSpPr>
        <p:grpSpPr>
          <a:xfrm>
            <a:off x="9873615" y="287906"/>
            <a:ext cx="1878330" cy="479314"/>
            <a:chOff x="-11865182" y="9433072"/>
            <a:chExt cx="35916977" cy="9165313"/>
          </a:xfrm>
          <a:solidFill>
            <a:srgbClr val="004098"/>
          </a:solidFill>
        </p:grpSpPr>
        <p:sp>
          <p:nvSpPr>
            <p:cNvPr id="108" name="任意多边形: 形状 107"/>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任意多边形: 形状 108"/>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任意多边形: 形状 109"/>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任意多边形: 形状 110"/>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任意多边形: 形状 111"/>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 name="任意多边形: 形状 112"/>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任意多边形: 形状 113"/>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任意多边形: 形状 114"/>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任意多边形: 形状 115"/>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任意多边形: 形状 116"/>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任意多边形: 形状 118"/>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任意多边形: 形状 121"/>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任意多边形: 形状 122"/>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任意多边形: 形状 123"/>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任意多边形: 形状 124"/>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任意多边形: 形状 125"/>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任意多边形: 形状 126"/>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任意多边形: 形状 127"/>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任意多边形: 形状 128"/>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形状 129"/>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任意多边形: 形状 130"/>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任意多边形: 形状 131"/>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任意多边形: 形状 132"/>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任意多边形: 形状 133"/>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任意多边形: 形状 134"/>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任意多边形: 形状 135"/>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任意多边形: 形状 136"/>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形状 137"/>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任意多边形: 形状 138"/>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任意多边形: 形状 139"/>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任意多边形: 形状 140"/>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任意多边形: 形状 141"/>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9_自定义版式">
    <p:spTree>
      <p:nvGrpSpPr>
        <p:cNvPr id="1" name=""/>
        <p:cNvGrpSpPr/>
        <p:nvPr/>
      </p:nvGrpSpPr>
      <p:grpSpPr>
        <a:xfrm>
          <a:off x="0" y="0"/>
          <a:ext cx="0" cy="0"/>
          <a:chOff x="0" y="0"/>
          <a:chExt cx="0" cy="0"/>
        </a:xfrm>
      </p:grpSpPr>
      <p:sp>
        <p:nvSpPr>
          <p:cNvPr id="24"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sp>
        <p:nvSpPr>
          <p:cNvPr id="16" name="文本占位符 27"/>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1" name="文本占位符 27"/>
          <p:cNvSpPr>
            <a:spLocks noGrp="1"/>
          </p:cNvSpPr>
          <p:nvPr>
            <p:ph type="body" sz="quarter" idx="11" hasCustomPrompt="1"/>
          </p:nvPr>
        </p:nvSpPr>
        <p:spPr>
          <a:xfrm>
            <a:off x="4673124" y="1055427"/>
            <a:ext cx="2845753" cy="291304"/>
          </a:xfrm>
          <a:noFill/>
        </p:spPr>
        <p:txBody>
          <a:bodyPr>
            <a:normAutofit/>
          </a:bodyPr>
          <a:lstStyle>
            <a:lvl1pPr marL="0" indent="0" algn="ctr">
              <a:buNone/>
              <a:defRPr kumimoji="0" lang="zh-CN" altLang="en-US" sz="1800" b="1" i="0" u="none" strike="noStrike" kern="1200" cap="none" spc="0" normalizeH="0" baseline="0" dirty="0">
                <a:ln>
                  <a:noFill/>
                </a:ln>
                <a:solidFill>
                  <a:srgbClr val="1B4B77"/>
                </a:solidFill>
                <a:effectLst/>
                <a:uLnTx/>
                <a:uFillTx/>
                <a:latin typeface="Arial" panose="020B0604020202020204" pitchFamily="34" charset="0"/>
                <a:ea typeface="微软雅黑" panose="020B0503020204020204" pitchFamily="34" charset="-122"/>
                <a:cs typeface="+mn-ea"/>
              </a:defRPr>
            </a:lvl1pPr>
          </a:lstStyle>
          <a:p>
            <a:pPr lvl="0"/>
            <a:r>
              <a:rPr lang="zh-CN" altLang="en-US" dirty="0"/>
              <a:t>输入小标题</a:t>
            </a:r>
            <a:endParaRPr lang="zh-CN" altLang="en-US" dirty="0"/>
          </a:p>
        </p:txBody>
      </p:sp>
      <p:grpSp>
        <p:nvGrpSpPr>
          <p:cNvPr id="118" name="组合 117"/>
          <p:cNvGrpSpPr/>
          <p:nvPr userDrawn="1"/>
        </p:nvGrpSpPr>
        <p:grpSpPr>
          <a:xfrm>
            <a:off x="344806" y="413219"/>
            <a:ext cx="209867" cy="209867"/>
            <a:chOff x="344806" y="413219"/>
            <a:chExt cx="209867" cy="209867"/>
          </a:xfrm>
        </p:grpSpPr>
        <p:sp>
          <p:nvSpPr>
            <p:cNvPr id="120" name="椭圆 119"/>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椭圆 120"/>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6" name="组合 105"/>
          <p:cNvGrpSpPr/>
          <p:nvPr userDrawn="1"/>
        </p:nvGrpSpPr>
        <p:grpSpPr>
          <a:xfrm>
            <a:off x="9873615" y="287906"/>
            <a:ext cx="1878330" cy="479314"/>
            <a:chOff x="-11865182" y="9433072"/>
            <a:chExt cx="35916977" cy="9165313"/>
          </a:xfrm>
          <a:solidFill>
            <a:srgbClr val="004098"/>
          </a:solidFill>
        </p:grpSpPr>
        <p:sp>
          <p:nvSpPr>
            <p:cNvPr id="107" name="任意多边形: 形状 106"/>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任意多边形: 形状 107"/>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任意多边形: 形状 108"/>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任意多边形: 形状 109"/>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任意多边形: 形状 110"/>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任意多边形: 形状 111"/>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 name="任意多边形: 形状 112"/>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任意多边形: 形状 113"/>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任意多边形: 形状 114"/>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任意多边形: 形状 115"/>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任意多边形: 形状 116"/>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任意多边形: 形状 118"/>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任意多边形: 形状 121"/>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任意多边形: 形状 122"/>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任意多边形: 形状 123"/>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任意多边形: 形状 124"/>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任意多边形: 形状 125"/>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任意多边形: 形状 126"/>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任意多边形: 形状 127"/>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任意多边形: 形状 128"/>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形状 129"/>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任意多边形: 形状 130"/>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任意多边形: 形状 131"/>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任意多边形: 形状 132"/>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任意多边形: 形状 133"/>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任意多边形: 形状 134"/>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任意多边形: 形状 135"/>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任意多边形: 形状 136"/>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形状 137"/>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任意多边形: 形状 138"/>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任意多边形: 形状 139"/>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任意多边形: 形状 140"/>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任意多边形: 形状 141"/>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13" name="组合 12"/>
          <p:cNvGrpSpPr/>
          <p:nvPr userDrawn="1"/>
        </p:nvGrpSpPr>
        <p:grpSpPr>
          <a:xfrm>
            <a:off x="640466" y="867990"/>
            <a:ext cx="2433027" cy="0"/>
            <a:chOff x="7460343" y="1311756"/>
            <a:chExt cx="2433027" cy="0"/>
          </a:xfrm>
        </p:grpSpPr>
        <p:cxnSp>
          <p:nvCxnSpPr>
            <p:cNvPr id="14" name="直接连接符 13"/>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15" name="直接连接符 14"/>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16" name="文本占位符 27"/>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9" name="文本占位符 2"/>
          <p:cNvSpPr>
            <a:spLocks noGrp="1"/>
          </p:cNvSpPr>
          <p:nvPr>
            <p:ph type="body" sz="quarter" idx="12" hasCustomPrompt="1"/>
          </p:nvPr>
        </p:nvSpPr>
        <p:spPr>
          <a:xfrm>
            <a:off x="554673" y="1157970"/>
            <a:ext cx="9056687" cy="381629"/>
          </a:xfrm>
        </p:spPr>
        <p:txBody>
          <a:bodyPr vert="horz" lIns="91440" tIns="45720" rIns="91440" bIns="45720" rtlCol="0" anchor="ctr">
            <a:normAutofit/>
          </a:bodyPr>
          <a:lstStyle>
            <a:lvl1pPr>
              <a:defRPr lang="zh-CN" altLang="en-US" sz="2000" b="1" dirty="0" smtClean="0">
                <a:solidFill>
                  <a:schemeClr val="tx1">
                    <a:lumMod val="75000"/>
                    <a:lumOff val="25000"/>
                  </a:schemeClr>
                </a:solidFill>
                <a:cs typeface="+mn-ea"/>
              </a:defRPr>
            </a:lvl1pPr>
          </a:lstStyle>
          <a:p>
            <a:pPr marL="342900" marR="0" lvl="0" indent="-342900" fontAlgn="auto">
              <a:spcBef>
                <a:spcPct val="0"/>
              </a:spcBef>
              <a:spcAft>
                <a:spcPts val="0"/>
              </a:spcAft>
              <a:buClrTx/>
              <a:buSzTx/>
            </a:pPr>
            <a:r>
              <a:rPr lang="zh-CN" altLang="en-US" dirty="0"/>
              <a:t>单击此处输入本页的结论单击此处输入本页的结论单击此处输入本页的结论</a:t>
            </a:r>
            <a:endParaRPr lang="zh-CN" altLang="en-US" dirty="0"/>
          </a:p>
        </p:txBody>
      </p:sp>
      <p:sp>
        <p:nvSpPr>
          <p:cNvPr id="49"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grpSp>
        <p:nvGrpSpPr>
          <p:cNvPr id="134" name="组合 133"/>
          <p:cNvGrpSpPr/>
          <p:nvPr userDrawn="1"/>
        </p:nvGrpSpPr>
        <p:grpSpPr>
          <a:xfrm>
            <a:off x="344806" y="413219"/>
            <a:ext cx="209867" cy="209867"/>
            <a:chOff x="344806" y="413219"/>
            <a:chExt cx="209867" cy="209867"/>
          </a:xfrm>
        </p:grpSpPr>
        <p:sp>
          <p:nvSpPr>
            <p:cNvPr id="136" name="椭圆 135"/>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椭圆 136"/>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5" name="组合 134"/>
          <p:cNvGrpSpPr/>
          <p:nvPr userDrawn="1"/>
        </p:nvGrpSpPr>
        <p:grpSpPr>
          <a:xfrm>
            <a:off x="9873615" y="287906"/>
            <a:ext cx="1878330" cy="479314"/>
            <a:chOff x="-11865182" y="9433072"/>
            <a:chExt cx="35916977" cy="9165313"/>
          </a:xfrm>
          <a:solidFill>
            <a:srgbClr val="004098"/>
          </a:solidFill>
        </p:grpSpPr>
        <p:sp>
          <p:nvSpPr>
            <p:cNvPr id="138" name="任意多边形: 形状 137"/>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任意多边形: 形状 233"/>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5" name="任意多边形: 形状 234"/>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6" name="任意多边形: 形状 235"/>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7" name="任意多边形: 形状 236"/>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8" name="任意多边形: 形状 237"/>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9" name="任意多边形: 形状 238"/>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0" name="任意多边形: 形状 239"/>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1" name="任意多边形: 形状 240"/>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2" name="任意多边形: 形状 241"/>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grpSp>
        <p:nvGrpSpPr>
          <p:cNvPr id="13" name="组合 12"/>
          <p:cNvGrpSpPr/>
          <p:nvPr userDrawn="1"/>
        </p:nvGrpSpPr>
        <p:grpSpPr>
          <a:xfrm>
            <a:off x="640466" y="867990"/>
            <a:ext cx="2433027" cy="0"/>
            <a:chOff x="7460343" y="1311756"/>
            <a:chExt cx="2433027" cy="0"/>
          </a:xfrm>
        </p:grpSpPr>
        <p:cxnSp>
          <p:nvCxnSpPr>
            <p:cNvPr id="14" name="直接连接符 13"/>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15" name="直接连接符 14"/>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16" name="文本占位符 27"/>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21"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grpSp>
        <p:nvGrpSpPr>
          <p:cNvPr id="133" name="组合 132"/>
          <p:cNvGrpSpPr/>
          <p:nvPr userDrawn="1"/>
        </p:nvGrpSpPr>
        <p:grpSpPr>
          <a:xfrm>
            <a:off x="344806" y="413219"/>
            <a:ext cx="209867" cy="209867"/>
            <a:chOff x="344806" y="413219"/>
            <a:chExt cx="209867" cy="209867"/>
          </a:xfrm>
        </p:grpSpPr>
        <p:sp>
          <p:nvSpPr>
            <p:cNvPr id="135" name="椭圆 134"/>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椭圆 135"/>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4" name="组合 133"/>
          <p:cNvGrpSpPr/>
          <p:nvPr userDrawn="1"/>
        </p:nvGrpSpPr>
        <p:grpSpPr>
          <a:xfrm>
            <a:off x="9873615" y="287906"/>
            <a:ext cx="1878330" cy="479314"/>
            <a:chOff x="-11865182" y="9433072"/>
            <a:chExt cx="35916977" cy="9165313"/>
          </a:xfrm>
          <a:solidFill>
            <a:srgbClr val="004098"/>
          </a:solidFill>
        </p:grpSpPr>
        <p:sp>
          <p:nvSpPr>
            <p:cNvPr id="137" name="任意多边形: 形状 136"/>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pitchFamily="34" charset="-122"/>
                <a:ea typeface="微软雅黑" panose="020B0503020204020204" pitchFamily="34" charset="-122"/>
              </a:defRPr>
            </a:lvl1pPr>
          </a:lstStyle>
          <a:p>
            <a:fld id="{F160A44F-5095-4401-ACDB-4F844958E49A}" type="datetimeFigureOut">
              <a:rPr lang="zh-CN" altLang="en-US" smtClean="0"/>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pitchFamily="34" charset="-122"/>
                <a:ea typeface="微软雅黑" panose="020B0503020204020204" pitchFamily="34" charset="-122"/>
              </a:defRPr>
            </a:lvl1pPr>
          </a:lstStyle>
          <a:p>
            <a:fld id="{62752F19-9BDA-4BF4-9C8C-5D9890F15DFC}" type="slidenum">
              <a:rPr lang="zh-CN" altLang="en-US" smtClean="0"/>
            </a:fld>
            <a:endParaRPr lang="zh-CN" altLang="en-US" dirty="0"/>
          </a:p>
        </p:txBody>
      </p:sp>
      <p:sp>
        <p:nvSpPr>
          <p:cNvPr id="13" name="矩形 12"/>
          <p:cNvSpPr/>
          <p:nvPr userDrawn="1"/>
        </p:nvSpPr>
        <p:spPr>
          <a:xfrm>
            <a:off x="-1524000" y="6000748"/>
            <a:ext cx="1524000" cy="85725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2.png"/><Relationship Id="rId3" Type="http://schemas.microsoft.com/office/2007/relationships/hdphoto" Target="../media/image11.wdp"/><Relationship Id="rId2" Type="http://schemas.openxmlformats.org/officeDocument/2006/relationships/image" Target="../media/image10.png"/><Relationship Id="rId1" Type="http://schemas.openxmlformats.org/officeDocument/2006/relationships/image" Target="../media/image9.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8.xml"/><Relationship Id="rId2" Type="http://schemas.openxmlformats.org/officeDocument/2006/relationships/image" Target="../media/image25.GIF"/><Relationship Id="rId1" Type="http://schemas.openxmlformats.org/officeDocument/2006/relationships/image" Target="../media/image24.GIF"/></Relationships>
</file>

<file path=ppt/slides/_rels/slide11.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image" Target="../media/image33.png"/><Relationship Id="rId7" Type="http://schemas.openxmlformats.org/officeDocument/2006/relationships/image" Target="../media/image32.jpeg"/><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3" Type="http://schemas.openxmlformats.org/officeDocument/2006/relationships/image" Target="../media/image28.png"/><Relationship Id="rId2" Type="http://schemas.openxmlformats.org/officeDocument/2006/relationships/image" Target="../media/image27.png"/><Relationship Id="rId10" Type="http://schemas.openxmlformats.org/officeDocument/2006/relationships/slideLayout" Target="../slideLayouts/slideLayout8.xml"/><Relationship Id="rId1" Type="http://schemas.openxmlformats.org/officeDocument/2006/relationships/image" Target="../media/image26.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8.xml"/><Relationship Id="rId2" Type="http://schemas.openxmlformats.org/officeDocument/2006/relationships/image" Target="../media/image35.jpeg"/><Relationship Id="rId1"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8.xml"/><Relationship Id="rId3" Type="http://schemas.openxmlformats.org/officeDocument/2006/relationships/tags" Target="../tags/tag16.xml"/><Relationship Id="rId2" Type="http://schemas.openxmlformats.org/officeDocument/2006/relationships/image" Target="../media/image36.png"/><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image" Target="../media/image13.pn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8.xml"/><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slides/_rels/slide5.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image" Target="../media/image18.png"/><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9" Type="http://schemas.openxmlformats.org/officeDocument/2006/relationships/notesSlide" Target="../notesSlides/notesSlide5.xml"/><Relationship Id="rId18" Type="http://schemas.openxmlformats.org/officeDocument/2006/relationships/slideLayout" Target="../slideLayouts/slideLayout8.xml"/><Relationship Id="rId17" Type="http://schemas.openxmlformats.org/officeDocument/2006/relationships/image" Target="../media/image21.png"/><Relationship Id="rId16" Type="http://schemas.openxmlformats.org/officeDocument/2006/relationships/image" Target="../media/image20.jpeg"/><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image" Target="../media/image19.png"/><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image" Target="../media/image13.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8.xml"/><Relationship Id="rId2" Type="http://schemas.openxmlformats.org/officeDocument/2006/relationships/tags" Target="../tags/tag14.xml"/><Relationship Id="rId1" Type="http://schemas.openxmlformats.org/officeDocument/2006/relationships/image" Target="../media/image20.jpe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8.xml"/><Relationship Id="rId2" Type="http://schemas.openxmlformats.org/officeDocument/2006/relationships/image" Target="../media/image23.png"/><Relationship Id="rId1"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图片 52"/>
          <p:cNvPicPr>
            <a:picLocks noChangeAspect="1"/>
          </p:cNvPicPr>
          <p:nvPr/>
        </p:nvPicPr>
        <p:blipFill rotWithShape="1">
          <a:blip r:embed="rId1">
            <a:extLst>
              <a:ext uri="{28A0092B-C50C-407E-A947-70E740481C1C}">
                <a14:useLocalDpi xmlns:a14="http://schemas.microsoft.com/office/drawing/2010/main" val="0"/>
              </a:ext>
            </a:extLst>
          </a:blip>
          <a:srcRect l="1139" t="7371" r="1111" b="10181"/>
          <a:stretch>
            <a:fillRect/>
          </a:stretch>
        </p:blipFill>
        <p:spPr>
          <a:xfrm>
            <a:off x="0" y="-947"/>
            <a:ext cx="12195311" cy="6858947"/>
          </a:xfrm>
          <a:prstGeom prst="rect">
            <a:avLst/>
          </a:prstGeom>
        </p:spPr>
      </p:pic>
      <p:sp>
        <p:nvSpPr>
          <p:cNvPr id="29" name="矩形 28"/>
          <p:cNvSpPr/>
          <p:nvPr/>
        </p:nvSpPr>
        <p:spPr>
          <a:xfrm>
            <a:off x="491" y="-947"/>
            <a:ext cx="12191018" cy="4315790"/>
          </a:xfrm>
          <a:prstGeom prst="rect">
            <a:avLst/>
          </a:prstGeom>
          <a:gradFill flip="none" rotWithShape="1">
            <a:gsLst>
              <a:gs pos="100000">
                <a:schemeClr val="bg1">
                  <a:alpha val="0"/>
                </a:schemeClr>
              </a:gs>
              <a:gs pos="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形状 7"/>
          <p:cNvSpPr/>
          <p:nvPr/>
        </p:nvSpPr>
        <p:spPr>
          <a:xfrm>
            <a:off x="2" y="3257392"/>
            <a:ext cx="12191017" cy="3600609"/>
          </a:xfrm>
          <a:custGeom>
            <a:avLst/>
            <a:gdLst>
              <a:gd name="connsiteX0" fmla="*/ 12191017 w 12191017"/>
              <a:gd name="connsiteY0" fmla="*/ 0 h 3600609"/>
              <a:gd name="connsiteX1" fmla="*/ 12191017 w 12191017"/>
              <a:gd name="connsiteY1" fmla="*/ 3600609 h 3600609"/>
              <a:gd name="connsiteX2" fmla="*/ 0 w 12191017"/>
              <a:gd name="connsiteY2" fmla="*/ 3600609 h 3600609"/>
              <a:gd name="connsiteX3" fmla="*/ 0 w 12191017"/>
              <a:gd name="connsiteY3" fmla="*/ 0 h 3600609"/>
              <a:gd name="connsiteX4" fmla="*/ 368173 w 12191017"/>
              <a:gd name="connsiteY4" fmla="*/ 109521 h 3600609"/>
              <a:gd name="connsiteX5" fmla="*/ 6095507 w 12191017"/>
              <a:gd name="connsiteY5" fmla="*/ 903165 h 3600609"/>
              <a:gd name="connsiteX6" fmla="*/ 11822842 w 12191017"/>
              <a:gd name="connsiteY6" fmla="*/ 109521 h 360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017" h="3600609">
                <a:moveTo>
                  <a:pt x="12191017" y="0"/>
                </a:moveTo>
                <a:lnTo>
                  <a:pt x="12191017" y="3600609"/>
                </a:lnTo>
                <a:lnTo>
                  <a:pt x="0" y="3600609"/>
                </a:lnTo>
                <a:lnTo>
                  <a:pt x="0" y="0"/>
                </a:lnTo>
                <a:lnTo>
                  <a:pt x="368173" y="109521"/>
                </a:lnTo>
                <a:cubicBezTo>
                  <a:pt x="2188358" y="626467"/>
                  <a:pt x="4109619" y="903165"/>
                  <a:pt x="6095507" y="903165"/>
                </a:cubicBezTo>
                <a:cubicBezTo>
                  <a:pt x="8081395" y="903165"/>
                  <a:pt x="10002657" y="626467"/>
                  <a:pt x="11822842" y="109521"/>
                </a:cubicBezTo>
                <a:close/>
              </a:path>
            </a:pathLst>
          </a:cu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p:cNvSpPr/>
          <p:nvPr/>
        </p:nvSpPr>
        <p:spPr>
          <a:xfrm>
            <a:off x="0" y="2408509"/>
            <a:ext cx="12191018" cy="4449491"/>
          </a:xfrm>
          <a:custGeom>
            <a:avLst/>
            <a:gdLst>
              <a:gd name="connsiteX0" fmla="*/ 0 w 12191018"/>
              <a:gd name="connsiteY0" fmla="*/ 0 h 4449491"/>
              <a:gd name="connsiteX1" fmla="*/ 542555 w 12191018"/>
              <a:gd name="connsiteY1" fmla="*/ 277880 h 4449491"/>
              <a:gd name="connsiteX2" fmla="*/ 6096001 w 12191018"/>
              <a:gd name="connsiteY2" fmla="*/ 1541035 h 4449491"/>
              <a:gd name="connsiteX3" fmla="*/ 11649447 w 12191018"/>
              <a:gd name="connsiteY3" fmla="*/ 277880 h 4449491"/>
              <a:gd name="connsiteX4" fmla="*/ 12191018 w 12191018"/>
              <a:gd name="connsiteY4" fmla="*/ 504 h 4449491"/>
              <a:gd name="connsiteX5" fmla="*/ 12191018 w 12191018"/>
              <a:gd name="connsiteY5" fmla="*/ 848882 h 4449491"/>
              <a:gd name="connsiteX6" fmla="*/ 11822844 w 12191018"/>
              <a:gd name="connsiteY6" fmla="*/ 958403 h 4449491"/>
              <a:gd name="connsiteX7" fmla="*/ 6095509 w 12191018"/>
              <a:gd name="connsiteY7" fmla="*/ 1752047 h 4449491"/>
              <a:gd name="connsiteX8" fmla="*/ 368175 w 12191018"/>
              <a:gd name="connsiteY8" fmla="*/ 958403 h 4449491"/>
              <a:gd name="connsiteX9" fmla="*/ 2 w 12191018"/>
              <a:gd name="connsiteY9" fmla="*/ 848882 h 4449491"/>
              <a:gd name="connsiteX10" fmla="*/ 2 w 12191018"/>
              <a:gd name="connsiteY10" fmla="*/ 4449491 h 4449491"/>
              <a:gd name="connsiteX11" fmla="*/ 0 w 12191018"/>
              <a:gd name="connsiteY11" fmla="*/ 4449491 h 444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1018" h="4449491">
                <a:moveTo>
                  <a:pt x="0" y="0"/>
                </a:moveTo>
                <a:lnTo>
                  <a:pt x="542555" y="277880"/>
                </a:lnTo>
                <a:cubicBezTo>
                  <a:pt x="2222557" y="1087387"/>
                  <a:pt x="4106301" y="1541035"/>
                  <a:pt x="6096001" y="1541035"/>
                </a:cubicBezTo>
                <a:cubicBezTo>
                  <a:pt x="8085701" y="1541035"/>
                  <a:pt x="9969446" y="1087387"/>
                  <a:pt x="11649447" y="277880"/>
                </a:cubicBezTo>
                <a:lnTo>
                  <a:pt x="12191018" y="504"/>
                </a:lnTo>
                <a:lnTo>
                  <a:pt x="12191018" y="848882"/>
                </a:lnTo>
                <a:lnTo>
                  <a:pt x="11822844" y="958403"/>
                </a:lnTo>
                <a:cubicBezTo>
                  <a:pt x="10002659" y="1475349"/>
                  <a:pt x="8081397" y="1752047"/>
                  <a:pt x="6095509" y="1752047"/>
                </a:cubicBezTo>
                <a:cubicBezTo>
                  <a:pt x="4109621" y="1752047"/>
                  <a:pt x="2188360" y="1475349"/>
                  <a:pt x="368175" y="958403"/>
                </a:cubicBezTo>
                <a:lnTo>
                  <a:pt x="2" y="848882"/>
                </a:lnTo>
                <a:lnTo>
                  <a:pt x="2" y="4449491"/>
                </a:lnTo>
                <a:lnTo>
                  <a:pt x="0" y="4449491"/>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3" name="图片 42"/>
          <p:cNvPicPr>
            <a:picLocks noChangeAspect="1"/>
          </p:cNvPicPr>
          <p:nvPr/>
        </p:nvPicPr>
        <p:blipFill>
          <a:blip r:embed="rId2">
            <a:extLst>
              <a:ext uri="{BEBA8EAE-BF5A-486C-A8C5-ECC9F3942E4B}">
                <a14:imgProps xmlns:a14="http://schemas.microsoft.com/office/drawing/2010/main">
                  <a14:imgLayer r:embed="rId3">
                    <a14:imgEffect>
                      <a14:artisticBlur radius="8"/>
                    </a14:imgEffect>
                  </a14:imgLayer>
                </a14:imgProps>
              </a:ext>
              <a:ext uri="{28A0092B-C50C-407E-A947-70E740481C1C}">
                <a14:useLocalDpi xmlns:a14="http://schemas.microsoft.com/office/drawing/2010/main" val="0"/>
              </a:ext>
            </a:extLst>
          </a:blip>
          <a:srcRect l="-80411" t="-18850" r="100000"/>
          <a:stretch>
            <a:fillRect/>
          </a:stretch>
        </p:blipFill>
        <p:spPr>
          <a:xfrm>
            <a:off x="1" y="2408509"/>
            <a:ext cx="5352585" cy="4449491"/>
          </a:xfrm>
          <a:custGeom>
            <a:avLst/>
            <a:gdLst>
              <a:gd name="connsiteX0" fmla="*/ 0 w 5352585"/>
              <a:gd name="connsiteY0" fmla="*/ 0 h 4449491"/>
              <a:gd name="connsiteX1" fmla="*/ 542555 w 5352585"/>
              <a:gd name="connsiteY1" fmla="*/ 277880 h 4449491"/>
              <a:gd name="connsiteX2" fmla="*/ 4988614 w 5352585"/>
              <a:gd name="connsiteY2" fmla="*/ 1493834 h 4449491"/>
              <a:gd name="connsiteX3" fmla="*/ 5352585 w 5352585"/>
              <a:gd name="connsiteY3" fmla="*/ 1519787 h 4449491"/>
              <a:gd name="connsiteX4" fmla="*/ 5352585 w 5352585"/>
              <a:gd name="connsiteY4" fmla="*/ 1739079 h 4449491"/>
              <a:gd name="connsiteX5" fmla="*/ 4618780 w 5352585"/>
              <a:gd name="connsiteY5" fmla="*/ 1700736 h 4449491"/>
              <a:gd name="connsiteX6" fmla="*/ 368175 w 5352585"/>
              <a:gd name="connsiteY6" fmla="*/ 958403 h 4449491"/>
              <a:gd name="connsiteX7" fmla="*/ 2 w 5352585"/>
              <a:gd name="connsiteY7" fmla="*/ 848882 h 4449491"/>
              <a:gd name="connsiteX8" fmla="*/ 2 w 5352585"/>
              <a:gd name="connsiteY8" fmla="*/ 4449491 h 4449491"/>
              <a:gd name="connsiteX9" fmla="*/ 0 w 5352585"/>
              <a:gd name="connsiteY9" fmla="*/ 4449491 h 4449491"/>
              <a:gd name="connsiteX10" fmla="*/ 0 w 5352585"/>
              <a:gd name="connsiteY10" fmla="*/ 0 h 444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52585" h="4449491">
                <a:moveTo>
                  <a:pt x="0" y="0"/>
                </a:moveTo>
                <a:lnTo>
                  <a:pt x="542555" y="277880"/>
                </a:lnTo>
                <a:cubicBezTo>
                  <a:pt x="1907557" y="935605"/>
                  <a:pt x="3407060" y="1358406"/>
                  <a:pt x="4988614" y="1493834"/>
                </a:cubicBezTo>
                <a:lnTo>
                  <a:pt x="5352585" y="1519787"/>
                </a:lnTo>
                <a:lnTo>
                  <a:pt x="5352585" y="1739079"/>
                </a:lnTo>
                <a:lnTo>
                  <a:pt x="4618780" y="1700736"/>
                </a:lnTo>
                <a:cubicBezTo>
                  <a:pt x="3155308" y="1598683"/>
                  <a:pt x="1733314" y="1346113"/>
                  <a:pt x="368175" y="958403"/>
                </a:cubicBezTo>
                <a:lnTo>
                  <a:pt x="2" y="848882"/>
                </a:lnTo>
                <a:lnTo>
                  <a:pt x="2" y="4449491"/>
                </a:lnTo>
                <a:lnTo>
                  <a:pt x="0" y="4449491"/>
                </a:lnTo>
                <a:lnTo>
                  <a:pt x="0" y="0"/>
                </a:lnTo>
                <a:close/>
              </a:path>
            </a:pathLst>
          </a:custGeom>
        </p:spPr>
      </p:pic>
      <p:pic>
        <p:nvPicPr>
          <p:cNvPr id="40" name="图片 39"/>
          <p:cNvPicPr>
            <a:picLocks noChangeAspect="1"/>
          </p:cNvPicPr>
          <p:nvPr/>
        </p:nvPicPr>
        <p:blipFill>
          <a:blip r:embed="rId2">
            <a:extLst>
              <a:ext uri="{BEBA8EAE-BF5A-486C-A8C5-ECC9F3942E4B}">
                <a14:imgProps xmlns:a14="http://schemas.microsoft.com/office/drawing/2010/main">
                  <a14:imgLayer r:embed="rId3">
                    <a14:imgEffect>
                      <a14:artisticBlur radius="8"/>
                    </a14:imgEffect>
                  </a14:imgLayer>
                </a14:imgProps>
              </a:ext>
              <a:ext uri="{28A0092B-C50C-407E-A947-70E740481C1C}">
                <a14:useLocalDpi xmlns:a14="http://schemas.microsoft.com/office/drawing/2010/main" val="0"/>
              </a:ext>
            </a:extLst>
          </a:blip>
          <a:srcRect t="5269"/>
          <a:stretch>
            <a:fillRect/>
          </a:stretch>
        </p:blipFill>
        <p:spPr>
          <a:xfrm>
            <a:off x="5352585" y="3311500"/>
            <a:ext cx="6656536" cy="3546500"/>
          </a:xfrm>
          <a:custGeom>
            <a:avLst/>
            <a:gdLst>
              <a:gd name="connsiteX0" fmla="*/ 6656536 w 6656536"/>
              <a:gd name="connsiteY0" fmla="*/ 0 h 3546500"/>
              <a:gd name="connsiteX1" fmla="*/ 6656536 w 6656536"/>
              <a:gd name="connsiteY1" fmla="*/ 3546500 h 3546500"/>
              <a:gd name="connsiteX2" fmla="*/ 0 w 6656536"/>
              <a:gd name="connsiteY2" fmla="*/ 3546500 h 3546500"/>
              <a:gd name="connsiteX3" fmla="*/ 0 w 6656536"/>
              <a:gd name="connsiteY3" fmla="*/ 836088 h 3546500"/>
              <a:gd name="connsiteX4" fmla="*/ 1317 w 6656536"/>
              <a:gd name="connsiteY4" fmla="*/ 836157 h 3546500"/>
              <a:gd name="connsiteX5" fmla="*/ 742924 w 6656536"/>
              <a:gd name="connsiteY5" fmla="*/ 849056 h 3546500"/>
              <a:gd name="connsiteX6" fmla="*/ 6470259 w 6656536"/>
              <a:gd name="connsiteY6" fmla="*/ 55412 h 3546500"/>
              <a:gd name="connsiteX7" fmla="*/ 6656536 w 6656536"/>
              <a:gd name="connsiteY7" fmla="*/ 0 h 354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6536" h="3546500">
                <a:moveTo>
                  <a:pt x="6656536" y="0"/>
                </a:moveTo>
                <a:lnTo>
                  <a:pt x="6656536" y="3546500"/>
                </a:lnTo>
                <a:lnTo>
                  <a:pt x="0" y="3546500"/>
                </a:lnTo>
                <a:lnTo>
                  <a:pt x="0" y="836088"/>
                </a:lnTo>
                <a:lnTo>
                  <a:pt x="1317" y="836157"/>
                </a:lnTo>
                <a:cubicBezTo>
                  <a:pt x="247462" y="844733"/>
                  <a:pt x="494688" y="849056"/>
                  <a:pt x="742924" y="849056"/>
                </a:cubicBezTo>
                <a:cubicBezTo>
                  <a:pt x="2728812" y="849056"/>
                  <a:pt x="4650074" y="572358"/>
                  <a:pt x="6470259" y="55412"/>
                </a:cubicBezTo>
                <a:lnTo>
                  <a:pt x="6656536" y="0"/>
                </a:lnTo>
                <a:close/>
              </a:path>
            </a:pathLst>
          </a:custGeom>
        </p:spPr>
      </p:pic>
      <p:pic>
        <p:nvPicPr>
          <p:cNvPr id="13" name="图片 12"/>
          <p:cNvPicPr>
            <a:picLocks noChangeAspect="1"/>
          </p:cNvPicPr>
          <p:nvPr/>
        </p:nvPicPr>
        <p:blipFill>
          <a:blip r:embed="rId4">
            <a:extLst>
              <a:ext uri="{28A0092B-C50C-407E-A947-70E740481C1C}">
                <a14:useLocalDpi xmlns:a14="http://schemas.microsoft.com/office/drawing/2010/main" val="0"/>
              </a:ext>
            </a:extLst>
          </a:blip>
          <a:srcRect l="17962" t="6151"/>
          <a:stretch>
            <a:fillRect/>
          </a:stretch>
        </p:blipFill>
        <p:spPr>
          <a:xfrm>
            <a:off x="6547883" y="3344418"/>
            <a:ext cx="5459307" cy="3512498"/>
          </a:xfrm>
          <a:custGeom>
            <a:avLst/>
            <a:gdLst>
              <a:gd name="connsiteX0" fmla="*/ 4413956 w 7103845"/>
              <a:gd name="connsiteY0" fmla="*/ 0 h 4570587"/>
              <a:gd name="connsiteX1" fmla="*/ 4509912 w 7103845"/>
              <a:gd name="connsiteY1" fmla="*/ 39511 h 4570587"/>
              <a:gd name="connsiteX2" fmla="*/ 4509912 w 7103845"/>
              <a:gd name="connsiteY2" fmla="*/ 79022 h 4570587"/>
              <a:gd name="connsiteX3" fmla="*/ 5175956 w 7103845"/>
              <a:gd name="connsiteY3" fmla="*/ 310444 h 4570587"/>
              <a:gd name="connsiteX4" fmla="*/ 5136445 w 7103845"/>
              <a:gd name="connsiteY4" fmla="*/ 886178 h 4570587"/>
              <a:gd name="connsiteX5" fmla="*/ 5334000 w 7103845"/>
              <a:gd name="connsiteY5" fmla="*/ 953911 h 4570587"/>
              <a:gd name="connsiteX6" fmla="*/ 6242756 w 7103845"/>
              <a:gd name="connsiteY6" fmla="*/ 366889 h 4570587"/>
              <a:gd name="connsiteX7" fmla="*/ 6581423 w 7103845"/>
              <a:gd name="connsiteY7" fmla="*/ 462844 h 4570587"/>
              <a:gd name="connsiteX8" fmla="*/ 6649156 w 7103845"/>
              <a:gd name="connsiteY8" fmla="*/ 428978 h 4570587"/>
              <a:gd name="connsiteX9" fmla="*/ 6824134 w 7103845"/>
              <a:gd name="connsiteY9" fmla="*/ 496711 h 4570587"/>
              <a:gd name="connsiteX10" fmla="*/ 6818489 w 7103845"/>
              <a:gd name="connsiteY10" fmla="*/ 541867 h 4570587"/>
              <a:gd name="connsiteX11" fmla="*/ 6897512 w 7103845"/>
              <a:gd name="connsiteY11" fmla="*/ 570089 h 4570587"/>
              <a:gd name="connsiteX12" fmla="*/ 6925734 w 7103845"/>
              <a:gd name="connsiteY12" fmla="*/ 553156 h 4570587"/>
              <a:gd name="connsiteX13" fmla="*/ 7066845 w 7103845"/>
              <a:gd name="connsiteY13" fmla="*/ 609600 h 4570587"/>
              <a:gd name="connsiteX14" fmla="*/ 6982178 w 7103845"/>
              <a:gd name="connsiteY14" fmla="*/ 1230489 h 4570587"/>
              <a:gd name="connsiteX15" fmla="*/ 7103845 w 7103845"/>
              <a:gd name="connsiteY15" fmla="*/ 1310040 h 4570587"/>
              <a:gd name="connsiteX16" fmla="*/ 7103845 w 7103845"/>
              <a:gd name="connsiteY16" fmla="*/ 1797219 h 4570587"/>
              <a:gd name="connsiteX17" fmla="*/ 4251880 w 7103845"/>
              <a:gd name="connsiteY17" fmla="*/ 4570587 h 4570587"/>
              <a:gd name="connsiteX18" fmla="*/ 3126273 w 7103845"/>
              <a:gd name="connsiteY18" fmla="*/ 4570587 h 4570587"/>
              <a:gd name="connsiteX19" fmla="*/ 1941689 w 7103845"/>
              <a:gd name="connsiteY19" fmla="*/ 3719689 h 4570587"/>
              <a:gd name="connsiteX20" fmla="*/ 1715912 w 7103845"/>
              <a:gd name="connsiteY20" fmla="*/ 3877733 h 4570587"/>
              <a:gd name="connsiteX21" fmla="*/ 1563512 w 7103845"/>
              <a:gd name="connsiteY21" fmla="*/ 3877733 h 4570587"/>
              <a:gd name="connsiteX22" fmla="*/ 1524000 w 7103845"/>
              <a:gd name="connsiteY22" fmla="*/ 3877733 h 4570587"/>
              <a:gd name="connsiteX23" fmla="*/ 1507067 w 7103845"/>
              <a:gd name="connsiteY23" fmla="*/ 3855156 h 4570587"/>
              <a:gd name="connsiteX24" fmla="*/ 1444978 w 7103845"/>
              <a:gd name="connsiteY24" fmla="*/ 3759200 h 4570587"/>
              <a:gd name="connsiteX25" fmla="*/ 1270000 w 7103845"/>
              <a:gd name="connsiteY25" fmla="*/ 3900311 h 4570587"/>
              <a:gd name="connsiteX26" fmla="*/ 1038578 w 7103845"/>
              <a:gd name="connsiteY26" fmla="*/ 4080933 h 4570587"/>
              <a:gd name="connsiteX27" fmla="*/ 220134 w 7103845"/>
              <a:gd name="connsiteY27" fmla="*/ 3426178 h 4570587"/>
              <a:gd name="connsiteX28" fmla="*/ 220134 w 7103845"/>
              <a:gd name="connsiteY28" fmla="*/ 3375378 h 4570587"/>
              <a:gd name="connsiteX29" fmla="*/ 304800 w 7103845"/>
              <a:gd name="connsiteY29" fmla="*/ 3302000 h 4570587"/>
              <a:gd name="connsiteX30" fmla="*/ 22578 w 7103845"/>
              <a:gd name="connsiteY30" fmla="*/ 2483556 h 4570587"/>
              <a:gd name="connsiteX31" fmla="*/ 33867 w 7103845"/>
              <a:gd name="connsiteY31" fmla="*/ 2460978 h 4570587"/>
              <a:gd name="connsiteX32" fmla="*/ 0 w 7103845"/>
              <a:gd name="connsiteY32" fmla="*/ 2353733 h 4570587"/>
              <a:gd name="connsiteX33" fmla="*/ 1552223 w 7103845"/>
              <a:gd name="connsiteY33" fmla="*/ 1535289 h 4570587"/>
              <a:gd name="connsiteX34" fmla="*/ 1659467 w 7103845"/>
              <a:gd name="connsiteY34" fmla="*/ 1597378 h 4570587"/>
              <a:gd name="connsiteX35" fmla="*/ 1676400 w 7103845"/>
              <a:gd name="connsiteY35" fmla="*/ 1642533 h 4570587"/>
              <a:gd name="connsiteX36" fmla="*/ 1715912 w 7103845"/>
              <a:gd name="connsiteY36" fmla="*/ 1631244 h 4570587"/>
              <a:gd name="connsiteX37" fmla="*/ 1721556 w 7103845"/>
              <a:gd name="connsiteY37" fmla="*/ 1586089 h 4570587"/>
              <a:gd name="connsiteX38" fmla="*/ 1913467 w 7103845"/>
              <a:gd name="connsiteY38" fmla="*/ 1484489 h 4570587"/>
              <a:gd name="connsiteX39" fmla="*/ 1873956 w 7103845"/>
              <a:gd name="connsiteY39" fmla="*/ 1360311 h 4570587"/>
              <a:gd name="connsiteX40" fmla="*/ 3262489 w 7103845"/>
              <a:gd name="connsiteY40" fmla="*/ 620889 h 4570587"/>
              <a:gd name="connsiteX41" fmla="*/ 3358445 w 7103845"/>
              <a:gd name="connsiteY41" fmla="*/ 671689 h 4570587"/>
              <a:gd name="connsiteX42" fmla="*/ 3505200 w 7103845"/>
              <a:gd name="connsiteY42" fmla="*/ 575733 h 4570587"/>
              <a:gd name="connsiteX43" fmla="*/ 3493912 w 7103845"/>
              <a:gd name="connsiteY43" fmla="*/ 485422 h 457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103845" h="4570587">
                <a:moveTo>
                  <a:pt x="4413956" y="0"/>
                </a:moveTo>
                <a:lnTo>
                  <a:pt x="4509912" y="39511"/>
                </a:lnTo>
                <a:lnTo>
                  <a:pt x="4509912" y="79022"/>
                </a:lnTo>
                <a:lnTo>
                  <a:pt x="5175956" y="310444"/>
                </a:lnTo>
                <a:lnTo>
                  <a:pt x="5136445" y="886178"/>
                </a:lnTo>
                <a:lnTo>
                  <a:pt x="5334000" y="953911"/>
                </a:lnTo>
                <a:lnTo>
                  <a:pt x="6242756" y="366889"/>
                </a:lnTo>
                <a:lnTo>
                  <a:pt x="6581423" y="462844"/>
                </a:lnTo>
                <a:lnTo>
                  <a:pt x="6649156" y="428978"/>
                </a:lnTo>
                <a:lnTo>
                  <a:pt x="6824134" y="496711"/>
                </a:lnTo>
                <a:lnTo>
                  <a:pt x="6818489" y="541867"/>
                </a:lnTo>
                <a:lnTo>
                  <a:pt x="6897512" y="570089"/>
                </a:lnTo>
                <a:lnTo>
                  <a:pt x="6925734" y="553156"/>
                </a:lnTo>
                <a:lnTo>
                  <a:pt x="7066845" y="609600"/>
                </a:lnTo>
                <a:lnTo>
                  <a:pt x="6982178" y="1230489"/>
                </a:lnTo>
                <a:lnTo>
                  <a:pt x="7103845" y="1310040"/>
                </a:lnTo>
                <a:lnTo>
                  <a:pt x="7103845" y="1797219"/>
                </a:lnTo>
                <a:lnTo>
                  <a:pt x="4251880" y="4570587"/>
                </a:lnTo>
                <a:lnTo>
                  <a:pt x="3126273" y="4570587"/>
                </a:lnTo>
                <a:lnTo>
                  <a:pt x="1941689" y="3719689"/>
                </a:lnTo>
                <a:lnTo>
                  <a:pt x="1715912" y="3877733"/>
                </a:lnTo>
                <a:lnTo>
                  <a:pt x="1563512" y="3877733"/>
                </a:lnTo>
                <a:lnTo>
                  <a:pt x="1524000" y="3877733"/>
                </a:lnTo>
                <a:lnTo>
                  <a:pt x="1507067" y="3855156"/>
                </a:lnTo>
                <a:lnTo>
                  <a:pt x="1444978" y="3759200"/>
                </a:lnTo>
                <a:lnTo>
                  <a:pt x="1270000" y="3900311"/>
                </a:lnTo>
                <a:lnTo>
                  <a:pt x="1038578" y="4080933"/>
                </a:lnTo>
                <a:lnTo>
                  <a:pt x="220134" y="3426178"/>
                </a:lnTo>
                <a:lnTo>
                  <a:pt x="220134" y="3375378"/>
                </a:lnTo>
                <a:lnTo>
                  <a:pt x="304800" y="3302000"/>
                </a:lnTo>
                <a:lnTo>
                  <a:pt x="22578" y="2483556"/>
                </a:lnTo>
                <a:lnTo>
                  <a:pt x="33867" y="2460978"/>
                </a:lnTo>
                <a:lnTo>
                  <a:pt x="0" y="2353733"/>
                </a:lnTo>
                <a:lnTo>
                  <a:pt x="1552223" y="1535289"/>
                </a:lnTo>
                <a:lnTo>
                  <a:pt x="1659467" y="1597378"/>
                </a:lnTo>
                <a:lnTo>
                  <a:pt x="1676400" y="1642533"/>
                </a:lnTo>
                <a:lnTo>
                  <a:pt x="1715912" y="1631244"/>
                </a:lnTo>
                <a:lnTo>
                  <a:pt x="1721556" y="1586089"/>
                </a:lnTo>
                <a:lnTo>
                  <a:pt x="1913467" y="1484489"/>
                </a:lnTo>
                <a:lnTo>
                  <a:pt x="1873956" y="1360311"/>
                </a:lnTo>
                <a:lnTo>
                  <a:pt x="3262489" y="620889"/>
                </a:lnTo>
                <a:lnTo>
                  <a:pt x="3358445" y="671689"/>
                </a:lnTo>
                <a:lnTo>
                  <a:pt x="3505200" y="575733"/>
                </a:lnTo>
                <a:lnTo>
                  <a:pt x="3493912" y="485422"/>
                </a:lnTo>
                <a:close/>
              </a:path>
            </a:pathLst>
          </a:custGeom>
          <a:effectLst>
            <a:outerShdw blurRad="254000" sx="102000" sy="102000" algn="ctr" rotWithShape="0">
              <a:prstClr val="black">
                <a:alpha val="40000"/>
              </a:prstClr>
            </a:outerShdw>
            <a:softEdge rad="25400"/>
          </a:effectLst>
        </p:spPr>
      </p:pic>
      <p:sp>
        <p:nvSpPr>
          <p:cNvPr id="15" name="文本框 14"/>
          <p:cNvSpPr txBox="1"/>
          <p:nvPr/>
        </p:nvSpPr>
        <p:spPr>
          <a:xfrm>
            <a:off x="264160" y="1103630"/>
            <a:ext cx="11745595" cy="829945"/>
          </a:xfrm>
          <a:prstGeom prst="rect">
            <a:avLst/>
          </a:prstGeom>
          <a:noFill/>
        </p:spPr>
        <p:txBody>
          <a:bodyPr wrap="square">
            <a:spAutoFit/>
          </a:bodyPr>
          <a:lstStyle/>
          <a:p>
            <a:pPr algn="ctr"/>
            <a:r>
              <a:rPr lang="en-US" altLang="zh-CN" sz="4800" b="1" dirty="0">
                <a:solidFill>
                  <a:srgbClr val="004098"/>
                </a:solidFill>
                <a:cs typeface="+mn-ea"/>
                <a:sym typeface="+mn-lt"/>
              </a:rPr>
              <a:t>PandaX-20T</a:t>
            </a:r>
            <a:r>
              <a:rPr lang="zh-CN" altLang="en-US" sz="4800" b="1" dirty="0">
                <a:solidFill>
                  <a:srgbClr val="004098"/>
                </a:solidFill>
                <a:cs typeface="+mn-ea"/>
                <a:sym typeface="+mn-lt"/>
              </a:rPr>
              <a:t>超高纯氪氙/氡氙低温精馏系统</a:t>
            </a:r>
            <a:endParaRPr lang="zh-CN" altLang="en-US" sz="4800" b="1" dirty="0">
              <a:solidFill>
                <a:schemeClr val="accent6"/>
              </a:solidFill>
              <a:cs typeface="+mn-ea"/>
              <a:sym typeface="+mn-lt"/>
            </a:endParaRPr>
          </a:p>
        </p:txBody>
      </p:sp>
      <p:pic>
        <p:nvPicPr>
          <p:cNvPr id="45" name="图片 4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0765" y="5567681"/>
            <a:ext cx="2715836" cy="692704"/>
          </a:xfrm>
          <a:prstGeom prst="rect">
            <a:avLst/>
          </a:prstGeom>
        </p:spPr>
      </p:pic>
      <p:sp>
        <p:nvSpPr>
          <p:cNvPr id="58" name="文本占位符 3"/>
          <p:cNvSpPr txBox="1"/>
          <p:nvPr/>
        </p:nvSpPr>
        <p:spPr>
          <a:xfrm>
            <a:off x="4034910" y="2687005"/>
            <a:ext cx="4122181" cy="598488"/>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solidFill>
                  <a:srgbClr val="004098"/>
                </a:solidFill>
                <a:cs typeface="+mn-ea"/>
                <a:sym typeface="+mn-lt"/>
              </a:rPr>
              <a:t>汇报人：赵</a:t>
            </a:r>
            <a:r>
              <a:rPr lang="zh-CN" altLang="en-US" sz="2400" dirty="0">
                <a:solidFill>
                  <a:srgbClr val="004098"/>
                </a:solidFill>
                <a:cs typeface="+mn-ea"/>
                <a:sym typeface="+mn-lt"/>
              </a:rPr>
              <a:t>康康</a:t>
            </a:r>
            <a:endParaRPr lang="zh-CN" altLang="en-US" sz="2400" dirty="0">
              <a:solidFill>
                <a:srgbClr val="004098"/>
              </a:solidFill>
              <a:cs typeface="+mn-ea"/>
              <a:sym typeface="+mn-lt"/>
            </a:endParaRPr>
          </a:p>
          <a:p>
            <a:endParaRPr lang="zh-CN" altLang="en-US" sz="2400" dirty="0">
              <a:solidFill>
                <a:srgbClr val="004098"/>
              </a:solidFill>
              <a:cs typeface="+mn-ea"/>
              <a:sym typeface="+mn-lt"/>
            </a:endParaRPr>
          </a:p>
        </p:txBody>
      </p:sp>
      <p:sp>
        <p:nvSpPr>
          <p:cNvPr id="59" name="文本占位符 3"/>
          <p:cNvSpPr txBox="1"/>
          <p:nvPr/>
        </p:nvSpPr>
        <p:spPr>
          <a:xfrm>
            <a:off x="164465" y="3065145"/>
            <a:ext cx="12026900" cy="598805"/>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solidFill>
                  <a:srgbClr val="004098"/>
                </a:solidFill>
                <a:cs typeface="+mn-ea"/>
                <a:sym typeface="+mn-lt"/>
              </a:rPr>
              <a:t>Main Members:</a:t>
            </a:r>
            <a:r>
              <a:rPr lang="zh-CN" altLang="en-US" sz="2400" dirty="0">
                <a:solidFill>
                  <a:srgbClr val="004098"/>
                </a:solidFill>
                <a:cs typeface="+mn-ea"/>
                <a:sym typeface="+mn-lt"/>
              </a:rPr>
              <a:t>王舟、赵康康、姚舜禹、崔祥仪、王浩宇、李帅杰、巨永林</a:t>
            </a:r>
            <a:endParaRPr lang="zh-CN" altLang="en-US" sz="2400" dirty="0">
              <a:solidFill>
                <a:srgbClr val="004098"/>
              </a:solidFill>
              <a:cs typeface="+mn-ea"/>
              <a:sym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5458460" cy="436245"/>
          </a:xfrm>
        </p:spPr>
        <p:txBody>
          <a:bodyPr/>
          <a:lstStyle/>
          <a:p>
            <a:r>
              <a:rPr lang="zh-CN" altLang="en-US" dirty="0">
                <a:latin typeface="+mn-lt"/>
                <a:ea typeface="+mn-ea"/>
                <a:sym typeface="+mn-lt"/>
              </a:rPr>
              <a:t>目标及设计</a:t>
            </a:r>
            <a:r>
              <a:rPr lang="zh-CN" altLang="en-US" dirty="0">
                <a:latin typeface="+mn-lt"/>
                <a:ea typeface="+mn-ea"/>
                <a:sym typeface="+mn-lt"/>
              </a:rPr>
              <a:t>指标</a:t>
            </a:r>
            <a:endParaRPr lang="zh-CN" altLang="en-US" dirty="0">
              <a:latin typeface="+mn-lt"/>
              <a:ea typeface="+mn-ea"/>
              <a:sym typeface="+mn-lt"/>
            </a:endParaRPr>
          </a:p>
        </p:txBody>
      </p:sp>
      <p:pic>
        <p:nvPicPr>
          <p:cNvPr id="6" name="图片 5" descr="flow"/>
          <p:cNvPicPr>
            <a:picLocks noChangeAspect="1"/>
          </p:cNvPicPr>
          <p:nvPr/>
        </p:nvPicPr>
        <p:blipFill>
          <a:blip r:embed="rId1"/>
          <a:stretch>
            <a:fillRect/>
          </a:stretch>
        </p:blipFill>
        <p:spPr>
          <a:xfrm>
            <a:off x="7269480" y="929005"/>
            <a:ext cx="4290695" cy="5439410"/>
          </a:xfrm>
          <a:prstGeom prst="rect">
            <a:avLst/>
          </a:prstGeom>
        </p:spPr>
      </p:pic>
      <p:pic>
        <p:nvPicPr>
          <p:cNvPr id="14" name="图片 13" descr="post_object_image_474719041"/>
          <p:cNvPicPr>
            <a:picLocks noChangeAspect="1"/>
          </p:cNvPicPr>
          <p:nvPr/>
        </p:nvPicPr>
        <p:blipFill>
          <a:blip r:embed="rId2"/>
          <a:stretch>
            <a:fillRect/>
          </a:stretch>
        </p:blipFill>
        <p:spPr>
          <a:xfrm>
            <a:off x="804545" y="3429000"/>
            <a:ext cx="4773295" cy="2851150"/>
          </a:xfrm>
          <a:prstGeom prst="rect">
            <a:avLst/>
          </a:prstGeom>
        </p:spPr>
      </p:pic>
      <p:sp>
        <p:nvSpPr>
          <p:cNvPr id="8" name="文本占位符 2"/>
          <p:cNvSpPr>
            <a:spLocks noGrp="1"/>
          </p:cNvSpPr>
          <p:nvPr/>
        </p:nvSpPr>
        <p:spPr>
          <a:xfrm>
            <a:off x="153670" y="560070"/>
            <a:ext cx="6271895" cy="3193415"/>
          </a:xfrm>
          <a:prstGeom prst="rect">
            <a:avLst/>
          </a:prstGeom>
        </p:spPr>
        <p:txBody>
          <a:bodyPr vert="horz" lIns="91440" tIns="45720" rIns="91440" bIns="45720" rtlCol="0" anchor="ctr"/>
          <a:lstStyle>
            <a:lvl1pPr>
              <a:defRPr lang="zh-CN" altLang="en-US" sz="2000" b="1" dirty="0" smtClean="0">
                <a:solidFill>
                  <a:schemeClr val="tx1">
                    <a:lumMod val="75000"/>
                    <a:lumOff val="25000"/>
                  </a:schemeClr>
                </a:solidFill>
                <a:cs typeface="+mn-ea"/>
              </a:defRPr>
            </a:lvl1pPr>
          </a:lstStyle>
          <a:p>
            <a:pPr marR="0" lvl="0" indent="0" fontAlgn="auto">
              <a:lnSpc>
                <a:spcPct val="150000"/>
              </a:lnSpc>
              <a:spcBef>
                <a:spcPct val="0"/>
              </a:spcBef>
              <a:spcAft>
                <a:spcPts val="0"/>
              </a:spcAft>
              <a:buClrTx/>
              <a:buSzTx/>
              <a:buFont typeface="Wingdings" panose="05000000000000000000" charset="0"/>
              <a:buChar char="u"/>
            </a:pPr>
            <a:r>
              <a:rPr lang="zh-CN" altLang="en-US"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液氙总量 </a:t>
            </a:r>
            <a:r>
              <a:rPr lang="zh-CN" altLang="en-US"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~20 </a:t>
            </a:r>
            <a:r>
              <a:rPr lang="en-US" altLang="zh-CN"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t</a:t>
            </a:r>
            <a:r>
              <a:rPr lang="en-GB" sz="18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8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目标</a:t>
            </a:r>
            <a:r>
              <a:rPr lang="en-US" altLang="zh-CN" sz="18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40t)</a:t>
            </a:r>
            <a:r>
              <a:rPr lang="en-US" altLang="zh-CN"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目标产品氙 </a:t>
            </a:r>
            <a:r>
              <a:rPr lang="en-US" altLang="zh-CN"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Rn &lt; 0.5 μBq/kg</a:t>
            </a:r>
            <a:r>
              <a:rPr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GB" altLang="zh-CN"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en-GB"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在线提纯</a:t>
            </a:r>
            <a:r>
              <a:rPr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流量要求达 856 </a:t>
            </a:r>
            <a:r>
              <a:rPr lang="en-US" altLang="zh-CN"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kg/h</a:t>
            </a:r>
            <a:r>
              <a:rPr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（液相</a:t>
            </a:r>
            <a:r>
              <a:rPr lang="en-US" altLang="zh-CN"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5slpm</a:t>
            </a:r>
            <a:r>
              <a:rPr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lvl="0" indent="0" fontAlgn="auto">
              <a:lnSpc>
                <a:spcPct val="150000"/>
              </a:lnSpc>
              <a:spcBef>
                <a:spcPct val="0"/>
              </a:spcBef>
              <a:spcAft>
                <a:spcPts val="0"/>
              </a:spcAft>
              <a:buClrTx/>
              <a:buSzTx/>
              <a:buFont typeface="Wingdings" panose="05000000000000000000" charset="0"/>
              <a:buChar char="u"/>
            </a:pPr>
            <a:r>
              <a:rPr sz="18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精馏塔</a:t>
            </a:r>
            <a:r>
              <a:rPr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自身放氡</a:t>
            </a:r>
            <a:r>
              <a:rPr lang="en-US" altLang="zh-CN"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&lt;20mBq</a:t>
            </a:r>
            <a:endParaRPr lang="en-US" altLang="zh-CN"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lvl="0" indent="0" fontAlgn="auto">
              <a:lnSpc>
                <a:spcPct val="150000"/>
              </a:lnSpc>
              <a:spcBef>
                <a:spcPct val="0"/>
              </a:spcBef>
              <a:spcAft>
                <a:spcPts val="0"/>
              </a:spcAft>
              <a:buClrTx/>
              <a:buSzTx/>
              <a:buFont typeface="Wingdings" panose="05000000000000000000" charset="0"/>
              <a:buChar char="u"/>
            </a:pPr>
            <a:r>
              <a:rPr lang="zh-CN" altLang="en-US"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冷量 20 </a:t>
            </a:r>
            <a:r>
              <a:rPr lang="en-US" altLang="zh-CN"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kW </a:t>
            </a:r>
            <a:r>
              <a:rPr lang="en-US" altLang="zh-CN" sz="18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8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传统液氮/多台 </a:t>
            </a:r>
            <a:r>
              <a:rPr lang="en-US" altLang="zh-CN" sz="18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GM </a:t>
            </a:r>
            <a:r>
              <a:rPr lang="zh-CN" altLang="en-US" sz="18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制冷机方案可行度低</a:t>
            </a:r>
            <a:r>
              <a:rPr lang="zh-CN" altLang="en-US" sz="1800"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lvl="0" indent="0" fontAlgn="auto">
              <a:lnSpc>
                <a:spcPct val="150000"/>
              </a:lnSpc>
              <a:spcBef>
                <a:spcPct val="0"/>
              </a:spcBef>
              <a:spcAft>
                <a:spcPts val="0"/>
              </a:spcAft>
              <a:buClrTx/>
              <a:buSzTx/>
              <a:buFont typeface="Wingdings" panose="05000000000000000000" charset="0"/>
              <a:buChar char="u"/>
            </a:pPr>
            <a:r>
              <a:rPr lang="zh-CN" altLang="en-US"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流程方案：全液相循环 + 外置 </a:t>
            </a:r>
            <a:r>
              <a:rPr lang="en-US" altLang="zh-CN"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R14 </a:t>
            </a:r>
            <a:r>
              <a:rPr lang="zh-CN" altLang="en-US"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节流制冷</a:t>
            </a:r>
            <a:endParaRPr lang="zh-CN" altLang="en-US"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lvl="0" fontAlgn="auto">
              <a:spcBef>
                <a:spcPct val="0"/>
              </a:spcBef>
              <a:spcAft>
                <a:spcPts val="0"/>
              </a:spcAft>
              <a:buClrTx/>
              <a:buSzTx/>
              <a:buFont typeface="Wingdings" panose="05000000000000000000" charset="0"/>
              <a:buChar char="u"/>
            </a:pPr>
            <a:endParaRPr lang="zh-CN" altLang="en-US" sz="18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3509645" y="6089015"/>
            <a:ext cx="2068195" cy="391795"/>
          </a:xfrm>
          <a:prstGeom prst="rect">
            <a:avLst/>
          </a:prstGeom>
          <a:solidFill>
            <a:schemeClr val="bg1"/>
          </a:solidFill>
          <a:ln>
            <a:solidFill>
              <a:schemeClr val="tx1"/>
            </a:solidFill>
          </a:ln>
        </p:spPr>
        <p:txBody>
          <a:bodyPr wrap="square" rtlCol="0">
            <a:noAutofit/>
          </a:bodyPr>
          <a:p>
            <a:pPr marR="0" lvl="0" indent="0" fontAlgn="auto">
              <a:lnSpc>
                <a:spcPct val="150000"/>
              </a:lnSpc>
              <a:spcBef>
                <a:spcPct val="0"/>
              </a:spcBef>
              <a:spcAft>
                <a:spcPts val="0"/>
              </a:spcAft>
              <a:buClrTx/>
              <a:buSzTx/>
              <a:buFont typeface="Wingdings" panose="05000000000000000000" charset="0"/>
              <a:buNone/>
            </a:pPr>
            <a:r>
              <a:rPr lang="zh-CN" altLang="en-US" sz="1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外置 </a:t>
            </a:r>
            <a:r>
              <a:rPr lang="en-US" altLang="zh-CN" sz="1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R14 </a:t>
            </a:r>
            <a:r>
              <a:rPr lang="zh-CN" altLang="en-US" sz="1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节流制冷系统</a:t>
            </a:r>
            <a:endParaRPr lang="zh-CN" altLang="en-US" sz="1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sz="quarter" idx="10"/>
          </p:nvPr>
        </p:nvSpPr>
        <p:spPr>
          <a:xfrm>
            <a:off x="554990" y="320040"/>
            <a:ext cx="6384290" cy="436245"/>
          </a:xfrm>
        </p:spPr>
        <p:txBody>
          <a:bodyPr/>
          <a:p>
            <a:r>
              <a:rPr>
                <a:latin typeface="+mn-lt"/>
                <a:ea typeface="+mn-ea"/>
                <a:sym typeface="+mn-ea"/>
              </a:rPr>
              <a:t>PandaX-20T除</a:t>
            </a:r>
            <a:r>
              <a:rPr>
                <a:latin typeface="+mn-lt"/>
                <a:ea typeface="+mn-ea"/>
                <a:sym typeface="+mn-ea"/>
              </a:rPr>
              <a:t>氡低温精馏系统</a:t>
            </a:r>
            <a:r>
              <a:rPr>
                <a:latin typeface="+mn-lt"/>
                <a:ea typeface="+mn-ea"/>
                <a:sym typeface="+mn-lt"/>
              </a:rPr>
              <a:t>结构</a:t>
            </a:r>
            <a:endParaRPr>
              <a:solidFill>
                <a:schemeClr val="accent6"/>
              </a:solidFill>
              <a:latin typeface="+mn-lt"/>
              <a:ea typeface="+mn-ea"/>
              <a:sym typeface="+mn-lt"/>
            </a:endParaRPr>
          </a:p>
        </p:txBody>
      </p:sp>
      <p:pic>
        <p:nvPicPr>
          <p:cNvPr id="79" name="Picture 1"/>
          <p:cNvPicPr>
            <a:picLocks noChangeAspect="1" noChangeArrowheads="1"/>
          </p:cNvPicPr>
          <p:nvPr/>
        </p:nvPicPr>
        <p:blipFill>
          <a:blip r:embed="rId1"/>
          <a:srcRect/>
          <a:stretch>
            <a:fillRect/>
          </a:stretch>
        </p:blipFill>
        <p:spPr bwMode="auto">
          <a:xfrm>
            <a:off x="4435475" y="815340"/>
            <a:ext cx="3523615" cy="5034280"/>
          </a:xfrm>
          <a:prstGeom prst="rect">
            <a:avLst/>
          </a:prstGeom>
          <a:noFill/>
          <a:ln w="9525">
            <a:noFill/>
            <a:miter lim="800000"/>
            <a:headEnd/>
            <a:tailEnd/>
          </a:ln>
          <a:effectLst/>
        </p:spPr>
      </p:pic>
      <p:pic>
        <p:nvPicPr>
          <p:cNvPr id="67" name="图片 6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8320" y="686435"/>
            <a:ext cx="1255395" cy="3572510"/>
          </a:xfrm>
          <a:prstGeom prst="rect">
            <a:avLst/>
          </a:prstGeom>
        </p:spPr>
      </p:pic>
      <p:pic>
        <p:nvPicPr>
          <p:cNvPr id="68" name="图片 6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9758" y="4224672"/>
            <a:ext cx="1848179" cy="2565937"/>
          </a:xfrm>
          <a:prstGeom prst="rect">
            <a:avLst/>
          </a:prstGeom>
        </p:spPr>
      </p:pic>
      <p:cxnSp>
        <p:nvCxnSpPr>
          <p:cNvPr id="69" name="直接箭头连接符 68"/>
          <p:cNvCxnSpPr/>
          <p:nvPr/>
        </p:nvCxnSpPr>
        <p:spPr>
          <a:xfrm flipV="1">
            <a:off x="6356937" y="2243242"/>
            <a:ext cx="1972945" cy="10795"/>
          </a:xfrm>
          <a:prstGeom prst="straightConnector1">
            <a:avLst/>
          </a:prstGeom>
          <a:ln w="53975" cmpd="sng">
            <a:solidFill>
              <a:srgbClr val="C9151E"/>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70" name="直接箭头连接符 69"/>
          <p:cNvCxnSpPr/>
          <p:nvPr/>
        </p:nvCxnSpPr>
        <p:spPr>
          <a:xfrm>
            <a:off x="7232601" y="5519863"/>
            <a:ext cx="1097280" cy="10795"/>
          </a:xfrm>
          <a:prstGeom prst="straightConnector1">
            <a:avLst/>
          </a:prstGeom>
          <a:ln w="50800" cmpd="sng">
            <a:solidFill>
              <a:srgbClr val="C9151E"/>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8413814" y="6463421"/>
            <a:ext cx="1462569" cy="369332"/>
          </a:xfrm>
          <a:prstGeom prst="rect">
            <a:avLst/>
          </a:prstGeom>
          <a:noFill/>
        </p:spPr>
        <p:txBody>
          <a:bodyPr wrap="square">
            <a:spAutoFit/>
          </a:bodyPr>
          <a:lstStyle/>
          <a:p>
            <a:r>
              <a:rPr lang="zh-CN" altLang="en-US" b="1" dirty="0"/>
              <a:t>液氙冷箱</a:t>
            </a:r>
            <a:endParaRPr lang="zh-CN" altLang="en-US" b="1" dirty="0"/>
          </a:p>
        </p:txBody>
      </p:sp>
      <p:sp>
        <p:nvSpPr>
          <p:cNvPr id="5" name="文本框 4"/>
          <p:cNvSpPr txBox="1"/>
          <p:nvPr/>
        </p:nvSpPr>
        <p:spPr>
          <a:xfrm>
            <a:off x="8147961" y="4010183"/>
            <a:ext cx="1462569" cy="369332"/>
          </a:xfrm>
          <a:prstGeom prst="rect">
            <a:avLst/>
          </a:prstGeom>
          <a:noFill/>
        </p:spPr>
        <p:txBody>
          <a:bodyPr wrap="square">
            <a:spAutoFit/>
          </a:bodyPr>
          <a:lstStyle/>
          <a:p>
            <a:r>
              <a:rPr lang="zh-CN" altLang="en-US" b="1" dirty="0"/>
              <a:t>除氡精馏塔</a:t>
            </a:r>
            <a:endParaRPr lang="zh-CN" altLang="en-US" b="1" dirty="0"/>
          </a:p>
        </p:txBody>
      </p:sp>
      <p:pic>
        <p:nvPicPr>
          <p:cNvPr id="6" name="图片 5"/>
          <p:cNvPicPr>
            <a:picLocks noChangeAspect="1"/>
          </p:cNvPicPr>
          <p:nvPr/>
        </p:nvPicPr>
        <p:blipFill>
          <a:blip r:embed="rId4"/>
          <a:stretch>
            <a:fillRect/>
          </a:stretch>
        </p:blipFill>
        <p:spPr>
          <a:xfrm>
            <a:off x="2157467" y="2275481"/>
            <a:ext cx="2154933" cy="2307333"/>
          </a:xfrm>
          <a:prstGeom prst="rect">
            <a:avLst/>
          </a:prstGeom>
        </p:spPr>
      </p:pic>
      <p:sp>
        <p:nvSpPr>
          <p:cNvPr id="17" name="文本框 16"/>
          <p:cNvSpPr txBox="1"/>
          <p:nvPr/>
        </p:nvSpPr>
        <p:spPr>
          <a:xfrm>
            <a:off x="3334799" y="2454158"/>
            <a:ext cx="1462569" cy="369332"/>
          </a:xfrm>
          <a:prstGeom prst="rect">
            <a:avLst/>
          </a:prstGeom>
          <a:noFill/>
        </p:spPr>
        <p:txBody>
          <a:bodyPr wrap="square">
            <a:spAutoFit/>
          </a:bodyPr>
          <a:lstStyle/>
          <a:p>
            <a:r>
              <a:rPr lang="zh-CN" altLang="en-US" b="1" dirty="0"/>
              <a:t>液氙泵箱</a:t>
            </a:r>
            <a:endParaRPr lang="zh-CN" altLang="en-US" b="1" dirty="0"/>
          </a:p>
        </p:txBody>
      </p:sp>
      <p:pic>
        <p:nvPicPr>
          <p:cNvPr id="11" name="图片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7506" y="4692034"/>
            <a:ext cx="2089374" cy="2171500"/>
          </a:xfrm>
          <a:prstGeom prst="rect">
            <a:avLst/>
          </a:prstGeom>
        </p:spPr>
      </p:pic>
      <p:cxnSp>
        <p:nvCxnSpPr>
          <p:cNvPr id="13" name="直接箭头连接符 12"/>
          <p:cNvCxnSpPr/>
          <p:nvPr/>
        </p:nvCxnSpPr>
        <p:spPr>
          <a:xfrm flipH="1">
            <a:off x="3761977" y="5539647"/>
            <a:ext cx="3004820" cy="43815"/>
          </a:xfrm>
          <a:prstGeom prst="straightConnector1">
            <a:avLst/>
          </a:prstGeom>
          <a:ln w="47625" cmpd="sng">
            <a:solidFill>
              <a:srgbClr val="C9151E"/>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26" name="文本框 25"/>
          <p:cNvSpPr txBox="1"/>
          <p:nvPr/>
        </p:nvSpPr>
        <p:spPr>
          <a:xfrm>
            <a:off x="3546193" y="4761491"/>
            <a:ext cx="1462569" cy="369332"/>
          </a:xfrm>
          <a:prstGeom prst="rect">
            <a:avLst/>
          </a:prstGeom>
          <a:noFill/>
        </p:spPr>
        <p:txBody>
          <a:bodyPr wrap="square">
            <a:spAutoFit/>
          </a:bodyPr>
          <a:lstStyle/>
          <a:p>
            <a:r>
              <a:rPr lang="zh-CN" altLang="en-US" b="1" dirty="0"/>
              <a:t>节流冷箱</a:t>
            </a:r>
            <a:endParaRPr lang="zh-CN" altLang="en-US" b="1" dirty="0"/>
          </a:p>
        </p:txBody>
      </p:sp>
      <p:pic>
        <p:nvPicPr>
          <p:cNvPr id="42" name="图片 41"/>
          <p:cNvPicPr>
            <a:picLocks noChangeAspect="1"/>
          </p:cNvPicPr>
          <p:nvPr/>
        </p:nvPicPr>
        <p:blipFill>
          <a:blip r:embed="rId6"/>
          <a:srcRect l="9887" t="12993" r="7706"/>
          <a:stretch>
            <a:fillRect/>
          </a:stretch>
        </p:blipFill>
        <p:spPr>
          <a:xfrm>
            <a:off x="9855835" y="4379595"/>
            <a:ext cx="1284605" cy="2411095"/>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3385" y="4692015"/>
            <a:ext cx="1729105" cy="2118360"/>
          </a:xfrm>
          <a:prstGeom prst="rect">
            <a:avLst/>
          </a:prstGeom>
        </p:spPr>
      </p:pic>
      <p:pic>
        <p:nvPicPr>
          <p:cNvPr id="1031"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7990" y="2275205"/>
            <a:ext cx="1729740" cy="2307590"/>
          </a:xfrm>
          <a:prstGeom prst="rect">
            <a:avLst/>
          </a:prstGeom>
          <a:noFill/>
          <a:extLst>
            <a:ext uri="{909E8E84-426E-40DD-AFC4-6F175D3DCCD1}">
              <a14:hiddenFill xmlns:a14="http://schemas.microsoft.com/office/drawing/2010/main">
                <a:solidFill>
                  <a:srgbClr val="FFFFFF"/>
                </a:solidFill>
              </a14:hiddenFill>
            </a:ext>
          </a:extLst>
        </p:spPr>
      </p:pic>
      <p:pic>
        <p:nvPicPr>
          <p:cNvPr id="44" name="图片 43"/>
          <p:cNvPicPr>
            <a:picLocks noChangeAspect="1"/>
          </p:cNvPicPr>
          <p:nvPr/>
        </p:nvPicPr>
        <p:blipFill>
          <a:blip r:embed="rId9"/>
          <a:stretch>
            <a:fillRect/>
          </a:stretch>
        </p:blipFill>
        <p:spPr>
          <a:xfrm>
            <a:off x="9617075" y="1320165"/>
            <a:ext cx="1727200" cy="23050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6188075" cy="436245"/>
          </a:xfrm>
        </p:spPr>
        <p:txBody>
          <a:bodyPr/>
          <a:lstStyle/>
          <a:p>
            <a:r>
              <a:rPr>
                <a:latin typeface="+mn-lt"/>
                <a:ea typeface="+mn-ea"/>
                <a:sym typeface="+mn-ea"/>
              </a:rPr>
              <a:t>PandaX-20T除</a:t>
            </a:r>
            <a:r>
              <a:rPr>
                <a:latin typeface="+mn-lt"/>
                <a:ea typeface="+mn-ea"/>
                <a:sym typeface="+mn-ea"/>
              </a:rPr>
              <a:t>氡低温精馏系统</a:t>
            </a:r>
            <a:r>
              <a:rPr>
                <a:latin typeface="+mn-lt"/>
                <a:ea typeface="+mn-ea"/>
                <a:sym typeface="+mn-lt"/>
              </a:rPr>
              <a:t>研发进展</a:t>
            </a:r>
            <a:endParaRPr lang="zh-CN" altLang="en-US" dirty="0">
              <a:solidFill>
                <a:schemeClr val="accent6"/>
              </a:solidFill>
              <a:latin typeface="+mn-lt"/>
              <a:ea typeface="+mn-ea"/>
              <a:sym typeface="+mn-lt"/>
            </a:endParaRPr>
          </a:p>
        </p:txBody>
      </p:sp>
      <p:pic>
        <p:nvPicPr>
          <p:cNvPr id="47" name="图片 1"/>
          <p:cNvPicPr>
            <a:picLocks noChangeAspect="1"/>
          </p:cNvPicPr>
          <p:nvPr/>
        </p:nvPicPr>
        <p:blipFill>
          <a:blip r:embed="rId1"/>
          <a:srcRect l="-2638" b="1414"/>
          <a:stretch>
            <a:fillRect/>
          </a:stretch>
        </p:blipFill>
        <p:spPr>
          <a:xfrm>
            <a:off x="184785" y="2963545"/>
            <a:ext cx="7235190" cy="2962910"/>
          </a:xfrm>
          <a:prstGeom prst="rect">
            <a:avLst/>
          </a:prstGeom>
          <a:noFill/>
          <a:ln>
            <a:noFill/>
          </a:ln>
        </p:spPr>
      </p:pic>
      <p:sp>
        <p:nvSpPr>
          <p:cNvPr id="6" name="文本占位符 2"/>
          <p:cNvSpPr>
            <a:spLocks noGrp="1"/>
          </p:cNvSpPr>
          <p:nvPr/>
        </p:nvSpPr>
        <p:spPr>
          <a:xfrm>
            <a:off x="0" y="952500"/>
            <a:ext cx="11910060" cy="1650365"/>
          </a:xfrm>
          <a:prstGeom prst="rect">
            <a:avLst/>
          </a:prstGeom>
        </p:spPr>
        <p:txBody>
          <a:bodyPr vert="horz" lIns="91440" tIns="45720" rIns="91440" bIns="45720" rtlCol="0" anchor="ctr" anchorCtr="0">
            <a:noAutofit/>
          </a:bodyPr>
          <a:lstStyle>
            <a:lvl1pPr>
              <a:defRPr lang="zh-CN" altLang="en-US" sz="2000" b="1" dirty="0" smtClean="0">
                <a:solidFill>
                  <a:schemeClr val="tx1">
                    <a:lumMod val="75000"/>
                    <a:lumOff val="25000"/>
                  </a:schemeClr>
                </a:solidFill>
                <a:cs typeface="+mn-ea"/>
              </a:defRPr>
            </a:lvl1pPr>
          </a:lstStyle>
          <a:p>
            <a:pPr marL="457200" marR="0" lvl="1" indent="-457200" algn="l" fontAlgn="auto">
              <a:lnSpc>
                <a:spcPct val="150000"/>
              </a:lnSpc>
              <a:spcBef>
                <a:spcPct val="0"/>
              </a:spcBef>
              <a:spcAft>
                <a:spcPts val="0"/>
              </a:spcAft>
              <a:buClrTx/>
              <a:buSzTx/>
              <a:buFont typeface="Wingdings" panose="05000000000000000000" charset="0"/>
              <a:buChar char="u"/>
            </a:pPr>
            <a:r>
              <a:rPr lang="en-US"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R14</a:t>
            </a:r>
            <a:r>
              <a:rPr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大冷量回收</a:t>
            </a:r>
            <a:r>
              <a:rPr lang="en-US"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R&amp;D</a:t>
            </a:r>
            <a:r>
              <a:rPr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实验</a:t>
            </a:r>
            <a:r>
              <a:rPr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用</a:t>
            </a:r>
            <a:r>
              <a:rPr lang="zh-CN" altLang="en-US"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液氮冷却的酒精</a:t>
            </a:r>
            <a:r>
              <a:rPr lang="zh-CN" altLang="en-US"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模拟再沸器环境；用</a:t>
            </a:r>
            <a:r>
              <a:rPr lang="zh-CN" altLang="en-US"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加热棒加热的酒精</a:t>
            </a:r>
            <a:r>
              <a:rPr lang="zh-CN" altLang="en-US"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模拟液氙冷箱环境；</a:t>
            </a:r>
            <a:r>
              <a:rPr lang="zh-CN" altLang="en-US"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实现</a:t>
            </a:r>
            <a:r>
              <a:rPr lang="en-US" altLang="zh-CN"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178 </a:t>
            </a:r>
            <a:r>
              <a:rPr lang="en-US" altLang="zh-CN"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K/20 kW</a:t>
            </a:r>
            <a:r>
              <a:rPr lang="zh-CN" altLang="en-US" b="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冷量回收（效率&gt;98%）。</a:t>
            </a:r>
            <a:endParaRPr lang="zh-CN" altLang="en-US"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lvl="0" indent="-457200" algn="l" fontAlgn="auto">
              <a:lnSpc>
                <a:spcPct val="150000"/>
              </a:lnSpc>
              <a:spcBef>
                <a:spcPct val="0"/>
              </a:spcBef>
              <a:spcAft>
                <a:spcPts val="0"/>
              </a:spcAft>
              <a:buClrTx/>
              <a:buSzTx/>
              <a:buFont typeface="Wingdings" panose="05000000000000000000" charset="0"/>
              <a:buChar char="u"/>
            </a:pPr>
            <a:r>
              <a:rPr sz="1800" dirty="0">
                <a:latin typeface="微软雅黑" panose="020B0503020204020204" pitchFamily="34" charset="-122"/>
                <a:ea typeface="微软雅黑" panose="020B0503020204020204" pitchFamily="34" charset="-122"/>
                <a:cs typeface="微软雅黑" panose="020B0503020204020204" pitchFamily="34" charset="-122"/>
                <a:sym typeface="+mn-lt"/>
              </a:rPr>
              <a:t>精馏塔放氡测量</a:t>
            </a:r>
            <a:r>
              <a:rPr sz="1800" b="0" dirty="0">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800" b="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lt"/>
              </a:rPr>
              <a:t>关键部件放氡&lt;10</a:t>
            </a:r>
            <a:r>
              <a:rPr lang="en-US" altLang="zh-CN" sz="1800" b="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lt"/>
              </a:rPr>
              <a:t>mBq</a:t>
            </a:r>
            <a:r>
              <a:rPr sz="1800" b="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lt"/>
              </a:rPr>
              <a:t>。</a:t>
            </a:r>
            <a:endParaRPr lang="en-US" altLang="zh-CN" sz="1800" b="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marR="0" lvl="0" indent="-457200" algn="l" fontAlgn="auto">
              <a:lnSpc>
                <a:spcPct val="150000"/>
              </a:lnSpc>
              <a:spcBef>
                <a:spcPct val="0"/>
              </a:spcBef>
              <a:spcAft>
                <a:spcPts val="0"/>
              </a:spcAft>
              <a:buClrTx/>
              <a:buSzTx/>
              <a:buFont typeface="Wingdings" panose="05000000000000000000" charset="0"/>
              <a:buChar char="u"/>
            </a:pPr>
            <a:r>
              <a:rPr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系统搭建完成后用</a:t>
            </a:r>
            <a:r>
              <a:rPr lang="en-US" altLang="zh-CN"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2t</a:t>
            </a:r>
            <a:r>
              <a:rPr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的氙进行调试运行。</a:t>
            </a:r>
            <a:endParaRPr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pic>
        <p:nvPicPr>
          <p:cNvPr id="419885608"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8430260" y="1870075"/>
            <a:ext cx="3042920" cy="4056380"/>
          </a:xfrm>
          <a:prstGeom prst="rect">
            <a:avLst/>
          </a:prstGeom>
          <a:noFill/>
          <a:ln>
            <a:noFill/>
          </a:ln>
        </p:spPr>
      </p:pic>
      <p:sp>
        <p:nvSpPr>
          <p:cNvPr id="2" name="文本框 1"/>
          <p:cNvSpPr txBox="1"/>
          <p:nvPr/>
        </p:nvSpPr>
        <p:spPr>
          <a:xfrm>
            <a:off x="4972685" y="5534660"/>
            <a:ext cx="2447290" cy="391795"/>
          </a:xfrm>
          <a:prstGeom prst="rect">
            <a:avLst/>
          </a:prstGeom>
          <a:solidFill>
            <a:schemeClr val="bg1"/>
          </a:solidFill>
          <a:ln>
            <a:solidFill>
              <a:schemeClr val="tx1"/>
            </a:solidFill>
          </a:ln>
        </p:spPr>
        <p:txBody>
          <a:bodyPr wrap="square" rtlCol="0">
            <a:noAutofit/>
          </a:bodyPr>
          <a:p>
            <a:pPr marR="0" lvl="0" indent="0" fontAlgn="auto">
              <a:lnSpc>
                <a:spcPct val="150000"/>
              </a:lnSpc>
              <a:spcBef>
                <a:spcPct val="0"/>
              </a:spcBef>
              <a:spcAft>
                <a:spcPts val="0"/>
              </a:spcAft>
              <a:buClrTx/>
              <a:buSzTx/>
              <a:buFont typeface="Wingdings" panose="05000000000000000000" charset="0"/>
              <a:buNone/>
            </a:pPr>
            <a:r>
              <a:rPr lang="en-US" altLang="zh-CN" sz="1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R14</a:t>
            </a:r>
            <a:r>
              <a:rPr sz="1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大冷量回收</a:t>
            </a:r>
            <a:r>
              <a:rPr lang="en-US" altLang="zh-CN" sz="1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R&amp;D</a:t>
            </a:r>
            <a:r>
              <a:rPr sz="1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实验</a:t>
            </a:r>
            <a:endParaRPr lang="zh-CN" altLang="en-US" sz="1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4"/>
          <p:cNvSpPr txBox="1"/>
          <p:nvPr/>
        </p:nvSpPr>
        <p:spPr>
          <a:xfrm>
            <a:off x="997585" y="2576195"/>
            <a:ext cx="12247880" cy="714375"/>
          </a:xfrm>
          <a:prstGeom prst="rect">
            <a:avLst/>
          </a:prstGeom>
        </p:spPr>
        <p:txBody>
          <a:bodyPr vert="horz" lIns="91416" tIns="45708" rIns="91416" bIns="457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defTabSz="342900">
              <a:defRPr/>
            </a:pPr>
            <a:r>
              <a:rPr lang="zh-CN" altLang="en-US" sz="3600" b="1" dirty="0">
                <a:solidFill>
                  <a:schemeClr val="bg1"/>
                </a:solidFill>
                <a:latin typeface="+mn-lt"/>
                <a:ea typeface="+mn-ea"/>
                <a:cs typeface="+mn-ea"/>
                <a:sym typeface="+mn-lt"/>
              </a:rPr>
              <a:t>总结和</a:t>
            </a:r>
            <a:r>
              <a:rPr lang="zh-CN" altLang="en-US" sz="3600" b="1" dirty="0">
                <a:solidFill>
                  <a:schemeClr val="bg1"/>
                </a:solidFill>
                <a:latin typeface="+mn-lt"/>
                <a:ea typeface="+mn-ea"/>
                <a:cs typeface="+mn-ea"/>
                <a:sym typeface="+mn-lt"/>
              </a:rPr>
              <a:t>展望</a:t>
            </a:r>
            <a:endParaRPr lang="zh-CN" altLang="en-US" sz="3600" b="1" dirty="0">
              <a:solidFill>
                <a:schemeClr val="bg1"/>
              </a:solidFill>
              <a:latin typeface="+mn-lt"/>
              <a:ea typeface="+mn-ea"/>
              <a:cs typeface="+mn-ea"/>
              <a:sym typeface="+mn-lt"/>
            </a:endParaRPr>
          </a:p>
        </p:txBody>
      </p:sp>
      <p:sp>
        <p:nvSpPr>
          <p:cNvPr id="5" name="文本框 4"/>
          <p:cNvSpPr txBox="1"/>
          <p:nvPr/>
        </p:nvSpPr>
        <p:spPr>
          <a:xfrm>
            <a:off x="2611053" y="910489"/>
            <a:ext cx="1332297" cy="1322070"/>
          </a:xfrm>
          <a:prstGeom prst="rect">
            <a:avLst/>
          </a:prstGeom>
          <a:noFill/>
        </p:spPr>
        <p:txBody>
          <a:bodyPr wrap="square" rtlCol="0">
            <a:spAutoFit/>
          </a:bodyPr>
          <a:lstStyle/>
          <a:p>
            <a:pPr algn="r"/>
            <a:r>
              <a:rPr lang="en-US" altLang="zh-CN" sz="8000" b="1" dirty="0">
                <a:gradFill flip="none" rotWithShape="1">
                  <a:gsLst>
                    <a:gs pos="0">
                      <a:srgbClr val="004098"/>
                    </a:gs>
                    <a:gs pos="86000">
                      <a:srgbClr val="004098">
                        <a:alpha val="0"/>
                      </a:srgbClr>
                    </a:gs>
                    <a:gs pos="100000">
                      <a:srgbClr val="004098">
                        <a:alpha val="0"/>
                      </a:srgbClr>
                    </a:gs>
                  </a:gsLst>
                  <a:lin ang="5400000" scaled="1"/>
                  <a:tileRect/>
                </a:gradFill>
                <a:cs typeface="+mn-ea"/>
                <a:sym typeface="+mn-lt"/>
              </a:rPr>
              <a:t>04</a:t>
            </a:r>
            <a:endParaRPr lang="zh-CN" altLang="en-US" sz="8000" b="1" dirty="0">
              <a:gradFill flip="none" rotWithShape="1">
                <a:gsLst>
                  <a:gs pos="0">
                    <a:srgbClr val="004098"/>
                  </a:gs>
                  <a:gs pos="86000">
                    <a:srgbClr val="004098">
                      <a:alpha val="0"/>
                    </a:srgbClr>
                  </a:gs>
                  <a:gs pos="100000">
                    <a:srgbClr val="004098">
                      <a:alpha val="0"/>
                    </a:srgbClr>
                  </a:gs>
                </a:gsLst>
                <a:lin ang="5400000" scaled="1"/>
                <a:tileRect/>
              </a:gradFill>
              <a:cs typeface="+mn-ea"/>
              <a:sym typeface="+mn-lt"/>
            </a:endParaRPr>
          </a:p>
        </p:txBody>
      </p:sp>
      <p:pic>
        <p:nvPicPr>
          <p:cNvPr id="6" name="图片 5"/>
          <p:cNvPicPr>
            <a:picLocks noChangeAspect="1"/>
          </p:cNvPicPr>
          <p:nvPr/>
        </p:nvPicPr>
        <p:blipFill>
          <a:blip r:embed="rId1" cstate="email"/>
          <a:srcRect/>
          <a:stretch>
            <a:fillRect/>
          </a:stretch>
        </p:blipFill>
        <p:spPr>
          <a:xfrm>
            <a:off x="3717764" y="2206485"/>
            <a:ext cx="3865792" cy="1848680"/>
          </a:xfrm>
          <a:custGeom>
            <a:avLst/>
            <a:gdLst>
              <a:gd name="connsiteX0" fmla="*/ 2847909 w 3865792"/>
              <a:gd name="connsiteY0" fmla="*/ 0 h 1848680"/>
              <a:gd name="connsiteX1" fmla="*/ 3865792 w 3865792"/>
              <a:gd name="connsiteY1" fmla="*/ 924340 h 1848680"/>
              <a:gd name="connsiteX2" fmla="*/ 2847909 w 3865792"/>
              <a:gd name="connsiteY2" fmla="*/ 1848680 h 1848680"/>
              <a:gd name="connsiteX3" fmla="*/ 0 w 3865792"/>
              <a:gd name="connsiteY3" fmla="*/ 1848680 h 1848680"/>
              <a:gd name="connsiteX4" fmla="*/ 0 w 3865792"/>
              <a:gd name="connsiteY4" fmla="*/ 1 h 1848680"/>
              <a:gd name="connsiteX5" fmla="*/ 2847882 w 3865792"/>
              <a:gd name="connsiteY5" fmla="*/ 1 h 184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65792" h="1848680">
                <a:moveTo>
                  <a:pt x="2847909" y="0"/>
                </a:moveTo>
                <a:cubicBezTo>
                  <a:pt x="3410070" y="0"/>
                  <a:pt x="3865792" y="413842"/>
                  <a:pt x="3865792" y="924340"/>
                </a:cubicBezTo>
                <a:cubicBezTo>
                  <a:pt x="3865792" y="1434839"/>
                  <a:pt x="3410070" y="1848680"/>
                  <a:pt x="2847909" y="1848680"/>
                </a:cubicBezTo>
                <a:lnTo>
                  <a:pt x="0" y="1848680"/>
                </a:lnTo>
                <a:lnTo>
                  <a:pt x="0" y="1"/>
                </a:lnTo>
                <a:lnTo>
                  <a:pt x="2847882" y="1"/>
                </a:lnTo>
                <a:close/>
              </a:path>
            </a:pathLst>
          </a:cu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5458460" cy="436245"/>
          </a:xfrm>
        </p:spPr>
        <p:txBody>
          <a:bodyPr/>
          <a:lstStyle/>
          <a:p>
            <a:r>
              <a:rPr altLang="zh-CN" dirty="0">
                <a:latin typeface="+mn-lt"/>
                <a:ea typeface="+mn-ea"/>
                <a:sym typeface="+mn-lt"/>
              </a:rPr>
              <a:t>总结和</a:t>
            </a:r>
            <a:r>
              <a:rPr altLang="zh-CN" dirty="0">
                <a:latin typeface="+mn-lt"/>
                <a:ea typeface="+mn-ea"/>
                <a:sym typeface="+mn-lt"/>
              </a:rPr>
              <a:t>展望</a:t>
            </a:r>
            <a:endParaRPr altLang="zh-CN" dirty="0">
              <a:latin typeface="+mn-lt"/>
              <a:ea typeface="+mn-ea"/>
              <a:sym typeface="+mn-lt"/>
            </a:endParaRPr>
          </a:p>
        </p:txBody>
      </p:sp>
      <p:graphicFrame>
        <p:nvGraphicFramePr>
          <p:cNvPr id="6" name="Table 2"/>
          <p:cNvGraphicFramePr>
            <a:graphicFrameLocks noGrp="1"/>
          </p:cNvGraphicFramePr>
          <p:nvPr>
            <p:custDataLst>
              <p:tags r:id="rId1"/>
            </p:custDataLst>
          </p:nvPr>
        </p:nvGraphicFramePr>
        <p:xfrm>
          <a:off x="212725" y="2807970"/>
          <a:ext cx="8854440" cy="3900170"/>
        </p:xfrm>
        <a:graphic>
          <a:graphicData uri="http://schemas.openxmlformats.org/drawingml/2006/table">
            <a:tbl>
              <a:tblPr firstRow="1" bandRow="1">
                <a:tableStyleId>{5C22544A-7EE6-4342-B048-85BDC9FD1C3A}</a:tableStyleId>
              </a:tblPr>
              <a:tblGrid>
                <a:gridCol w="1130935"/>
                <a:gridCol w="2825750"/>
                <a:gridCol w="1381760"/>
                <a:gridCol w="1256030"/>
                <a:gridCol w="994410"/>
                <a:gridCol w="1265555"/>
              </a:tblGrid>
              <a:tr h="593725">
                <a:tc>
                  <a:txBody>
                    <a:bodyPr/>
                    <a:lstStyle/>
                    <a:p>
                      <a:pPr algn="ctr">
                        <a:defRPr sz="1400" b="1">
                          <a:solidFill>
                            <a:srgbClr val="FFFFFF"/>
                          </a:solidFill>
                        </a:defRPr>
                      </a:pPr>
                      <a:r>
                        <a:rPr sz="1600"/>
                        <a:t>实验</a:t>
                      </a:r>
                      <a:endParaRPr sz="1600"/>
                    </a:p>
                  </a:txBody>
                  <a:tcPr anchor="ctr"/>
                </a:tc>
                <a:tc>
                  <a:txBody>
                    <a:bodyPr/>
                    <a:lstStyle/>
                    <a:p>
                      <a:pPr algn="ctr">
                        <a:defRPr sz="1400" b="1">
                          <a:solidFill>
                            <a:srgbClr val="FFFFFF"/>
                          </a:solidFill>
                        </a:defRPr>
                      </a:pPr>
                      <a:r>
                        <a:rPr sz="1600"/>
                        <a:t>除氡方式</a:t>
                      </a:r>
                      <a:endParaRPr sz="1600"/>
                    </a:p>
                  </a:txBody>
                  <a:tcPr anchor="ctr"/>
                </a:tc>
                <a:tc>
                  <a:txBody>
                    <a:bodyPr/>
                    <a:lstStyle/>
                    <a:p>
                      <a:pPr algn="ctr">
                        <a:defRPr sz="1400" b="1">
                          <a:solidFill>
                            <a:srgbClr val="FFFFFF"/>
                          </a:solidFill>
                        </a:defRPr>
                      </a:pPr>
                      <a:r>
                        <a:rPr sz="1600"/>
                        <a:t>²²²Rn浓度</a:t>
                      </a:r>
                      <a:endParaRPr sz="1600"/>
                    </a:p>
                  </a:txBody>
                  <a:tcPr anchor="ctr"/>
                </a:tc>
                <a:tc>
                  <a:txBody>
                    <a:bodyPr/>
                    <a:lstStyle/>
                    <a:p>
                      <a:pPr algn="ctr">
                        <a:defRPr sz="1400" b="1">
                          <a:solidFill>
                            <a:srgbClr val="FFFFFF"/>
                          </a:solidFill>
                        </a:defRPr>
                      </a:pPr>
                      <a:r>
                        <a:rPr sz="1600"/>
                        <a:t>循环流量</a:t>
                      </a:r>
                      <a:endParaRPr sz="1600"/>
                    </a:p>
                  </a:txBody>
                  <a:tcPr anchor="ctr"/>
                </a:tc>
                <a:tc>
                  <a:txBody>
                    <a:bodyPr/>
                    <a:lstStyle/>
                    <a:p>
                      <a:pPr algn="ctr">
                        <a:defRPr sz="1400" b="1">
                          <a:solidFill>
                            <a:srgbClr val="FFFFFF"/>
                          </a:solidFill>
                        </a:defRPr>
                      </a:pPr>
                      <a:r>
                        <a:rPr sz="1600"/>
                        <a:t>氙总量</a:t>
                      </a:r>
                      <a:endParaRPr sz="1600"/>
                    </a:p>
                  </a:txBody>
                  <a:tcPr anchor="ctr"/>
                </a:tc>
                <a:tc>
                  <a:txBody>
                    <a:bodyPr/>
                    <a:p>
                      <a:pPr algn="ctr">
                        <a:buNone/>
                        <a:defRPr sz="1400" b="1">
                          <a:solidFill>
                            <a:srgbClr val="FFFFFF"/>
                          </a:solidFill>
                        </a:defRPr>
                      </a:pPr>
                      <a:r>
                        <a:rPr lang="zh-CN" altLang="en-US" sz="1600"/>
                        <a:t>体积</a:t>
                      </a:r>
                      <a:r>
                        <a:rPr lang="zh-CN" altLang="en-US" sz="1600"/>
                        <a:t>流量</a:t>
                      </a:r>
                      <a:endParaRPr lang="zh-CN" altLang="en-US" sz="1600"/>
                    </a:p>
                  </a:txBody>
                  <a:tcPr anchor="ctr"/>
                </a:tc>
              </a:tr>
              <a:tr h="822960">
                <a:tc>
                  <a:txBody>
                    <a:bodyPr/>
                    <a:lstStyle/>
                    <a:p>
                      <a:pPr algn="ctr">
                        <a:defRPr sz="1300">
                          <a:solidFill>
                            <a:srgbClr val="2D2D2D"/>
                          </a:solidFill>
                        </a:defRPr>
                      </a:pPr>
                      <a:r>
                        <a:rPr sz="1600"/>
                        <a:t>XENONnT</a:t>
                      </a:r>
                      <a:endParaRPr sz="1600"/>
                    </a:p>
                  </a:txBody>
                  <a:tcPr anchor="ctr"/>
                </a:tc>
                <a:tc>
                  <a:txBody>
                    <a:bodyPr/>
                    <a:lstStyle/>
                    <a:p>
                      <a:pPr algn="ctr">
                        <a:defRPr sz="1300">
                          <a:solidFill>
                            <a:srgbClr val="2D2D2D"/>
                          </a:solidFill>
                        </a:defRPr>
                      </a:pPr>
                      <a:r>
                        <a:rPr sz="1600"/>
                        <a:t>材料筛选</a:t>
                      </a:r>
                      <a:r>
                        <a:rPr lang="en-US" sz="1600"/>
                        <a:t>+</a:t>
                      </a:r>
                      <a:r>
                        <a:rPr lang="zh-CN" altLang="en-US" sz="1600"/>
                        <a:t>表面处理</a:t>
                      </a:r>
                      <a:r>
                        <a:rPr sz="1600"/>
                        <a:t>+低温精馏</a:t>
                      </a:r>
                      <a:br>
                        <a:rPr sz="1600"/>
                      </a:br>
                      <a:r>
                        <a:rPr lang="zh-CN" sz="1600"/>
                        <a:t>（</a:t>
                      </a:r>
                      <a:r>
                        <a:rPr sz="1600"/>
                        <a:t>氙热泵</a:t>
                      </a:r>
                      <a:r>
                        <a:rPr lang="zh-CN" sz="1600"/>
                        <a:t>自</a:t>
                      </a:r>
                      <a:r>
                        <a:rPr sz="1600"/>
                        <a:t>循环</a:t>
                      </a:r>
                      <a:r>
                        <a:rPr lang="zh-CN" sz="1600"/>
                        <a:t>）</a:t>
                      </a:r>
                      <a:endParaRPr lang="zh-CN" sz="1600"/>
                    </a:p>
                  </a:txBody>
                  <a:tcPr anchor="ctr"/>
                </a:tc>
                <a:tc>
                  <a:txBody>
                    <a:bodyPr/>
                    <a:lstStyle/>
                    <a:p>
                      <a:pPr algn="ctr">
                        <a:defRPr sz="1300">
                          <a:solidFill>
                            <a:srgbClr val="2D2D2D"/>
                          </a:solidFill>
                        </a:defRPr>
                      </a:pPr>
                      <a:r>
                        <a:rPr sz="1600"/>
                        <a:t>0.90 μBq/kg</a:t>
                      </a:r>
                      <a:endParaRPr sz="1600"/>
                    </a:p>
                  </a:txBody>
                  <a:tcPr anchor="ctr"/>
                </a:tc>
                <a:tc>
                  <a:txBody>
                    <a:bodyPr/>
                    <a:lstStyle/>
                    <a:p>
                      <a:pPr algn="ctr">
                        <a:defRPr sz="1300">
                          <a:solidFill>
                            <a:srgbClr val="2D2D2D"/>
                          </a:solidFill>
                        </a:defRPr>
                      </a:pPr>
                      <a:r>
                        <a:rPr sz="1600"/>
                        <a:t>91±2 kg/h</a:t>
                      </a:r>
                      <a:br>
                        <a:rPr sz="1600"/>
                      </a:br>
                      <a:r>
                        <a:rPr sz="1600"/>
                        <a:t>(GXe+LXe)</a:t>
                      </a:r>
                      <a:endParaRPr sz="1600"/>
                    </a:p>
                  </a:txBody>
                  <a:tcPr anchor="ctr"/>
                </a:tc>
                <a:tc>
                  <a:txBody>
                    <a:bodyPr/>
                    <a:lstStyle/>
                    <a:p>
                      <a:pPr algn="ctr">
                        <a:defRPr sz="1300">
                          <a:solidFill>
                            <a:srgbClr val="2D2D2D"/>
                          </a:solidFill>
                        </a:defRPr>
                      </a:pPr>
                      <a:r>
                        <a:rPr sz="1600"/>
                        <a:t>8.5 t</a:t>
                      </a:r>
                      <a:endParaRPr sz="1600"/>
                    </a:p>
                  </a:txBody>
                  <a:tcPr anchor="ctr"/>
                </a:tc>
                <a:tc>
                  <a:txBody>
                    <a:bodyPr/>
                    <a:p>
                      <a:pPr algn="ctr">
                        <a:buNone/>
                        <a:defRPr sz="1300">
                          <a:solidFill>
                            <a:srgbClr val="2D2D2D"/>
                          </a:solidFill>
                        </a:defRPr>
                      </a:pPr>
                      <a:r>
                        <a:rPr lang="en-US" altLang="zh-CN" sz="1600"/>
                        <a:t>0.257 </a:t>
                      </a:r>
                      <a:r>
                        <a:rPr lang="en-US" altLang="zh-CN" sz="1600"/>
                        <a:t>/day</a:t>
                      </a:r>
                      <a:endParaRPr lang="en-US" altLang="zh-CN" sz="1600"/>
                    </a:p>
                  </a:txBody>
                  <a:tcPr anchor="ctr"/>
                </a:tc>
              </a:tr>
              <a:tr h="822960">
                <a:tc>
                  <a:txBody>
                    <a:bodyPr/>
                    <a:lstStyle/>
                    <a:p>
                      <a:pPr algn="ctr">
                        <a:defRPr sz="1300">
                          <a:solidFill>
                            <a:srgbClr val="2D2D2D"/>
                          </a:solidFill>
                        </a:defRPr>
                      </a:pPr>
                      <a:r>
                        <a:rPr sz="1600"/>
                        <a:t>LZ</a:t>
                      </a:r>
                      <a:endParaRPr sz="1600"/>
                    </a:p>
                  </a:txBody>
                  <a:tcPr anchor="ctr"/>
                </a:tc>
                <a:tc>
                  <a:txBody>
                    <a:bodyPr/>
                    <a:lstStyle/>
                    <a:p>
                      <a:pPr algn="ctr">
                        <a:defRPr sz="1300">
                          <a:solidFill>
                            <a:srgbClr val="2D2D2D"/>
                          </a:solidFill>
                        </a:defRPr>
                      </a:pPr>
                      <a:r>
                        <a:rPr sz="1600"/>
                        <a:t>材料筛选</a:t>
                      </a:r>
                      <a:r>
                        <a:rPr lang="en-US" sz="1600"/>
                        <a:t>+</a:t>
                      </a:r>
                      <a:r>
                        <a:rPr lang="zh-CN" altLang="en-US" sz="1600"/>
                        <a:t>表面处理</a:t>
                      </a:r>
                      <a:r>
                        <a:rPr sz="1600"/>
                        <a:t>+活性炭色谱</a:t>
                      </a:r>
                      <a:br>
                        <a:rPr sz="1600"/>
                      </a:br>
                      <a:r>
                        <a:rPr sz="1600"/>
                        <a:t>+²¹</a:t>
                      </a:r>
                      <a:r>
                        <a:rPr lang="en-GB" sz="1600" baseline="30000"/>
                        <a:t>4</a:t>
                      </a:r>
                      <a:r>
                        <a:rPr sz="1600"/>
                        <a:t>Pb流线标记</a:t>
                      </a:r>
                      <a:endParaRPr sz="1600"/>
                    </a:p>
                  </a:txBody>
                  <a:tcPr anchor="ctr"/>
                </a:tc>
                <a:tc>
                  <a:txBody>
                    <a:bodyPr/>
                    <a:lstStyle/>
                    <a:p>
                      <a:pPr algn="ctr">
                        <a:defRPr sz="1300">
                          <a:solidFill>
                            <a:srgbClr val="2D2D2D"/>
                          </a:solidFill>
                        </a:defRPr>
                      </a:pPr>
                      <a:r>
                        <a:rPr sz="1600"/>
                        <a:t>~</a:t>
                      </a:r>
                      <a:r>
                        <a:rPr lang="en-US" sz="1600"/>
                        <a:t>1</a:t>
                      </a:r>
                      <a:r>
                        <a:rPr sz="1600"/>
                        <a:t>.8 μBq/kg</a:t>
                      </a:r>
                      <a:endParaRPr sz="1600"/>
                    </a:p>
                  </a:txBody>
                  <a:tcPr anchor="ctr"/>
                </a:tc>
                <a:tc>
                  <a:txBody>
                    <a:bodyPr/>
                    <a:lstStyle/>
                    <a:p>
                      <a:pPr algn="ctr">
                        <a:defRPr sz="1300">
                          <a:solidFill>
                            <a:srgbClr val="2D2D2D"/>
                          </a:solidFill>
                        </a:defRPr>
                      </a:pPr>
                      <a:r>
                        <a:rPr sz="1600"/>
                        <a:t>2.0 slpm</a:t>
                      </a:r>
                      <a:br>
                        <a:rPr sz="1600"/>
                      </a:br>
                      <a:r>
                        <a:rPr sz="1600"/>
                        <a:t>(仅旁路)</a:t>
                      </a:r>
                      <a:endParaRPr sz="1600"/>
                    </a:p>
                  </a:txBody>
                  <a:tcPr anchor="ctr"/>
                </a:tc>
                <a:tc>
                  <a:txBody>
                    <a:bodyPr/>
                    <a:lstStyle/>
                    <a:p>
                      <a:pPr algn="ctr">
                        <a:defRPr sz="1300">
                          <a:solidFill>
                            <a:srgbClr val="2D2D2D"/>
                          </a:solidFill>
                        </a:defRPr>
                      </a:pPr>
                      <a:r>
                        <a:rPr sz="1600"/>
                        <a:t>10 t</a:t>
                      </a:r>
                      <a:endParaRPr sz="1600"/>
                    </a:p>
                  </a:txBody>
                  <a:tcPr anchor="ctr"/>
                </a:tc>
                <a:tc>
                  <a:txBody>
                    <a:bodyPr/>
                    <a:p>
                      <a:pPr algn="ctr">
                        <a:buNone/>
                        <a:defRPr sz="1300">
                          <a:solidFill>
                            <a:srgbClr val="2D2D2D"/>
                          </a:solidFill>
                        </a:defRPr>
                      </a:pPr>
                      <a:r>
                        <a:rPr lang="en-US" altLang="zh-CN" sz="1600"/>
                        <a:t>0.006/day</a:t>
                      </a:r>
                      <a:endParaRPr lang="en-US" altLang="zh-CN" sz="1600"/>
                    </a:p>
                  </a:txBody>
                  <a:tcPr anchor="ctr"/>
                </a:tc>
              </a:tr>
              <a:tr h="593725">
                <a:tc>
                  <a:txBody>
                    <a:bodyPr/>
                    <a:lstStyle/>
                    <a:p>
                      <a:pPr algn="ctr">
                        <a:defRPr sz="1300">
                          <a:solidFill>
                            <a:srgbClr val="2D2D2D"/>
                          </a:solidFill>
                        </a:defRPr>
                      </a:pPr>
                      <a:r>
                        <a:rPr sz="1600"/>
                        <a:t>PandaX-4T</a:t>
                      </a:r>
                      <a:endParaRPr sz="1600"/>
                    </a:p>
                  </a:txBody>
                  <a:tcPr anchor="ctr"/>
                </a:tc>
                <a:tc>
                  <a:txBody>
                    <a:bodyPr/>
                    <a:lstStyle/>
                    <a:p>
                      <a:pPr algn="ctr">
                        <a:defRPr sz="1300">
                          <a:solidFill>
                            <a:srgbClr val="2D2D2D"/>
                          </a:solidFill>
                        </a:defRPr>
                      </a:pPr>
                      <a:r>
                        <a:rPr sz="1600"/>
                        <a:t>材料筛选</a:t>
                      </a:r>
                      <a:r>
                        <a:rPr lang="en-US" sz="1600"/>
                        <a:t>+</a:t>
                      </a:r>
                      <a:r>
                        <a:rPr lang="zh-CN" altLang="en-US" sz="1600"/>
                        <a:t>表面处理</a:t>
                      </a:r>
                      <a:br>
                        <a:rPr sz="1600"/>
                      </a:br>
                      <a:r>
                        <a:rPr sz="1600"/>
                        <a:t>+低温精馏</a:t>
                      </a:r>
                      <a:endParaRPr sz="1600"/>
                    </a:p>
                  </a:txBody>
                  <a:tcPr anchor="ctr"/>
                </a:tc>
                <a:tc>
                  <a:txBody>
                    <a:bodyPr/>
                    <a:lstStyle/>
                    <a:p>
                      <a:pPr algn="ctr">
                        <a:defRPr sz="1300">
                          <a:solidFill>
                            <a:srgbClr val="2D2D2D"/>
                          </a:solidFill>
                        </a:defRPr>
                      </a:pPr>
                      <a:r>
                        <a:rPr sz="1600"/>
                        <a:t>~3 μBq/kg</a:t>
                      </a:r>
                      <a:endParaRPr sz="1600"/>
                    </a:p>
                  </a:txBody>
                  <a:tcPr anchor="ctr"/>
                </a:tc>
                <a:tc>
                  <a:txBody>
                    <a:bodyPr/>
                    <a:lstStyle/>
                    <a:p>
                      <a:pPr algn="ctr">
                        <a:defRPr sz="1300">
                          <a:solidFill>
                            <a:srgbClr val="2D2D2D"/>
                          </a:solidFill>
                        </a:defRPr>
                      </a:pPr>
                      <a:r>
                        <a:rPr sz="1600"/>
                        <a:t>40 slpm</a:t>
                      </a:r>
                      <a:br>
                        <a:rPr sz="1600"/>
                      </a:br>
                      <a:r>
                        <a:rPr sz="1600"/>
                        <a:t>(LXe循环)</a:t>
                      </a:r>
                      <a:endParaRPr sz="1600"/>
                    </a:p>
                  </a:txBody>
                  <a:tcPr anchor="ctr"/>
                </a:tc>
                <a:tc>
                  <a:txBody>
                    <a:bodyPr/>
                    <a:lstStyle/>
                    <a:p>
                      <a:pPr algn="ctr">
                        <a:defRPr sz="1300">
                          <a:solidFill>
                            <a:srgbClr val="2D2D2D"/>
                          </a:solidFill>
                        </a:defRPr>
                      </a:pPr>
                      <a:r>
                        <a:rPr sz="1600"/>
                        <a:t>5.6 t</a:t>
                      </a:r>
                      <a:endParaRPr sz="1600"/>
                    </a:p>
                  </a:txBody>
                  <a:tcPr anchor="ctr"/>
                </a:tc>
                <a:tc>
                  <a:txBody>
                    <a:bodyPr/>
                    <a:p>
                      <a:pPr algn="ctr">
                        <a:buNone/>
                        <a:defRPr sz="1300">
                          <a:solidFill>
                            <a:srgbClr val="2D2D2D"/>
                          </a:solidFill>
                        </a:defRPr>
                      </a:pPr>
                      <a:r>
                        <a:rPr lang="en-US" altLang="zh-CN" sz="1600"/>
                        <a:t>0.06/day</a:t>
                      </a:r>
                      <a:endParaRPr lang="en-US" altLang="zh-CN" sz="1600"/>
                    </a:p>
                  </a:txBody>
                  <a:tcPr anchor="ctr"/>
                </a:tc>
              </a:tr>
              <a:tr h="1066800">
                <a:tc>
                  <a:txBody>
                    <a:bodyPr/>
                    <a:lstStyle/>
                    <a:p>
                      <a:pPr algn="ctr">
                        <a:buClrTx/>
                        <a:buSzTx/>
                        <a:buFontTx/>
                        <a:defRPr sz="1300">
                          <a:solidFill>
                            <a:srgbClr val="2D2D2D"/>
                          </a:solidFill>
                        </a:defRPr>
                      </a:pPr>
                      <a:r>
                        <a:rPr lang="en-US" altLang="zh-CN" sz="1600">
                          <a:solidFill>
                            <a:srgbClr val="FF0000"/>
                          </a:solidFill>
                        </a:rPr>
                        <a:t>PandaX-20T</a:t>
                      </a:r>
                      <a:endParaRPr lang="en-US" altLang="zh-CN" sz="1600">
                        <a:solidFill>
                          <a:srgbClr val="FF0000"/>
                        </a:solidFill>
                      </a:endParaRPr>
                    </a:p>
                  </a:txBody>
                  <a:tcPr anchor="ctr"/>
                </a:tc>
                <a:tc>
                  <a:txBody>
                    <a:bodyPr/>
                    <a:lstStyle/>
                    <a:p>
                      <a:pPr algn="ctr">
                        <a:buClrTx/>
                        <a:buSzTx/>
                        <a:buFontTx/>
                        <a:defRPr sz="1300">
                          <a:solidFill>
                            <a:srgbClr val="2D2D2D"/>
                          </a:solidFill>
                        </a:defRPr>
                      </a:pPr>
                      <a:r>
                        <a:rPr lang="en-US" altLang="zh-CN" sz="1600">
                          <a:solidFill>
                            <a:srgbClr val="FF0000"/>
                          </a:solidFill>
                        </a:rPr>
                        <a:t>材料筛选+表面处理+低温精馏</a:t>
                      </a:r>
                      <a:br>
                        <a:rPr lang="en-US" altLang="zh-CN" sz="1600">
                          <a:solidFill>
                            <a:srgbClr val="FF0000"/>
                          </a:solidFill>
                        </a:rPr>
                      </a:br>
                      <a:r>
                        <a:rPr lang="en-US" altLang="zh-CN" sz="1600">
                          <a:solidFill>
                            <a:srgbClr val="FF0000"/>
                          </a:solidFill>
                        </a:rPr>
                        <a:t>（密封隔离R14循环）</a:t>
                      </a:r>
                      <a:br>
                        <a:rPr lang="en-US" altLang="zh-CN" sz="1600">
                          <a:solidFill>
                            <a:srgbClr val="FF0000"/>
                          </a:solidFill>
                        </a:rPr>
                      </a:br>
                      <a:r>
                        <a:rPr sz="1600">
                          <a:solidFill>
                            <a:srgbClr val="FF0000"/>
                          </a:solidFill>
                          <a:sym typeface="+mn-ea"/>
                        </a:rPr>
                        <a:t>+²¹</a:t>
                      </a:r>
                      <a:r>
                        <a:rPr lang="en-GB" sz="1600" baseline="30000">
                          <a:solidFill>
                            <a:srgbClr val="FF0000"/>
                          </a:solidFill>
                          <a:sym typeface="+mn-ea"/>
                        </a:rPr>
                        <a:t>4</a:t>
                      </a:r>
                      <a:r>
                        <a:rPr sz="1600">
                          <a:solidFill>
                            <a:srgbClr val="FF0000"/>
                          </a:solidFill>
                          <a:sym typeface="+mn-ea"/>
                        </a:rPr>
                        <a:t>Pb</a:t>
                      </a:r>
                      <a:r>
                        <a:rPr lang="en-US" altLang="zh-CN" sz="1600">
                          <a:solidFill>
                            <a:srgbClr val="FF0000"/>
                          </a:solidFill>
                        </a:rPr>
                        <a:t>流线标记</a:t>
                      </a:r>
                      <a:endParaRPr lang="en-US" altLang="zh-CN" sz="1600">
                        <a:solidFill>
                          <a:srgbClr val="FF0000"/>
                        </a:solidFill>
                      </a:endParaRPr>
                    </a:p>
                  </a:txBody>
                  <a:tcPr anchor="ctr"/>
                </a:tc>
                <a:tc>
                  <a:txBody>
                    <a:bodyPr/>
                    <a:lstStyle/>
                    <a:p>
                      <a:pPr algn="ctr">
                        <a:buClrTx/>
                        <a:buSzTx/>
                        <a:buFontTx/>
                        <a:defRPr sz="1300">
                          <a:solidFill>
                            <a:srgbClr val="2D2D2D"/>
                          </a:solidFill>
                        </a:defRPr>
                      </a:pPr>
                      <a:r>
                        <a:rPr lang="en-US" altLang="zh-CN" sz="1600">
                          <a:solidFill>
                            <a:srgbClr val="FF0000"/>
                          </a:solidFill>
                        </a:rPr>
                        <a:t>0.</a:t>
                      </a:r>
                      <a:r>
                        <a:rPr lang="en-GB" altLang="en-US" sz="1600">
                          <a:solidFill>
                            <a:srgbClr val="FF0000"/>
                          </a:solidFill>
                        </a:rPr>
                        <a:t>5</a:t>
                      </a:r>
                      <a:r>
                        <a:rPr lang="en-US" altLang="zh-CN" sz="1600">
                          <a:solidFill>
                            <a:srgbClr val="FF0000"/>
                          </a:solidFill>
                        </a:rPr>
                        <a:t> μBq/kg</a:t>
                      </a:r>
                      <a:br>
                        <a:rPr lang="en-US" altLang="zh-CN" sz="1600">
                          <a:solidFill>
                            <a:srgbClr val="FF0000"/>
                          </a:solidFill>
                        </a:rPr>
                      </a:br>
                      <a:r>
                        <a:rPr lang="en-US" altLang="zh-CN" sz="1600">
                          <a:solidFill>
                            <a:srgbClr val="FF0000"/>
                          </a:solidFill>
                        </a:rPr>
                        <a:t>(设计)</a:t>
                      </a:r>
                      <a:endParaRPr lang="en-US" altLang="zh-CN" sz="1600">
                        <a:solidFill>
                          <a:srgbClr val="FF0000"/>
                        </a:solidFill>
                      </a:endParaRPr>
                    </a:p>
                  </a:txBody>
                  <a:tcPr anchor="ctr"/>
                </a:tc>
                <a:tc>
                  <a:txBody>
                    <a:bodyPr/>
                    <a:lstStyle/>
                    <a:p>
                      <a:pPr algn="ctr">
                        <a:buClrTx/>
                        <a:buSzTx/>
                        <a:buFontTx/>
                        <a:defRPr sz="1300">
                          <a:solidFill>
                            <a:srgbClr val="2D2D2D"/>
                          </a:solidFill>
                        </a:defRPr>
                      </a:pPr>
                      <a:r>
                        <a:rPr lang="en-US" altLang="zh-CN" sz="1600">
                          <a:solidFill>
                            <a:srgbClr val="FF0000"/>
                          </a:solidFill>
                        </a:rPr>
                        <a:t>856 kg/h</a:t>
                      </a:r>
                      <a:br>
                        <a:rPr lang="en-US" altLang="zh-CN" sz="1600">
                          <a:solidFill>
                            <a:srgbClr val="FF0000"/>
                          </a:solidFill>
                        </a:rPr>
                      </a:br>
                      <a:r>
                        <a:rPr lang="en-US" altLang="zh-CN" sz="1600">
                          <a:solidFill>
                            <a:srgbClr val="FF0000"/>
                          </a:solidFill>
                        </a:rPr>
                        <a:t>(5 LPM)</a:t>
                      </a:r>
                      <a:endParaRPr lang="en-US" altLang="zh-CN" sz="1600">
                        <a:solidFill>
                          <a:srgbClr val="FF0000"/>
                        </a:solidFill>
                      </a:endParaRPr>
                    </a:p>
                  </a:txBody>
                  <a:tcPr anchor="ctr"/>
                </a:tc>
                <a:tc>
                  <a:txBody>
                    <a:bodyPr/>
                    <a:lstStyle/>
                    <a:p>
                      <a:pPr algn="ctr">
                        <a:buClrTx/>
                        <a:buSzTx/>
                        <a:buFontTx/>
                        <a:defRPr sz="1300">
                          <a:solidFill>
                            <a:srgbClr val="2D2D2D"/>
                          </a:solidFill>
                        </a:defRPr>
                      </a:pPr>
                      <a:r>
                        <a:rPr lang="en-US" altLang="zh-CN" sz="1600">
                          <a:solidFill>
                            <a:srgbClr val="FF0000"/>
                          </a:solidFill>
                        </a:rPr>
                        <a:t>~20 t</a:t>
                      </a:r>
                      <a:endParaRPr lang="en-US" altLang="zh-CN" sz="1600">
                        <a:solidFill>
                          <a:srgbClr val="FF0000"/>
                        </a:solidFill>
                      </a:endParaRPr>
                    </a:p>
                  </a:txBody>
                  <a:tcPr anchor="ctr"/>
                </a:tc>
                <a:tc>
                  <a:txBody>
                    <a:bodyPr/>
                    <a:p>
                      <a:pPr algn="ctr">
                        <a:buClrTx/>
                        <a:buSzTx/>
                        <a:buFontTx/>
                        <a:buNone/>
                        <a:defRPr sz="1300">
                          <a:solidFill>
                            <a:srgbClr val="2D2D2D"/>
                          </a:solidFill>
                        </a:defRPr>
                      </a:pPr>
                      <a:r>
                        <a:rPr lang="en-US" altLang="zh-CN" sz="1600">
                          <a:solidFill>
                            <a:srgbClr val="FF0000"/>
                          </a:solidFill>
                        </a:rPr>
                        <a:t>1.03/day</a:t>
                      </a:r>
                      <a:endParaRPr lang="en-US" altLang="zh-CN" sz="1600">
                        <a:solidFill>
                          <a:srgbClr val="FF0000"/>
                        </a:solidFill>
                      </a:endParaRPr>
                    </a:p>
                  </a:txBody>
                  <a:tcPr anchor="ctr"/>
                </a:tc>
              </a:tr>
            </a:tbl>
          </a:graphicData>
        </a:graphic>
      </p:graphicFrame>
      <p:sp>
        <p:nvSpPr>
          <p:cNvPr id="7" name="文本占位符 2"/>
          <p:cNvSpPr>
            <a:spLocks noGrp="1"/>
          </p:cNvSpPr>
          <p:nvPr/>
        </p:nvSpPr>
        <p:spPr>
          <a:xfrm>
            <a:off x="0" y="1062355"/>
            <a:ext cx="12122785" cy="1650365"/>
          </a:xfrm>
          <a:prstGeom prst="rect">
            <a:avLst/>
          </a:prstGeom>
        </p:spPr>
        <p:txBody>
          <a:bodyPr vert="horz" lIns="91440" tIns="45720" rIns="91440" bIns="45720" rtlCol="0" anchor="ctr" anchorCtr="0">
            <a:noAutofit/>
          </a:bodyPr>
          <a:lstStyle>
            <a:lvl1pPr>
              <a:defRPr lang="zh-CN" altLang="en-US" sz="2000" b="1" dirty="0" smtClean="0">
                <a:solidFill>
                  <a:schemeClr val="tx1">
                    <a:lumMod val="75000"/>
                    <a:lumOff val="25000"/>
                  </a:schemeClr>
                </a:solidFill>
                <a:cs typeface="+mn-ea"/>
              </a:defRPr>
            </a:lvl1pPr>
          </a:lstStyle>
          <a:p>
            <a:pPr marL="457200" marR="0" lvl="1" indent="-457200" algn="l" fontAlgn="auto">
              <a:lnSpc>
                <a:spcPct val="150000"/>
              </a:lnSpc>
              <a:spcBef>
                <a:spcPct val="0"/>
              </a:spcBef>
              <a:spcAft>
                <a:spcPts val="0"/>
              </a:spcAft>
              <a:buClrTx/>
              <a:buSzTx/>
              <a:buFont typeface="Wingdings" panose="05000000000000000000" charset="0"/>
              <a:buChar char="u"/>
            </a:pPr>
            <a:r>
              <a:rPr lang="en-US" altLang="zh-CN"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PandaX-20T</a:t>
            </a:r>
            <a:r>
              <a:rPr lang="zh-CN" altLang="en-US"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除氪精馏系统已调试完毕，除氪速率满足设计要求，除氪能力还需</a:t>
            </a:r>
            <a:r>
              <a:rPr lang="en-US" altLang="zh-CN"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TPC</a:t>
            </a:r>
            <a:r>
              <a:rPr lang="zh-CN" altLang="en-US"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验证。</a:t>
            </a:r>
            <a:endParaRPr lang="zh-CN" altLang="en-US"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457200" marR="0" lvl="1" indent="-457200" algn="l" fontAlgn="auto">
              <a:lnSpc>
                <a:spcPct val="150000"/>
              </a:lnSpc>
              <a:spcBef>
                <a:spcPct val="0"/>
              </a:spcBef>
              <a:spcAft>
                <a:spcPts val="0"/>
              </a:spcAft>
              <a:buClrTx/>
              <a:buSzTx/>
              <a:buFont typeface="Wingdings" panose="05000000000000000000" charset="0"/>
              <a:buChar char="u"/>
            </a:pP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lt"/>
              </a:rPr>
              <a:t>PandaX-20T</a:t>
            </a:r>
            <a:r>
              <a:rPr lang="zh-CN" altLang="en-US"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除氡精馏系统已完成关键技术</a:t>
            </a:r>
            <a:r>
              <a:rPr lang="en-US" altLang="zh-CN"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R&amp;D</a:t>
            </a:r>
            <a:r>
              <a:rPr lang="zh-CN" altLang="en-US"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测试，系统搭建完成后进行液氙</a:t>
            </a:r>
            <a:r>
              <a:rPr lang="zh-CN" altLang="en-US"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调试，通过注氡进行除氡效率</a:t>
            </a:r>
            <a:r>
              <a:rPr lang="zh-CN" altLang="en-US"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验证。</a:t>
            </a:r>
            <a:endParaRPr lang="zh-CN" altLang="en-US"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457200" marR="0" lvl="1" indent="-457200" algn="l" fontAlgn="auto">
              <a:lnSpc>
                <a:spcPct val="150000"/>
              </a:lnSpc>
              <a:spcBef>
                <a:spcPct val="0"/>
              </a:spcBef>
              <a:spcAft>
                <a:spcPts val="0"/>
              </a:spcAft>
              <a:buClrTx/>
              <a:buSzTx/>
              <a:buFont typeface="Wingdings" panose="05000000000000000000" charset="0"/>
              <a:buChar char="u"/>
            </a:pPr>
            <a:r>
              <a:rPr lang="zh-CN"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大流量提纯是除氡的</a:t>
            </a:r>
            <a:r>
              <a:rPr lang="zh-CN"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关键。</a:t>
            </a:r>
            <a:endParaRPr lang="zh-CN"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0" marR="0" lvl="1" indent="0" algn="l" fontAlgn="auto">
              <a:lnSpc>
                <a:spcPct val="150000"/>
              </a:lnSpc>
              <a:spcBef>
                <a:spcPct val="0"/>
              </a:spcBef>
              <a:spcAft>
                <a:spcPts val="0"/>
              </a:spcAft>
              <a:buClrTx/>
              <a:buSzTx/>
              <a:buFont typeface="Wingdings" panose="05000000000000000000" charset="0"/>
              <a:buNone/>
            </a:pPr>
            <a:endParaRPr lang="zh-CN" sz="18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pic>
        <p:nvPicPr>
          <p:cNvPr id="13" name="图片 12"/>
          <p:cNvPicPr>
            <a:picLocks noChangeAspect="1"/>
          </p:cNvPicPr>
          <p:nvPr/>
        </p:nvPicPr>
        <p:blipFill>
          <a:blip r:embed="rId2"/>
          <a:stretch>
            <a:fillRect/>
          </a:stretch>
        </p:blipFill>
        <p:spPr>
          <a:xfrm>
            <a:off x="9291320" y="4085590"/>
            <a:ext cx="2580640" cy="797560"/>
          </a:xfrm>
          <a:prstGeom prst="rect">
            <a:avLst/>
          </a:prstGeom>
        </p:spPr>
      </p:pic>
      <p:sp>
        <p:nvSpPr>
          <p:cNvPr id="14" name="文本框 13"/>
          <p:cNvSpPr txBox="1"/>
          <p:nvPr>
            <p:custDataLst>
              <p:tags r:id="rId3"/>
            </p:custDataLst>
          </p:nvPr>
        </p:nvSpPr>
        <p:spPr>
          <a:xfrm>
            <a:off x="9291320" y="3307715"/>
            <a:ext cx="2872105" cy="504825"/>
          </a:xfrm>
          <a:prstGeom prst="rect">
            <a:avLst/>
          </a:prstGeom>
          <a:noFill/>
        </p:spPr>
        <p:txBody>
          <a:bodyPr wrap="square" rtlCol="0" anchor="t">
            <a:noAutofit/>
          </a:bodyPr>
          <a:lstStyle/>
          <a:p>
            <a:pPr marR="0" lvl="0" algn="just" defTabSz="457200" rtl="0" eaLnBrk="1" fontAlgn="auto" latinLnBrk="0" hangingPunct="1">
              <a:lnSpc>
                <a:spcPts val="3500"/>
              </a:lnSpc>
              <a:spcBef>
                <a:spcPts val="0"/>
              </a:spcBef>
              <a:spcAft>
                <a:spcPts val="0"/>
              </a:spcAft>
              <a:buClrTx/>
              <a:buSzTx/>
              <a:defRPr/>
            </a:pPr>
            <a:r>
              <a:rPr kumimoji="0" lang="zh-CN" altLang="en-US" sz="2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在线除氡动态方程：</a:t>
            </a:r>
            <a:endParaRPr kumimoji="0" lang="en-US" altLang="zh-CN" sz="2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5" name="文本框 14"/>
          <p:cNvSpPr txBox="1"/>
          <p:nvPr/>
        </p:nvSpPr>
        <p:spPr>
          <a:xfrm>
            <a:off x="9291627" y="5074929"/>
            <a:ext cx="2675397" cy="643890"/>
          </a:xfrm>
          <a:prstGeom prst="rect">
            <a:avLst/>
          </a:prstGeom>
          <a:noFill/>
        </p:spPr>
        <p:txBody>
          <a:bodyPr wrap="square" rtlCol="0" anchor="t">
            <a:noAutofit/>
          </a:bodyPr>
          <a:lstStyle/>
          <a:p>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JINST 19 P07010</a:t>
            </a:r>
            <a:r>
              <a:rPr lang="zh-CN" altLang="en-US" dirty="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îŝ1íḍe"/>
          <p:cNvSpPr txBox="1"/>
          <p:nvPr/>
        </p:nvSpPr>
        <p:spPr>
          <a:xfrm>
            <a:off x="8524063" y="2885476"/>
            <a:ext cx="2523514" cy="439417"/>
          </a:xfrm>
          <a:prstGeom prst="rect">
            <a:avLst/>
          </a:prstGeom>
          <a:noFill/>
          <a:ln>
            <a:noFill/>
          </a:ln>
        </p:spPr>
        <p:txBody>
          <a:bodyPr wrap="square" lIns="91440" tIns="45720" rIns="91440" bIns="45720" anchor="b" anchorCtr="0">
            <a:normAutofit lnSpcReduction="10000"/>
          </a:bodyPr>
          <a:lstStyle/>
          <a:p>
            <a:pPr>
              <a:lnSpc>
                <a:spcPct val="120000"/>
              </a:lnSpc>
            </a:pPr>
            <a:r>
              <a:rPr lang="zh-CN" altLang="en-US" sz="2000" b="1" dirty="0">
                <a:solidFill>
                  <a:schemeClr val="bg1">
                    <a:lumMod val="95000"/>
                  </a:schemeClr>
                </a:solidFill>
                <a:cs typeface="+mn-ea"/>
                <a:sym typeface="+mn-lt"/>
              </a:rPr>
              <a:t>背景</a:t>
            </a:r>
            <a:r>
              <a:rPr lang="zh-CN" altLang="en-US" sz="2000" b="1" dirty="0">
                <a:solidFill>
                  <a:schemeClr val="bg1">
                    <a:lumMod val="95000"/>
                  </a:schemeClr>
                </a:solidFill>
                <a:cs typeface="+mn-ea"/>
                <a:sym typeface="+mn-lt"/>
              </a:rPr>
              <a:t>介绍</a:t>
            </a:r>
            <a:endParaRPr lang="zh-CN" altLang="en-US" sz="2000" b="1" dirty="0">
              <a:solidFill>
                <a:schemeClr val="bg1">
                  <a:lumMod val="95000"/>
                </a:schemeClr>
              </a:solidFill>
              <a:cs typeface="+mn-ea"/>
              <a:sym typeface="+mn-lt"/>
            </a:endParaRPr>
          </a:p>
        </p:txBody>
      </p:sp>
      <p:sp>
        <p:nvSpPr>
          <p:cNvPr id="24" name="îŝ1íḍe"/>
          <p:cNvSpPr txBox="1"/>
          <p:nvPr/>
        </p:nvSpPr>
        <p:spPr>
          <a:xfrm>
            <a:off x="8090440" y="2885476"/>
            <a:ext cx="512752" cy="439417"/>
          </a:xfrm>
          <a:prstGeom prst="rect">
            <a:avLst/>
          </a:prstGeom>
          <a:noFill/>
          <a:ln>
            <a:noFill/>
          </a:ln>
        </p:spPr>
        <p:txBody>
          <a:bodyPr wrap="square" lIns="91440" tIns="45720" rIns="91440" bIns="45720" anchor="b" anchorCtr="0">
            <a:normAutofit/>
          </a:bodyPr>
          <a:lstStyle/>
          <a:p>
            <a:pPr>
              <a:lnSpc>
                <a:spcPct val="120000"/>
              </a:lnSpc>
            </a:pPr>
            <a:r>
              <a:rPr lang="en-US" altLang="zh-CN" sz="2000" b="1" dirty="0">
                <a:solidFill>
                  <a:schemeClr val="bg1">
                    <a:lumMod val="95000"/>
                  </a:schemeClr>
                </a:solidFill>
                <a:cs typeface="+mn-ea"/>
                <a:sym typeface="+mn-lt"/>
              </a:rPr>
              <a:t>01.</a:t>
            </a:r>
            <a:endParaRPr lang="en-US" altLang="zh-CN" sz="2000" b="1" dirty="0">
              <a:solidFill>
                <a:schemeClr val="bg1">
                  <a:lumMod val="95000"/>
                </a:schemeClr>
              </a:solidFill>
              <a:cs typeface="+mn-ea"/>
              <a:sym typeface="+mn-lt"/>
            </a:endParaRPr>
          </a:p>
        </p:txBody>
      </p:sp>
      <p:sp>
        <p:nvSpPr>
          <p:cNvPr id="25" name="îŝ1íḍe"/>
          <p:cNvSpPr txBox="1"/>
          <p:nvPr/>
        </p:nvSpPr>
        <p:spPr>
          <a:xfrm>
            <a:off x="8524240" y="3635375"/>
            <a:ext cx="3668395" cy="439420"/>
          </a:xfrm>
          <a:prstGeom prst="rect">
            <a:avLst/>
          </a:prstGeom>
          <a:noFill/>
          <a:ln>
            <a:noFill/>
          </a:ln>
        </p:spPr>
        <p:txBody>
          <a:bodyPr wrap="square" lIns="91440" tIns="45720" rIns="91440" bIns="45720" anchor="b" anchorCtr="0">
            <a:normAutofit fontScale="90000"/>
          </a:bodyPr>
          <a:lstStyle/>
          <a:p>
            <a:pPr>
              <a:lnSpc>
                <a:spcPct val="120000"/>
              </a:lnSpc>
            </a:pPr>
            <a:r>
              <a:rPr lang="en-US" altLang="zh-CN" sz="2000" b="1" dirty="0">
                <a:solidFill>
                  <a:schemeClr val="bg1">
                    <a:lumMod val="95000"/>
                  </a:schemeClr>
                </a:solidFill>
                <a:cs typeface="+mn-ea"/>
                <a:sym typeface="+mn-lt"/>
              </a:rPr>
              <a:t>PandaX-20T</a:t>
            </a:r>
            <a:r>
              <a:rPr lang="zh-CN" altLang="en-US" sz="2000" b="1" dirty="0">
                <a:solidFill>
                  <a:schemeClr val="bg1">
                    <a:lumMod val="95000"/>
                  </a:schemeClr>
                </a:solidFill>
                <a:cs typeface="+mn-ea"/>
                <a:sym typeface="+mn-lt"/>
              </a:rPr>
              <a:t>除氪</a:t>
            </a:r>
            <a:r>
              <a:rPr lang="zh-CN" altLang="en-US" sz="2000" b="1" dirty="0">
                <a:solidFill>
                  <a:schemeClr val="bg1">
                    <a:lumMod val="95000"/>
                  </a:schemeClr>
                </a:solidFill>
                <a:cs typeface="+mn-ea"/>
                <a:sym typeface="+mn-lt"/>
              </a:rPr>
              <a:t>低温精馏</a:t>
            </a:r>
            <a:r>
              <a:rPr lang="zh-CN" altLang="en-US" sz="2000" b="1" dirty="0">
                <a:solidFill>
                  <a:schemeClr val="bg1">
                    <a:lumMod val="95000"/>
                  </a:schemeClr>
                </a:solidFill>
                <a:cs typeface="+mn-ea"/>
                <a:sym typeface="+mn-lt"/>
              </a:rPr>
              <a:t>系统</a:t>
            </a:r>
            <a:endParaRPr lang="zh-CN" altLang="en-US" sz="2000" b="1" dirty="0">
              <a:solidFill>
                <a:schemeClr val="bg1">
                  <a:lumMod val="95000"/>
                </a:schemeClr>
              </a:solidFill>
              <a:cs typeface="+mn-ea"/>
              <a:sym typeface="+mn-lt"/>
            </a:endParaRPr>
          </a:p>
        </p:txBody>
      </p:sp>
      <p:sp>
        <p:nvSpPr>
          <p:cNvPr id="26" name="îŝ1íḍe"/>
          <p:cNvSpPr txBox="1"/>
          <p:nvPr/>
        </p:nvSpPr>
        <p:spPr>
          <a:xfrm>
            <a:off x="8090440" y="3635263"/>
            <a:ext cx="512752" cy="439417"/>
          </a:xfrm>
          <a:prstGeom prst="rect">
            <a:avLst/>
          </a:prstGeom>
          <a:noFill/>
          <a:ln>
            <a:noFill/>
          </a:ln>
        </p:spPr>
        <p:txBody>
          <a:bodyPr wrap="square" lIns="91440" tIns="45720" rIns="91440" bIns="45720" anchor="b" anchorCtr="0">
            <a:normAutofit/>
          </a:bodyPr>
          <a:lstStyle/>
          <a:p>
            <a:pPr>
              <a:lnSpc>
                <a:spcPct val="120000"/>
              </a:lnSpc>
            </a:pPr>
            <a:r>
              <a:rPr lang="en-US" altLang="zh-CN" sz="2000" b="1" dirty="0">
                <a:solidFill>
                  <a:schemeClr val="bg1">
                    <a:lumMod val="95000"/>
                  </a:schemeClr>
                </a:solidFill>
                <a:cs typeface="+mn-ea"/>
                <a:sym typeface="+mn-lt"/>
              </a:rPr>
              <a:t>02.</a:t>
            </a:r>
            <a:endParaRPr lang="en-US" altLang="zh-CN" sz="2000" b="1" dirty="0">
              <a:solidFill>
                <a:schemeClr val="bg1">
                  <a:lumMod val="95000"/>
                </a:schemeClr>
              </a:solidFill>
              <a:cs typeface="+mn-ea"/>
              <a:sym typeface="+mn-lt"/>
            </a:endParaRPr>
          </a:p>
        </p:txBody>
      </p:sp>
      <p:sp>
        <p:nvSpPr>
          <p:cNvPr id="27" name="îŝ1íḍe"/>
          <p:cNvSpPr txBox="1"/>
          <p:nvPr/>
        </p:nvSpPr>
        <p:spPr>
          <a:xfrm>
            <a:off x="8524240" y="4385310"/>
            <a:ext cx="3291840" cy="439420"/>
          </a:xfrm>
          <a:prstGeom prst="rect">
            <a:avLst/>
          </a:prstGeom>
          <a:noFill/>
          <a:ln>
            <a:noFill/>
          </a:ln>
        </p:spPr>
        <p:txBody>
          <a:bodyPr wrap="square" lIns="91440" tIns="45720" rIns="91440" bIns="45720" anchor="b" anchorCtr="0">
            <a:normAutofit fontScale="90000"/>
          </a:bodyPr>
          <a:lstStyle/>
          <a:p>
            <a:pPr>
              <a:lnSpc>
                <a:spcPct val="120000"/>
              </a:lnSpc>
            </a:pPr>
            <a:r>
              <a:rPr lang="en-US" altLang="zh-CN" sz="2000" b="1" dirty="0">
                <a:solidFill>
                  <a:schemeClr val="bg1">
                    <a:lumMod val="95000"/>
                  </a:schemeClr>
                </a:solidFill>
                <a:cs typeface="+mn-ea"/>
                <a:sym typeface="+mn-lt"/>
              </a:rPr>
              <a:t>PandaX-20T</a:t>
            </a:r>
            <a:r>
              <a:rPr lang="zh-CN" altLang="en-US" sz="2000" b="1" dirty="0">
                <a:solidFill>
                  <a:schemeClr val="bg1">
                    <a:lumMod val="95000"/>
                  </a:schemeClr>
                </a:solidFill>
                <a:cs typeface="+mn-ea"/>
                <a:sym typeface="+mn-lt"/>
              </a:rPr>
              <a:t>除氡</a:t>
            </a:r>
            <a:r>
              <a:rPr lang="zh-CN" altLang="en-US" sz="2000" b="1" dirty="0">
                <a:solidFill>
                  <a:schemeClr val="bg1">
                    <a:lumMod val="95000"/>
                  </a:schemeClr>
                </a:solidFill>
                <a:cs typeface="+mn-ea"/>
                <a:sym typeface="+mn-lt"/>
              </a:rPr>
              <a:t>低温精馏</a:t>
            </a:r>
            <a:r>
              <a:rPr lang="zh-CN" altLang="en-US" sz="2000" b="1" dirty="0">
                <a:solidFill>
                  <a:schemeClr val="bg1">
                    <a:lumMod val="95000"/>
                  </a:schemeClr>
                </a:solidFill>
                <a:cs typeface="+mn-ea"/>
                <a:sym typeface="+mn-lt"/>
              </a:rPr>
              <a:t>系统</a:t>
            </a:r>
            <a:endParaRPr lang="zh-CN" altLang="en-US" sz="2000" b="1" dirty="0">
              <a:solidFill>
                <a:schemeClr val="bg1">
                  <a:lumMod val="95000"/>
                </a:schemeClr>
              </a:solidFill>
              <a:cs typeface="+mn-ea"/>
              <a:sym typeface="+mn-lt"/>
            </a:endParaRPr>
          </a:p>
        </p:txBody>
      </p:sp>
      <p:sp>
        <p:nvSpPr>
          <p:cNvPr id="28" name="îŝ1íḍe"/>
          <p:cNvSpPr txBox="1"/>
          <p:nvPr/>
        </p:nvSpPr>
        <p:spPr>
          <a:xfrm>
            <a:off x="8090440" y="4385050"/>
            <a:ext cx="512752" cy="439417"/>
          </a:xfrm>
          <a:prstGeom prst="rect">
            <a:avLst/>
          </a:prstGeom>
          <a:noFill/>
          <a:ln>
            <a:noFill/>
          </a:ln>
        </p:spPr>
        <p:txBody>
          <a:bodyPr wrap="square" lIns="91440" tIns="45720" rIns="91440" bIns="45720" anchor="b" anchorCtr="0">
            <a:normAutofit/>
          </a:bodyPr>
          <a:lstStyle/>
          <a:p>
            <a:pPr>
              <a:lnSpc>
                <a:spcPct val="120000"/>
              </a:lnSpc>
            </a:pPr>
            <a:r>
              <a:rPr lang="en-US" altLang="zh-CN" sz="2000" b="1" dirty="0">
                <a:solidFill>
                  <a:schemeClr val="bg1">
                    <a:lumMod val="95000"/>
                  </a:schemeClr>
                </a:solidFill>
                <a:cs typeface="+mn-ea"/>
                <a:sym typeface="+mn-lt"/>
              </a:rPr>
              <a:t>03.</a:t>
            </a:r>
            <a:endParaRPr lang="en-US" altLang="zh-CN" sz="2000" b="1" dirty="0">
              <a:solidFill>
                <a:schemeClr val="bg1">
                  <a:lumMod val="95000"/>
                </a:schemeClr>
              </a:solidFill>
              <a:cs typeface="+mn-ea"/>
              <a:sym typeface="+mn-lt"/>
            </a:endParaRPr>
          </a:p>
        </p:txBody>
      </p:sp>
      <p:sp>
        <p:nvSpPr>
          <p:cNvPr id="29" name="îŝ1íḍe"/>
          <p:cNvSpPr txBox="1"/>
          <p:nvPr/>
        </p:nvSpPr>
        <p:spPr>
          <a:xfrm>
            <a:off x="8524063" y="5134837"/>
            <a:ext cx="2523514" cy="439417"/>
          </a:xfrm>
          <a:prstGeom prst="rect">
            <a:avLst/>
          </a:prstGeom>
          <a:noFill/>
          <a:ln>
            <a:noFill/>
          </a:ln>
        </p:spPr>
        <p:txBody>
          <a:bodyPr wrap="square" lIns="91440" tIns="45720" rIns="91440" bIns="45720" anchor="b" anchorCtr="0">
            <a:normAutofit lnSpcReduction="10000"/>
          </a:bodyPr>
          <a:lstStyle/>
          <a:p>
            <a:pPr>
              <a:lnSpc>
                <a:spcPct val="120000"/>
              </a:lnSpc>
            </a:pPr>
            <a:r>
              <a:rPr lang="zh-CN" altLang="en-US" sz="2000" b="1" dirty="0">
                <a:solidFill>
                  <a:schemeClr val="bg1">
                    <a:lumMod val="95000"/>
                  </a:schemeClr>
                </a:solidFill>
                <a:cs typeface="+mn-ea"/>
                <a:sym typeface="+mn-lt"/>
              </a:rPr>
              <a:t>总结和</a:t>
            </a:r>
            <a:r>
              <a:rPr lang="zh-CN" altLang="en-US" sz="2000" b="1" dirty="0">
                <a:solidFill>
                  <a:schemeClr val="bg1">
                    <a:lumMod val="95000"/>
                  </a:schemeClr>
                </a:solidFill>
                <a:cs typeface="+mn-ea"/>
                <a:sym typeface="+mn-lt"/>
              </a:rPr>
              <a:t>展望</a:t>
            </a:r>
            <a:endParaRPr lang="zh-CN" altLang="en-US" sz="2000" b="1" dirty="0">
              <a:solidFill>
                <a:schemeClr val="bg1">
                  <a:lumMod val="95000"/>
                </a:schemeClr>
              </a:solidFill>
              <a:cs typeface="+mn-ea"/>
              <a:sym typeface="+mn-lt"/>
            </a:endParaRPr>
          </a:p>
        </p:txBody>
      </p:sp>
      <p:sp>
        <p:nvSpPr>
          <p:cNvPr id="30" name="îŝ1íḍe"/>
          <p:cNvSpPr txBox="1"/>
          <p:nvPr/>
        </p:nvSpPr>
        <p:spPr>
          <a:xfrm>
            <a:off x="8090440" y="5134837"/>
            <a:ext cx="512752" cy="439417"/>
          </a:xfrm>
          <a:prstGeom prst="rect">
            <a:avLst/>
          </a:prstGeom>
          <a:noFill/>
          <a:ln>
            <a:noFill/>
          </a:ln>
        </p:spPr>
        <p:txBody>
          <a:bodyPr wrap="square" lIns="91440" tIns="45720" rIns="91440" bIns="45720" anchor="b" anchorCtr="0">
            <a:normAutofit/>
          </a:bodyPr>
          <a:lstStyle/>
          <a:p>
            <a:pPr>
              <a:lnSpc>
                <a:spcPct val="120000"/>
              </a:lnSpc>
            </a:pPr>
            <a:r>
              <a:rPr lang="en-US" altLang="zh-CN" sz="2000" b="1" dirty="0">
                <a:solidFill>
                  <a:schemeClr val="bg1">
                    <a:lumMod val="95000"/>
                  </a:schemeClr>
                </a:solidFill>
                <a:cs typeface="+mn-ea"/>
                <a:sym typeface="+mn-lt"/>
              </a:rPr>
              <a:t>04.</a:t>
            </a:r>
            <a:endParaRPr lang="en-US" altLang="zh-CN" sz="2000" b="1" dirty="0">
              <a:solidFill>
                <a:schemeClr val="bg1">
                  <a:lumMod val="95000"/>
                </a:schemeClr>
              </a:solidFill>
              <a:cs typeface="+mn-ea"/>
              <a:sym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4"/>
          <p:cNvSpPr txBox="1"/>
          <p:nvPr/>
        </p:nvSpPr>
        <p:spPr>
          <a:xfrm>
            <a:off x="997869" y="2576407"/>
            <a:ext cx="4432503" cy="714638"/>
          </a:xfrm>
          <a:prstGeom prst="rect">
            <a:avLst/>
          </a:prstGeom>
        </p:spPr>
        <p:txBody>
          <a:bodyPr vert="horz" lIns="91416" tIns="45708" rIns="91416" bIns="457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defTabSz="342900">
              <a:defRPr/>
            </a:pPr>
            <a:r>
              <a:rPr lang="zh-CN" altLang="en-US" sz="3600" b="1" dirty="0">
                <a:solidFill>
                  <a:schemeClr val="bg1"/>
                </a:solidFill>
                <a:latin typeface="+mn-lt"/>
                <a:ea typeface="+mn-ea"/>
                <a:cs typeface="+mn-ea"/>
                <a:sym typeface="+mn-lt"/>
              </a:rPr>
              <a:t>背景介绍</a:t>
            </a:r>
            <a:endParaRPr lang="zh-CN" altLang="en-US" sz="3600" b="1" dirty="0">
              <a:solidFill>
                <a:schemeClr val="bg1"/>
              </a:solidFill>
              <a:latin typeface="+mn-lt"/>
              <a:ea typeface="+mn-ea"/>
              <a:cs typeface="+mn-ea"/>
              <a:sym typeface="+mn-lt"/>
            </a:endParaRPr>
          </a:p>
        </p:txBody>
      </p:sp>
      <p:sp>
        <p:nvSpPr>
          <p:cNvPr id="7" name="文本框 6"/>
          <p:cNvSpPr txBox="1"/>
          <p:nvPr/>
        </p:nvSpPr>
        <p:spPr>
          <a:xfrm>
            <a:off x="2611053" y="910489"/>
            <a:ext cx="1332297" cy="1323439"/>
          </a:xfrm>
          <a:prstGeom prst="rect">
            <a:avLst/>
          </a:prstGeom>
          <a:noFill/>
        </p:spPr>
        <p:txBody>
          <a:bodyPr wrap="square" rtlCol="0">
            <a:spAutoFit/>
          </a:bodyPr>
          <a:lstStyle/>
          <a:p>
            <a:pPr algn="r"/>
            <a:r>
              <a:rPr lang="en-US" altLang="zh-CN" sz="8000" b="1" dirty="0">
                <a:gradFill flip="none" rotWithShape="1">
                  <a:gsLst>
                    <a:gs pos="0">
                      <a:srgbClr val="004098"/>
                    </a:gs>
                    <a:gs pos="86000">
                      <a:srgbClr val="004098">
                        <a:alpha val="0"/>
                      </a:srgbClr>
                    </a:gs>
                    <a:gs pos="100000">
                      <a:srgbClr val="004098">
                        <a:alpha val="0"/>
                      </a:srgbClr>
                    </a:gs>
                  </a:gsLst>
                  <a:lin ang="5400000" scaled="1"/>
                  <a:tileRect/>
                </a:gradFill>
                <a:cs typeface="+mn-ea"/>
                <a:sym typeface="+mn-lt"/>
              </a:rPr>
              <a:t>01</a:t>
            </a:r>
            <a:endParaRPr lang="zh-CN" altLang="en-US" sz="8000" b="1" dirty="0">
              <a:gradFill flip="none" rotWithShape="1">
                <a:gsLst>
                  <a:gs pos="0">
                    <a:srgbClr val="004098"/>
                  </a:gs>
                  <a:gs pos="86000">
                    <a:srgbClr val="004098">
                      <a:alpha val="0"/>
                    </a:srgbClr>
                  </a:gs>
                  <a:gs pos="100000">
                    <a:srgbClr val="004098">
                      <a:alpha val="0"/>
                    </a:srgbClr>
                  </a:gs>
                </a:gsLst>
                <a:lin ang="5400000" scaled="1"/>
                <a:tileRect/>
              </a:gradFill>
              <a:cs typeface="+mn-ea"/>
              <a:sym typeface="+mn-lt"/>
            </a:endParaRPr>
          </a:p>
        </p:txBody>
      </p:sp>
      <p:pic>
        <p:nvPicPr>
          <p:cNvPr id="8" name="图片 7"/>
          <p:cNvPicPr>
            <a:picLocks noChangeAspect="1"/>
          </p:cNvPicPr>
          <p:nvPr/>
        </p:nvPicPr>
        <p:blipFill>
          <a:blip r:embed="rId1" cstate="email"/>
          <a:srcRect/>
          <a:stretch>
            <a:fillRect/>
          </a:stretch>
        </p:blipFill>
        <p:spPr>
          <a:xfrm>
            <a:off x="3717764" y="2206485"/>
            <a:ext cx="3865792" cy="1848680"/>
          </a:xfrm>
          <a:custGeom>
            <a:avLst/>
            <a:gdLst>
              <a:gd name="connsiteX0" fmla="*/ 2847909 w 3865792"/>
              <a:gd name="connsiteY0" fmla="*/ 0 h 1848680"/>
              <a:gd name="connsiteX1" fmla="*/ 3865792 w 3865792"/>
              <a:gd name="connsiteY1" fmla="*/ 924340 h 1848680"/>
              <a:gd name="connsiteX2" fmla="*/ 2847909 w 3865792"/>
              <a:gd name="connsiteY2" fmla="*/ 1848680 h 1848680"/>
              <a:gd name="connsiteX3" fmla="*/ 0 w 3865792"/>
              <a:gd name="connsiteY3" fmla="*/ 1848680 h 1848680"/>
              <a:gd name="connsiteX4" fmla="*/ 0 w 3865792"/>
              <a:gd name="connsiteY4" fmla="*/ 1 h 1848680"/>
              <a:gd name="connsiteX5" fmla="*/ 2847882 w 3865792"/>
              <a:gd name="connsiteY5" fmla="*/ 1 h 184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65792" h="1848680">
                <a:moveTo>
                  <a:pt x="2847909" y="0"/>
                </a:moveTo>
                <a:cubicBezTo>
                  <a:pt x="3410070" y="0"/>
                  <a:pt x="3865792" y="413842"/>
                  <a:pt x="3865792" y="924340"/>
                </a:cubicBezTo>
                <a:cubicBezTo>
                  <a:pt x="3865792" y="1434839"/>
                  <a:pt x="3410070" y="1848680"/>
                  <a:pt x="2847909" y="1848680"/>
                </a:cubicBezTo>
                <a:lnTo>
                  <a:pt x="0" y="1848680"/>
                </a:lnTo>
                <a:lnTo>
                  <a:pt x="0" y="1"/>
                </a:lnTo>
                <a:lnTo>
                  <a:pt x="2847882" y="1"/>
                </a:lnTo>
                <a:close/>
              </a:path>
            </a:pathLst>
          </a:cu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5458460" cy="436245"/>
          </a:xfrm>
        </p:spPr>
        <p:txBody>
          <a:bodyPr/>
          <a:lstStyle/>
          <a:p>
            <a:r>
              <a:rPr lang="zh-CN" altLang="en-US" dirty="0">
                <a:latin typeface="+mn-lt"/>
                <a:ea typeface="+mn-ea"/>
                <a:sym typeface="+mn-lt"/>
              </a:rPr>
              <a:t>氪和氡对暗物质探测实验的</a:t>
            </a:r>
            <a:r>
              <a:rPr lang="zh-CN" altLang="en-US" dirty="0">
                <a:latin typeface="+mn-lt"/>
                <a:ea typeface="+mn-ea"/>
                <a:sym typeface="+mn-lt"/>
              </a:rPr>
              <a:t>影响</a:t>
            </a:r>
            <a:endParaRPr lang="zh-CN" altLang="en-US" dirty="0">
              <a:latin typeface="+mn-lt"/>
              <a:ea typeface="+mn-ea"/>
              <a:sym typeface="+mn-lt"/>
            </a:endParaRPr>
          </a:p>
        </p:txBody>
      </p:sp>
      <p:sp>
        <p:nvSpPr>
          <p:cNvPr id="5" name="TextBox 21"/>
          <p:cNvSpPr txBox="1">
            <a:spLocks noChangeArrowheads="1"/>
          </p:cNvSpPr>
          <p:nvPr/>
        </p:nvSpPr>
        <p:spPr bwMode="auto">
          <a:xfrm>
            <a:off x="85725" y="3772535"/>
            <a:ext cx="6720840" cy="2916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Arial" panose="020B0604020202020204" pitchFamily="34" charset="0"/>
                <a:ea typeface="宋体" panose="02010600030101010101" pitchFamily="2" charset="-122"/>
              </a:defRPr>
            </a:lvl1pPr>
            <a:lvl2pPr marL="742950" indent="-285750" eaLnBrk="0" hangingPunct="0">
              <a:defRPr sz="1400">
                <a:solidFill>
                  <a:schemeClr val="tx1"/>
                </a:solidFill>
                <a:latin typeface="Arial" panose="020B0604020202020204" pitchFamily="34" charset="0"/>
                <a:ea typeface="宋体" panose="02010600030101010101" pitchFamily="2" charset="-122"/>
              </a:defRPr>
            </a:lvl2pPr>
            <a:lvl3pPr marL="1143000" indent="-228600" eaLnBrk="0" hangingPunct="0">
              <a:defRPr sz="1400">
                <a:solidFill>
                  <a:schemeClr val="tx1"/>
                </a:solidFill>
                <a:latin typeface="Arial" panose="020B0604020202020204" pitchFamily="34" charset="0"/>
                <a:ea typeface="宋体" panose="02010600030101010101" pitchFamily="2" charset="-122"/>
              </a:defRPr>
            </a:lvl3pPr>
            <a:lvl4pPr marL="1600200" indent="-228600" eaLnBrk="0" hangingPunct="0">
              <a:defRPr sz="1400">
                <a:solidFill>
                  <a:schemeClr val="tx1"/>
                </a:solidFill>
                <a:latin typeface="Arial" panose="020B0604020202020204" pitchFamily="34" charset="0"/>
                <a:ea typeface="宋体" panose="02010600030101010101" pitchFamily="2" charset="-122"/>
              </a:defRPr>
            </a:lvl4pPr>
            <a:lvl5pPr marL="2057400" indent="-228600" eaLnBrk="0" hangingPunct="0">
              <a:defRPr sz="1400">
                <a:solidFill>
                  <a:schemeClr val="tx1"/>
                </a:solidFill>
                <a:latin typeface="Arial" panose="020B0604020202020204" pitchFamily="34" charset="0"/>
                <a:ea typeface="宋体"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400">
                <a:solidFill>
                  <a:schemeClr val="tx1"/>
                </a:solidFill>
                <a:latin typeface="Arial" panose="020B0604020202020204" pitchFamily="34" charset="0"/>
                <a:ea typeface="宋体"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400">
                <a:solidFill>
                  <a:schemeClr val="tx1"/>
                </a:solidFill>
                <a:latin typeface="Arial" panose="020B0604020202020204" pitchFamily="34" charset="0"/>
                <a:ea typeface="宋体"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400">
                <a:solidFill>
                  <a:schemeClr val="tx1"/>
                </a:solidFill>
                <a:latin typeface="Arial" panose="020B0604020202020204" pitchFamily="34" charset="0"/>
                <a:ea typeface="宋体"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400">
                <a:solidFill>
                  <a:schemeClr val="tx1"/>
                </a:solidFill>
                <a:latin typeface="Arial" panose="020B0604020202020204" pitchFamily="34" charset="0"/>
                <a:ea typeface="宋体" panose="02010600030101010101" pitchFamily="2" charset="-122"/>
              </a:defRPr>
            </a:lvl9pPr>
          </a:lstStyle>
          <a:p>
            <a:pPr marL="342900" indent="-342900" algn="just" eaLnBrk="1" fontAlgn="auto" hangingPunct="1">
              <a:lnSpc>
                <a:spcPct val="150000"/>
              </a:lnSpc>
              <a:buFont typeface="Wingdings" panose="05000000000000000000" charset="0"/>
              <a:buChar char="u"/>
            </a:pPr>
            <a:endPar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342900" indent="-342900" algn="just" eaLnBrk="1" fontAlgn="auto" hangingPunct="1">
              <a:lnSpc>
                <a:spcPct val="150000"/>
              </a:lnSpc>
              <a:buFont typeface="Wingdings" panose="05000000000000000000" charset="0"/>
              <a:buChar char="u"/>
            </a:pP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在</a:t>
            </a:r>
            <a:r>
              <a:rPr lang="en-US" altLang="zh-CN" sz="1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PandaX-4T</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 RUN1</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期间，几乎一半的本底来自</a:t>
            </a:r>
            <a:r>
              <a:rPr lang="zh-CN" altLang="en-US" sz="1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于</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Rn222</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342900" indent="-342900" algn="just" eaLnBrk="1" fontAlgn="auto" hangingPunct="1">
              <a:lnSpc>
                <a:spcPct val="150000"/>
              </a:lnSpc>
              <a:buFont typeface="Wingdings" panose="05000000000000000000" charset="0"/>
              <a:buChar char="u"/>
            </a:pP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Kr-85不仅影响暗物质探测的低能区，</a:t>
            </a:r>
            <a:r>
              <a:rPr lang="en-US" altLang="zh-CN" sz="1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lt"/>
              </a:rPr>
              <a:t>也会对</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太阳</a:t>
            </a:r>
            <a:r>
              <a:rPr lang="en-GB"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pp</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中微子分析贡献本底。</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342900" indent="-342900" algn="just" eaLnBrk="1" fontAlgn="auto" hangingPunct="1">
              <a:lnSpc>
                <a:spcPct val="150000"/>
              </a:lnSpc>
              <a:buFont typeface="Wingdings" panose="05000000000000000000" charset="0"/>
              <a:buChar char="u"/>
            </a:pP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lt"/>
              </a:rPr>
              <a:t>惰性气体特点：无法用商业纯化器纯化，均匀分布。</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342900" indent="-342900" algn="just" eaLnBrk="1" fontAlgn="auto" hangingPunct="1">
              <a:lnSpc>
                <a:spcPct val="150000"/>
              </a:lnSpc>
              <a:buFont typeface="Wingdings" panose="05000000000000000000" charset="0"/>
              <a:buChar char="u"/>
            </a:pP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LZ</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和</a:t>
            </a:r>
            <a:r>
              <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XENON</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用两种不同的方式抑制探测器内的氡浓度</a:t>
            </a:r>
            <a:endPar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algn="just" eaLnBrk="1" hangingPunct="1">
              <a:lnSpc>
                <a:spcPct val="120000"/>
              </a:lnSpc>
            </a:pPr>
            <a:endParaRPr lang="en-US"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pic>
        <p:nvPicPr>
          <p:cNvPr id="2" name="图片 1"/>
          <p:cNvPicPr>
            <a:picLocks noChangeAspect="1"/>
          </p:cNvPicPr>
          <p:nvPr/>
        </p:nvPicPr>
        <p:blipFill>
          <a:blip r:embed="rId1"/>
          <a:stretch>
            <a:fillRect/>
          </a:stretch>
        </p:blipFill>
        <p:spPr>
          <a:xfrm>
            <a:off x="445770" y="934720"/>
            <a:ext cx="5676900" cy="2895600"/>
          </a:xfrm>
          <a:prstGeom prst="rect">
            <a:avLst/>
          </a:prstGeom>
        </p:spPr>
      </p:pic>
      <p:pic>
        <p:nvPicPr>
          <p:cNvPr id="4" name="图片 3"/>
          <p:cNvPicPr>
            <a:picLocks noChangeAspect="1"/>
          </p:cNvPicPr>
          <p:nvPr/>
        </p:nvPicPr>
        <p:blipFill>
          <a:blip r:embed="rId2"/>
          <a:stretch>
            <a:fillRect/>
          </a:stretch>
        </p:blipFill>
        <p:spPr>
          <a:xfrm>
            <a:off x="6922770" y="979805"/>
            <a:ext cx="5155565" cy="2449195"/>
          </a:xfrm>
          <a:prstGeom prst="rect">
            <a:avLst/>
          </a:prstGeom>
        </p:spPr>
      </p:pic>
      <p:pic>
        <p:nvPicPr>
          <p:cNvPr id="6" name="图片 5"/>
          <p:cNvPicPr>
            <a:picLocks noChangeAspect="1"/>
          </p:cNvPicPr>
          <p:nvPr/>
        </p:nvPicPr>
        <p:blipFill>
          <a:blip r:embed="rId3"/>
          <a:stretch>
            <a:fillRect/>
          </a:stretch>
        </p:blipFill>
        <p:spPr>
          <a:xfrm>
            <a:off x="6973570" y="4008755"/>
            <a:ext cx="5125085" cy="2444115"/>
          </a:xfrm>
          <a:prstGeom prst="rect">
            <a:avLst/>
          </a:prstGeom>
        </p:spPr>
      </p:pic>
      <p:pic>
        <p:nvPicPr>
          <p:cNvPr id="7" name="图片 6"/>
          <p:cNvPicPr>
            <a:picLocks noChangeAspect="1"/>
          </p:cNvPicPr>
          <p:nvPr/>
        </p:nvPicPr>
        <p:blipFill>
          <a:blip r:embed="rId4"/>
          <a:stretch>
            <a:fillRect/>
          </a:stretch>
        </p:blipFill>
        <p:spPr>
          <a:xfrm>
            <a:off x="10284460" y="3824605"/>
            <a:ext cx="1814195" cy="31813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en-US" altLang="zh-CN">
                <a:latin typeface="+mn-lt"/>
                <a:ea typeface="+mn-ea"/>
                <a:sym typeface="+mn-lt"/>
              </a:rPr>
              <a:t>PandaX</a:t>
            </a:r>
            <a:r>
              <a:rPr>
                <a:latin typeface="+mn-lt"/>
                <a:ea typeface="+mn-ea"/>
                <a:sym typeface="+mn-lt"/>
              </a:rPr>
              <a:t>除氪/</a:t>
            </a:r>
            <a:r>
              <a:rPr>
                <a:latin typeface="+mn-lt"/>
                <a:ea typeface="+mn-ea"/>
                <a:sym typeface="+mn-lt"/>
              </a:rPr>
              <a:t>氡精馏系统</a:t>
            </a:r>
            <a:endParaRPr lang="zh-CN" altLang="en-US" dirty="0">
              <a:latin typeface="+mn-lt"/>
              <a:ea typeface="+mn-ea"/>
              <a:sym typeface="+mn-lt"/>
            </a:endParaRPr>
          </a:p>
        </p:txBody>
      </p:sp>
      <p:cxnSp>
        <p:nvCxnSpPr>
          <p:cNvPr id="7" name="直接连接符 6"/>
          <p:cNvCxnSpPr>
            <a:endCxn id="33" idx="3"/>
          </p:cNvCxnSpPr>
          <p:nvPr>
            <p:custDataLst>
              <p:tags r:id="rId1"/>
            </p:custDataLst>
          </p:nvPr>
        </p:nvCxnSpPr>
        <p:spPr>
          <a:xfrm flipV="1">
            <a:off x="443230" y="4918034"/>
            <a:ext cx="11381105" cy="1905"/>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sp>
        <p:nvSpPr>
          <p:cNvPr id="8" name="椭圆 7"/>
          <p:cNvSpPr/>
          <p:nvPr>
            <p:custDataLst>
              <p:tags r:id="rId2"/>
            </p:custDataLst>
          </p:nvPr>
        </p:nvSpPr>
        <p:spPr>
          <a:xfrm>
            <a:off x="1569791" y="4851466"/>
            <a:ext cx="194096" cy="19409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0" name="椭圆 9"/>
          <p:cNvSpPr/>
          <p:nvPr>
            <p:custDataLst>
              <p:tags r:id="rId3"/>
            </p:custDataLst>
          </p:nvPr>
        </p:nvSpPr>
        <p:spPr>
          <a:xfrm>
            <a:off x="3949301" y="4851466"/>
            <a:ext cx="194096" cy="19409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2" name="椭圆 11"/>
          <p:cNvSpPr/>
          <p:nvPr>
            <p:custDataLst>
              <p:tags r:id="rId4"/>
            </p:custDataLst>
          </p:nvPr>
        </p:nvSpPr>
        <p:spPr>
          <a:xfrm>
            <a:off x="6327642" y="4851466"/>
            <a:ext cx="194096" cy="19409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cxnSp>
        <p:nvCxnSpPr>
          <p:cNvPr id="14" name="直接连接符 13"/>
          <p:cNvCxnSpPr>
            <a:endCxn id="10" idx="0"/>
          </p:cNvCxnSpPr>
          <p:nvPr>
            <p:custDataLst>
              <p:tags r:id="rId5"/>
            </p:custDataLst>
          </p:nvPr>
        </p:nvCxnSpPr>
        <p:spPr>
          <a:xfrm flipH="1">
            <a:off x="4046197" y="2049042"/>
            <a:ext cx="3810" cy="2802255"/>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7" name="直接连接符 16"/>
          <p:cNvCxnSpPr>
            <a:stCxn id="20" idx="2"/>
            <a:endCxn id="8" idx="0"/>
          </p:cNvCxnSpPr>
          <p:nvPr>
            <p:custDataLst>
              <p:tags r:id="rId6"/>
            </p:custDataLst>
          </p:nvPr>
        </p:nvCxnSpPr>
        <p:spPr>
          <a:xfrm>
            <a:off x="1663325" y="2042801"/>
            <a:ext cx="3810" cy="2808605"/>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20" name="文本框 19"/>
          <p:cNvSpPr txBox="1"/>
          <p:nvPr>
            <p:custDataLst>
              <p:tags r:id="rId7"/>
            </p:custDataLst>
          </p:nvPr>
        </p:nvSpPr>
        <p:spPr>
          <a:xfrm>
            <a:off x="537845" y="1345565"/>
            <a:ext cx="2249805" cy="697230"/>
          </a:xfrm>
          <a:prstGeom prst="rect">
            <a:avLst/>
          </a:prstGeom>
          <a:noFill/>
          <a:ln>
            <a:solidFill>
              <a:schemeClr val="tx1"/>
            </a:solidFill>
          </a:ln>
        </p:spPr>
        <p:txBody>
          <a:bodyPr wrap="square" rtlCol="0">
            <a:noAutofit/>
          </a:bodyPr>
          <a:lstStyle/>
          <a:p>
            <a:pPr algn="ctr"/>
            <a:r>
              <a:rPr lang="en-US" altLang="zh-CN" b="1" dirty="0">
                <a:solidFill>
                  <a:schemeClr val="tx1">
                    <a:lumMod val="85000"/>
                    <a:lumOff val="15000"/>
                  </a:schemeClr>
                </a:solidFill>
                <a:cs typeface="+mn-ea"/>
                <a:sym typeface="+mn-lt"/>
              </a:rPr>
              <a:t>PandaX-I</a:t>
            </a:r>
            <a:r>
              <a:rPr lang="zh-CN" altLang="en-US" b="1" dirty="0">
                <a:solidFill>
                  <a:schemeClr val="tx1">
                    <a:lumMod val="85000"/>
                    <a:lumOff val="15000"/>
                  </a:schemeClr>
                </a:solidFill>
                <a:cs typeface="+mn-ea"/>
                <a:sym typeface="+mn-lt"/>
              </a:rPr>
              <a:t>（</a:t>
            </a:r>
            <a:r>
              <a:rPr lang="en-US" altLang="zh-CN" b="1" dirty="0">
                <a:solidFill>
                  <a:schemeClr val="tx1">
                    <a:lumMod val="85000"/>
                    <a:lumOff val="15000"/>
                  </a:schemeClr>
                </a:solidFill>
                <a:cs typeface="+mn-ea"/>
                <a:sym typeface="+mn-lt"/>
              </a:rPr>
              <a:t>120kg</a:t>
            </a:r>
            <a:r>
              <a:rPr lang="zh-CN" altLang="en-US" b="1" dirty="0">
                <a:solidFill>
                  <a:schemeClr val="tx1">
                    <a:lumMod val="85000"/>
                    <a:lumOff val="15000"/>
                  </a:schemeClr>
                </a:solidFill>
                <a:cs typeface="+mn-ea"/>
                <a:sym typeface="+mn-lt"/>
              </a:rPr>
              <a:t>）</a:t>
            </a:r>
            <a:r>
              <a:rPr lang="en-US" altLang="zh-CN" dirty="0">
                <a:solidFill>
                  <a:schemeClr val="tx1">
                    <a:lumMod val="85000"/>
                    <a:lumOff val="15000"/>
                  </a:schemeClr>
                </a:solidFill>
                <a:cs typeface="+mn-ea"/>
                <a:sym typeface="+mn-lt"/>
              </a:rPr>
              <a:t>2014</a:t>
            </a:r>
            <a:endParaRPr lang="en-US" altLang="zh-CN" dirty="0">
              <a:solidFill>
                <a:schemeClr val="tx1">
                  <a:lumMod val="85000"/>
                  <a:lumOff val="15000"/>
                </a:schemeClr>
              </a:solidFill>
              <a:cs typeface="+mn-ea"/>
              <a:sym typeface="+mn-lt"/>
            </a:endParaRPr>
          </a:p>
        </p:txBody>
      </p:sp>
      <p:sp>
        <p:nvSpPr>
          <p:cNvPr id="33" name="等腰三角形 32"/>
          <p:cNvSpPr/>
          <p:nvPr/>
        </p:nvSpPr>
        <p:spPr>
          <a:xfrm rot="5400000">
            <a:off x="11806549" y="4808038"/>
            <a:ext cx="255194" cy="219994"/>
          </a:xfrm>
          <a:prstGeom prst="triangle">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pic>
        <p:nvPicPr>
          <p:cNvPr id="2" name="图片 1"/>
          <p:cNvPicPr>
            <a:picLocks noChangeAspect="1"/>
          </p:cNvPicPr>
          <p:nvPr/>
        </p:nvPicPr>
        <p:blipFill>
          <a:blip r:embed="rId8"/>
          <a:stretch>
            <a:fillRect/>
          </a:stretch>
        </p:blipFill>
        <p:spPr>
          <a:xfrm>
            <a:off x="721995" y="2268220"/>
            <a:ext cx="1852930" cy="2308860"/>
          </a:xfrm>
          <a:prstGeom prst="rect">
            <a:avLst/>
          </a:prstGeom>
        </p:spPr>
      </p:pic>
      <p:sp>
        <p:nvSpPr>
          <p:cNvPr id="3" name="文本框 2"/>
          <p:cNvSpPr txBox="1"/>
          <p:nvPr>
            <p:custDataLst>
              <p:tags r:id="rId9"/>
            </p:custDataLst>
          </p:nvPr>
        </p:nvSpPr>
        <p:spPr>
          <a:xfrm>
            <a:off x="2932430" y="1352550"/>
            <a:ext cx="2227580" cy="696595"/>
          </a:xfrm>
          <a:prstGeom prst="rect">
            <a:avLst/>
          </a:prstGeom>
          <a:noFill/>
          <a:ln>
            <a:solidFill>
              <a:schemeClr val="tx1"/>
            </a:solidFill>
          </a:ln>
        </p:spPr>
        <p:txBody>
          <a:bodyPr wrap="square" rtlCol="0">
            <a:noAutofit/>
          </a:bodyPr>
          <a:lstStyle/>
          <a:p>
            <a:pPr algn="ctr"/>
            <a:r>
              <a:rPr lang="en-US" altLang="zh-CN" b="1" dirty="0">
                <a:solidFill>
                  <a:schemeClr val="tx1">
                    <a:lumMod val="85000"/>
                    <a:lumOff val="15000"/>
                  </a:schemeClr>
                </a:solidFill>
                <a:cs typeface="+mn-ea"/>
                <a:sym typeface="+mn-lt"/>
              </a:rPr>
              <a:t>PandaX-II</a:t>
            </a:r>
            <a:r>
              <a:rPr lang="zh-CN" altLang="en-US" b="1" dirty="0">
                <a:solidFill>
                  <a:schemeClr val="tx1">
                    <a:lumMod val="85000"/>
                    <a:lumOff val="15000"/>
                  </a:schemeClr>
                </a:solidFill>
                <a:cs typeface="+mn-ea"/>
                <a:sym typeface="+mn-lt"/>
              </a:rPr>
              <a:t>（</a:t>
            </a:r>
            <a:r>
              <a:rPr lang="en-US" altLang="zh-CN" b="1" dirty="0">
                <a:solidFill>
                  <a:schemeClr val="tx1">
                    <a:lumMod val="85000"/>
                    <a:lumOff val="15000"/>
                  </a:schemeClr>
                </a:solidFill>
                <a:cs typeface="+mn-ea"/>
                <a:sym typeface="+mn-lt"/>
              </a:rPr>
              <a:t>580kg</a:t>
            </a:r>
            <a:r>
              <a:rPr lang="zh-CN" altLang="en-US" b="1" dirty="0">
                <a:solidFill>
                  <a:schemeClr val="tx1">
                    <a:lumMod val="85000"/>
                    <a:lumOff val="15000"/>
                  </a:schemeClr>
                </a:solidFill>
                <a:cs typeface="+mn-ea"/>
                <a:sym typeface="+mn-lt"/>
              </a:rPr>
              <a:t>）</a:t>
            </a:r>
            <a:r>
              <a:rPr lang="en-US" altLang="zh-CN" dirty="0">
                <a:solidFill>
                  <a:schemeClr val="tx1">
                    <a:lumMod val="85000"/>
                    <a:lumOff val="15000"/>
                  </a:schemeClr>
                </a:solidFill>
                <a:cs typeface="+mn-ea"/>
                <a:sym typeface="+mn-lt"/>
              </a:rPr>
              <a:t>201</a:t>
            </a:r>
            <a:r>
              <a:rPr lang="en-GB" altLang="en-US" dirty="0">
                <a:solidFill>
                  <a:schemeClr val="tx1">
                    <a:lumMod val="85000"/>
                    <a:lumOff val="15000"/>
                  </a:schemeClr>
                </a:solidFill>
                <a:cs typeface="+mn-ea"/>
                <a:sym typeface="+mn-lt"/>
              </a:rPr>
              <a:t>6</a:t>
            </a:r>
            <a:endParaRPr lang="en-GB" altLang="en-US" dirty="0">
              <a:solidFill>
                <a:schemeClr val="tx1">
                  <a:lumMod val="85000"/>
                  <a:lumOff val="15000"/>
                </a:schemeClr>
              </a:solidFill>
              <a:cs typeface="+mn-ea"/>
              <a:sym typeface="+mn-lt"/>
            </a:endParaRPr>
          </a:p>
        </p:txBody>
      </p:sp>
      <p:sp>
        <p:nvSpPr>
          <p:cNvPr id="4" name="文本框 3"/>
          <p:cNvSpPr txBox="1"/>
          <p:nvPr>
            <p:custDataLst>
              <p:tags r:id="rId10"/>
            </p:custDataLst>
          </p:nvPr>
        </p:nvSpPr>
        <p:spPr>
          <a:xfrm>
            <a:off x="5262880" y="1345565"/>
            <a:ext cx="2329815" cy="696595"/>
          </a:xfrm>
          <a:prstGeom prst="rect">
            <a:avLst/>
          </a:prstGeom>
          <a:noFill/>
          <a:ln>
            <a:solidFill>
              <a:schemeClr val="tx1"/>
            </a:solidFill>
          </a:ln>
        </p:spPr>
        <p:txBody>
          <a:bodyPr wrap="square" rtlCol="0">
            <a:noAutofit/>
          </a:bodyPr>
          <a:lstStyle/>
          <a:p>
            <a:pPr algn="ctr"/>
            <a:r>
              <a:rPr lang="en-US" altLang="zh-CN" b="1" dirty="0">
                <a:solidFill>
                  <a:schemeClr val="tx1">
                    <a:lumMod val="85000"/>
                    <a:lumOff val="15000"/>
                  </a:schemeClr>
                </a:solidFill>
                <a:cs typeface="+mn-ea"/>
                <a:sym typeface="+mn-lt"/>
              </a:rPr>
              <a:t>PandaX-</a:t>
            </a:r>
            <a:r>
              <a:rPr lang="en-GB" altLang="en-US" b="1" dirty="0">
                <a:solidFill>
                  <a:schemeClr val="tx1">
                    <a:lumMod val="85000"/>
                    <a:lumOff val="15000"/>
                  </a:schemeClr>
                </a:solidFill>
                <a:cs typeface="+mn-ea"/>
                <a:sym typeface="+mn-lt"/>
              </a:rPr>
              <a:t>4T</a:t>
            </a:r>
            <a:r>
              <a:rPr lang="zh-CN" altLang="en-US" b="1" dirty="0">
                <a:solidFill>
                  <a:schemeClr val="tx1">
                    <a:lumMod val="85000"/>
                    <a:lumOff val="15000"/>
                  </a:schemeClr>
                </a:solidFill>
                <a:cs typeface="+mn-ea"/>
                <a:sym typeface="+mn-lt"/>
              </a:rPr>
              <a:t>（</a:t>
            </a:r>
            <a:r>
              <a:rPr lang="en-US" altLang="zh-CN" b="1" dirty="0">
                <a:solidFill>
                  <a:schemeClr val="tx1">
                    <a:lumMod val="85000"/>
                    <a:lumOff val="15000"/>
                  </a:schemeClr>
                </a:solidFill>
                <a:cs typeface="+mn-ea"/>
                <a:sym typeface="+mn-lt"/>
              </a:rPr>
              <a:t>5</a:t>
            </a:r>
            <a:r>
              <a:rPr lang="en-GB" altLang="en-US" b="1" dirty="0">
                <a:solidFill>
                  <a:schemeClr val="tx1">
                    <a:lumMod val="85000"/>
                    <a:lumOff val="15000"/>
                  </a:schemeClr>
                </a:solidFill>
                <a:cs typeface="+mn-ea"/>
                <a:sym typeface="+mn-lt"/>
              </a:rPr>
              <a:t>.6t</a:t>
            </a:r>
            <a:r>
              <a:rPr lang="zh-CN" altLang="en-US" b="1" dirty="0">
                <a:solidFill>
                  <a:schemeClr val="tx1">
                    <a:lumMod val="85000"/>
                    <a:lumOff val="15000"/>
                  </a:schemeClr>
                </a:solidFill>
                <a:cs typeface="+mn-ea"/>
                <a:sym typeface="+mn-lt"/>
              </a:rPr>
              <a:t>）</a:t>
            </a:r>
            <a:endParaRPr lang="zh-CN" altLang="en-US" b="1" dirty="0">
              <a:solidFill>
                <a:schemeClr val="tx1">
                  <a:lumMod val="85000"/>
                  <a:lumOff val="15000"/>
                </a:schemeClr>
              </a:solidFill>
              <a:cs typeface="+mn-ea"/>
              <a:sym typeface="+mn-lt"/>
            </a:endParaRPr>
          </a:p>
          <a:p>
            <a:pPr algn="ctr"/>
            <a:r>
              <a:rPr lang="en-US" altLang="zh-CN" dirty="0">
                <a:solidFill>
                  <a:schemeClr val="tx1">
                    <a:lumMod val="85000"/>
                    <a:lumOff val="15000"/>
                  </a:schemeClr>
                </a:solidFill>
                <a:cs typeface="+mn-ea"/>
                <a:sym typeface="+mn-lt"/>
              </a:rPr>
              <a:t>20</a:t>
            </a:r>
            <a:r>
              <a:rPr lang="en-GB" altLang="en-US" dirty="0">
                <a:solidFill>
                  <a:schemeClr val="tx1">
                    <a:lumMod val="85000"/>
                    <a:lumOff val="15000"/>
                  </a:schemeClr>
                </a:solidFill>
                <a:cs typeface="+mn-ea"/>
                <a:sym typeface="+mn-lt"/>
              </a:rPr>
              <a:t>21</a:t>
            </a:r>
            <a:endParaRPr lang="en-GB" altLang="en-US" dirty="0">
              <a:solidFill>
                <a:schemeClr val="tx1">
                  <a:lumMod val="85000"/>
                  <a:lumOff val="15000"/>
                </a:schemeClr>
              </a:solidFill>
              <a:cs typeface="+mn-ea"/>
              <a:sym typeface="+mn-lt"/>
            </a:endParaRPr>
          </a:p>
        </p:txBody>
      </p:sp>
      <p:sp>
        <p:nvSpPr>
          <p:cNvPr id="6" name="椭圆 5"/>
          <p:cNvSpPr/>
          <p:nvPr>
            <p:custDataLst>
              <p:tags r:id="rId11"/>
            </p:custDataLst>
          </p:nvPr>
        </p:nvSpPr>
        <p:spPr>
          <a:xfrm>
            <a:off x="9808712" y="4851466"/>
            <a:ext cx="194096" cy="19409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cxnSp>
        <p:nvCxnSpPr>
          <p:cNvPr id="37" name="直接连接符 36"/>
          <p:cNvCxnSpPr>
            <a:endCxn id="12" idx="0"/>
          </p:cNvCxnSpPr>
          <p:nvPr>
            <p:custDataLst>
              <p:tags r:id="rId12"/>
            </p:custDataLst>
          </p:nvPr>
        </p:nvCxnSpPr>
        <p:spPr>
          <a:xfrm flipH="1">
            <a:off x="6424871" y="2042166"/>
            <a:ext cx="3175" cy="2809240"/>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39" name="图片 38"/>
          <p:cNvPicPr>
            <a:picLocks noChangeAspect="1"/>
          </p:cNvPicPr>
          <p:nvPr/>
        </p:nvPicPr>
        <p:blipFill>
          <a:blip r:embed="rId13"/>
          <a:stretch>
            <a:fillRect/>
          </a:stretch>
        </p:blipFill>
        <p:spPr>
          <a:xfrm>
            <a:off x="5521325" y="2287270"/>
            <a:ext cx="1787525" cy="2384425"/>
          </a:xfrm>
          <a:prstGeom prst="rect">
            <a:avLst/>
          </a:prstGeom>
        </p:spPr>
      </p:pic>
      <p:sp>
        <p:nvSpPr>
          <p:cNvPr id="40" name="文本框 39"/>
          <p:cNvSpPr txBox="1"/>
          <p:nvPr>
            <p:custDataLst>
              <p:tags r:id="rId14"/>
            </p:custDataLst>
          </p:nvPr>
        </p:nvSpPr>
        <p:spPr>
          <a:xfrm>
            <a:off x="8749665" y="1352550"/>
            <a:ext cx="2329815" cy="696595"/>
          </a:xfrm>
          <a:prstGeom prst="rect">
            <a:avLst/>
          </a:prstGeom>
          <a:noFill/>
          <a:ln>
            <a:solidFill>
              <a:schemeClr val="tx1"/>
            </a:solidFill>
          </a:ln>
        </p:spPr>
        <p:txBody>
          <a:bodyPr wrap="square" rtlCol="0">
            <a:noAutofit/>
          </a:bodyPr>
          <a:lstStyle/>
          <a:p>
            <a:pPr algn="ctr"/>
            <a:r>
              <a:rPr lang="en-US" altLang="zh-CN" b="1" dirty="0">
                <a:solidFill>
                  <a:schemeClr val="tx1">
                    <a:lumMod val="85000"/>
                    <a:lumOff val="15000"/>
                  </a:schemeClr>
                </a:solidFill>
                <a:cs typeface="+mn-ea"/>
                <a:sym typeface="+mn-lt"/>
              </a:rPr>
              <a:t>PandaX-</a:t>
            </a:r>
            <a:r>
              <a:rPr lang="en-GB" altLang="en-US" b="1" dirty="0">
                <a:solidFill>
                  <a:schemeClr val="tx1">
                    <a:lumMod val="85000"/>
                    <a:lumOff val="15000"/>
                  </a:schemeClr>
                </a:solidFill>
                <a:cs typeface="+mn-ea"/>
                <a:sym typeface="+mn-lt"/>
              </a:rPr>
              <a:t>20T</a:t>
            </a:r>
            <a:r>
              <a:rPr lang="zh-CN" altLang="en-US" b="1" dirty="0">
                <a:solidFill>
                  <a:schemeClr val="tx1">
                    <a:lumMod val="85000"/>
                    <a:lumOff val="15000"/>
                  </a:schemeClr>
                </a:solidFill>
                <a:cs typeface="+mn-ea"/>
                <a:sym typeface="+mn-lt"/>
              </a:rPr>
              <a:t>（</a:t>
            </a:r>
            <a:r>
              <a:rPr lang="en-GB" b="1" dirty="0">
                <a:solidFill>
                  <a:schemeClr val="tx1">
                    <a:lumMod val="85000"/>
                    <a:lumOff val="15000"/>
                  </a:schemeClr>
                </a:solidFill>
                <a:cs typeface="+mn-ea"/>
                <a:sym typeface="+mn-lt"/>
              </a:rPr>
              <a:t>20</a:t>
            </a:r>
            <a:r>
              <a:rPr lang="en-GB" altLang="en-US" b="1" dirty="0">
                <a:solidFill>
                  <a:schemeClr val="tx1">
                    <a:lumMod val="85000"/>
                    <a:lumOff val="15000"/>
                  </a:schemeClr>
                </a:solidFill>
                <a:cs typeface="+mn-ea"/>
                <a:sym typeface="+mn-lt"/>
              </a:rPr>
              <a:t>t</a:t>
            </a:r>
            <a:r>
              <a:rPr lang="zh-CN" altLang="en-US" b="1" dirty="0">
                <a:solidFill>
                  <a:schemeClr val="tx1">
                    <a:lumMod val="85000"/>
                    <a:lumOff val="15000"/>
                  </a:schemeClr>
                </a:solidFill>
                <a:cs typeface="+mn-ea"/>
                <a:sym typeface="+mn-lt"/>
              </a:rPr>
              <a:t>）</a:t>
            </a:r>
            <a:endParaRPr lang="zh-CN" altLang="en-US" b="1" dirty="0">
              <a:solidFill>
                <a:schemeClr val="tx1">
                  <a:lumMod val="85000"/>
                  <a:lumOff val="15000"/>
                </a:schemeClr>
              </a:solidFill>
              <a:cs typeface="+mn-ea"/>
              <a:sym typeface="+mn-lt"/>
            </a:endParaRPr>
          </a:p>
          <a:p>
            <a:pPr algn="ctr"/>
            <a:r>
              <a:rPr lang="en-US" altLang="zh-CN" dirty="0">
                <a:solidFill>
                  <a:schemeClr val="tx1">
                    <a:lumMod val="85000"/>
                    <a:lumOff val="15000"/>
                  </a:schemeClr>
                </a:solidFill>
                <a:cs typeface="+mn-ea"/>
                <a:sym typeface="+mn-lt"/>
              </a:rPr>
              <a:t>20</a:t>
            </a:r>
            <a:r>
              <a:rPr lang="en-GB" altLang="en-US" dirty="0">
                <a:solidFill>
                  <a:schemeClr val="tx1">
                    <a:lumMod val="85000"/>
                    <a:lumOff val="15000"/>
                  </a:schemeClr>
                </a:solidFill>
                <a:cs typeface="+mn-ea"/>
                <a:sym typeface="+mn-lt"/>
              </a:rPr>
              <a:t>26</a:t>
            </a:r>
            <a:endParaRPr lang="en-GB" altLang="en-US" dirty="0">
              <a:solidFill>
                <a:schemeClr val="tx1">
                  <a:lumMod val="85000"/>
                  <a:lumOff val="15000"/>
                </a:schemeClr>
              </a:solidFill>
              <a:cs typeface="+mn-ea"/>
              <a:sym typeface="+mn-lt"/>
            </a:endParaRPr>
          </a:p>
        </p:txBody>
      </p:sp>
      <p:cxnSp>
        <p:nvCxnSpPr>
          <p:cNvPr id="41" name="直接连接符 40"/>
          <p:cNvCxnSpPr/>
          <p:nvPr>
            <p:custDataLst>
              <p:tags r:id="rId15"/>
            </p:custDataLst>
          </p:nvPr>
        </p:nvCxnSpPr>
        <p:spPr>
          <a:xfrm flipH="1">
            <a:off x="9903437" y="2042057"/>
            <a:ext cx="3810" cy="2802255"/>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3" name="图片 42"/>
          <p:cNvPicPr>
            <a:picLocks noChangeAspect="1"/>
          </p:cNvPicPr>
          <p:nvPr/>
        </p:nvPicPr>
        <p:blipFill rotWithShape="1">
          <a:blip r:embed="rId16">
            <a:extLst>
              <a:ext uri="{28A0092B-C50C-407E-A947-70E740481C1C}">
                <a14:useLocalDpi xmlns:a14="http://schemas.microsoft.com/office/drawing/2010/main" val="0"/>
              </a:ext>
            </a:extLst>
          </a:blip>
          <a:srcRect r="-114" b="18290"/>
          <a:stretch>
            <a:fillRect/>
          </a:stretch>
        </p:blipFill>
        <p:spPr>
          <a:xfrm>
            <a:off x="7860665" y="2291715"/>
            <a:ext cx="2042795" cy="2317115"/>
          </a:xfrm>
          <a:prstGeom prst="rect">
            <a:avLst/>
          </a:prstGeom>
        </p:spPr>
      </p:pic>
      <p:pic>
        <p:nvPicPr>
          <p:cNvPr id="44" name="图片 43"/>
          <p:cNvPicPr>
            <a:picLocks noChangeAspect="1"/>
          </p:cNvPicPr>
          <p:nvPr/>
        </p:nvPicPr>
        <p:blipFill>
          <a:blip r:embed="rId17"/>
          <a:stretch>
            <a:fillRect/>
          </a:stretch>
        </p:blipFill>
        <p:spPr>
          <a:xfrm>
            <a:off x="9903460" y="2298065"/>
            <a:ext cx="1727200" cy="2305050"/>
          </a:xfrm>
          <a:prstGeom prst="rect">
            <a:avLst/>
          </a:prstGeom>
        </p:spPr>
      </p:pic>
      <p:sp>
        <p:nvSpPr>
          <p:cNvPr id="9" name="文本框 8"/>
          <p:cNvSpPr txBox="1"/>
          <p:nvPr/>
        </p:nvSpPr>
        <p:spPr>
          <a:xfrm>
            <a:off x="125730" y="4993640"/>
            <a:ext cx="1064895" cy="583565"/>
          </a:xfrm>
          <a:prstGeom prst="rect">
            <a:avLst/>
          </a:prstGeom>
          <a:noFill/>
        </p:spPr>
        <p:txBody>
          <a:bodyPr wrap="square" rtlCol="0">
            <a:spAutoFit/>
            <a:scene3d>
              <a:camera prst="orthographicFront"/>
              <a:lightRig rig="threePt" dir="t"/>
            </a:scene3d>
          </a:bodyPr>
          <a:p>
            <a:r>
              <a:rPr lang="en-GB" altLang="zh-CN" sz="3200" i="1">
                <a:ln w="22225">
                  <a:solidFill>
                    <a:schemeClr val="accent2"/>
                  </a:solidFill>
                  <a:prstDash val="solid"/>
                </a:ln>
                <a:solidFill>
                  <a:schemeClr val="accent2">
                    <a:lumMod val="40000"/>
                    <a:lumOff val="60000"/>
                  </a:schemeClr>
                </a:solidFill>
                <a:effectLst/>
              </a:rPr>
              <a:t>Kr</a:t>
            </a:r>
            <a:endParaRPr lang="en-GB" altLang="zh-CN" sz="3200" i="1">
              <a:ln w="22225">
                <a:solidFill>
                  <a:schemeClr val="accent2"/>
                </a:solidFill>
                <a:prstDash val="solid"/>
              </a:ln>
              <a:solidFill>
                <a:schemeClr val="accent2">
                  <a:lumMod val="40000"/>
                  <a:lumOff val="60000"/>
                </a:schemeClr>
              </a:solidFill>
              <a:effectLst/>
            </a:endParaRPr>
          </a:p>
        </p:txBody>
      </p:sp>
      <p:sp>
        <p:nvSpPr>
          <p:cNvPr id="11" name="文本框 10"/>
          <p:cNvSpPr txBox="1"/>
          <p:nvPr/>
        </p:nvSpPr>
        <p:spPr>
          <a:xfrm>
            <a:off x="1190625" y="5107305"/>
            <a:ext cx="1012825" cy="398780"/>
          </a:xfrm>
          <a:prstGeom prst="rect">
            <a:avLst/>
          </a:prstGeom>
          <a:noFill/>
        </p:spPr>
        <p:txBody>
          <a:bodyPr wrap="square" rtlCol="0">
            <a:spAutoFit/>
          </a:bodyPr>
          <a:p>
            <a:r>
              <a:rPr lang="en-GB" altLang="zh-CN" sz="2000" b="1">
                <a:solidFill>
                  <a:srgbClr val="FF0000"/>
                </a:solidFill>
              </a:rPr>
              <a:t>83ppt</a:t>
            </a:r>
            <a:endParaRPr lang="en-GB" altLang="zh-CN" sz="2000" b="1">
              <a:solidFill>
                <a:srgbClr val="FF0000"/>
              </a:solidFill>
            </a:endParaRPr>
          </a:p>
        </p:txBody>
      </p:sp>
      <p:sp>
        <p:nvSpPr>
          <p:cNvPr id="13" name="文本框 12"/>
          <p:cNvSpPr txBox="1"/>
          <p:nvPr/>
        </p:nvSpPr>
        <p:spPr>
          <a:xfrm>
            <a:off x="3542030" y="5114925"/>
            <a:ext cx="1012825" cy="398780"/>
          </a:xfrm>
          <a:prstGeom prst="rect">
            <a:avLst/>
          </a:prstGeom>
          <a:noFill/>
        </p:spPr>
        <p:txBody>
          <a:bodyPr wrap="square" rtlCol="0">
            <a:spAutoFit/>
          </a:bodyPr>
          <a:p>
            <a:r>
              <a:rPr lang="en-GB" altLang="zh-CN" sz="2000" b="1">
                <a:solidFill>
                  <a:srgbClr val="FF0000"/>
                </a:solidFill>
              </a:rPr>
              <a:t>6.6ppt</a:t>
            </a:r>
            <a:endParaRPr lang="en-GB" altLang="zh-CN" sz="2000" b="1">
              <a:solidFill>
                <a:srgbClr val="FF0000"/>
              </a:solidFill>
            </a:endParaRPr>
          </a:p>
        </p:txBody>
      </p:sp>
      <p:sp>
        <p:nvSpPr>
          <p:cNvPr id="15" name="文本框 14"/>
          <p:cNvSpPr txBox="1"/>
          <p:nvPr/>
        </p:nvSpPr>
        <p:spPr>
          <a:xfrm>
            <a:off x="5964555" y="5108575"/>
            <a:ext cx="1012825" cy="398780"/>
          </a:xfrm>
          <a:prstGeom prst="rect">
            <a:avLst/>
          </a:prstGeom>
          <a:noFill/>
        </p:spPr>
        <p:txBody>
          <a:bodyPr wrap="square" rtlCol="0">
            <a:spAutoFit/>
          </a:bodyPr>
          <a:p>
            <a:r>
              <a:rPr lang="en-GB" altLang="zh-CN" sz="2000" b="1">
                <a:solidFill>
                  <a:srgbClr val="FF0000"/>
                </a:solidFill>
              </a:rPr>
              <a:t>0.52ppt</a:t>
            </a:r>
            <a:endParaRPr lang="en-GB" altLang="zh-CN" sz="2000" b="1">
              <a:solidFill>
                <a:srgbClr val="FF0000"/>
              </a:solidFill>
            </a:endParaRPr>
          </a:p>
        </p:txBody>
      </p:sp>
      <p:sp>
        <p:nvSpPr>
          <p:cNvPr id="16" name="文本框 15"/>
          <p:cNvSpPr txBox="1"/>
          <p:nvPr/>
        </p:nvSpPr>
        <p:spPr>
          <a:xfrm>
            <a:off x="9326880" y="5160645"/>
            <a:ext cx="1882140" cy="398780"/>
          </a:xfrm>
          <a:prstGeom prst="rect">
            <a:avLst/>
          </a:prstGeom>
          <a:noFill/>
        </p:spPr>
        <p:txBody>
          <a:bodyPr wrap="square" rtlCol="0">
            <a:spAutoFit/>
          </a:bodyPr>
          <a:p>
            <a:r>
              <a:rPr lang="en-US" altLang="en-GB" sz="2000" b="1">
                <a:solidFill>
                  <a:srgbClr val="FF0000"/>
                </a:solidFill>
              </a:rPr>
              <a:t>target&lt;0.01</a:t>
            </a:r>
            <a:r>
              <a:rPr lang="en-GB" altLang="zh-CN" sz="2000" b="1">
                <a:solidFill>
                  <a:srgbClr val="FF0000"/>
                </a:solidFill>
              </a:rPr>
              <a:t>ppt</a:t>
            </a:r>
            <a:endParaRPr lang="en-GB" altLang="zh-CN" sz="2000" b="1">
              <a:solidFill>
                <a:srgbClr val="FF0000"/>
              </a:solidFill>
            </a:endParaRPr>
          </a:p>
        </p:txBody>
      </p:sp>
      <p:sp>
        <p:nvSpPr>
          <p:cNvPr id="18" name="文本框 17"/>
          <p:cNvSpPr txBox="1"/>
          <p:nvPr/>
        </p:nvSpPr>
        <p:spPr>
          <a:xfrm>
            <a:off x="125730" y="5761990"/>
            <a:ext cx="1064895" cy="583565"/>
          </a:xfrm>
          <a:prstGeom prst="rect">
            <a:avLst/>
          </a:prstGeom>
          <a:noFill/>
        </p:spPr>
        <p:txBody>
          <a:bodyPr wrap="square" rtlCol="0">
            <a:spAutoFit/>
            <a:scene3d>
              <a:camera prst="orthographicFront"/>
              <a:lightRig rig="threePt" dir="t"/>
            </a:scene3d>
          </a:bodyPr>
          <a:p>
            <a:r>
              <a:rPr lang="en-US" altLang="en-GB" sz="3200" i="1">
                <a:ln w="22225">
                  <a:solidFill>
                    <a:schemeClr val="accent2"/>
                  </a:solidFill>
                  <a:prstDash val="solid"/>
                </a:ln>
                <a:solidFill>
                  <a:schemeClr val="accent2">
                    <a:lumMod val="40000"/>
                    <a:lumOff val="60000"/>
                  </a:schemeClr>
                </a:solidFill>
                <a:effectLst/>
              </a:rPr>
              <a:t>R</a:t>
            </a:r>
            <a:r>
              <a:rPr lang="en-US" altLang="en-GB" sz="3200" i="1">
                <a:ln w="22225">
                  <a:solidFill>
                    <a:schemeClr val="accent2"/>
                  </a:solidFill>
                  <a:prstDash val="solid"/>
                </a:ln>
                <a:solidFill>
                  <a:schemeClr val="accent2">
                    <a:lumMod val="40000"/>
                    <a:lumOff val="60000"/>
                  </a:schemeClr>
                </a:solidFill>
                <a:effectLst/>
              </a:rPr>
              <a:t>n</a:t>
            </a:r>
            <a:endParaRPr lang="en-US" altLang="en-GB" sz="3200" i="1">
              <a:ln w="22225">
                <a:solidFill>
                  <a:schemeClr val="accent2"/>
                </a:solidFill>
                <a:prstDash val="solid"/>
              </a:ln>
              <a:solidFill>
                <a:schemeClr val="accent2">
                  <a:lumMod val="40000"/>
                  <a:lumOff val="60000"/>
                </a:schemeClr>
              </a:solidFill>
              <a:effectLst/>
            </a:endParaRPr>
          </a:p>
        </p:txBody>
      </p:sp>
      <p:sp>
        <p:nvSpPr>
          <p:cNvPr id="19" name="文本框 18"/>
          <p:cNvSpPr txBox="1"/>
          <p:nvPr/>
        </p:nvSpPr>
        <p:spPr>
          <a:xfrm>
            <a:off x="977265" y="5868670"/>
            <a:ext cx="1597660" cy="398780"/>
          </a:xfrm>
          <a:prstGeom prst="rect">
            <a:avLst/>
          </a:prstGeom>
          <a:noFill/>
        </p:spPr>
        <p:txBody>
          <a:bodyPr wrap="square" rtlCol="0">
            <a:spAutoFit/>
          </a:bodyPr>
          <a:p>
            <a:pPr algn="ctr"/>
            <a:r>
              <a:rPr lang="en-GB" altLang="en-US" sz="2000" b="1">
                <a:solidFill>
                  <a:srgbClr val="FF0000"/>
                </a:solidFill>
              </a:rPr>
              <a:t>12.5</a:t>
            </a:r>
            <a:r>
              <a:rPr lang="en-US" altLang="zh-CN" sz="2000" b="1">
                <a:solidFill>
                  <a:srgbClr val="FF0000"/>
                </a:solidFill>
              </a:rPr>
              <a:t>μB</a:t>
            </a:r>
            <a:r>
              <a:rPr lang="en-US" altLang="zh-CN" sz="2000" b="1">
                <a:solidFill>
                  <a:srgbClr val="FF0000"/>
                </a:solidFill>
              </a:rPr>
              <a:t>q/kg</a:t>
            </a:r>
            <a:endParaRPr lang="en-US" altLang="zh-CN" sz="2000" b="1">
              <a:solidFill>
                <a:srgbClr val="FF0000"/>
              </a:solidFill>
            </a:endParaRPr>
          </a:p>
        </p:txBody>
      </p:sp>
      <p:sp>
        <p:nvSpPr>
          <p:cNvPr id="21" name="文本框 20"/>
          <p:cNvSpPr txBox="1"/>
          <p:nvPr/>
        </p:nvSpPr>
        <p:spPr>
          <a:xfrm>
            <a:off x="3188335" y="5868670"/>
            <a:ext cx="1720215" cy="398780"/>
          </a:xfrm>
          <a:prstGeom prst="rect">
            <a:avLst/>
          </a:prstGeom>
          <a:noFill/>
        </p:spPr>
        <p:txBody>
          <a:bodyPr wrap="square" rtlCol="0">
            <a:spAutoFit/>
          </a:bodyPr>
          <a:p>
            <a:pPr algn="ctr"/>
            <a:r>
              <a:rPr lang="en-US" altLang="en-GB" sz="2000" b="1">
                <a:solidFill>
                  <a:srgbClr val="FF0000"/>
                </a:solidFill>
              </a:rPr>
              <a:t>7.7μB</a:t>
            </a:r>
            <a:r>
              <a:rPr lang="en-US" altLang="en-GB" sz="2000" b="1">
                <a:solidFill>
                  <a:srgbClr val="FF0000"/>
                </a:solidFill>
              </a:rPr>
              <a:t>q/kg</a:t>
            </a:r>
            <a:endParaRPr lang="en-US" altLang="en-GB" sz="2000" b="1">
              <a:solidFill>
                <a:srgbClr val="FF0000"/>
              </a:solidFill>
            </a:endParaRPr>
          </a:p>
        </p:txBody>
      </p:sp>
      <p:sp>
        <p:nvSpPr>
          <p:cNvPr id="22" name="文本框 21"/>
          <p:cNvSpPr txBox="1"/>
          <p:nvPr/>
        </p:nvSpPr>
        <p:spPr>
          <a:xfrm>
            <a:off x="5893435" y="5805170"/>
            <a:ext cx="1206500" cy="398780"/>
          </a:xfrm>
          <a:prstGeom prst="rect">
            <a:avLst/>
          </a:prstGeom>
          <a:noFill/>
        </p:spPr>
        <p:txBody>
          <a:bodyPr wrap="square" rtlCol="0">
            <a:spAutoFit/>
          </a:bodyPr>
          <a:p>
            <a:pPr algn="ctr"/>
            <a:r>
              <a:rPr lang="en-US" altLang="en-GB" sz="2000" b="1">
                <a:solidFill>
                  <a:srgbClr val="FF0000"/>
                </a:solidFill>
              </a:rPr>
              <a:t>3μB</a:t>
            </a:r>
            <a:r>
              <a:rPr lang="en-US" altLang="en-GB" sz="2000" b="1">
                <a:solidFill>
                  <a:srgbClr val="FF0000"/>
                </a:solidFill>
              </a:rPr>
              <a:t>q/kg</a:t>
            </a:r>
            <a:endParaRPr lang="en-US" altLang="en-GB" sz="2000" b="1">
              <a:solidFill>
                <a:srgbClr val="FF0000"/>
              </a:solidFill>
            </a:endParaRPr>
          </a:p>
        </p:txBody>
      </p:sp>
      <p:sp>
        <p:nvSpPr>
          <p:cNvPr id="23" name="文本框 22"/>
          <p:cNvSpPr txBox="1"/>
          <p:nvPr/>
        </p:nvSpPr>
        <p:spPr>
          <a:xfrm>
            <a:off x="9214485" y="5800090"/>
            <a:ext cx="2233295" cy="398780"/>
          </a:xfrm>
          <a:prstGeom prst="rect">
            <a:avLst/>
          </a:prstGeom>
          <a:noFill/>
        </p:spPr>
        <p:txBody>
          <a:bodyPr wrap="square" rtlCol="0">
            <a:spAutoFit/>
          </a:bodyPr>
          <a:p>
            <a:pPr algn="ctr"/>
            <a:r>
              <a:rPr lang="en-US" altLang="zh-CN" sz="2000" b="1">
                <a:solidFill>
                  <a:srgbClr val="FF0000"/>
                </a:solidFill>
              </a:rPr>
              <a:t>target&lt;0.5μBq/kg</a:t>
            </a:r>
            <a:endParaRPr lang="en-US" altLang="zh-CN" sz="2000" b="1">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4"/>
          <p:cNvSpPr txBox="1"/>
          <p:nvPr/>
        </p:nvSpPr>
        <p:spPr>
          <a:xfrm>
            <a:off x="997585" y="2576195"/>
            <a:ext cx="8807450" cy="714375"/>
          </a:xfrm>
          <a:prstGeom prst="rect">
            <a:avLst/>
          </a:prstGeom>
        </p:spPr>
        <p:txBody>
          <a:bodyPr vert="horz" lIns="91416" tIns="45708" rIns="91416" bIns="457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defTabSz="342900">
              <a:defRPr/>
            </a:pPr>
            <a:r>
              <a:rPr lang="en-US" altLang="zh-CN" sz="3600" b="1" dirty="0">
                <a:solidFill>
                  <a:schemeClr val="bg1"/>
                </a:solidFill>
                <a:latin typeface="+mn-lt"/>
                <a:ea typeface="+mn-ea"/>
                <a:cs typeface="+mn-ea"/>
                <a:sym typeface="+mn-lt"/>
              </a:rPr>
              <a:t>PandaX-20T</a:t>
            </a:r>
            <a:r>
              <a:rPr lang="zh-CN" altLang="en-US" sz="3600" b="1" dirty="0">
                <a:solidFill>
                  <a:schemeClr val="bg1"/>
                </a:solidFill>
                <a:latin typeface="+mn-lt"/>
                <a:ea typeface="+mn-ea"/>
                <a:cs typeface="+mn-ea"/>
                <a:sym typeface="+mn-lt"/>
              </a:rPr>
              <a:t>除氪低温精馏系统</a:t>
            </a:r>
            <a:endParaRPr lang="zh-CN" altLang="en-US" sz="3600" b="1" dirty="0">
              <a:solidFill>
                <a:schemeClr val="bg1"/>
              </a:solidFill>
              <a:latin typeface="+mn-lt"/>
              <a:ea typeface="+mn-ea"/>
              <a:cs typeface="+mn-ea"/>
              <a:sym typeface="+mn-lt"/>
            </a:endParaRPr>
          </a:p>
        </p:txBody>
      </p:sp>
      <p:sp>
        <p:nvSpPr>
          <p:cNvPr id="5" name="文本框 4"/>
          <p:cNvSpPr txBox="1"/>
          <p:nvPr/>
        </p:nvSpPr>
        <p:spPr>
          <a:xfrm>
            <a:off x="2611053" y="910489"/>
            <a:ext cx="1332297" cy="1323439"/>
          </a:xfrm>
          <a:prstGeom prst="rect">
            <a:avLst/>
          </a:prstGeom>
          <a:noFill/>
        </p:spPr>
        <p:txBody>
          <a:bodyPr wrap="square" rtlCol="0">
            <a:spAutoFit/>
          </a:bodyPr>
          <a:lstStyle/>
          <a:p>
            <a:pPr algn="r"/>
            <a:r>
              <a:rPr lang="en-US" altLang="zh-CN" sz="8000" b="1" dirty="0">
                <a:gradFill flip="none" rotWithShape="1">
                  <a:gsLst>
                    <a:gs pos="0">
                      <a:srgbClr val="004098"/>
                    </a:gs>
                    <a:gs pos="86000">
                      <a:srgbClr val="004098">
                        <a:alpha val="0"/>
                      </a:srgbClr>
                    </a:gs>
                    <a:gs pos="100000">
                      <a:srgbClr val="004098">
                        <a:alpha val="0"/>
                      </a:srgbClr>
                    </a:gs>
                  </a:gsLst>
                  <a:lin ang="5400000" scaled="1"/>
                  <a:tileRect/>
                </a:gradFill>
                <a:cs typeface="+mn-ea"/>
                <a:sym typeface="+mn-lt"/>
              </a:rPr>
              <a:t>02</a:t>
            </a:r>
            <a:endParaRPr lang="zh-CN" altLang="en-US" sz="8000" b="1" dirty="0">
              <a:gradFill flip="none" rotWithShape="1">
                <a:gsLst>
                  <a:gs pos="0">
                    <a:srgbClr val="004098"/>
                  </a:gs>
                  <a:gs pos="86000">
                    <a:srgbClr val="004098">
                      <a:alpha val="0"/>
                    </a:srgbClr>
                  </a:gs>
                  <a:gs pos="100000">
                    <a:srgbClr val="004098">
                      <a:alpha val="0"/>
                    </a:srgbClr>
                  </a:gs>
                </a:gsLst>
                <a:lin ang="5400000" scaled="1"/>
                <a:tileRect/>
              </a:gradFill>
              <a:cs typeface="+mn-ea"/>
              <a:sym typeface="+mn-lt"/>
            </a:endParaRPr>
          </a:p>
        </p:txBody>
      </p:sp>
      <p:pic>
        <p:nvPicPr>
          <p:cNvPr id="6" name="图片 5"/>
          <p:cNvPicPr>
            <a:picLocks noChangeAspect="1"/>
          </p:cNvPicPr>
          <p:nvPr/>
        </p:nvPicPr>
        <p:blipFill>
          <a:blip r:embed="rId1" cstate="email"/>
          <a:srcRect/>
          <a:stretch>
            <a:fillRect/>
          </a:stretch>
        </p:blipFill>
        <p:spPr>
          <a:xfrm>
            <a:off x="3717764" y="2206485"/>
            <a:ext cx="3865792" cy="1848680"/>
          </a:xfrm>
          <a:custGeom>
            <a:avLst/>
            <a:gdLst>
              <a:gd name="connsiteX0" fmla="*/ 2847909 w 3865792"/>
              <a:gd name="connsiteY0" fmla="*/ 0 h 1848680"/>
              <a:gd name="connsiteX1" fmla="*/ 3865792 w 3865792"/>
              <a:gd name="connsiteY1" fmla="*/ 924340 h 1848680"/>
              <a:gd name="connsiteX2" fmla="*/ 2847909 w 3865792"/>
              <a:gd name="connsiteY2" fmla="*/ 1848680 h 1848680"/>
              <a:gd name="connsiteX3" fmla="*/ 0 w 3865792"/>
              <a:gd name="connsiteY3" fmla="*/ 1848680 h 1848680"/>
              <a:gd name="connsiteX4" fmla="*/ 0 w 3865792"/>
              <a:gd name="connsiteY4" fmla="*/ 1 h 1848680"/>
              <a:gd name="connsiteX5" fmla="*/ 2847882 w 3865792"/>
              <a:gd name="connsiteY5" fmla="*/ 1 h 184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65792" h="1848680">
                <a:moveTo>
                  <a:pt x="2847909" y="0"/>
                </a:moveTo>
                <a:cubicBezTo>
                  <a:pt x="3410070" y="0"/>
                  <a:pt x="3865792" y="413842"/>
                  <a:pt x="3865792" y="924340"/>
                </a:cubicBezTo>
                <a:cubicBezTo>
                  <a:pt x="3865792" y="1434839"/>
                  <a:pt x="3410070" y="1848680"/>
                  <a:pt x="2847909" y="1848680"/>
                </a:cubicBezTo>
                <a:lnTo>
                  <a:pt x="0" y="1848680"/>
                </a:lnTo>
                <a:lnTo>
                  <a:pt x="0" y="1"/>
                </a:lnTo>
                <a:lnTo>
                  <a:pt x="2847882" y="1"/>
                </a:lnTo>
                <a:close/>
              </a:path>
            </a:pathLst>
          </a:cu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5458460" cy="436245"/>
          </a:xfrm>
        </p:spPr>
        <p:txBody>
          <a:bodyPr/>
          <a:lstStyle/>
          <a:p>
            <a:r>
              <a:rPr lang="zh-CN" altLang="en-US" dirty="0">
                <a:latin typeface="+mn-lt"/>
                <a:ea typeface="+mn-ea"/>
                <a:sym typeface="+mn-lt"/>
              </a:rPr>
              <a:t>目标及设计</a:t>
            </a:r>
            <a:r>
              <a:rPr lang="zh-CN" altLang="en-US" dirty="0">
                <a:latin typeface="+mn-lt"/>
                <a:ea typeface="+mn-ea"/>
                <a:sym typeface="+mn-lt"/>
              </a:rPr>
              <a:t>指标</a:t>
            </a:r>
            <a:endParaRPr lang="zh-CN" altLang="en-US" dirty="0">
              <a:latin typeface="+mn-lt"/>
              <a:ea typeface="+mn-ea"/>
              <a:sym typeface="+mn-lt"/>
            </a:endParaRPr>
          </a:p>
        </p:txBody>
      </p:sp>
      <p:sp>
        <p:nvSpPr>
          <p:cNvPr id="4" name="文本占位符 2"/>
          <p:cNvSpPr>
            <a:spLocks noGrp="1"/>
          </p:cNvSpPr>
          <p:nvPr>
            <p:ph type="body" sz="quarter" idx="12" hasCustomPrompt="1"/>
          </p:nvPr>
        </p:nvSpPr>
        <p:spPr>
          <a:xfrm>
            <a:off x="385445" y="840740"/>
            <a:ext cx="10640060" cy="2292985"/>
          </a:xfrm>
        </p:spPr>
        <p:txBody>
          <a:bodyPr vert="horz" lIns="91440" tIns="45720" rIns="91440" bIns="45720" rtlCol="0" anchor="ctr"/>
          <a:lstStyle>
            <a:lvl1pPr>
              <a:defRPr lang="zh-CN" altLang="en-US" sz="2000" b="1" dirty="0" smtClean="0">
                <a:solidFill>
                  <a:schemeClr val="tx1">
                    <a:lumMod val="75000"/>
                    <a:lumOff val="25000"/>
                  </a:schemeClr>
                </a:solidFill>
                <a:cs typeface="+mn-ea"/>
              </a:defRPr>
            </a:lvl1pPr>
          </a:lstStyle>
          <a:p>
            <a:pPr marR="0" lvl="0" fontAlgn="auto">
              <a:spcBef>
                <a:spcPct val="0"/>
              </a:spcBef>
              <a:spcAft>
                <a:spcPts val="0"/>
              </a:spcAft>
              <a:buClrTx/>
              <a:buSzTx/>
              <a:buFont typeface="Wingdings" panose="05000000000000000000" charset="0"/>
              <a:buChar char="u"/>
            </a:pPr>
            <a:r>
              <a:rPr lang="en-US" altLang="zh-CN" sz="1800" b="0">
                <a:solidFill>
                  <a:srgbClr val="000000"/>
                </a:solidFill>
                <a:cs typeface="微软雅黑" panose="020B0503020204020204" pitchFamily="34" charset="-122"/>
                <a:sym typeface="+mn-ea"/>
              </a:rPr>
              <a:t>PandaX-20T Kr </a:t>
            </a:r>
            <a:r>
              <a:rPr sz="1800" b="0">
                <a:solidFill>
                  <a:srgbClr val="000000"/>
                </a:solidFill>
                <a:cs typeface="微软雅黑" panose="020B0503020204020204" pitchFamily="34" charset="-122"/>
                <a:sym typeface="+mn-ea"/>
              </a:rPr>
              <a:t>浓度要求</a:t>
            </a:r>
            <a:r>
              <a:rPr lang="en-US" altLang="zh-CN" sz="1800" b="0">
                <a:solidFill>
                  <a:srgbClr val="000000"/>
                </a:solidFill>
                <a:cs typeface="微软雅黑" panose="020B0503020204020204" pitchFamily="34" charset="-122"/>
                <a:sym typeface="+mn-ea"/>
              </a:rPr>
              <a:t>: </a:t>
            </a:r>
            <a:r>
              <a:rPr lang="en-US" altLang="zh-CN" sz="1800" b="0">
                <a:solidFill>
                  <a:srgbClr val="FF0000"/>
                </a:solidFill>
                <a:cs typeface="微软雅黑" panose="020B0503020204020204" pitchFamily="34" charset="-122"/>
                <a:sym typeface="+mn-ea"/>
              </a:rPr>
              <a:t>2nBq/kg(10</a:t>
            </a:r>
            <a:r>
              <a:rPr lang="en-US" altLang="zh-CN" sz="1800" b="0" baseline="30000">
                <a:solidFill>
                  <a:srgbClr val="FF0000"/>
                </a:solidFill>
                <a:cs typeface="微软雅黑" panose="020B0503020204020204" pitchFamily="34" charset="-122"/>
                <a:sym typeface="+mn-ea"/>
              </a:rPr>
              <a:t>-14 </a:t>
            </a:r>
            <a:r>
              <a:rPr lang="en-US" altLang="zh-CN" sz="1800" b="0">
                <a:solidFill>
                  <a:srgbClr val="FF0000"/>
                </a:solidFill>
                <a:cs typeface="微软雅黑" panose="020B0503020204020204" pitchFamily="34" charset="-122"/>
                <a:sym typeface="+mn-ea"/>
              </a:rPr>
              <a:t>mol/mol) </a:t>
            </a:r>
            <a:endParaRPr sz="1800" b="0">
              <a:solidFill>
                <a:srgbClr val="000000"/>
              </a:solidFill>
              <a:cs typeface="微软雅黑" panose="020B0503020204020204" pitchFamily="34" charset="-122"/>
              <a:sym typeface="+mn-ea"/>
            </a:endParaRPr>
          </a:p>
          <a:p>
            <a:pPr marR="0" lvl="0" fontAlgn="auto">
              <a:spcBef>
                <a:spcPct val="0"/>
              </a:spcBef>
              <a:spcAft>
                <a:spcPts val="0"/>
              </a:spcAft>
              <a:buClrTx/>
              <a:buSzTx/>
              <a:buFont typeface="Wingdings" panose="05000000000000000000" charset="0"/>
              <a:buChar char="u"/>
            </a:pPr>
            <a:endParaRPr lang="en-US" altLang="zh-CN" sz="1800" b="0">
              <a:solidFill>
                <a:srgbClr val="000000"/>
              </a:solidFill>
              <a:cs typeface="微软雅黑" panose="020B0503020204020204" pitchFamily="34" charset="-122"/>
              <a:sym typeface="+mn-ea"/>
            </a:endParaRPr>
          </a:p>
          <a:p>
            <a:pPr marR="0" lvl="0" fontAlgn="auto">
              <a:spcBef>
                <a:spcPct val="0"/>
              </a:spcBef>
              <a:spcAft>
                <a:spcPts val="0"/>
              </a:spcAft>
              <a:buClrTx/>
              <a:buSzTx/>
              <a:buFont typeface="Wingdings" panose="05000000000000000000" charset="0"/>
              <a:buChar char="u"/>
            </a:pPr>
            <a:r>
              <a:rPr lang="zh-CN" altLang="en-US" sz="1800" b="0" dirty="0">
                <a:solidFill>
                  <a:schemeClr val="tx1"/>
                </a:solidFill>
                <a:cs typeface="微软雅黑" panose="020B0503020204020204" pitchFamily="34" charset="-122"/>
                <a:sym typeface="+mn-lt"/>
              </a:rPr>
              <a:t>目标</a:t>
            </a:r>
            <a:r>
              <a:rPr lang="zh-CN" altLang="en-US" sz="1800" b="0" dirty="0">
                <a:cs typeface="微软雅黑" panose="020B0503020204020204" pitchFamily="34" charset="-122"/>
                <a:sym typeface="+mn-lt"/>
              </a:rPr>
              <a:t>将原料氙里的氪从</a:t>
            </a:r>
            <a:r>
              <a:rPr lang="en-US" altLang="zh-CN" sz="1800" b="0" dirty="0">
                <a:cs typeface="微软雅黑" panose="020B0503020204020204" pitchFamily="34" charset="-122"/>
                <a:sym typeface="+mn-lt"/>
              </a:rPr>
              <a:t>1ppm</a:t>
            </a:r>
            <a:r>
              <a:rPr sz="1800" b="0" dirty="0">
                <a:cs typeface="微软雅黑" panose="020B0503020204020204" pitchFamily="34" charset="-122"/>
                <a:sym typeface="+mn-lt"/>
              </a:rPr>
              <a:t>降低到</a:t>
            </a:r>
            <a:r>
              <a:rPr lang="en-US" altLang="zh-CN" sz="1800" b="0" dirty="0">
                <a:cs typeface="微软雅黑" panose="020B0503020204020204" pitchFamily="34" charset="-122"/>
                <a:sym typeface="+mn-lt"/>
              </a:rPr>
              <a:t>0.01ppt</a:t>
            </a:r>
            <a:r>
              <a:rPr sz="1800" b="0" dirty="0">
                <a:cs typeface="微软雅黑" panose="020B0503020204020204" pitchFamily="34" charset="-122"/>
                <a:sym typeface="+mn-lt"/>
              </a:rPr>
              <a:t>，</a:t>
            </a:r>
            <a:r>
              <a:rPr sz="1800" b="0" dirty="0">
                <a:solidFill>
                  <a:srgbClr val="FF0000"/>
                </a:solidFill>
                <a:cs typeface="微软雅黑" panose="020B0503020204020204" pitchFamily="34" charset="-122"/>
                <a:sym typeface="+mn-lt"/>
              </a:rPr>
              <a:t>降低</a:t>
            </a:r>
            <a:r>
              <a:rPr lang="en-US" altLang="zh-CN" sz="1800" b="0" dirty="0">
                <a:solidFill>
                  <a:srgbClr val="FF0000"/>
                </a:solidFill>
                <a:cs typeface="微软雅黑" panose="020B0503020204020204" pitchFamily="34" charset="-122"/>
                <a:sym typeface="+mn-lt"/>
              </a:rPr>
              <a:t>10</a:t>
            </a:r>
            <a:r>
              <a:rPr lang="en-US" altLang="zh-CN" sz="1800" b="0" baseline="30000" dirty="0">
                <a:solidFill>
                  <a:srgbClr val="FF0000"/>
                </a:solidFill>
                <a:cs typeface="微软雅黑" panose="020B0503020204020204" pitchFamily="34" charset="-122"/>
                <a:sym typeface="+mn-lt"/>
              </a:rPr>
              <a:t>8</a:t>
            </a:r>
            <a:r>
              <a:rPr sz="1800" b="0" dirty="0">
                <a:solidFill>
                  <a:srgbClr val="FF0000"/>
                </a:solidFill>
                <a:cs typeface="微软雅黑" panose="020B0503020204020204" pitchFamily="34" charset="-122"/>
                <a:sym typeface="+mn-lt"/>
              </a:rPr>
              <a:t>倍</a:t>
            </a:r>
            <a:endParaRPr sz="1800" b="0" dirty="0">
              <a:cs typeface="微软雅黑" panose="020B0503020204020204" pitchFamily="34" charset="-122"/>
              <a:sym typeface="+mn-lt"/>
            </a:endParaRPr>
          </a:p>
          <a:p>
            <a:pPr marR="0" lvl="0" fontAlgn="auto">
              <a:spcBef>
                <a:spcPct val="0"/>
              </a:spcBef>
              <a:spcAft>
                <a:spcPts val="0"/>
              </a:spcAft>
              <a:buClrTx/>
              <a:buSzTx/>
              <a:buFont typeface="Wingdings" panose="05000000000000000000" charset="0"/>
              <a:buChar char="u"/>
            </a:pPr>
            <a:endParaRPr sz="1800" b="0" dirty="0">
              <a:cs typeface="微软雅黑" panose="020B0503020204020204" pitchFamily="34" charset="-122"/>
              <a:sym typeface="+mn-lt"/>
            </a:endParaRPr>
          </a:p>
          <a:p>
            <a:pPr marR="0" lvl="0" fontAlgn="auto">
              <a:spcBef>
                <a:spcPct val="0"/>
              </a:spcBef>
              <a:spcAft>
                <a:spcPts val="0"/>
              </a:spcAft>
              <a:buClrTx/>
              <a:buSzTx/>
              <a:buFont typeface="Wingdings" panose="05000000000000000000" charset="0"/>
              <a:buChar char="u"/>
            </a:pPr>
            <a:r>
              <a:rPr sz="1800" b="0" dirty="0">
                <a:cs typeface="微软雅黑" panose="020B0503020204020204" pitchFamily="34" charset="-122"/>
                <a:sym typeface="+mn-lt"/>
              </a:rPr>
              <a:t>提纯流量达到</a:t>
            </a:r>
            <a:r>
              <a:rPr lang="en-US" altLang="zh-CN" sz="1800" b="0" dirty="0">
                <a:solidFill>
                  <a:schemeClr val="tx1"/>
                </a:solidFill>
                <a:cs typeface="微软雅黑" panose="020B0503020204020204" pitchFamily="34" charset="-122"/>
                <a:sym typeface="+mn-lt"/>
              </a:rPr>
              <a:t>30kg/h</a:t>
            </a:r>
            <a:r>
              <a:rPr sz="1800" b="0" dirty="0">
                <a:cs typeface="微软雅黑" panose="020B0503020204020204" pitchFamily="34" charset="-122"/>
                <a:sym typeface="+mn-lt"/>
              </a:rPr>
              <a:t>（</a:t>
            </a:r>
            <a:r>
              <a:rPr lang="en-US" altLang="zh-CN" sz="1800" b="0" dirty="0">
                <a:solidFill>
                  <a:srgbClr val="FF0000"/>
                </a:solidFill>
                <a:cs typeface="微软雅黑" panose="020B0503020204020204" pitchFamily="34" charset="-122"/>
                <a:sym typeface="+mn-lt"/>
              </a:rPr>
              <a:t>offline</a:t>
            </a:r>
            <a:r>
              <a:rPr lang="zh-CN" altLang="en-US" sz="1800" b="0" dirty="0">
                <a:solidFill>
                  <a:srgbClr val="FF0000"/>
                </a:solidFill>
                <a:cs typeface="微软雅黑" panose="020B0503020204020204" pitchFamily="34" charset="-122"/>
                <a:sym typeface="+mn-lt"/>
              </a:rPr>
              <a:t>提纯20</a:t>
            </a:r>
            <a:r>
              <a:rPr lang="en-US" altLang="zh-CN" sz="1800" b="0" dirty="0">
                <a:solidFill>
                  <a:srgbClr val="FF0000"/>
                </a:solidFill>
                <a:cs typeface="微软雅黑" panose="020B0503020204020204" pitchFamily="34" charset="-122"/>
                <a:sym typeface="+mn-lt"/>
              </a:rPr>
              <a:t>T</a:t>
            </a:r>
            <a:r>
              <a:rPr lang="zh-CN" altLang="en-US" sz="1800" b="0" dirty="0">
                <a:solidFill>
                  <a:srgbClr val="FF0000"/>
                </a:solidFill>
                <a:cs typeface="微软雅黑" panose="020B0503020204020204" pitchFamily="34" charset="-122"/>
                <a:sym typeface="+mn-lt"/>
              </a:rPr>
              <a:t>氙气所需时间：30天</a:t>
            </a:r>
            <a:r>
              <a:rPr lang="zh-CN" altLang="en-US" sz="1800" b="0" dirty="0">
                <a:cs typeface="微软雅黑" panose="020B0503020204020204" pitchFamily="34" charset="-122"/>
                <a:sym typeface="+mn-lt"/>
              </a:rPr>
              <a:t>）</a:t>
            </a:r>
            <a:endParaRPr lang="zh-CN" altLang="en-US" sz="1800" b="0" dirty="0">
              <a:cs typeface="微软雅黑" panose="020B0503020204020204" pitchFamily="34" charset="-122"/>
              <a:sym typeface="+mn-lt"/>
            </a:endParaRPr>
          </a:p>
        </p:txBody>
      </p:sp>
      <p:pic>
        <p:nvPicPr>
          <p:cNvPr id="8" name="图片 7"/>
          <p:cNvPicPr>
            <a:picLocks noChangeAspect="1"/>
          </p:cNvPicPr>
          <p:nvPr/>
        </p:nvPicPr>
        <p:blipFill rotWithShape="1">
          <a:blip r:embed="rId1">
            <a:extLst>
              <a:ext uri="{28A0092B-C50C-407E-A947-70E740481C1C}">
                <a14:useLocalDpi xmlns:a14="http://schemas.microsoft.com/office/drawing/2010/main" val="0"/>
              </a:ext>
            </a:extLst>
          </a:blip>
          <a:srcRect r="-114" b="18290"/>
          <a:stretch>
            <a:fillRect/>
          </a:stretch>
        </p:blipFill>
        <p:spPr>
          <a:xfrm>
            <a:off x="6454775" y="2830195"/>
            <a:ext cx="3470275" cy="3937635"/>
          </a:xfrm>
          <a:prstGeom prst="rect">
            <a:avLst/>
          </a:prstGeom>
        </p:spPr>
      </p:pic>
      <p:graphicFrame>
        <p:nvGraphicFramePr>
          <p:cNvPr id="6" name="表格 5"/>
          <p:cNvGraphicFramePr>
            <a:graphicFrameLocks noGrp="1"/>
          </p:cNvGraphicFramePr>
          <p:nvPr>
            <p:custDataLst>
              <p:tags r:id="rId2"/>
            </p:custDataLst>
          </p:nvPr>
        </p:nvGraphicFramePr>
        <p:xfrm>
          <a:off x="831850" y="2830195"/>
          <a:ext cx="4905375" cy="3937635"/>
        </p:xfrm>
        <a:graphic>
          <a:graphicData uri="http://schemas.openxmlformats.org/drawingml/2006/table">
            <a:tbl>
              <a:tblPr firstRow="1" firstCol="1" bandRow="1">
                <a:tableStyleId>{5C22544A-7EE6-4342-B048-85BDC9FD1C3A}</a:tableStyleId>
              </a:tblPr>
              <a:tblGrid>
                <a:gridCol w="2975610"/>
                <a:gridCol w="1929765"/>
              </a:tblGrid>
              <a:tr h="302895">
                <a:tc>
                  <a:txBody>
                    <a:bodyPr/>
                    <a:lstStyle/>
                    <a:p>
                      <a:pPr algn="ctr"/>
                      <a:r>
                        <a:rPr lang="zh-CN" sz="1600" kern="100" dirty="0">
                          <a:effectLst/>
                        </a:rPr>
                        <a:t>参数</a:t>
                      </a:r>
                      <a:endParaRPr lang="zh-CN" sz="1600"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c>
                  <a:txBody>
                    <a:bodyPr/>
                    <a:lstStyle/>
                    <a:p>
                      <a:pPr algn="ctr"/>
                      <a:r>
                        <a:rPr lang="zh-CN" sz="1600" kern="100" dirty="0">
                          <a:effectLst/>
                        </a:rPr>
                        <a:t>数值</a:t>
                      </a:r>
                      <a:endParaRPr lang="zh-CN" sz="1600"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r>
              <a:tr h="302895">
                <a:tc>
                  <a:txBody>
                    <a:bodyPr/>
                    <a:lstStyle/>
                    <a:p>
                      <a:pPr algn="ctr"/>
                      <a:r>
                        <a:rPr lang="zh-CN" sz="1600" kern="100" dirty="0">
                          <a:effectLst/>
                        </a:rPr>
                        <a:t>原料氙纯度</a:t>
                      </a:r>
                      <a:endParaRPr lang="zh-CN" sz="1600"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c>
                  <a:txBody>
                    <a:bodyPr/>
                    <a:lstStyle/>
                    <a:p>
                      <a:pPr algn="ctr"/>
                      <a:r>
                        <a:rPr lang="en-US" sz="1600" b="1" kern="100" dirty="0">
                          <a:effectLst/>
                        </a:rPr>
                        <a:t>1ppm</a:t>
                      </a:r>
                      <a:endParaRPr lang="zh-CN" sz="1600" b="1"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r>
              <a:tr h="302895">
                <a:tc>
                  <a:txBody>
                    <a:bodyPr/>
                    <a:lstStyle/>
                    <a:p>
                      <a:pPr algn="ctr"/>
                      <a:r>
                        <a:rPr lang="zh-CN" sz="1600" kern="100" dirty="0">
                          <a:effectLst/>
                        </a:rPr>
                        <a:t>产品氙纯度</a:t>
                      </a:r>
                      <a:endParaRPr lang="zh-CN" sz="1600"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c>
                  <a:txBody>
                    <a:bodyPr/>
                    <a:lstStyle/>
                    <a:p>
                      <a:pPr algn="ctr"/>
                      <a:r>
                        <a:rPr lang="en-US" sz="1600" b="1" kern="100" dirty="0">
                          <a:effectLst/>
                        </a:rPr>
                        <a:t>0.01ppt</a:t>
                      </a:r>
                      <a:endParaRPr lang="zh-CN" sz="1600" b="1"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r>
              <a:tr h="302895">
                <a:tc>
                  <a:txBody>
                    <a:bodyPr/>
                    <a:lstStyle/>
                    <a:p>
                      <a:pPr algn="ctr"/>
                      <a:r>
                        <a:rPr lang="zh-CN" sz="1600" kern="100">
                          <a:effectLst/>
                        </a:rPr>
                        <a:t>精馏提纯速率</a:t>
                      </a:r>
                      <a:endParaRPr lang="zh-CN" sz="1600" kern="10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c>
                  <a:txBody>
                    <a:bodyPr/>
                    <a:lstStyle/>
                    <a:p>
                      <a:pPr algn="ctr"/>
                      <a:r>
                        <a:rPr lang="en-US" sz="1600" b="1" kern="100" dirty="0">
                          <a:effectLst/>
                        </a:rPr>
                        <a:t>30kg/h</a:t>
                      </a:r>
                      <a:endParaRPr lang="zh-CN" sz="1600" b="1"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r>
              <a:tr h="302895">
                <a:tc>
                  <a:txBody>
                    <a:bodyPr/>
                    <a:lstStyle/>
                    <a:p>
                      <a:pPr algn="ctr"/>
                      <a:r>
                        <a:rPr lang="zh-CN" sz="1600" kern="100" dirty="0">
                          <a:effectLst/>
                        </a:rPr>
                        <a:t>回收率</a:t>
                      </a:r>
                      <a:endParaRPr lang="zh-CN" sz="1600"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c>
                  <a:txBody>
                    <a:bodyPr/>
                    <a:lstStyle/>
                    <a:p>
                      <a:pPr algn="ctr"/>
                      <a:r>
                        <a:rPr lang="en-US" sz="1600" b="1" kern="100" dirty="0">
                          <a:effectLst/>
                        </a:rPr>
                        <a:t>0.99</a:t>
                      </a:r>
                      <a:endParaRPr lang="zh-CN" sz="1600" b="1"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r>
              <a:tr h="302895">
                <a:tc>
                  <a:txBody>
                    <a:bodyPr/>
                    <a:lstStyle/>
                    <a:p>
                      <a:pPr algn="ctr"/>
                      <a:r>
                        <a:rPr lang="zh-CN" sz="1600" kern="100" dirty="0">
                          <a:effectLst/>
                        </a:rPr>
                        <a:t>内塔高度</a:t>
                      </a:r>
                      <a:endParaRPr lang="zh-CN" sz="1600"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c>
                  <a:txBody>
                    <a:bodyPr/>
                    <a:lstStyle/>
                    <a:p>
                      <a:pPr algn="ctr"/>
                      <a:r>
                        <a:rPr lang="en-US" sz="1600" b="1" kern="100" dirty="0">
                          <a:solidFill>
                            <a:schemeClr val="tx1"/>
                          </a:solidFill>
                          <a:effectLst/>
                        </a:rPr>
                        <a:t>8m</a:t>
                      </a:r>
                      <a:r>
                        <a:rPr lang="zh-CN" altLang="en-US" sz="1600" b="1" kern="100" dirty="0">
                          <a:solidFill>
                            <a:schemeClr val="tx1"/>
                          </a:solidFill>
                          <a:effectLst/>
                        </a:rPr>
                        <a:t>（填料塔高</a:t>
                      </a:r>
                      <a:r>
                        <a:rPr lang="en-US" altLang="zh-CN" sz="1600" b="1" kern="100" dirty="0">
                          <a:solidFill>
                            <a:schemeClr val="tx1"/>
                          </a:solidFill>
                          <a:effectLst/>
                        </a:rPr>
                        <a:t>6.5m</a:t>
                      </a:r>
                      <a:r>
                        <a:rPr lang="zh-CN" altLang="en-US" sz="1600" b="1" kern="100" dirty="0">
                          <a:solidFill>
                            <a:schemeClr val="tx1"/>
                          </a:solidFill>
                          <a:effectLst/>
                        </a:rPr>
                        <a:t>）</a:t>
                      </a:r>
                      <a:endParaRPr lang="zh-CN" sz="1600" b="1" kern="100" dirty="0">
                        <a:solidFill>
                          <a:schemeClr val="tx1"/>
                        </a:solidFill>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r>
              <a:tr h="302895">
                <a:tc>
                  <a:txBody>
                    <a:bodyPr/>
                    <a:lstStyle/>
                    <a:p>
                      <a:pPr algn="ctr"/>
                      <a:r>
                        <a:rPr lang="zh-CN" sz="1600" kern="100">
                          <a:effectLst/>
                        </a:rPr>
                        <a:t>内塔塔径</a:t>
                      </a:r>
                      <a:endParaRPr lang="zh-CN" sz="1600" kern="10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c>
                  <a:txBody>
                    <a:bodyPr/>
                    <a:lstStyle/>
                    <a:p>
                      <a:pPr algn="ctr"/>
                      <a:r>
                        <a:rPr lang="en-US" sz="1600" b="1" kern="100" dirty="0">
                          <a:effectLst/>
                        </a:rPr>
                        <a:t>211mm</a:t>
                      </a:r>
                      <a:endParaRPr lang="zh-CN" sz="1600" b="1"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r>
              <a:tr h="302895">
                <a:tc>
                  <a:txBody>
                    <a:bodyPr/>
                    <a:lstStyle/>
                    <a:p>
                      <a:pPr algn="ctr"/>
                      <a:r>
                        <a:rPr lang="zh-CN" sz="1600" kern="100">
                          <a:effectLst/>
                        </a:rPr>
                        <a:t>系统漏热</a:t>
                      </a:r>
                      <a:endParaRPr lang="zh-CN" sz="1600" kern="10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c>
                  <a:txBody>
                    <a:bodyPr/>
                    <a:lstStyle/>
                    <a:p>
                      <a:pPr algn="ctr"/>
                      <a:r>
                        <a:rPr lang="en-US" sz="1600" b="1" kern="100" dirty="0">
                          <a:effectLst/>
                        </a:rPr>
                        <a:t>&lt;=15W/m2</a:t>
                      </a:r>
                      <a:endParaRPr lang="zh-CN" sz="1600" b="1"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r>
              <a:tr h="302895">
                <a:tc>
                  <a:txBody>
                    <a:bodyPr/>
                    <a:lstStyle/>
                    <a:p>
                      <a:pPr algn="ctr"/>
                      <a:r>
                        <a:rPr lang="zh-CN" sz="1600" kern="100">
                          <a:effectLst/>
                        </a:rPr>
                        <a:t>再沸器加热能力</a:t>
                      </a:r>
                      <a:endParaRPr lang="zh-CN" sz="1600" kern="10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c>
                  <a:txBody>
                    <a:bodyPr/>
                    <a:lstStyle/>
                    <a:p>
                      <a:pPr algn="ctr"/>
                      <a:r>
                        <a:rPr lang="en-US" sz="1600" b="1" kern="100" dirty="0">
                          <a:effectLst/>
                        </a:rPr>
                        <a:t>707W</a:t>
                      </a:r>
                      <a:r>
                        <a:rPr lang="en-US" altLang="zh-CN" sz="1600" b="1" kern="100" dirty="0">
                          <a:effectLst/>
                        </a:rPr>
                        <a:t>,</a:t>
                      </a:r>
                      <a:r>
                        <a:rPr lang="zh-CN" altLang="en-US" sz="1600" b="1" kern="100" dirty="0">
                          <a:effectLst/>
                        </a:rPr>
                        <a:t> </a:t>
                      </a:r>
                      <a:r>
                        <a:rPr lang="en-US" altLang="zh-CN" sz="1600" b="1" kern="100" dirty="0">
                          <a:effectLst/>
                        </a:rPr>
                        <a:t>Max~1.4kW</a:t>
                      </a:r>
                      <a:endParaRPr lang="zh-CN" sz="1600" b="1"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r>
              <a:tr h="302895">
                <a:tc>
                  <a:txBody>
                    <a:bodyPr/>
                    <a:lstStyle/>
                    <a:p>
                      <a:pPr algn="ctr"/>
                      <a:r>
                        <a:rPr lang="zh-CN" sz="1600" kern="100">
                          <a:effectLst/>
                        </a:rPr>
                        <a:t>冷凝器制冷能力</a:t>
                      </a:r>
                      <a:endParaRPr lang="zh-CN" sz="1600" kern="10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c>
                  <a:txBody>
                    <a:bodyPr/>
                    <a:lstStyle/>
                    <a:p>
                      <a:pPr algn="ctr"/>
                      <a:r>
                        <a:rPr lang="en-US" sz="1600" b="1" kern="100" dirty="0">
                          <a:effectLst/>
                        </a:rPr>
                        <a:t>~1.4KW</a:t>
                      </a:r>
                      <a:endParaRPr lang="zh-CN" sz="1600" b="1"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r>
              <a:tr h="302895">
                <a:tc>
                  <a:txBody>
                    <a:bodyPr/>
                    <a:lstStyle/>
                    <a:p>
                      <a:pPr algn="ctr"/>
                      <a:r>
                        <a:rPr lang="zh-CN" sz="1600" kern="100">
                          <a:effectLst/>
                        </a:rPr>
                        <a:t>系统压力</a:t>
                      </a:r>
                      <a:endParaRPr lang="zh-CN" sz="1600" kern="10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c>
                  <a:txBody>
                    <a:bodyPr/>
                    <a:lstStyle/>
                    <a:p>
                      <a:pPr algn="ctr"/>
                      <a:r>
                        <a:rPr lang="en-US" sz="1600" b="1" kern="100" dirty="0">
                          <a:effectLst/>
                        </a:rPr>
                        <a:t>max 1MPa</a:t>
                      </a:r>
                      <a:endParaRPr lang="zh-CN" sz="1600" b="1"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r>
              <a:tr h="302895">
                <a:tc>
                  <a:txBody>
                    <a:bodyPr/>
                    <a:lstStyle/>
                    <a:p>
                      <a:pPr algn="ctr"/>
                      <a:r>
                        <a:rPr lang="zh-CN" sz="1600" kern="100">
                          <a:effectLst/>
                        </a:rPr>
                        <a:t>外真空度</a:t>
                      </a:r>
                      <a:endParaRPr lang="zh-CN" sz="1600" kern="10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c>
                  <a:txBody>
                    <a:bodyPr/>
                    <a:lstStyle/>
                    <a:p>
                      <a:pPr algn="ctr"/>
                      <a:r>
                        <a:rPr lang="en-US" sz="1600" b="1" kern="100" dirty="0">
                          <a:effectLst/>
                        </a:rPr>
                        <a:t>&lt;3.0E-4Pa</a:t>
                      </a:r>
                      <a:endParaRPr lang="zh-CN" sz="1600" b="1"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r>
              <a:tr h="302895">
                <a:tc>
                  <a:txBody>
                    <a:bodyPr/>
                    <a:lstStyle/>
                    <a:p>
                      <a:pPr algn="ctr"/>
                      <a:r>
                        <a:rPr lang="zh-CN" sz="1600" kern="100">
                          <a:effectLst/>
                        </a:rPr>
                        <a:t>液氙温度波动</a:t>
                      </a:r>
                      <a:endParaRPr lang="zh-CN" sz="1600" kern="10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c>
                  <a:txBody>
                    <a:bodyPr/>
                    <a:lstStyle/>
                    <a:p>
                      <a:pPr algn="ctr"/>
                      <a:r>
                        <a:rPr lang="en-US" sz="1600" b="1" kern="100" dirty="0">
                          <a:effectLst/>
                        </a:rPr>
                        <a:t>&lt;0.1K</a:t>
                      </a:r>
                      <a:endParaRPr lang="zh-CN" sz="1600" b="1" kern="100" dirty="0">
                        <a:effectLst/>
                        <a:latin typeface="Calibri" panose="020F0502020204030204" charset="0"/>
                        <a:ea typeface="宋体" panose="02010600030101010101" pitchFamily="2" charset="-122"/>
                        <a:cs typeface="Times New Roman" panose="02020603050405020304" pitchFamily="18" charset="0"/>
                      </a:endParaRPr>
                    </a:p>
                  </a:txBody>
                  <a:tcPr marL="68580" marR="68580" marT="0" marB="0"/>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6296025" cy="436245"/>
          </a:xfrm>
        </p:spPr>
        <p:txBody>
          <a:bodyPr/>
          <a:lstStyle/>
          <a:p>
            <a:r>
              <a:rPr>
                <a:latin typeface="+mn-lt"/>
                <a:ea typeface="+mn-ea"/>
                <a:sym typeface="+mn-ea"/>
              </a:rPr>
              <a:t>PandaX-20T除氪低温精馏系统</a:t>
            </a:r>
            <a:r>
              <a:rPr lang="zh-CN" altLang="en-US" dirty="0">
                <a:latin typeface="+mn-lt"/>
                <a:ea typeface="+mn-ea"/>
                <a:sym typeface="+mn-lt"/>
              </a:rPr>
              <a:t>研发进展</a:t>
            </a:r>
            <a:endParaRPr lang="zh-CN" altLang="en-US" dirty="0">
              <a:latin typeface="+mn-lt"/>
              <a:ea typeface="+mn-ea"/>
              <a:sym typeface="+mn-lt"/>
            </a:endParaRPr>
          </a:p>
        </p:txBody>
      </p:sp>
      <p:pic>
        <p:nvPicPr>
          <p:cNvPr id="24" name="图片 23"/>
          <p:cNvPicPr>
            <a:picLocks noChangeAspect="1"/>
          </p:cNvPicPr>
          <p:nvPr/>
        </p:nvPicPr>
        <p:blipFill rotWithShape="1">
          <a:blip r:embed="rId1" cstate="print">
            <a:extLst>
              <a:ext uri="{28A0092B-C50C-407E-A947-70E740481C1C}">
                <a14:useLocalDpi xmlns:a14="http://schemas.microsoft.com/office/drawing/2010/main" val="0"/>
              </a:ext>
            </a:extLst>
          </a:blip>
          <a:srcRect t="13570" r="1409"/>
          <a:stretch>
            <a:fillRect/>
          </a:stretch>
        </p:blipFill>
        <p:spPr>
          <a:xfrm>
            <a:off x="381000" y="3080385"/>
            <a:ext cx="4784725" cy="3210560"/>
          </a:xfrm>
          <a:prstGeom prst="rect">
            <a:avLst/>
          </a:prstGeom>
        </p:spPr>
      </p:pic>
      <p:pic>
        <p:nvPicPr>
          <p:cNvPr id="7" name="图片 6"/>
          <p:cNvPicPr>
            <a:picLocks noChangeAspect="1"/>
          </p:cNvPicPr>
          <p:nvPr/>
        </p:nvPicPr>
        <p:blipFill>
          <a:blip r:embed="rId2"/>
          <a:stretch>
            <a:fillRect/>
          </a:stretch>
        </p:blipFill>
        <p:spPr>
          <a:xfrm>
            <a:off x="5396230" y="3079750"/>
            <a:ext cx="6534785" cy="3211195"/>
          </a:xfrm>
          <a:prstGeom prst="rect">
            <a:avLst/>
          </a:prstGeom>
        </p:spPr>
      </p:pic>
      <p:sp>
        <p:nvSpPr>
          <p:cNvPr id="8" name="文本占位符 2"/>
          <p:cNvSpPr>
            <a:spLocks noGrp="1"/>
          </p:cNvSpPr>
          <p:nvPr/>
        </p:nvSpPr>
        <p:spPr>
          <a:xfrm>
            <a:off x="630555" y="1075055"/>
            <a:ext cx="9300845" cy="1320800"/>
          </a:xfrm>
          <a:prstGeom prst="rect">
            <a:avLst/>
          </a:prstGeom>
        </p:spPr>
        <p:txBody>
          <a:bodyPr vert="horz" lIns="91440" tIns="45720" rIns="91440" bIns="45720" rtlCol="0" anchor="ctr">
            <a:normAutofit/>
          </a:bodyPr>
          <a:lstStyle>
            <a:lvl1pPr>
              <a:defRPr lang="zh-CN" altLang="en-US" sz="2000" b="1" dirty="0" smtClean="0">
                <a:solidFill>
                  <a:schemeClr val="tx1">
                    <a:lumMod val="75000"/>
                    <a:lumOff val="25000"/>
                  </a:schemeClr>
                </a:solidFill>
                <a:cs typeface="+mn-ea"/>
              </a:defRPr>
            </a:lvl1pPr>
          </a:lstStyle>
          <a:p>
            <a:pPr marR="0" lvl="0" fontAlgn="auto">
              <a:spcBef>
                <a:spcPct val="0"/>
              </a:spcBef>
              <a:spcAft>
                <a:spcPts val="0"/>
              </a:spcAft>
              <a:buClrTx/>
              <a:buSzTx/>
              <a:buFont typeface="Wingdings" panose="05000000000000000000" charset="0"/>
              <a:buChar char="u"/>
            </a:pPr>
            <a:r>
              <a:rPr lang="zh-CN" altLang="en-US" b="0">
                <a:solidFill>
                  <a:srgbClr val="000000"/>
                </a:solidFill>
                <a:cs typeface="微软雅黑" panose="020B0503020204020204" pitchFamily="34" charset="-122"/>
                <a:sym typeface="+mn-ea"/>
              </a:rPr>
              <a:t>基本完成，</a:t>
            </a:r>
            <a:r>
              <a:rPr lang="en-US" altLang="zh-CN" b="0">
                <a:solidFill>
                  <a:srgbClr val="000000"/>
                </a:solidFill>
                <a:cs typeface="微软雅黑" panose="020B0503020204020204" pitchFamily="34" charset="-122"/>
                <a:sym typeface="+mn-ea"/>
              </a:rPr>
              <a:t>Xe</a:t>
            </a:r>
            <a:r>
              <a:rPr lang="zh-CN" altLang="en-US" b="0">
                <a:solidFill>
                  <a:srgbClr val="000000"/>
                </a:solidFill>
                <a:cs typeface="微软雅黑" panose="020B0503020204020204" pitchFamily="34" charset="-122"/>
                <a:sym typeface="+mn-ea"/>
              </a:rPr>
              <a:t>调试及测试通过（</a:t>
            </a:r>
            <a:r>
              <a:rPr lang="zh-CN" altLang="en-US" b="0">
                <a:solidFill>
                  <a:srgbClr val="FF0000"/>
                </a:solidFill>
                <a:cs typeface="微软雅黑" panose="020B0503020204020204" pitchFamily="34" charset="-122"/>
                <a:sym typeface="+mn-ea"/>
              </a:rPr>
              <a:t>提纯</a:t>
            </a:r>
            <a:r>
              <a:rPr lang="en-US" altLang="zh-CN" b="0">
                <a:solidFill>
                  <a:srgbClr val="FF0000"/>
                </a:solidFill>
                <a:cs typeface="微软雅黑" panose="020B0503020204020204" pitchFamily="34" charset="-122"/>
                <a:sym typeface="+mn-ea"/>
              </a:rPr>
              <a:t>850kg Xe</a:t>
            </a:r>
            <a:r>
              <a:rPr b="0">
                <a:solidFill>
                  <a:srgbClr val="000000"/>
                </a:solidFill>
                <a:cs typeface="微软雅黑" panose="020B0503020204020204" pitchFamily="34" charset="-122"/>
                <a:sym typeface="+mn-ea"/>
              </a:rPr>
              <a:t>）</a:t>
            </a:r>
            <a:endParaRPr b="0">
              <a:solidFill>
                <a:srgbClr val="000000"/>
              </a:solidFill>
              <a:cs typeface="微软雅黑" panose="020B0503020204020204" pitchFamily="34" charset="-122"/>
              <a:sym typeface="+mn-ea"/>
            </a:endParaRPr>
          </a:p>
          <a:p>
            <a:pPr marR="0" lvl="0" fontAlgn="auto">
              <a:spcBef>
                <a:spcPct val="0"/>
              </a:spcBef>
              <a:spcAft>
                <a:spcPts val="0"/>
              </a:spcAft>
              <a:buClrTx/>
              <a:buSzTx/>
              <a:buFont typeface="Wingdings" panose="05000000000000000000" charset="0"/>
              <a:buChar char="u"/>
            </a:pPr>
            <a:endParaRPr lang="en-US" altLang="zh-CN" b="0">
              <a:solidFill>
                <a:srgbClr val="000000"/>
              </a:solidFill>
              <a:cs typeface="微软雅黑" panose="020B0503020204020204" pitchFamily="34" charset="-122"/>
              <a:sym typeface="+mn-ea"/>
            </a:endParaRPr>
          </a:p>
          <a:p>
            <a:pPr marR="0" lvl="0" fontAlgn="auto">
              <a:spcBef>
                <a:spcPct val="0"/>
              </a:spcBef>
              <a:spcAft>
                <a:spcPts val="0"/>
              </a:spcAft>
              <a:buClrTx/>
              <a:buSzTx/>
              <a:buFont typeface="Wingdings" panose="05000000000000000000" charset="0"/>
              <a:buChar char="u"/>
            </a:pPr>
            <a:r>
              <a:rPr lang="zh-CN" altLang="en-US" b="0" dirty="0">
                <a:cs typeface="微软雅黑" panose="020B0503020204020204" pitchFamily="34" charset="-122"/>
                <a:sym typeface="+mn-lt"/>
              </a:rPr>
              <a:t>原料氙中</a:t>
            </a:r>
            <a:r>
              <a:rPr lang="en-US" altLang="zh-CN" b="0" dirty="0">
                <a:cs typeface="微软雅黑" panose="020B0503020204020204" pitchFamily="34" charset="-122"/>
                <a:sym typeface="+mn-lt"/>
              </a:rPr>
              <a:t>Kr</a:t>
            </a:r>
            <a:r>
              <a:rPr b="0" dirty="0">
                <a:cs typeface="微软雅黑" panose="020B0503020204020204" pitchFamily="34" charset="-122"/>
                <a:sym typeface="+mn-lt"/>
              </a:rPr>
              <a:t>浓度</a:t>
            </a:r>
            <a:r>
              <a:rPr lang="en-US" altLang="zh-CN" b="0" dirty="0">
                <a:cs typeface="微软雅黑" panose="020B0503020204020204" pitchFamily="34" charset="-122"/>
                <a:sym typeface="+mn-lt"/>
              </a:rPr>
              <a:t>2ppm</a:t>
            </a:r>
            <a:r>
              <a:rPr b="0" dirty="0">
                <a:cs typeface="微软雅黑" panose="020B0503020204020204" pitchFamily="34" charset="-122"/>
                <a:sym typeface="+mn-lt"/>
              </a:rPr>
              <a:t>，提纯后的产品氙中</a:t>
            </a:r>
            <a:r>
              <a:rPr lang="en-US" altLang="zh-CN" b="0" dirty="0">
                <a:cs typeface="微软雅黑" panose="020B0503020204020204" pitchFamily="34" charset="-122"/>
                <a:sym typeface="+mn-lt"/>
              </a:rPr>
              <a:t>Kr</a:t>
            </a:r>
            <a:r>
              <a:rPr b="0" dirty="0">
                <a:cs typeface="微软雅黑" panose="020B0503020204020204" pitchFamily="34" charset="-122"/>
                <a:sym typeface="+mn-lt"/>
              </a:rPr>
              <a:t>浓度</a:t>
            </a:r>
            <a:r>
              <a:rPr lang="en-US" altLang="zh-CN" b="0" dirty="0">
                <a:solidFill>
                  <a:srgbClr val="FF0000"/>
                </a:solidFill>
                <a:cs typeface="微软雅黑" panose="020B0503020204020204" pitchFamily="34" charset="-122"/>
                <a:sym typeface="+mn-lt"/>
              </a:rPr>
              <a:t>&lt;8ppt</a:t>
            </a:r>
            <a:r>
              <a:rPr b="0" dirty="0">
                <a:cs typeface="微软雅黑" panose="020B0503020204020204" pitchFamily="34" charset="-122"/>
                <a:sym typeface="+mn-lt"/>
              </a:rPr>
              <a:t>（超出</a:t>
            </a:r>
            <a:r>
              <a:rPr lang="en-US" altLang="zh-CN" b="0" dirty="0">
                <a:cs typeface="微软雅黑" panose="020B0503020204020204" pitchFamily="34" charset="-122"/>
                <a:sym typeface="+mn-lt"/>
              </a:rPr>
              <a:t>RGA</a:t>
            </a:r>
            <a:r>
              <a:rPr b="0" dirty="0">
                <a:cs typeface="微软雅黑" panose="020B0503020204020204" pitchFamily="34" charset="-122"/>
                <a:sym typeface="+mn-lt"/>
              </a:rPr>
              <a:t>测量</a:t>
            </a:r>
            <a:r>
              <a:rPr b="0" dirty="0">
                <a:cs typeface="微软雅黑" panose="020B0503020204020204" pitchFamily="34" charset="-122"/>
                <a:sym typeface="+mn-lt"/>
              </a:rPr>
              <a:t>下限）</a:t>
            </a:r>
            <a:endParaRPr b="0" dirty="0">
              <a:cs typeface="微软雅黑" panose="020B0503020204020204" pitchFamily="34" charset="-122"/>
              <a:sym typeface="+mn-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4"/>
          <p:cNvSpPr txBox="1"/>
          <p:nvPr/>
        </p:nvSpPr>
        <p:spPr>
          <a:xfrm>
            <a:off x="997585" y="2576195"/>
            <a:ext cx="12247880" cy="714375"/>
          </a:xfrm>
          <a:prstGeom prst="rect">
            <a:avLst/>
          </a:prstGeom>
        </p:spPr>
        <p:txBody>
          <a:bodyPr vert="horz" lIns="91416" tIns="45708" rIns="91416" bIns="457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defTabSz="342900">
              <a:defRPr/>
            </a:pPr>
            <a:r>
              <a:rPr lang="en-US" altLang="zh-CN" sz="3600" b="1" dirty="0">
                <a:solidFill>
                  <a:schemeClr val="bg1"/>
                </a:solidFill>
                <a:latin typeface="+mn-lt"/>
                <a:ea typeface="+mn-ea"/>
                <a:cs typeface="+mn-ea"/>
                <a:sym typeface="+mn-lt"/>
              </a:rPr>
              <a:t>PandaX-20T</a:t>
            </a:r>
            <a:r>
              <a:rPr lang="zh-CN" altLang="en-US" sz="3600" b="1" dirty="0">
                <a:solidFill>
                  <a:schemeClr val="bg1"/>
                </a:solidFill>
                <a:latin typeface="+mn-lt"/>
                <a:ea typeface="+mn-ea"/>
                <a:cs typeface="+mn-ea"/>
                <a:sym typeface="+mn-lt"/>
              </a:rPr>
              <a:t>除</a:t>
            </a:r>
            <a:r>
              <a:rPr lang="zh-CN" altLang="en-US" sz="3600" b="1" dirty="0">
                <a:solidFill>
                  <a:schemeClr val="bg1"/>
                </a:solidFill>
                <a:latin typeface="+mn-lt"/>
                <a:ea typeface="+mn-ea"/>
                <a:cs typeface="+mn-ea"/>
                <a:sym typeface="+mn-lt"/>
              </a:rPr>
              <a:t>氡低温精馏系统</a:t>
            </a:r>
            <a:endParaRPr lang="zh-CN" altLang="en-US" sz="3600" b="1" dirty="0">
              <a:solidFill>
                <a:schemeClr val="bg1"/>
              </a:solidFill>
              <a:latin typeface="+mn-lt"/>
              <a:ea typeface="+mn-ea"/>
              <a:cs typeface="+mn-ea"/>
              <a:sym typeface="+mn-lt"/>
            </a:endParaRPr>
          </a:p>
        </p:txBody>
      </p:sp>
      <p:sp>
        <p:nvSpPr>
          <p:cNvPr id="4" name="矩形 3"/>
          <p:cNvSpPr/>
          <p:nvPr/>
        </p:nvSpPr>
        <p:spPr>
          <a:xfrm>
            <a:off x="997868" y="3261365"/>
            <a:ext cx="5452627" cy="338554"/>
          </a:xfrm>
          <a:prstGeom prst="rect">
            <a:avLst/>
          </a:prstGeom>
        </p:spPr>
        <p:txBody>
          <a:bodyPr wrap="square">
            <a:spAutoFit/>
          </a:bodyPr>
          <a:lstStyle/>
          <a:p>
            <a:r>
              <a:rPr lang="en-US" altLang="zh-CN" sz="1600" dirty="0">
                <a:solidFill>
                  <a:schemeClr val="bg1"/>
                </a:solidFill>
                <a:cs typeface="+mn-ea"/>
                <a:sym typeface="+mn-lt"/>
              </a:rPr>
              <a:t>Please enter a title</a:t>
            </a:r>
            <a:endParaRPr lang="zh-CN" altLang="en-US" sz="1600" dirty="0">
              <a:solidFill>
                <a:schemeClr val="bg1"/>
              </a:solidFill>
              <a:cs typeface="+mn-ea"/>
              <a:sym typeface="+mn-lt"/>
            </a:endParaRPr>
          </a:p>
        </p:txBody>
      </p:sp>
      <p:sp>
        <p:nvSpPr>
          <p:cNvPr id="5" name="文本框 4"/>
          <p:cNvSpPr txBox="1"/>
          <p:nvPr/>
        </p:nvSpPr>
        <p:spPr>
          <a:xfrm>
            <a:off x="2611053" y="910489"/>
            <a:ext cx="1332297" cy="1323439"/>
          </a:xfrm>
          <a:prstGeom prst="rect">
            <a:avLst/>
          </a:prstGeom>
          <a:noFill/>
        </p:spPr>
        <p:txBody>
          <a:bodyPr wrap="square" rtlCol="0">
            <a:spAutoFit/>
          </a:bodyPr>
          <a:lstStyle/>
          <a:p>
            <a:pPr algn="r"/>
            <a:r>
              <a:rPr lang="en-US" altLang="zh-CN" sz="8000" b="1" dirty="0">
                <a:gradFill flip="none" rotWithShape="1">
                  <a:gsLst>
                    <a:gs pos="0">
                      <a:srgbClr val="004098"/>
                    </a:gs>
                    <a:gs pos="86000">
                      <a:srgbClr val="004098">
                        <a:alpha val="0"/>
                      </a:srgbClr>
                    </a:gs>
                    <a:gs pos="100000">
                      <a:srgbClr val="004098">
                        <a:alpha val="0"/>
                      </a:srgbClr>
                    </a:gs>
                  </a:gsLst>
                  <a:lin ang="5400000" scaled="1"/>
                  <a:tileRect/>
                </a:gradFill>
                <a:cs typeface="+mn-ea"/>
                <a:sym typeface="+mn-lt"/>
              </a:rPr>
              <a:t>03</a:t>
            </a:r>
            <a:endParaRPr lang="zh-CN" altLang="en-US" sz="8000" b="1" dirty="0">
              <a:gradFill flip="none" rotWithShape="1">
                <a:gsLst>
                  <a:gs pos="0">
                    <a:srgbClr val="004098"/>
                  </a:gs>
                  <a:gs pos="86000">
                    <a:srgbClr val="004098">
                      <a:alpha val="0"/>
                    </a:srgbClr>
                  </a:gs>
                  <a:gs pos="100000">
                    <a:srgbClr val="004098">
                      <a:alpha val="0"/>
                    </a:srgbClr>
                  </a:gs>
                </a:gsLst>
                <a:lin ang="5400000" scaled="1"/>
                <a:tileRect/>
              </a:gradFill>
              <a:cs typeface="+mn-ea"/>
              <a:sym typeface="+mn-lt"/>
            </a:endParaRPr>
          </a:p>
        </p:txBody>
      </p:sp>
      <p:pic>
        <p:nvPicPr>
          <p:cNvPr id="6" name="图片 5"/>
          <p:cNvPicPr>
            <a:picLocks noChangeAspect="1"/>
          </p:cNvPicPr>
          <p:nvPr/>
        </p:nvPicPr>
        <p:blipFill>
          <a:blip r:embed="rId1" cstate="email"/>
          <a:srcRect/>
          <a:stretch>
            <a:fillRect/>
          </a:stretch>
        </p:blipFill>
        <p:spPr>
          <a:xfrm>
            <a:off x="3717764" y="2206485"/>
            <a:ext cx="3865792" cy="1848680"/>
          </a:xfrm>
          <a:custGeom>
            <a:avLst/>
            <a:gdLst>
              <a:gd name="connsiteX0" fmla="*/ 2847909 w 3865792"/>
              <a:gd name="connsiteY0" fmla="*/ 0 h 1848680"/>
              <a:gd name="connsiteX1" fmla="*/ 3865792 w 3865792"/>
              <a:gd name="connsiteY1" fmla="*/ 924340 h 1848680"/>
              <a:gd name="connsiteX2" fmla="*/ 2847909 w 3865792"/>
              <a:gd name="connsiteY2" fmla="*/ 1848680 h 1848680"/>
              <a:gd name="connsiteX3" fmla="*/ 0 w 3865792"/>
              <a:gd name="connsiteY3" fmla="*/ 1848680 h 1848680"/>
              <a:gd name="connsiteX4" fmla="*/ 0 w 3865792"/>
              <a:gd name="connsiteY4" fmla="*/ 1 h 1848680"/>
              <a:gd name="connsiteX5" fmla="*/ 2847882 w 3865792"/>
              <a:gd name="connsiteY5" fmla="*/ 1 h 184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65792" h="1848680">
                <a:moveTo>
                  <a:pt x="2847909" y="0"/>
                </a:moveTo>
                <a:cubicBezTo>
                  <a:pt x="3410070" y="0"/>
                  <a:pt x="3865792" y="413842"/>
                  <a:pt x="3865792" y="924340"/>
                </a:cubicBezTo>
                <a:cubicBezTo>
                  <a:pt x="3865792" y="1434839"/>
                  <a:pt x="3410070" y="1848680"/>
                  <a:pt x="2847909" y="1848680"/>
                </a:cubicBezTo>
                <a:lnTo>
                  <a:pt x="0" y="1848680"/>
                </a:lnTo>
                <a:lnTo>
                  <a:pt x="0" y="1"/>
                </a:lnTo>
                <a:lnTo>
                  <a:pt x="2847882" y="1"/>
                </a:lnTo>
                <a:close/>
              </a:path>
            </a:pathLst>
          </a:custGeom>
        </p:spPr>
      </p:pic>
    </p:spTree>
  </p:cSld>
  <p:clrMapOvr>
    <a:masterClrMapping/>
  </p:clrMapOvr>
</p:sld>
</file>

<file path=ppt/tags/tag1.xml><?xml version="1.0" encoding="utf-8"?>
<p:tagLst xmlns:p="http://schemas.openxmlformats.org/presentationml/2006/main">
  <p:tag name="KSO_WM_DIAGRAM_VIRTUALLY_FRAME" val="{&quot;height&quot;:248.93834645669295,&quot;left&quot;:25,&quot;top&quot;:80.35,&quot;width&quot;:790.7893700787401}"/>
</p:tagLst>
</file>

<file path=ppt/tags/tag10.xml><?xml version="1.0" encoding="utf-8"?>
<p:tagLst xmlns:p="http://schemas.openxmlformats.org/presentationml/2006/main">
  <p:tag name="KSO_WM_DIAGRAM_VIRTUALLY_FRAME" val="{&quot;height&quot;:248.93834645669295,&quot;left&quot;:25,&quot;top&quot;:80.35,&quot;width&quot;:790.7893700787401}"/>
</p:tagLst>
</file>

<file path=ppt/tags/tag11.xml><?xml version="1.0" encoding="utf-8"?>
<p:tagLst xmlns:p="http://schemas.openxmlformats.org/presentationml/2006/main">
  <p:tag name="KSO_WM_DIAGRAM_VIRTUALLY_FRAME" val="{&quot;height&quot;:223.33834645669293,&quot;left&quot;:126.6,&quot;top&quot;:80.35,&quot;width&quot;:689.1893700787401}"/>
</p:tagLst>
</file>

<file path=ppt/tags/tag12.xml><?xml version="1.0" encoding="utf-8"?>
<p:tagLst xmlns:p="http://schemas.openxmlformats.org/presentationml/2006/main">
  <p:tag name="KSO_WM_DIAGRAM_VIRTUALLY_FRAME" val="{&quot;height&quot;:248.93834645669295,&quot;left&quot;:25,&quot;top&quot;:80.35,&quot;width&quot;:790.7893700787401}"/>
</p:tagLst>
</file>

<file path=ppt/tags/tag13.xml><?xml version="1.0" encoding="utf-8"?>
<p:tagLst xmlns:p="http://schemas.openxmlformats.org/presentationml/2006/main">
  <p:tag name="KSO_WM_DIAGRAM_VIRTUALLY_FRAME" val="{&quot;height&quot;:248.93834645669295,&quot;left&quot;:25,&quot;top&quot;:80.35,&quot;width&quot;:790.7893700787401}"/>
</p:tagLst>
</file>

<file path=ppt/tags/tag14.xml><?xml version="1.0" encoding="utf-8"?>
<p:tagLst xmlns:p="http://schemas.openxmlformats.org/presentationml/2006/main">
  <p:tag name="TABLE_ENDDRAG_ORIGIN_RECT" val="386*309"/>
  <p:tag name="TABLE_ENDDRAG_RECT" val="380*214*386*309"/>
</p:tagLst>
</file>

<file path=ppt/tags/tag15.xml><?xml version="1.0" encoding="utf-8"?>
<p:tagLst xmlns:p="http://schemas.openxmlformats.org/presentationml/2006/main">
  <p:tag name="TABLE_ENDDRAG_ORIGIN_RECT" val="697*290"/>
  <p:tag name="TABLE_ENDDRAG_RECT" val="16*237*697*290"/>
</p:tagLst>
</file>

<file path=ppt/tags/tag16.xml><?xml version="1.0" encoding="utf-8"?>
<p:tagLst xmlns:p="http://schemas.openxmlformats.org/presentationml/2006/main">
  <p:tag name="KSO_WM_BEAUTIFY_FLAG" val=""/>
</p:tagLst>
</file>

<file path=ppt/tags/tag18.xml><?xml version="1.0" encoding="utf-8"?>
<p:tagLst xmlns:p="http://schemas.openxmlformats.org/presentationml/2006/main">
  <p:tag name="ISLIDE.GUIDESSETTING" val="{&quot;Id&quot;:null,&quot;Name&quot;:&quot;无&quot;,&quot;HeaderHeight&quot;:6.0,&quot;FooterHeight&quot;:0.0,&quot;SideMargin&quot;:4.5,&quot;TopMargin&quot;:2.0,&quot;BottomMargin&quot;:4.0,&quot;IntervalMargin&quot;:5.0,&quot;SettingType&quot;:&quot;System&quot;}"/>
</p:tagLst>
</file>

<file path=ppt/tags/tag2.xml><?xml version="1.0" encoding="utf-8"?>
<p:tagLst xmlns:p="http://schemas.openxmlformats.org/presentationml/2006/main">
  <p:tag name="KSO_WM_DIAGRAM_VIRTUALLY_FRAME" val="{&quot;height&quot;:248.93834645669295,&quot;left&quot;:25,&quot;top&quot;:80.35,&quot;width&quot;:790.7893700787401}"/>
</p:tagLst>
</file>

<file path=ppt/tags/tag3.xml><?xml version="1.0" encoding="utf-8"?>
<p:tagLst xmlns:p="http://schemas.openxmlformats.org/presentationml/2006/main">
  <p:tag name="KSO_WM_DIAGRAM_VIRTUALLY_FRAME" val="{&quot;height&quot;:248.93834645669295,&quot;left&quot;:25,&quot;top&quot;:80.35,&quot;width&quot;:790.7893700787401}"/>
</p:tagLst>
</file>

<file path=ppt/tags/tag4.xml><?xml version="1.0" encoding="utf-8"?>
<p:tagLst xmlns:p="http://schemas.openxmlformats.org/presentationml/2006/main">
  <p:tag name="KSO_WM_DIAGRAM_VIRTUALLY_FRAME" val="{&quot;height&quot;:248.93834645669295,&quot;left&quot;:25,&quot;top&quot;:80.35,&quot;width&quot;:790.7893700787401}"/>
</p:tagLst>
</file>

<file path=ppt/tags/tag5.xml><?xml version="1.0" encoding="utf-8"?>
<p:tagLst xmlns:p="http://schemas.openxmlformats.org/presentationml/2006/main">
  <p:tag name="KSO_WM_DIAGRAM_VIRTUALLY_FRAME" val="{&quot;height&quot;:248.93834645669295,&quot;left&quot;:25,&quot;top&quot;:80.35,&quot;width&quot;:790.7893700787401}"/>
</p:tagLst>
</file>

<file path=ppt/tags/tag6.xml><?xml version="1.0" encoding="utf-8"?>
<p:tagLst xmlns:p="http://schemas.openxmlformats.org/presentationml/2006/main">
  <p:tag name="KSO_WM_DIAGRAM_VIRTUALLY_FRAME" val="{&quot;height&quot;:248.93834645669295,&quot;left&quot;:25,&quot;top&quot;:80.35,&quot;width&quot;:790.7893700787401}"/>
</p:tagLst>
</file>

<file path=ppt/tags/tag7.xml><?xml version="1.0" encoding="utf-8"?>
<p:tagLst xmlns:p="http://schemas.openxmlformats.org/presentationml/2006/main">
  <p:tag name="KSO_WM_DIAGRAM_VIRTUALLY_FRAME" val="{&quot;height&quot;:248.93834645669295,&quot;left&quot;:25,&quot;top&quot;:80.35,&quot;width&quot;:790.7893700787401}"/>
</p:tagLst>
</file>

<file path=ppt/tags/tag8.xml><?xml version="1.0" encoding="utf-8"?>
<p:tagLst xmlns:p="http://schemas.openxmlformats.org/presentationml/2006/main">
  <p:tag name="KSO_WM_DIAGRAM_VIRTUALLY_FRAME" val="{&quot;height&quot;:248.93834645669295,&quot;left&quot;:25,&quot;top&quot;:80.35,&quot;width&quot;:790.7893700787401}"/>
</p:tagLst>
</file>

<file path=ppt/tags/tag9.xml><?xml version="1.0" encoding="utf-8"?>
<p:tagLst xmlns:p="http://schemas.openxmlformats.org/presentationml/2006/main">
  <p:tag name="KSO_WM_DIAGRAM_VIRTUALLY_FRAME" val="{&quot;height&quot;:248.93834645669295,&quot;left&quot;:25,&quot;top&quot;:80.35,&quot;width&quot;:790.789370078740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zkrsiyq">
      <a:majorFont>
        <a:latin typeface="Times New Roman"/>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E657119C-6982-421D-8BA7-E74DEB70A7D9-1">
      <extobjdata type="E657119C-6982-421D-8BA7-E74DEB70A7D9" data="ewoJIkNhdGVnb3J5IiA6ICJmbG93IiwKCSJEZWZpbml0aW9uIiA6ICJKVGRDSlRJeWNHRm5aU1V5TWlVelFTVTNRaVV5TW5CaFpHUnBibWNsTWpJbE0wRXlNQ1V5UXlVeU1tOXlhV1Z1ZEdGMGFXOXVKVEl5SlROQkpUSXljRzl5ZEhKaGFYUWxNaklsTWtNbE1qSmlZV05yWjNKdmRXNWtRMjlzYjNJbE1qSWxNMEVsTWpKMGNtRnVjM0JoY21WdWRDVXlNaVV5UXlVeU1tZHlhV1JUYVhwbEpUSXlKVE5CTVRVbE1rTWxNakozYVdSMGFDVXlNaVV6UVRFeE9UUWxNa01sTWpKemFHOTNSM0pwWkNVeU1pVXpRWFJ5ZFdVbE1rTWxNakp5YVdOb1ZHVjRkQ1V5TWlVelFYUnlkV1VsTWtNbE1qSm9aV2xuYUhRbE1qSWxNMEV4TURBd0pUZEVKVEpESlRJeVpXeGxiV1Z1ZEhNbE1qSWxNMEVsTjBJbE1qSkRWV3g0ZDBKQlFrRlVNekE1TmpjNEpUSXlKVE5CSlRkQ0pUSXlhV1FsTWpJbE0wRWxNakpEVld4NGQwSkJRa0ZVTXpBNU5qYzRKVEl5SlRKREpUSXlibUZ0WlNVeU1pVXpRU1V5TW5KdmRXNWtVbVZqZEdGdVoyeGxKVEl5SlRKREpUSXlkR2wwYkdVbE1qSWxNMEVsTWpJbFJUVWxPVU1sT0RZbFJUZ2xRVGNsT1RJbFJUY2xPVVlsUVRrbFJUVWxRa1FsUVRJbE1qSWxNa01sTWpKallYUmxaMjl5ZVNVeU1pVXpRU1V5TW1KaGMybGpKVEl5SlRKREpUSXlaM0p2ZFhBbE1qSWxNMEVsTWpJbE1qSWxNa01sTWpKbmNtOTFjRTVoYldVbE1qSWxNMEZ1ZFd4c0pUSkRKVEl5Ykc5amEyVmtKVEl5SlROQlptRnNjMlVsTWtNbE1qSnNhVzVySlRJeUpUTkJKVEl5SlRJeUpUSkRKVEl5WTJocGJHUnlaVzRsTWpJbE0wRWxOVUlsTlVRbE1rTWxNakp3WVhKbGJuUWxNaklsTTBFbE1qSWxNaklsTWtNbE1qSnlaWE5wZW1WRWFYSWxNaklsTTBFbE5VSWxNakowYkNVeU1pVXlReVV5TW5SeUpUSXlKVEpESlRJeVluSWxNaklsTWtNbE1qSmliQ1V5TWlVeVF5VXlNbXdsTWpJbE1rTWxNakowSlRJeUpUSkRKVEl5Y2lVeU1pVXlReVV5TW1JbE1qSWxOVVFsTWtNbE1qSmhkSFJ5YVdKMWRHVWxNaklsTTBFbE4wSWxNakpqYjI1MFlXbHVaWElsTWpJbE0wRm1ZV3h6WlNVeVF5VXlNblpwYzJsaWJHVWxNaklsTTBGMGNuVmxKVEpESlRJeWNtOTBZWFJoWW14bEpUSXlKVE5CZEhKMVpTVXlReVV5TW14cGJtdGhZbXhsSlRJeUpUTkJkSEoxWlNVeVF5VXlNbU52Ykd4aGNITmhZbXhsSlRJeUpUTkJabUZzYzJVbE1rTWxNakpqYjJ4c1lYQnpaV1FsTWpJbE0wRm1ZV3h6WlNVeVF5VXlNbVpwZUdWa1RHbHVheVV5TWlVelFXWmhiSE5sSlRKREpUSXliV0Z5YTJWeVQyWm1jMlYwSlRJeUpUTkJOU1UzUkNVeVF5VXlNbVJoZEdGQmRIUnlhV0oxZEdWekpUSXlKVE5CSlRWQ0pUZENKVEl5Ym1GdFpTVXlNaVV6UVNVeU1pVkZOU1ZDUVNVNFJpVkZOU1U0UmlWQ055VXlNaVV5UXlVeU1uUjVjR1VsTWpJbE0wRWxNakp1ZFcxaVpYSWxNaklsTWtNbE1qSjJZV3gxWlNVeU1pVXpRU1V5TWlVeU1pVXlReVV5TW1OaGRHVm5iM0o1SlRJeUpUTkJKVEl5WkdWbVlYVnNkQ1V5TWlVeVF5VXlNbWxrSlRJeUpUTkJKVEl5YldKSlRHaDFWM040ZFRBME9ERTFOU1V5TWlVM1JDVXlReVUzUWlVeU1tNWhiV1VsTWpJbE0wRWxNaklsUlRVbE9UQWxPRVFsUlRjbFFUY2xRakFsTWpJbE1rTWxNakowZVhCbEpUSXlKVE5CSlRJeWMzUnlhVzVuSlRJeUpUSkRKVEl5ZG1Gc2RXVWxNaklsTTBFbE1qSWxNaklsTWtNbE1qSmpZWFJsWjI5eWVTVXlNaVV6UVNVeU1tUmxabUYxYkhRbE1qSWxNa01sTWpKcFpDVXlNaVV6UVNVeU1tRmhSbFIzUjNkMWJtTXdNakk1TmpVbE1qSWxOMFFsTWtNbE4wSWxNakp1WVcxbEpUSXlKVE5CSlRJeUpVVTJKVGc1SlRnd0pVVTJKVGxESlRnNUpVVTRKVGd3SlRnMUpUSXlKVEpESlRJeWRIbHdaU1V5TWlVelFTVXlNbk4wY21sdVp5VXlNaVV5UXlVeU1uWmhiSFZsSlRJeUpUTkJKVEl5SlRJeUpUSkRKVEl5WTJGMFpXZHZjbmtsTWpJbE0wRWxNakprWldaaGRXeDBKVEl5SlRKREpUSXlhV1FsTWpJbE0wRWxNakpJV2tOM1owdHpibWR4TlRZek56WTNKVEl5SlRkRUpUSkRKVGRDSlRJeWJtRnRaU1V5TWlVelFTVXlNaVZGT0NWQ1JpVTVSU1ZGTmlVNFJTVkJOU1V5TWlVeVF5VXlNblI1Y0dVbE1qSWxNMEVsTWpKc2FXNXJKVEl5SlRKREpUSXlkbUZzZFdVbE1qSWxNMEVsTWpJbE1qSWxNa01sTWpKallYUmxaMjl5ZVNVeU1pVXpRU1V5TW1SbFptRjFiSFFsTWpJbE1rTWxNakpwWkNVeU1pVXpRU1V5TW5SUFRFWjNTbkZsVWxneE5ERXlORFlsTWpJbE4wUWxNa01sTjBJbE1qSnVZVzFsSlRJeUpUTkJKVEl5SlVVMEpVSkZKVUpHSlVVM0pVRkRKVUpCSlRJeUpUSkRKVEl5ZEhsd1pTVXlNaVV6UVNVeU1uTjBjbWx1WnlVeU1pVXlReVV5TW5aaGJIVmxKVEl5SlROQkpUSXlKVEl5SlRKREpUSXlZMkYwWldkdmNua2xNaklsTTBFbE1qSmtaV1poZFd4MEpUSXlKVEpESlRJeWFXUWxNaklsTTBFbE1qSnljSEoyZWxaaGFrMW5Namc1TWpRM0pUSXlKVGRFSlRWRUpUSkRKVEl5Y0hKdmNITWxNaklsTTBFbE4wSWxNako0SlRJeUpUTkJORFF5TGpZd01EQXdOakV3TXpVeE5UVWxNa01sTWpKNUpUSXlKVE5CTXprNUxqYzVPVGs1T0RRM05ERXlNVEVsTWtNbE1qSjNKVEl5SlROQk1qQTBMamc1T1RrNE56YzVNamsyT0RrbE1rTWxNakpvSlRJeUpUTkJOVFFsTWtNbE1qSjZhVzVrWlhnbE1qSWxNMEV4SlRKREpUSXlZVzVuYkdVbE1qSWxNMEV3SlRkRUpUSkRKVEl5YzJoaGNHVlRkSGxzWlNVeU1pVXpRU1UzUWlVeU1tRnNjR2hoSlRJeUpUTkJNU1UzUkNVeVF5VXlNbXhwYm1WVGRIbHNaU1V5TWlVelFTVTNRaVV5TW5KdmRXNWthVzVuSlRJeUpUTkJOQ1V5UXlVeU1teHBibVZYYVdSMGFDVXlNaVV6UVRFdU5TVTNSQ1V5UXlVeU1tWnBiR3hUZEhsc1pTVXlNaVV6UVNVM1FpVXlNbU52Ykc5eUpUSXlKVE5CSlRJeU1UZ3pKVEpETWpNMEpUSkRNak0xSlRJeUpUSkRKVEl5WkhKaGQxUjVjR1VsTWpJbE0wRWxNakp1YjI1bEpUSXlKVGRFSlRKREpUSXlkR2hsYldVbE1qSWxNMEVsTjBJbE4wUWxNa01sTWpKd1lYUm9KVEl5SlROQkpUVkNKVGRDSlRJeVlXTjBhVzl1Y3lVeU1pVXpRU1UxUWlVM1FpVXlNbUZqZEdsdmJpVXlNaVV6UVNVeU1tMXZkbVVsTWpJbE1rTWxNako0SlRJeUpUTkJKVEl5TUNVeU1pVXlReVV5TW5rbE1qSWxNMEVsTWpJd0pUSXlKVGRFSlRKREpUZENKVEl5WVdOMGFXOXVKVEl5SlROQkpUSXliR2x1WlNVeU1pVXlReVV5TW5nbE1qSWxNMEVsTWpKM0pUSXlKVEpESlRJeWVTVXlNaVV6UVNVeU1qQWxNaklsTjBRbE1rTWxOMElsTWpKaFkzUnBiMjRsTWpJbE0wRWxNakpzYVc1bEpUSXlKVEpESlRJeWVDVXlNaVV6UVNVeU1uY2xNaklsTWtNbE1qSjVKVEl5SlROQkpUSXlhQ1V5TWlVM1JDVXlReVUzUWlVeU1tRmpkR2x2YmlVeU1pVXpRU1V5TW14cGJtVWxNaklsTWtNbE1qSjRKVEl5SlROQkpUSXlNQ1V5TWlVeVF5VXlNbmtsTWpJbE0wRWxNakpvSlRJeUpUZEVKVEpESlRkQ0pUSXlZV04wYVc5dUpUSXlKVE5CSlRJeVkyeHZjMlVsTWpJbE4wUWxOVVFsTjBRbE5VUWxNa01sTWpKbWIyNTBVM1I1YkdVbE1qSWxNMEVsTjBJbE1qSmliMnhrSlRJeUpUTkJkSEoxWlNVeVF5VXlNbk5wZW1VbE1qSWxNMEV4TkNVM1JDVXlReVV5TW5SbGVIUkNiRzlqYXlVeU1pVXpRU1UxUWlVM1FpVXlNbkJ2YzJsMGFXOXVKVEl5SlROQkpUZENKVEl5ZUNVeU1pVXpRVEV3SlRKREpUSXllU1V5TWlVelFUQWxNa01sTWpKM0pUSXlKVE5CSlRJeWR5MHlNQ1V5TWlVeVF5VXlNbWdsTWpJbE0wRWxNakpvSlRJeUpUZEVKVEpESlRJeWRHVjRkQ1V5TWlVelFTVXlNaVZGTmlWQ01DVkJNU1ZGT1NWQk5TVkNNU1ZGTlNVNU1pVTRReVZGTmlWQ09DVkJPU1ZGTlNWQ1FTVkJOakl5TVVzbE1qSWxOMFFsTlVRbE1rTWxNakpoYm1Ob2IzSnpKVEl5SlROQkpUVkNKVGRDSlRJeWVDVXlNaVV6UVNVeU1uY2xNa1l5SlRJeUpUSkRKVEl5ZVNVeU1pVXpRU1V5TWpBbE1qSWxOMFFsTWtNbE4wSWxNako0SlRJeUpUTkJKVEl5ZHlVeVJqSWxNaklsTWtNbE1qSjVKVEl5SlROQkpUSXlhQ1V5TWlVM1JDVXlReVUzUWlVeU1uZ2xNaklsTTBFbE1qSXdKVEl5SlRKREpUSXllU1V5TWlVelFTVXlNbWdsTWtZeUpUSXlKVGRFSlRKREpUZENKVEl5ZUNVeU1pVXpRU1V5TW5jbE1qSWxNa01sTWpKNUpUSXlKVE5CSlRJeWFDVXlSaklsTWpJbE4wUWxOVVFsTjBRbE1rTWxNakpUWWtaa2VWSnpVbkYxTnpBeE5ERXhKVEl5SlROQkpUZENKVEl5YVdRbE1qSWxNMEVsTWpKVFlrWmtlVkp6VW5GMU56QXhOREV4SlRJeUpUSkRKVEl5Ym1GdFpTVXlNaVV6UVNVeU1uSnZkVzVrVW1WamRHRnVaMnhsSlRJeUpUSkRKVEl5ZEdsMGJHVWxNaklsTTBFbE1qSWxSVFVsT1VNbE9EWWxSVGdsUVRjbE9USWxSVGNsT1VZbFFUa2xSVFVsUWtRbFFUSWxNaklsTWtNbE1qSmpZWFJsWjI5eWVTVXlNaVV6UVNVeU1tSmhjMmxqSlRJeUpUSkRKVEl5WjNKdmRYQWxNaklsTTBFbE1qSWxNaklsTWtNbE1qSm5jbTkxY0U1aGJXVWxNaklsTTBGdWRXeHNKVEpESlRJeWJHOWphMlZrSlRJeUpUTkJabUZzYzJVbE1rTWxNakpzYVc1ckpUSXlKVE5CSlRJeUpUSXlKVEpESlRJeVkyaHBiR1J5Wlc0bE1qSWxNMEVsTlVJbE5VUWxNa01sTWpKd1lYSmxiblFsTWpJbE0wRWxNaklsTWpJbE1rTWxNakp5WlhOcGVtVkVhWElsTWpJbE0wRWxOVUlsTWpKMGJDVXlNaVV5UXlVeU1uUnlKVEl5SlRKREpUSXlZbklsTWpJbE1rTWxNakppYkNVeU1pVXlReVV5TW13bE1qSWxNa01sTWpKMEpUSXlKVEpESlRJeWNpVXlNaVV5UXlVeU1tSWxNaklsTlVRbE1rTWxNakpoZEhSeWFXSjFkR1VsTWpJbE0wRWxOMElsTWpKamIyNTBZV2x1WlhJbE1qSWxNMEZtWVd4elpTVXlReVV5TW5acGMybGliR1VsTWpJbE0wRjBjblZsSlRKREpUSXljbTkwWVhSaFlteGxKVEl5SlROQmRISjFaU1V5UXlVeU1teHBibXRoWW14bEpUSXlKVE5CZEhKMVpTVXlReVV5TW1OdmJHeGhjSE5oWW14bEpUSXlKVE5CWm1Gc2MyVWxNa01sTWpKamIyeHNZWEJ6WldRbE1qSWxNMEZtWVd4elpTVXlReVV5TW1acGVHVmtUR2x1YXlVeU1pVXpRV1poYkhObEpUSkRKVEl5YldGeWEyVnlUMlptYzJWMEpUSXlKVE5CTlNVM1JDVXlReVV5TW1SaGRHRkJkSFJ5YVdKMWRHVnpKVEl5SlROQkpUVkNKVGRDSlRJeWJtRnRaU1V5TWlVelFTVXlNaVZGTlNWQ1FTVTRSaVZGTlNVNFJpVkNOeVV5TWlVeVF5VXlNblI1Y0dVbE1qSWxNMEVsTWpKdWRXMWlaWElsTWpJbE1rTWxNakoyWVd4MVpTVXlNaVV6UVNVeU1pVXlNaVV5UXlVeU1tTmhkR1ZuYjNKNUpUSXlKVE5CSlRJeVpHVm1ZWFZzZENVeU1pVXlReVV5TW1sa0pUSXlKVE5CSlRJeWNFaE1VbkpTYUVabWJEUTVPRFEzTWlVeU1pVTNSQ1V5UXlVM1FpVXlNbTVoYldVbE1qSWxNMEVsTWpJbFJUVWxPVEFsT0VRbFJUY2xRVGNsUWpBbE1qSWxNa01sTWpKMGVYQmxKVEl5SlROQkpUSXljM1J5YVc1bkpUSXlKVEpESlRJeWRtRnNkV1VsTWpJbE0wRWxNaklsTWpJbE1rTWxNakpqWVhSbFoyOXllU1V5TWlVelFTVXlNbVJsWm1GMWJIUWxNaklsTWtNbE1qSnBaQ1V5TWlVelFTVXlNblZUZVU5RlFXbFVXRmM0TXpjME1qSWxNaklsTjBRbE1rTWxOMElsTWpKdVlXMWxKVEl5SlROQkpUSXlKVVUySlRnNUpUZ3dKVVUySlRsREpUZzVKVVU0SlRnd0pUZzFKVEl5SlRKREpUSXlkSGx3WlNVeU1pVXpRU1V5TW5OMGNtbHVaeVV5TWlVeVF5VXlNblpoYkhWbEpUSXlKVE5CSlRJeUpUSXlKVEpESlRJeVkyRjBaV2R2Y25rbE1qSWxNMEVsTWpKa1pXWmhkV3gwSlRJeUpUSkRKVEl5YVdRbE1qSWxNMEVsTWpKVFVuaDJaVXRtU0VGV05UQTFNakF5SlRJeUpUZEVKVEpESlRkQ0pUSXlibUZ0WlNVeU1pVXpRU1V5TWlWRk9DVkNSaVU1UlNWRk5pVTRSU1ZCTlNVeU1pVXlReVV5TW5SNWNHVWxNaklsTTBFbE1qSnNhVzVySlRJeUpUSkRKVEl5ZG1Gc2RXVWxNaklsTTBFbE1qSWxNaklsTWtNbE1qSmpZWFJsWjI5eWVTVXlNaVV6UVNVeU1tUmxabUYxYkhRbE1qSWxNa01sTWpKcFpDVXlNaVV6UVNVeU1sbFVSWE5pWVZCWlNXSTNPVE0wTXpVbE1qSWxOMFFsTWtNbE4wSWxNakp1WVcxbEpUSXlKVE5CSlRJeUpVVTBKVUpGSlVKR0pVVTNKVUZESlVKQkpUSXlKVEpESlRJeWRIbHdaU1V5TWlVelFTVXlNbk4wY21sdVp5VXlNaVV5UXlVeU1uWmhiSFZsSlRJeUpUTkJKVEl5SlRJeUpUSkRKVEl5WTJGMFpXZHZjbmtsTWpJbE0wRWxNakprWldaaGRXeDBKVEl5SlRKREpUSXlhV1FsTWpJbE0wRWxNakpOWmxKRlNtbDNha05NTnpNMU1EWXlKVEl5SlRkRUpUVkVKVEpESlRJeWNISnZjSE1sTWpJbE0wRWxOMElsTWpKNEpUSXlKVE5CTkRReUxqWXdNREF3TmpFd016VXhOVFVsTWtNbE1qSjVKVEl5SlROQk16TTJMamM1T1RrNU9EUTNOREV5TVRFbE1rTWxNakozSlRJeUpUTkJNakEwTGpnNU9UazROemM1TWprMk9Ea2xNa01sTWpKb0pUSXlKVE5CTlRRbE1rTWxNako2YVc1a1pYZ2xNaklsTTBFeUpUSkRKVEl5WVc1bmJHVWxNaklsTTBFd0pUZEVKVEpESlRJeWMyaGhjR1ZUZEhsc1pTVXlNaVV6UVNVM1FpVXlNbUZzY0doaEpUSXlKVE5CTVNVM1JDVXlReVV5TW14cGJtVlRkSGxzWlNVeU1pVXpRU1UzUWlVeU1uSnZkVzVrYVc1bkpUSXlKVE5CTkNVeVF5VXlNbXhwYm1WWGFXUjBhQ1V5TWlVelFURXVOU1UzUkNVeVF5VXlNbVpwYkd4VGRIbHNaU1V5TWlVelFTVTNRaVV5TW1OdmJHOXlKVEl5SlROQkpUSXlNVGd6SlRKRE1qTTBKVEpETWpNMUpUSXlKVEpESlRJeVpISmhkMVI1Y0dVbE1qSWxNMEVsTWpKdWIyNWxKVEl5SlRkRUpUSkRKVEl5ZEdobGJXVWxNaklsTTBFbE4wSWxOMFFsTWtNbE1qSndZWFJvSlRJeUpUTkJKVFZDSlRkQ0pUSXlZV04wYVc5dWN5VXlNaVV6UVNVMVFpVTNRaVV5TW1GamRHbHZiaVV5TWlVelFTVXlNbTF2ZG1VbE1qSWxNa01sTWpKNEpUSXlKVE5CSlRJeU1DVXlNaVV5UXlVeU1ua2xNaklsTTBFbE1qSXdKVEl5SlRkRUpUSkRKVGRDSlRJeVlXTjBhVzl1SlRJeUpUTkJKVEl5YkdsdVpTVXlNaVV5UXlVeU1uZ2xNaklsTTBFbE1qSjNKVEl5SlRKREpUSXllU1V5TWlVelFTVXlNakFsTWpJbE4wUWxNa01sTjBJbE1qSmhZM1JwYjI0bE1qSWxNMEVsTWpKc2FXNWxKVEl5SlRKREpUSXllQ1V5TWlVelFTVXlNbmNsTWpJbE1rTWxNako1SlRJeUpUTkJKVEl5YUNVeU1pVTNSQ1V5UXlVM1FpVXlNbUZqZEdsdmJpVXlNaVV6UVNVeU1teHBibVVsTWpJbE1rTWxNako0SlRJeUpUTkJKVEl5TUNVeU1pVXlReVV5TW5rbE1qSWxNMEVsTWpKb0pUSXlKVGRFSlRKREpUZENKVEl5WVdOMGFXOXVKVEl5SlROQkpUSXlZMnh2YzJVbE1qSWxOMFFsTlVRbE4wUWxOVVFsTWtNbE1qSm1iMjUwVTNSNWJHVWxNaklsTTBFbE4wSWxNakppYjJ4a0pUSXlKVE5CZEhKMVpTVXlReVV5TW5OcGVtVWxNaklsTTBFeE5DVTNSQ1V5UXlVeU1uUmxlSFJDYkc5amF5VXlNaVV6UVNVMVFpVTNRaVV5TW5CdmMybDBhVzl1SlRJeUpUTkJKVGRDSlRJeWVDVXlNaVV6UVRFd0pUSkRKVEl5ZVNVeU1pVXpRVEFsTWtNbE1qSjNKVEl5SlROQkpUSXlkeTB5TUNVeU1pVXlReVV5TW1nbE1qSWxNMEVsTWpKb0pUSXlKVGRFSlRKREpUSXlkR1Y0ZENVeU1pVXpRU1V5TWlWRk5pVkNNQ1U1T1NWRk9TVkJOU1ZDTVNWRk5TVTVNaVU0UXlWRk5pVkNPQ1ZCT1NWRk5TVkNRU1ZCTmpFM09Vc2xNaklsTjBRbE5VUWxNa01sTWpKaGJtTm9iM0p6SlRJeUpUTkJKVFZDSlRkQ0pUSXllQ1V5TWlVelFTVXlNbmNsTWtZeUpUSXlKVEpESlRJeWVTVXlNaVV6UVNVeU1qQWxNaklsTjBRbE1rTWxOMElsTWpKNEpUSXlKVE5CSlRJeWR5VXlSaklsTWpJbE1rTWxNako1SlRJeUpUTkJKVEl5YUNVeU1pVTNSQ1V5UXlVM1FpVXlNbmdsTWpJbE0wRWxNakl3SlRJeUpUSkRKVEl5ZVNVeU1pVXpRU1V5TW1nbE1rWXlKVEl5SlRkRUpUSkRKVGRDSlRJeWVDVXlNaVV6UVNVeU1uY2xNaklsTWtNbE1qSjVKVEl5SlROQkpUSXlhQ1V5UmpJbE1qSWxOMFFsTlVRbE4wUWxNa01sTWpKR2NtMU1ZM3BzZFV4UE1EQTNNekV5SlRJeUpUTkJKVGRDSlRJeWFXUWxNaklsTTBFbE1qSkdjbTFNWTNwc2RVeFBNREEzTXpFeUpUSXlKVEpESlRJeWJtRnRaU1V5TWlVelFTVXlNbkp2ZFc1a1VtVmpkR0Z1WjJ4bEpUSXlKVEpESlRJeWRHbDBiR1VsTWpJbE0wRWxNaklsUlRVbE9VTWxPRFlsUlRnbFFUY2xPVElsUlRjbE9VWWxRVGtsUlRVbFFrUWxRVElsTWpJbE1rTWxNakpqWVhSbFoyOXllU1V5TWlVelFTVXlNbUpoYzJsakpUSXlKVEpESlRJeVozSnZkWEFsTWpJbE0wRWxNaklsTWpJbE1rTWxNakpuY205MWNFNWhiV1VsTWpJbE0wRnVkV3hzSlRKREpUSXliRzlqYTJWa0pUSXlKVE5CWm1Gc2MyVWxNa01sTWpKc2FXNXJKVEl5SlROQkpUSXlKVEl5SlRKREpUSXlZMmhwYkdSeVpXNGxNaklsTTBFbE5VSWxOVVFsTWtNbE1qSndZWEpsYm5RbE1qSWxNMEVsTWpJbE1qSWxNa01sTWpKeVpYTnBlbVZFYVhJbE1qSWxNMEVsTlVJbE1qSjBiQ1V5TWlVeVF5VXlNblJ5SlRJeUpUSkRKVEl5WW5JbE1qSWxNa01sTWpKaWJDVXlNaVV5UXlVeU1td2xNaklsTWtNbE1qSjBKVEl5SlRKREpUSXljaVV5TWlVeVF5VXlNbUlsTWpJbE5VUWxNa01sTWpKaGRIUnlhV0oxZEdVbE1qSWxNMEVsTjBJbE1qSmpiMjUwWVdsdVpYSWxNaklsTTBGbVlXeHpaU1V5UXlVeU1uWnBjMmxpYkdVbE1qSWxNMEYwY25WbEpUSkRKVEl5Y205MFlYUmhZbXhsSlRJeUpUTkJkSEoxWlNVeVF5VXlNbXhwYm10aFlteGxKVEl5SlROQmRISjFaU1V5UXlVeU1tTnZiR3hoY0hOaFlteGxKVEl5SlROQlptRnNjMlVsTWtNbE1qSmpiMnhzWVhCelpXUWxNaklsTTBGbVlXeHpaU1V5UXlVeU1tWnBlR1ZrVEdsdWF5VXlNaVV6UVdaaGJITmxKVEpESlRJeWJXRnlhMlZ5VDJabWMyVjBKVEl5SlROQk5TVTNSQ1V5UXlVeU1tUmhkR0ZCZEhSeWFXSjFkR1Z6SlRJeUpUTkJKVFZDSlRkQ0pUSXlibUZ0WlNVeU1pVXpRU1V5TWlWRk5TVkNRU1U0UmlWRk5TVTRSaVZDTnlVeU1pVXlReVV5TW5SNWNHVWxNaklsTTBFbE1qSnVkVzFpWlhJbE1qSWxNa01sTWpKMllXeDFaU1V5TWlVelFTVXlNaVV5TWlVeVF5VXlNbU5oZEdWbmIzSjVKVEl5SlROQkpUSXlaR1ZtWVhWc2RDVXlNaVV5UXlVeU1tbGtKVEl5SlROQkpUSXlVbVI1Y0V0eFZHVkhjamN3T1RJM01DVXlNaVUzUkNVeVF5VTNRaVV5TW01aGJXVWxNaklsTTBFbE1qSWxSVFVsT1RBbE9FUWxSVGNsUVRjbFFqQWxNaklsTWtNbE1qSjBlWEJsSlRJeUpUTkJKVEl5YzNSeWFXNW5KVEl5SlRKREpUSXlkbUZzZFdVbE1qSWxNMEVsTWpJbE1qSWxNa01sTWpKallYUmxaMjl5ZVNVeU1pVXpRU1V5TW1SbFptRjFiSFFsTWpJbE1rTWxNakpwWkNVeU1pVXpRU1V5TW5CUVRVMW1hVUpQVlVvME1qZ3dNekVsTWpJbE4wUWxNa01sTjBJbE1qSnVZVzFsSlRJeUpUTkJKVEl5SlVVMkpUZzVKVGd3SlVVMkpUbERKVGc1SlVVNEpUZ3dKVGcxSlRJeUpUSkRKVEl5ZEhsd1pTVXlNaVV6UVNVeU1uTjBjbWx1WnlVeU1pVXlReVV5TW5aaGJIVmxKVEl5SlROQkpUSXlKVEl5SlRKREpUSXlZMkYwWldkdmNua2xNaklsTTBFbE1qSmtaV1poZFd4MEpUSXlKVEpESlRJeWFXUWxNaklsTTBFbE1qSkxURlJKYzNoMFkwbE5PRGc0TURZeEpUSXlKVGRFSlRKREpUZENKVEl5Ym1GdFpTVXlNaVV6UVNVeU1pVkZPQ1ZDUmlVNVJTVkZOaVU0UlNWQk5TVXlNaVV5UXlVeU1uUjVjR1VsTWpJbE0wRWxNakpzYVc1ckpUSXlKVEpESlRJeWRtRnNkV1VsTWpJbE0wRWxNaklsTWpJbE1rTWxNakpqWVhSbFoyOXllU1V5TWlVelFTVXlNbVJsWm1GMWJIUWxNaklsTWtNbE1qSnBaQ1V5TWlVelFTVXlNa0ZyU0dGa1ZXbFhlbWs1TXpnMU5URWxNaklsTjBRbE1rTWxOMElsTWpKdVlXMWxKVEl5SlROQkpUSXlKVVUwSlVKRkpVSkdKVVUzSlVGREpVSkJKVEl5SlRKREpUSXlkSGx3WlNVeU1pVXpRU1V5TW5OMGNtbHVaeVV5TWlVeVF5VXlNblpoYkhWbEpUSXlKVE5CSlRJeUpUSXlKVEpESlRJeVkyRjBaV2R2Y25rbE1qSWxNMEVsTWpKa1pXWmhkV3gwSlRJeUpUSkRKVEl5YVdRbE1qSWxNMEVsTWpKdFltMU5iM0ZoYUV0c01qRXdPVE0wSlRJeUpUZEVKVFZFSlRKREpUSXljSEp2Y0hNbE1qSWxNMEVsTjBJbE1qSjRKVEl5SlROQk5EUXlMall3TURBd05qRXdNelV4TlRZbE1rTWxNako1SlRJeUpUTkJNamN6TGpjNU9UazVPRFEzTkRFeU1URWxNa01sTWpKM0pUSXlKVE5CTWpBMExqZzVPVGs0TnpjNU1qazJPRGMzSlRKREpUSXlhQ1V5TWlVelFUVTBKVEpESlRJeWVtbHVaR1Y0SlRJeUpUTkJNeVV5UXlVeU1tRnVaMnhsSlRJeUpUTkJNQ1UzUkNVeVF5VXlNbk5vWVhCbFUzUjViR1VsTWpJbE0wRWxOMElsTWpKaGJIQm9ZU1V5TWlVelFURWxOMFFsTWtNbE1qSnNhVzVsVTNSNWJHVWxNaklsTTBFbE4wSWxNakp5YjNWdVpHbHVaeVV5TWlVelFUUWxNa01sTWpKc2FXNWxWMmxrZEdnbE1qSWxNMEV4TGpVbE4wUWxNa01sTWpKbWFXeHNVM1I1YkdVbE1qSWxNMEVsTjBJbE1qSmpiMnh2Y2lVeU1pVXpRU1V5TWpFNE15VXlRekl6TkNVeVF6SXpOU1V5TWlVeVF5VXlNbVJ5WVhkVWVYQmxKVEl5SlROQkpUSXlibTl1WlNVeU1pVTNSQ1V5UXlVeU1uUm9aVzFsSlRJeUpUTkJKVGRDSlRkRUpUSkRKVEl5Y0dGMGFDVXlNaVV6UVNVMVFpVTNRaVV5TW1GamRHbHZibk1sTWpJbE0wRWxOVUlsTjBJbE1qSmhZM1JwYjI0bE1qSWxNMEVsTWpKdGIzWmxKVEl5SlRKREpUSXllQ1V5TWlVelFTVXlNakFsTWpJbE1rTWxNako1SlRJeUpUTkJKVEl5TUNVeU1pVTNSQ1V5UXlVM1FpVXlNbUZqZEdsdmJpVXlNaVV6UVNVeU1teHBibVVsTWpJbE1rTWxNako0SlRJeUpUTkJKVEl5ZHlVeU1pVXlReVV5TW5rbE1qSWxNMEVsTWpJd0pUSXlKVGRFSlRKREpUZENKVEl5WVdOMGFXOXVKVEl5SlROQkpUSXliR2x1WlNVeU1pVXlReVV5TW5nbE1qSWxNMEVsTWpKM0pUSXlKVEpESlRJeWVTVXlNaVV6UVNVeU1tZ2xNaklsTjBRbE1rTWxOMElsTWpKaFkzUnBiMjRsTWpJbE0wRWxNakpzYVc1bEpUSXlKVEpESlRJeWVDVXlNaVV6UVNVeU1qQWxNaklsTWtNbE1qSjVKVEl5SlROQkpUSXlhQ1V5TWlVM1JDVXlReVUzUWlVeU1tRmpkR2x2YmlVeU1pVXpRU1V5TW1Oc2IzTmxKVEl5SlRkRUpUVkVKVGRFSlRWRUpUSkRKVEl5Wm05dWRGTjBlV3hsSlRJeUpUTkJKVGRDSlRJeVltOXNaQ1V5TWlVelFYUnlkV1VsTWtNbE1qSnphWHBsSlRJeUpUTkJNVFFsTjBRbE1rTWxNakowWlhoMFFteHZZMnNsTWpJbE0wRWxOVUlsTjBJbE1qSndiM05wZEdsdmJpVXlNaVV6UVNVM1FpVXlNbmdsTWpJbE0wRXhNQ1V5UXlVeU1ua2xNaklsTTBFd0pUSkRKVEl5ZHlVeU1pVXpRU1V5TW5jdE1qQWxNaklsTWtNbE1qSm9KVEl5SlROQkpUSXlhQ1V5TWlVM1JDVXlReVV5TW5SbGVIUWxNaklsTTBFbE1qSWxSVFlsUWpBbFFVRWxSVGtsUVRVbFFqRWxSVFVsT1RJbE9FTWxSVFlsUWpnbFFUa2xSVFVsUWtFbFFUWXhNekJMSlRJeUpUZEVKVFZFSlRKREpUSXlZVzVqYUc5eWN5VXlNaVV6UVNVMVFpVTNRaVV5TW5nbE1qSWxNMEVsTWpKM0pUSkdNaVV5TWlVeVF5VXlNbmtsTWpJbE0wRWxNakl3SlRJeUpUZEVKVEpESlRkQ0pUSXllQ1V5TWlVelFTVXlNbmNsTWtZeUpUSXlKVEpESlRJeWVTVXlNaVV6UVNVeU1tZ2xNaklsTjBRbE1rTWxOMElsTWpKNEpUSXlKVE5CSlRJeU1DVXlNaVV5UXlVeU1ua2xNaklsTTBFbE1qSm9KVEpHTWlVeU1pVTNSQ1V5UXlVM1FpVXlNbmdsTWpJbE0wRWxNakozSlRJeUpUSkRKVEl5ZVNVeU1pVXpRU1V5TW1nbE1rWXlKVEl5SlRkRUpUVkVKVGRFSlRKREpUSXlhWGRhWVdaelZrVjNWelF3TmpFeE1pVXlNaVV6UVNVM1FpVXlNbWxrSlRJeUpUTkJKVEl5YVhkYVlXWnpWa1YzVnpRd05qRXhNaVV5TWlVeVF5VXlNbTVoYldVbE1qSWxNMEVsTWpKeWIzVnVaRkpsWTNSaGJtZHNaU1V5TWlVeVF5VXlNblJwZEd4bEpUSXlKVE5CSlRJeUpVVTFKVGxESlRnMkpVVTRKVUUzSlRreUpVVTNKVGxHSlVFNUpVVTFKVUpFSlVFeUpUSXlKVEpESlRJeVkyRjBaV2R2Y25rbE1qSWxNMEVsTWpKaVlYTnBZeVV5TWlVeVF5VXlNbWR5YjNWd0pUSXlKVE5CSlRJeUpUSXlKVEpESlRJeVozSnZkWEJPWVcxbEpUSXlKVE5CYm5Wc2JDVXlReVV5TW14dlkydGxaQ1V5TWlVelFXWmhiSE5sSlRKREpUSXliR2x1YXlVeU1pVXpRU1V5TWlVeU1pVXlReVV5TW1Ob2FXeGtjbVZ1SlRJeUpUTkJKVFZDSlRWRUpUSkRKVEl5Y0dGeVpXNTBKVEl5SlROQkpUSXlKVEl5SlRKREpUSXljbVZ6YVhwbFJHbHlKVEl5SlROQkpUVkNKVEl5ZEd3bE1qSWxNa01sTWpKMGNpVXlNaVV5UXlVeU1tSnlKVEl5SlRKREpUSXlZbXdsTWpJbE1rTWxNakpzSlRJeUpUSkRKVEl5ZENVeU1pVXlReVV5TW5JbE1qSWxNa01sTWpKaUpUSXlKVFZFSlRKREpUSXlZWFIwY21saWRYUmxKVEl5SlROQkpUZENKVEl5WTI5dWRHRnBibVZ5SlRJeUpUTkJabUZzYzJVbE1rTWxNakoyYVhOcFlteGxKVEl5SlROQmRISjFaU1V5UXlVeU1uSnZkR0YwWVdKc1pTVXlNaVV6UVhSeWRXVWxNa01sTWpKc2FXNXJZV0pzWlNVeU1pVXpRWFJ5ZFdVbE1rTWxNakpqYjJ4c1lYQnpZV0pzWlNVeU1pVXpRV1poYkhObEpUSkRKVEl5WTI5c2JHRndjMlZrSlRJeUpUTkJabUZzYzJVbE1rTWxNakptYVhobFpFeHBibXNsTWpJbE0wRm1ZV3h6WlNVeVF5VXlNbTFoY210bGNrOW1abk5sZENVeU1pVXpRVFVsTjBRbE1rTWxNakprWVhSaFFYUjBjbWxpZFhSbGN5VXlNaVV6UVNVMVFpVTNRaVV5TW01aGJXVWxNaklsTTBFbE1qSWxSVFVsUWtFbE9FWWxSVFVsT0VZbFFqY2xNaklsTWtNbE1qSjBlWEJsSlRJeUpUTkJKVEl5Ym5WdFltVnlKVEl5SlRKREpUSXlkbUZzZFdVbE1qSWxNMEVsTWpJbE1qSWxNa01sTWpKallYUmxaMjl5ZVNVeU1pVXpRU1V5TW1SbFptRjFiSFFsTWpJbE1rTWxNakpwWkNVeU1pVXpRU1V5TW5ka1RsRjZTMXBEYkhnM09ESXhOVE1sTWpJbE4wUWxNa01sTjBJbE1qSnVZVzFsSlRJeUpUTkJKVEl5SlVVMUpUa3dKVGhFSlVVM0pVRTNKVUl3SlRJeUpUSkRKVEl5ZEhsd1pTVXlNaVV6UVNVeU1uTjBjbWx1WnlVeU1pVXlReVV5TW5aaGJIVmxKVEl5SlROQkpUSXlKVEl5SlRKREpUSXlZMkYwWldkdmNua2xNaklsTTBFbE1qSmtaV1poZFd4MEpUSXlKVEpESlRJeWFXUWxNaklsTTBFbE1qSlpkbTF3Y1ZKbVUwOU5OVEF4T0RRNUpUSXlKVGRFSlRKREpUZENKVEl5Ym1GdFpTVXlNaVV6UVNVeU1pVkZOaVU0T1NVNE1DVkZOaVU1UXlVNE9TVkZPQ1U0TUNVNE5TVXlNaVV5UXlVeU1uUjVjR1VsTWpJbE0wRWxNakp6ZEhKcGJtY2xNaklsTWtNbE1qSjJZV3gxWlNVeU1pVXpRU1V5TWlVeU1pVXlReVV5TW1OaGRHVm5iM0o1SlRJeUpUTkJKVEl5WkdWbVlYVnNkQ1V5TWlVeVF5VXlNbWxrSlRJeUpUTkJKVEl5U21KdWVscE5hazVGWVRrek1EUTRPQ1V5TWlVM1JDVXlReVUzUWlVeU1tNWhiV1VsTWpJbE0wRWxNaklsUlRnbFFrWWxPVVVsUlRZbE9FVWxRVFVsTWpJbE1rTWxNakowZVhCbEpUSXlKVE5CSlRJeWJHbHVheVV5TWlVeVF5VXlNblpoYkhWbEpUSXlKVE5CSlRJeUpUSXlKVEpESlRJeVkyRjBaV2R2Y25rbE1qSWxNMEVsTWpKa1pXWmhkV3gwSlRJeUpUSkRKVEl5YVdRbE1qSWxNMEVsTWpKUllrSlJiWGhRYW5CTU56azNNamd6SlRJeUpUZEVKVEpESlRkQ0pUSXlibUZ0WlNVeU1pVXpRU1V5TWlWRk5DVkNSU1ZDUmlWRk55VkJReVZDUVNVeU1pVXlReVV5TW5SNWNHVWxNaklsTTBFbE1qSnpkSEpwYm1jbE1qSWxNa01sTWpKMllXeDFaU1V5TWlVelFTVXlNaVV5TWlVeVF5VXlNbU5oZEdWbmIzSjVKVEl5SlROQkpUSXlaR1ZtWVhWc2RDVXlNaVV5UXlVeU1tbGtKVEl5SlROQkpUSXlWMUpUV25sTGFVaFFjRGMyTlRZNU1pVXlNaVUzUkNVMVJDVXlReVV5TW5CeWIzQnpKVEl5SlROQkpUZENKVEl5ZUNVeU1pVXpRVFk1TWk0ME9UazVPVE00T1RZME9EUTBKVEpESlRJeWVTVXlNaVV6UVRNM015NDNPVGs1T1RnME56UXhNakV4SlRKREpUSXlkeVV5TWlVelFURXpOUzR4TURBd01USXlNRGN3TXpFeU15VXlReVV5TW1nbE1qSWxNMEUxTkNVeVF5VXlNbnBwYm1SbGVDVXlNaVV6UVRRbE1rTWxNakpoYm1kc1pTVXlNaVV6UVRBbE4wUWxNa01sTWpKemFHRndaVk4wZVd4bEpUSXlKVE5CSlRkQ0pUSXlZV3h3YUdFbE1qSWxNMEV4SlRkRUpUSkRKVEl5YkdsdVpWTjBlV3hsSlRJeUpUTkJKVGRDSlRJeWNtOTFibVJwYm1jbE1qSWxNMEUwSlRKREpUSXliR2x1WlZkcFpIUm9KVEl5SlROQk1TNDFKVGRFSlRKREpUSXlabWxzYkZOMGVXeGxKVEl5SlROQkpUZENKVEl5WTI5c2IzSWxNaklsTTBFbE1qSXhPRE1sTWtNeU16UWxNa015TXpVbE1qSWxNa01sTWpKa2NtRjNWSGx3WlNVeU1pVXpRU1V5TW01dmJtVWxNaklsTjBRbE1rTWxNakowYUdWdFpTVXlNaVV6UVNVM1FpVTNSQ1V5UXlVeU1uQmhkR2dsTWpJbE0wRWxOVUlsTjBJbE1qSmhZM1JwYjI1ekpUSXlKVE5CSlRWQ0pUZENKVEl5WVdOMGFXOXVKVEl5SlROQkpUSXliVzkyWlNVeU1pVXlReVV5TW5nbE1qSWxNMEVsTWpJd0pUSXlKVEpESlRJeWVTVXlNaVV6UVNVeU1qQWxNaklsTjBRbE1rTWxOMElsTWpKaFkzUnBiMjRsTWpJbE0wRWxNakpzYVc1bEpUSXlKVEpESlRJeWVDVXlNaVV6UVNVeU1uY2xNaklsTWtNbE1qSjVKVEl5SlROQkpUSXlNQ1V5TWlVM1JDVXlReVUzUWlVeU1tRmpkR2x2YmlVeU1pVXpRU1V5TW14cGJtVWxNaklsTWtNbE1qSjRKVEl5SlROQkpUSXlkeVV5TWlVeVF5VXlNbmtsTWpJbE0wRWxNakpvSlRJeUpUZEVKVEpESlRkQ0pUSXlZV04wYVc5dUpUSXlKVE5CSlRJeWJHbHVaU1V5TWlVeVF5VXlNbmdsTWpJbE0wRWxNakl3SlRJeUpUSkRKVEl5ZVNVeU1pVXpRU1V5TW1nbE1qSWxOMFFsTWtNbE4wSWxNakpoWTNScGIyNGxNaklsTTBFbE1qSmpiRzl6WlNVeU1pVTNSQ1UxUkNVM1JDVTFSQ1V5UXlVeU1tWnZiblJUZEhsc1pTVXlNaVV6UVNVM1FpVXlNbUp2YkdRbE1qSWxNMEYwY25WbEpUSkRKVEl5YzJsNlpTVXlNaVV6UVRFMEpUZEVKVEpESlRJeWRHVjRkRUpzYjJOckpUSXlKVE5CSlRWQ0pUZENKVEl5Y0c5emFYUnBiMjRsTWpJbE0wRWxOMElsTWpKNEpUSXlKVE5CTVRBbE1rTWxNako1SlRJeUpUTkJNQ1V5UXlVeU1uY2xNaklsTTBFbE1qSjNMVEl3SlRJeUpUSkRKVEl5YUNVeU1pVXpRU1V5TW1nbE1qSWxOMFFsTWtNbE1qSjBaWGgwSlRJeUpUTkJKVEl5SlVVMkpVSXdKVUV4SlVVMUpVRkdKVGhESlVVNUpUbENKVGcySlVVMUpUbERKVUU0SlVVMUpVRXhKVGswSlVVMUpVSkJKVGsxSlRJeUpUZEVKVFZFSlRKREpUSXlZVzVqYUc5eWN5VXlNaVV6UVNVMVFpVTNRaVV5TW5nbE1qSWxNMEVsTWpKM0pUSkdNaVV5TWlVeVF5VXlNbmtsTWpJbE0wRWxNakl3SlRJeUpUZEVKVEpESlRkQ0pUSXllQ1V5TWlVelFTVXlNbmNsTWtZeUpUSXlKVEpESlRJeWVTVXlNaVV6UVNVeU1tZ2xNaklsTjBRbE1rTWxOMElsTWpKNEpUSXlKVE5CSlRJeU1DVXlNaVV5UXlVeU1ua2xNaklsTTBFbE1qSm9KVEpHTWlVeU1pVTNSQ1V5UXlVM1FpVXlNbmdsTWpJbE0wRWxNakozSlRJeUpUSkRKVEl5ZVNVeU1pVXpRU1V5TW1nbE1rWXlKVEl5SlRkRUpUVkVKVGRFSlRKREpUSXlVV1oxUkU5RVJtZEdSemMyTnpBME5pVXlNaVV6UVNVM1FpVXlNbWxrSlRJeUpUTkJKVEl5VVdaMVJFOUVSbWRHUnpjMk56QTBOaVV5TWlVeVF5VXlNbTVoYldVbE1qSWxNMEVsTWpKeWIzVnVaRkpsWTNSaGJtZHNaU1V5TWlVeVF5VXlNblJwZEd4bEpUSXlKVE5CSlRJeUpVVTFKVGxESlRnMkpVVTRKVUUzSlRreUpVVTNKVGxHSlVFNUpVVTFKVUpFSlVFeUpUSXlKVEpESlRJeVkyRjBaV2R2Y25rbE1qSWxNMEVsTWpKaVlYTnBZeVV5TWlVeVF5VXlNbWR5YjNWd0pUSXlKVE5CSlRJeUpUSXlKVEpESlRJeVozSnZkWEJPWVcxbEpUSXlKVE5CYm5Wc2JDVXlReVV5TW14dlkydGxaQ1V5TWlVelFXWmhiSE5sSlRKREpUSXliR2x1YXlVeU1pVXpRU1V5TWlVeU1pVXlReVV5TW1Ob2FXeGtjbVZ1SlRJeUpUTkJKVFZDSlRWRUpUSkRKVEl5Y0dGeVpXNTBKVEl5SlROQkpUSXlKVEl5SlRKREpUSXljbVZ6YVhwbFJHbHlKVEl5SlROQkpUVkNKVEl5ZEd3bE1qSWxNa01sTWpKMGNpVXlNaVV5UXlVeU1tSnlKVEl5SlRKREpUSXlZbXdsTWpJbE1rTWxNakpzSlRJeUpUSkRKVEl5ZENVeU1pVXlReVV5TW5JbE1qSWxNa01sTWpKaUpUSXlKVFZFSlRKREpUSXlZWFIwY21saWRYUmxKVEl5SlROQkpUZENKVEl5WTI5dWRHRnBibVZ5SlRJeUpUTkJabUZzYzJVbE1rTWxNakoyYVhOcFlteGxKVEl5SlROQmRISjFaU1V5UXlVeU1uSnZkR0YwWVdKc1pTVXlNaVV6UVhSeWRXVWxNa01sTWpKc2FXNXJZV0pzWlNVeU1pVXpRWFJ5ZFdVbE1rTWxNakpqYjJ4c1lYQnpZV0pzWlNVeU1pVXpRV1poYkhObEpUSkRKVEl5WTI5c2JHRndjMlZrSlRJeUpUTkJabUZzYzJVbE1rTWxNakptYVhobFpFeHBibXNsTWpJbE0wRm1ZV3h6WlNVeVF5VXlNbTFoY210bGNrOW1abk5sZENVeU1pVXpRVFVsTjBRbE1rTWxNakprWVhSaFFYUjBjbWxpZFhSbGN5VXlNaVV6UVNVMVFpVTNRaVV5TW01aGJXVWxNaklsTTBFbE1qSWxSVFVsUWtFbE9FWWxSVFVsT0VZbFFqY2xNaklsTWtNbE1qSjBlWEJsSlRJeUpUTkJKVEl5Ym5WdFltVnlKVEl5SlRKREpUSXlkbUZzZFdVbE1qSWxNMEVsTWpJbE1qSWxNa01sTWpKallYUmxaMjl5ZVNVeU1pVXpRU1V5TW1SbFptRjFiSFFsTWpJbE1rTWxNakpwWkNVeU1pVXpRU1V5TWtwU2RVcDRVV1paUzFjMk1USXpOelVsTWpJbE4wUWxNa01sTjBJbE1qSnVZVzFsSlRJeUpUTkJKVEl5SlVVMUpUa3dKVGhFSlVVM0pVRTNKVUl3SlRJeUpUSkRKVEl5ZEhsd1pTVXlNaVV6UVNVeU1uTjBjbWx1WnlVeU1pVXlReVV5TW5aaGJIVmxKVEl5SlROQkpUSXlKVEl5SlRKREpUSXlZMkYwWldkdmNua2xNaklsTTBFbE1qSmtaV1poZFd4MEpUSXlKVEpESlRJeWFXUWxNaklsTTBFbE1qSk5Ra1ZXYjJoWlFWTkJOVGs0TXpZMkpUSXlKVGRFSlRKREpUZENKVEl5Ym1GdFpTVXlNaVV6UVNVeU1pVkZOaVU0T1NVNE1DVkZOaVU1UXlVNE9TVkZPQ1U0TUNVNE5TVXlNaVV5UXlVeU1uUjVjR1VsTWpJbE0wRWxNakp6ZEhKcGJtY2xNaklsTWtNbE1qSjJZV3gxWlNVeU1pVXpRU1V5TWlVeU1pVXlReVV5TW1OaGRHVm5iM0o1SlRJeUpUTkJKVEl5WkdWbVlYVnNkQ1V5TWlVeVF5VXlNbWxrSlRJeUpUTkJKVEl5VEZGQlZVcHBkMFZLVnpJNU9UazFNaVV5TWlVM1JDVXlReVUzUWlVeU1tNWhiV1VsTWpJbE0wRWxNaklsUlRnbFFrWWxPVVVsUlRZbE9FVWxRVFVsTWpJbE1rTWxNakowZVhCbEpUSXlKVE5CSlRJeWJHbHVheVV5TWlVeVF5VXlNblpoYkhWbEpUSXlKVE5CSlRJeUpUSXlKVEpESlRJeVkyRjBaV2R2Y25rbE1qSWxNMEVsTWpKa1pXWmhkV3gwSlRJeUpUSkRKVEl5YVdRbE1qSWxNMEVsTWpKVWVFOTRTM2hsVGtObE16ZzROekUxSlRJeUpUZEVKVEpESlRkQ0pUSXlibUZ0WlNVeU1pVXpRU1V5TWlWRk5DVkNSU1ZDUmlWRk55VkJReVZDUVNVeU1pVXlReVV5TW5SNWNHVWxNaklsTTBFbE1qSnpkSEpwYm1jbE1qSWxNa01sTWpKMllXeDFaU1V5TWlVelFTVXlNaVV5TWlVeVF5VXlNbU5oZEdWbmIzSjVKVEl5SlROQkpUSXlaR1ZtWVhWc2RDVXlNaVV5UXlVeU1tbGtKVEl5SlROQkpUSXlTMVJFYldkSWFFaGtXamN6T1RnNU1TVXlNaVUzUkNVMVJDVXlReVV5TW5CeWIzQnpKVEl5SlROQkpUZENKVEl5ZUNVeU1pVXpRVFk1TWk0ME9UazVPVE00T1RZME9EUTBKVEpESlRJeWVTVXlNaVV6UVRNd01pNDNPVGs1T1RnME56UXhNakV4SlRKREpUSXlkeVV5TWlVelFURXpOUzR4TURBd01USXlNRGN3TXpFeEpUSkRKVEl5YUNVeU1pVXpRVFUwSlRKREpUSXllbWx1WkdWNEpUSXlKVE5CTlNVeVF5VXlNbUZ1WjJ4bEpUSXlKVE5CTUNVM1JDVXlReVV5TW5Ob1lYQmxVM1I1YkdVbE1qSWxNMEVsTjBJbE1qSmhiSEJvWVNVeU1pVXpRVEVsTjBRbE1rTWxNakpzYVc1bFUzUjViR1VsTWpJbE0wRWxOMElsTWpKeWIzVnVaR2x1WnlVeU1pVXpRVFFsTWtNbE1qSnNhVzVsVjJsa2RHZ2xNaklsTTBFeExqVWxOMFFsTWtNbE1qSm1hV3hzVTNSNWJHVWxNaklsTTBFbE4wSWxNakpqYjJ4dmNpVXlNaVV6UVNVeU1qRTRNeVV5UXpJek5DVXlRekl6TlNVeU1pVXlReVV5TW1SeVlYZFVlWEJsSlRJeUpUTkJKVEl5Ym05dVpTVXlNaVUzUkNVeVF5VXlNblJvWlcxbEpUSXlKVE5CSlRkQ0pUZEVKVEpESlRJeWNHRjBhQ1V5TWlVelFTVTFRaVUzUWlVeU1tRmpkR2x2Ym5NbE1qSWxNMEVsTlVJbE4wSWxNakpoWTNScGIyNGxNaklsTTBFbE1qSnRiM1psSlRJeUpUSkRKVEl5ZUNVeU1pVXpRU1V5TWpBbE1qSWxNa01sTWpKNUpUSXlKVE5CSlRJeU1DVXlNaVUzUkNVeVF5VTNRaVV5TW1GamRHbHZiaVV5TWlVelFTVXlNbXhwYm1VbE1qSWxNa01sTWpKNEpUSXlKVE5CSlRJeWR5VXlNaVV5UXlVeU1ua2xNaklsTTBFbE1qSXdKVEl5SlRkRUpUSkRKVGRDSlRJeVlXTjBhVzl1SlRJeUpUTkJKVEl5YkdsdVpTVXlNaVV5UXlVeU1uZ2xNaklsTTBFbE1qSjNKVEl5SlRKREpUSXllU1V5TWlVelFTVXlNbWdsTWpJbE4wUWxNa01sTjBJbE1qSmhZM1JwYjI0bE1qSWxNMEVsTWpKc2FXNWxKVEl5SlRKREpUSXllQ1V5TWlVelFTVXlNakFsTWpJbE1rTWxNako1SlRJeUpUTkJKVEl5YUNVeU1pVTNSQ1V5UXlVM1FpVXlNbUZqZEdsdmJpVXlNaVV6UVNVeU1tTnNiM05sSlRJeUpUZEVKVFZFSlRkRUpUVkVKVEpESlRJeVptOXVkRk4wZVd4bEpUSXlKVE5CSlRkQ0pUSXlZbTlzWkNVeU1pVXpRWFJ5ZFdVbE1rTWxNakp6YVhwbEpUSXlKVE5CTVRRbE4wUWxNa01sTWpKMFpYaDBRbXh2WTJzbE1qSWxNMEVsTlVJbE4wSWxNakp3YjNOcGRHbHZiaVV5TWlVelFTVTNRaVV5TW5nbE1qSWxNMEV4TUNVeVF5VXlNbmtsTWpJbE0wRXdKVEpESlRJeWR5VXlNaVV6UVNVeU1uY3RNakFsTWpJbE1rTWxNakpvSlRJeUpUTkJKVEl5YUNVeU1pVTNSQ1V5UXlVeU1uUmxlSFFsTWpJbE0wRWxNaklsUlRZbFFqQWxRVUVsUlRVbFFVWWxPRU1sUlRrbE9VSWxPRFlsUlRVbE9VTWxRVGdsUlRVbFFURWxPVFFsUlRrbFFURWxRallsTWpJbE4wUWxOVVFsTWtNbE1qSmhibU5vYjNKekpUSXlKVE5CSlRWQ0pUZENKVEl5ZUNVeU1pVXpRU1V5TW5jbE1rWXlKVEl5SlRKREpUSXllU1V5TWlVelFTVXlNakFsTWpJbE4wUWxNa01sTjBJbE1qSjRKVEl5SlROQkpUSXlkeVV5UmpJbE1qSWxNa01sTWpKNUpUSXlKVE5CSlRJeWFDVXlNaVUzUkNVeVF5VTNRaVV5TW5nbE1qSWxNMEVsTWpJd0pUSXlKVEpESlRJeWVTVXlNaVV6UVNVeU1tZ2xNa1l5SlRJeUpUZEVKVEpESlRkQ0pUSXllQ1V5TWlVelFTVXlNbmNsTWpJbE1rTWxNako1SlRJeUpUTkJKVEl5YUNVeVJqSWxNaklsTjBRbE5VUWxOMFFsTWtNbE1qSlFibFpqVUZCVFprcHJNREk0T1RrNUpUSXlKVE5CSlRkQ0pUSXlhV1FsTWpJbE0wRWxNakpRYmxaalVGQlRaa3ByTURJNE9UazVKVEl5SlRKREpUSXlibUZ0WlNVeU1pVXpRU1V5TW5OMFlXNWtZWEprVkdWNGRDVXlNaVV5UXlVeU1uUnBkR3hsSlRJeUpUTkJKVEl5SlRJeUpUSkRKVEl5WTJGMFpXZHZjbmtsTWpJbE0wRWxNakp6ZEdGdVpHRnlaQ1V5TWlVeVF5VXlNbWR5YjNWd0pUSXlKVE5CSlRJeUpUSXlKVEpESlRJeVozSnZkWEJPWVcxbEpUSXlKVE5CYm5Wc2JDVXlReVV5TW14dlkydGxaQ1V5TWlVelFXWmhiSE5sSlRKREpUSXliR2x1YXlVeU1pVXpRU1V5TWlVeU1pVXlReVV5TW1Ob2FXeGtjbVZ1SlRJeUpUTkJKVFZDSlRWRUpUSkRKVEl5Y0dGeVpXNTBKVEl5SlROQkpUSXlKVEl5SlRKREpUSXljbVZ6YVhwbFJHbHlKVEl5SlROQkpUVkNKVEl5ZEd3bE1qSWxNa01sTWpKMGNpVXlNaVV5UXlVeU1tSnlKVEl5SlRKREpUSXlZbXdsTWpJbE1rTWxNakpzSlRJeUpUSkRKVEl5ZENVeU1pVXlReVV5TW5JbE1qSWxNa01sTWpKaUpUSXlKVFZFSlRKREpUSXlZWFIwY21saWRYUmxKVEl5SlROQkpUZENKVEl5WTI5dWRHRnBibVZ5SlRJeUpUTkJabUZzYzJVbE1rTWxNakoyYVhOcFlteGxKVEl5SlROQmRISjFaU1V5UXlVeU1uSnZkR0YwWVdKc1pTVXlNaVV6UVhSeWRXVWxNa01sTWpKc2FXNXJZV0pzWlNVeU1pVXpRWFJ5ZFdVbE1rTWxNakpqYjJ4c1lYQnpZV0pzWlNVeU1pVXpRV1poYkhObEpUSkRKVEl5WTI5c2JHRndjMlZrSlRJeUpUTkJabUZzYzJVbE1rTWxNakptYVhobFpFeHBibXNsTWpJbE0wRm1ZV3h6WlNVeVF5VXlNbTFoY210bGNrOW1abk5sZENVeU1pVXpRVFVsTjBRbE1rTWxNakprWVhSaFFYUjBjbWxpZFhSbGN5VXlNaVV6UVNVMVFpVTFSQ1V5UXlVeU1uQnliM0J6SlRJeUpUTkJKVGRDSlRJeWVDVXlNaVV6UVRNeU1DNHpPVGs1T1RNNE9UWTBPRFEwSlRKREpUSXllU1V5TWlVelFUTTFNQzQzT1RrNU9UZzBOelF4TWpFeEpUSkRKVEl5ZHlVeU1pVXpRVEV3TUNVeVF5VXlNbWdsTWpJbE0wRTBNQ1V5UXlVeU1ucHBibVJsZUNVeU1pVXpRVEV3SlRKREpUSXlZVzVuYkdVbE1qSWxNMEV3SlRkRUpUSkRKVEl5YzJoaGNHVlRkSGxzWlNVeU1pVXpRU1UzUWlVeU1tRnNjR2hoSlRJeUpUTkJNU1UzUkNVeVF5VXlNbXhwYm1WVGRIbHNaU1V5TWlVelFTVTNRaVUzUkNVeVF5VXlNbVpwYkd4VGRIbHNaU1V5TWlVelFTVTNRaVUzUkNVeVF5VXlNblJvWlcxbEpUSXlKVE5CSlRkQ0pUZEVKVEpESlRJeWNHRjBhQ1V5TWlVelFTVTFRaVUzUWlVeU1teHBibVZUZEhsc1pTVXlNaVV6UVNVM1FpVXlNbXhwYm1WWGFXUjBhQ1V5TWlVelFUQWxOMFFsTWtNbE1qSm1hV3hzVTNSNWJHVWxNaklsTTBFbE4wSWxNakowZVhCbEpUSXlKVE5CSlRJeWJtOXVaU1V5TWlVM1JDVXlReVV5TW1GamRHbHZibk1sTWpJbE0wRWxOVUlsTjBJbE1qSmhZM1JwYjI0bE1qSWxNMEVsTWpKdGIzWmxKVEl5SlRKREpUSXllQ1V5TWlVelFTVXlNakFsTWpJbE1rTWxNako1SlRJeUpUTkJKVEl5TUNVeU1pVTNSQ1V5UXlVM1FpVXlNbUZqZEdsdmJpVXlNaVV6UVNVeU1teHBibVVsTWpJbE1rTWxNako0SlRJeUpUTkJKVEl5ZHlVeU1pVXlReVV5TW5rbE1qSWxNMEVsTWpJd0pUSXlKVGRFSlRKREpUZENKVEl5WVdOMGFXOXVKVEl5SlROQkpUSXliR2x1WlNVeU1pVXlReVV5TW5nbE1qSWxNMEVsTWpKM0pUSXlKVEpESlRJeWVTVXlNaVV6UVNVeU1tZ2xNaklsTjBRbE1rTWxOMElsTWpKaFkzUnBiMjRsTWpJbE0wRWxNakpzYVc1bEpUSXlKVEpESlRJeWVDVXlNaVV6UVNVeU1qQWxNaklsTWtNbE1qSjVKVEl5SlROQkpUSXlhQ1V5TWlVM1JDVXlReVUzUWlVeU1tRmpkR2x2YmlVeU1pVXpRU1V5TW1Oc2IzTmxKVEl5SlRkRUpUVkVKVGRFSlRWRUpUSkRKVEl5Wm05dWRGTjBlV3hsSlRJeUpUTkJKVGRDSlRJeVltOXNaQ1V5TWlVelFYUnlkV1VsTWtNbE1qSnphWHBsSlRJeUpUTkJNVGdsTjBRbE1rTWxNakowWlhoMFFteHZZMnNsTWpJbE0wRWxOVUlsTjBJbE1qSndiM05wZEdsdmJpVXlNaVV6UVNVM1FpVXlNbmdsTWpJbE0wRXdKVEpESlRJeWVTVXlNaVV6UVRBbE1rTWxNakozSlRJeUpUTkJKVEl5ZHlVeU1pVXlReVV5TW1nbE1qSWxNMEVsTWpKb0pUSXlKVGRFSlRKREpUSXlkR1Y0ZENVeU1pVXpRU1V5TWpKaGRHMGxSVFFsUWpnbE9FSWxSVVlsUWtNbE9VRWxNaklsTjBRbE5VUWxNa01sTWpKaGJtTm9iM0p6SlRJeUpUTkJKVFZDSlRkQ0pUSXllQ1V5TWlVelFTVXlNbmNsTWtZeUpUSXlKVEpESlRJeWVTVXlNaVV6UVNVeU1qQWxNaklsTjBRbE1rTWxOMElsTWpKNEpUSXlKVE5CSlRJeWR5VXlSaklsTWpJbE1rTWxNako1SlRJeUpUTkJKVEl5YUNVeU1pVTNSQ1V5UXlVM1FpVXlNbmdsTWpJbE0wRWxNakl3SlRJeUpUSkRKVEl5ZVNVeU1pVXpRU1V5TW1nbE1rWXlKVEl5SlRkRUpUSkRKVGRDSlRJeWVDVXlNaVV6UVNVeU1uY2xNaklsTWtNbE1qSjVKVEl5SlROQkpUSXlhQ1V5UmpJbE1qSWxOMFFsTlVRbE4wUWxNa01sTWpKSWNIRkdjWFJoWjIxNU5ESTBPRGcySlRJeUpUTkJKVGRDSlRJeWFXUWxNaklsTTBFbE1qSkljSEZHY1hSaFoyMTVOREkwT0RnMkpUSXlKVEpESlRJeWJtRnRaU1V5TWlVelFTVXlNbXhwYm10bGNpVXlNaVV5UXlVeU1uUmxlSFFsTWpJbE0wRWxNaklsTWpJbE1rTWxNakpuY205MWNDVXlNaVV6UVNVeU1pVXlNaVV5UXlVeU1teHBibXRsY2xSNWNHVWxNaklsTTBFbE1qSmljbTlyWlc0bE1qSWxNa01sTWpKd2IybHVkSE1sTWpJbE0wRWxOVUlsTjBJbE1qSjRKVEl5SlROQk5qWTVMams1T1RrNU16ZzVOalE0TkRRbE1rTWxNako1SlRJeUpUTkJNekF3TGpjNU9UazVPRFEzTkRFeU1URWxOMFFsTWtNbE4wSWxNako0SlRJeUpUTkJOalk1TGprNU9UazVNemc1TmpRNE5EUWxNa01sTWpKNUpUSXlKVE5CTXpJNUxqYzVPVGs1T0RRM05ERXlNVEVsTjBRbE5VUWxNa01sTWpKc2IyTnJaV1FsTWpJbE0wRm1ZV3h6WlNVeVF5VXlNbVJoZEdGQmRIUnlhV0oxZEdWekpUSXlKVE5CSlRWQ0pUVkVKVEpESlRJeWNISnZjSE1sTWpJbE0wRWxOMElsTWpKNmFXNWtaWGdsTWpJbE0wRTJKVGRFSlRKREpUSXliR2x1WlZOMGVXeGxKVEl5SlROQkpUZENKVEl5YkdsdVpWZHBaSFJvSlRJeUpUTkJNUzQxSlRkRUpUSkRKVEl5Wm5KdmJTVXlNaVV6UVNVM1FpVXlNbmdsTWpJbE0wRTJORGN1TkRrNU9Ua3pPRGsyTkRnME5DVXlReVV5TW5rbE1qSWxNMEV6TURBdU56azVPVGs0TkRjME1USXhNU1V5UXlVeU1tRnVaMnhsSlRJeUpUTkJNeTR4TkRFMU9USTJOVE0xT0RrM09UTTJKVEpESlRJeWFXUWxNaklsTTBFbE1qSkdjbTFNWTNwc2RVeFBNREEzTXpFeUpUSXlKVGRFSlRKREpUSXlkRzhsTWpJbE0wRWxOMElsTWpKcFpDVXlNaVV6UVNVeU1sRm1kVVJQUkVablJrYzNOamN3TkRZbE1qSWxNa01sTWpKNEpUSXlKVE5CTmpreUxqUTVPVGs1TXpnNU5qUTRORFFsTWtNbE1qSjVKVEl5SlROQk16STVMamM1T1RrNU9EUTNOREV5TVRFbE1rTWxNakpoYm1kc1pTVXlNaVV6UVRBbE4wUWxNa01sTWpKMFpYaDBRbXh2WTJzbE1qSWxNMEVsTlVJbE5VUWxOMFFsTWtNbE1qSjNXSFJFYkU1aWNtSnlNamt5TVRVMUpUSXlKVE5CSlRkQ0pUSXlhV1FsTWpJbE0wRWxNakozV0hSRWJFNWljbUp5TWpreU1UVTFKVEl5SlRKREpUSXlibUZ0WlNVeU1pVXpRU1V5TW14cGJtdGxjaVV5TWlVeVF5VXlNblJsZUhRbE1qSWxNMEVsTWpJbE1qSWxNa01sTWpKbmNtOTFjQ1V5TWlVelFTVXlNaVV5TWlVeVF5VXlNbXhwYm10bGNsUjVjR1VsTWpJbE0wRWxNakppY205clpXNGxNaklsTWtNbE1qSndiMmx1ZEhNbE1qSWxNMEVsTlVJbE4wSWxNako0SlRJeUpUTkJOalk1TGpRNU9UazVNemc1TmpRNE5EUWxNa01sTWpKNUpUSXlKVE5CTXpVd0xqVTVPVGs1T0RRM05ERXlNVEVsTWtNbE1qSm1hWGhsWkNVeU1pVXpRWFJ5ZFdVbE4wUWxNa01sTjBJbE1qSjRKVEl5SlROQk5qWTVMalE1T1RrNU16ZzVOalE0TkRRbE1rTWxNako1SlRJeUpUTkJNekk1TGpjNU9UazVPRFEzTkRFeU1URWxOMFFsTlVRbE1rTWxNakpzYjJOclpXUWxNaklsTTBGbVlXeHpaU1V5UXlVeU1tUmhkR0ZCZEhSeWFXSjFkR1Z6SlRJeUpUTkJKVFZDSlRWRUpUSkRKVEl5Y0hKdmNITWxNaklsTTBFbE4wSWxNako2YVc1a1pYZ2xNaklsTTBFM0pUZEVKVEpESlRJeWJHbHVaVk4wZVd4bEpUSXlKVE5CSlRkQ0pUSXliR2x1WlZkcFpIUm9KVEl5SlROQk1TNDFKVGRFSlRKREpUSXlabkp2YlNVeU1pVXpRU1UzUWlVeU1uZ2xNaklsTTBFMk5EY3VNamcyTlRVMk5EQTVNaVV5UXlVeU1ua2xNaklsTTBFek5UQXVOVGs1T1RrNE5EYzBNVEl4TVNVeVF5VXlNbUZ1WjJ4bEpUSXlKVE5CTXk0eE5ERTFPVEkyTlRNMU9EazNPVEkzSlRKREpUSXlhV1FsTWpJbE0wRWxNakpUWWtaa2VWSnpVbkYxTnpBeE5ERXhKVEl5SlRkRUpUSkRKVEl5ZEc4bE1qSWxNMEVsTjBJbE1qSnBaQ1V5TWlVelFTVXlNbEZtZFVSUFJFWm5Sa2MzTmpjd05EWWxNaklsTWtNbE1qSjRKVEl5SlROQk5qa3lMalE1T1RrNU16ZzVOalE0TkRRbE1rTWxNako1SlRJeUpUTkJNekk1TGpjNU9UazVPRFEzTkRFeU1URWxNa01sTWpKaGJtZHNaU1V5TWlVelFUQWxOMFFsTWtNbE1qSjBaWGgwUW14dlkyc2xNaklsTTBFbE5VSWxOVVFsTjBRbE1rTWxNakphUms1U1dVNUVWMEZ4TURNNU9UazRKVEl5SlROQkpUZENKVEl5YVdRbE1qSWxNMEVsTWpKYVJrNVNXVTVFVjBGeE1ETTVPVGs0SlRJeUpUSkRKVEl5Ym1GdFpTVXlNaVV6UVNVeU1teHBibXRsY2lVeU1pVXlReVV5TW5SbGVIUWxNaklsTTBFbE1qSWxNaklsTWtNbE1qSm5jbTkxY0NVeU1pVXpRU1V5TWlVeU1pVXlReVV5TW14cGJtdGxjbFI1Y0dVbE1qSWxNMEVsTWpKaWNtOXJaVzRsTWpJbE1rTWxNakp3YjJsdWRITWxNaklsTTBFbE5VSWxOMElsTWpKNEpUSXlKVE5CTmpZNUxqZzVNekkzTlRFMU1qZzBNaklsTWtNbE1qSjVKVEl5SlROQk16Z3dMalU1T1RrNU9EUTNOREV5TVRFbE4wUWxNa01sTjBJbE1qSjRKVEl5SlROQk5qWTVMamc1TXpJM05URTFNamcwTWpJbE1rTWxNako1SlRJeUpUTkJOREF3TGpjNU9UazVPRFEzTkRFeU1URWxOMFFsTlVRbE1rTWxNakpzYjJOclpXUWxNaklsTTBGbVlXeHpaU1V5UXlVeU1tUmhkR0ZCZEhSeWFXSjFkR1Z6SlRJeUpUTkJKVFZDSlRWRUpUSkRKVEl5Y0hKdmNITWxNaklsTTBFbE4wSWxNako2YVc1a1pYZ2xNaklsTTBFNEpUZEVKVEpESlRJeWJHbHVaVk4wZVd4bEpUSXlKVE5CSlRkQ0pUSXliR2x1WlZkcFpIUm9KVEl5SlROQk1TNDFKVGRFSlRKREpUSXlabkp2YlNVeU1pVXpRU1UzUWlVeU1uZ2xNaklsTTBFMk5EY3VNamcyTlRVMk5EQTVNaVV5UXlVeU1ua2xNaklsTTBFek9EQXVOVGs1T1RrNE5EYzBNVEl4TVNVeVF5VXlNbUZ1WjJ4bEpUSXlKVE5CTXk0eE5ERTFPVEkyTlRNMU9EazNPVE1sTWtNbE1qSnBaQ1V5TWlVelFTVXlNbE5pUm1SNVVuTlNjWFUzTURFME1URWxNaklsTjBRbE1rTWxNakowYnlVeU1pVXpRU1UzUWlVeU1tbGtKVEl5SlROQkpUSXlhWGRhWVdaelZrVjNWelF3TmpFeE1pVXlNaVV5UXlVeU1uZ2xNaklsTTBFMk9USXVORGs1T1Rrek9EazJORGcwTkNVeVF5VXlNbmtsTWpJbE0wRTBNREF1TnprNU9UazRORGMwTVRJeE1TVXlReVV5TW1GdVoyeGxKVEl5SlROQk1DVTNSQ1V5UXlVeU1uUmxlSFJDYkc5amF5VXlNaVV6UVNVMVFpVTFSQ1UzUkNVeVF5VXlNbUZYVDI5cGRWRnllbEUyT0RFNU1UWWxNaklsTTBFbE4wSWxNakpwWkNVeU1pVXpRU1V5TW1GWFQyOXBkVkZ5ZWxFMk9ERTVNVFlsTWpJbE1rTWxNakp1WVcxbEpUSXlKVE5CSlRJeWJHbHVhMlZ5SlRJeUpUSkRKVEl5ZEdWNGRDVXlNaVV6UVNVeU1pVXlNaVV5UXlVeU1tZHliM1Z3SlRJeUpUTkJKVEl5SlRJeUpUSkRKVEl5YkdsdWEyVnlWSGx3WlNVeU1pVXpRU1V5TW1KeWIydGxiaVV5TWlVeVF5VXlNbkJ2YVc1MGN5VXlNaVV6UVNVMVFpVTNRaVV5TW5nbE1qSWxNMEUyTmprdU9UazVPVGt6T0RrMk5EZzBOQ1V5UXlVeU1ua2xNaklsTTBFME1qWXVOems1T1RrNE5EYzBNVEl4TVNVM1JDVXlReVUzUWlVeU1uZ2xNaklsTTBFMk5qa3VPVGs1T1Rrek9EazJORGcwTkNVeVF5VXlNbmtsTWpJbE0wRTBNREF1TnprNU9UazRORGMwTVRJeE1TVTNSQ1UxUkNVeVF5VXlNbXh2WTJ0bFpDVXlNaVV6UVdaaGJITmxKVEpESlRJeVpHRjBZVUYwZEhKcFluVjBaWE1sTWpJbE0wRWxOVUlsTlVRbE1rTWxNakp3Y205d2N5VXlNaVV6UVNVM1FpVXlNbnBwYm1SbGVDVXlNaVV6UVRrbE4wUWxNa01sTWpKc2FXNWxVM1I1YkdVbE1qSWxNMEVsTjBJbE1qSnNhVzVsVjJsa2RHZ2xNaklsTTBFeExqVWxOMFFsTWtNbE1qSm1jbTl0SlRJeUpUTkJKVGRDSlRJeWVDVXlNaVV6UVRZME55NDBPVGs1T1RNNE9UWTBPRFEwSlRKREpUSXllU1V5TWlVelFUUXlOaTQzT1RrNU9UZzBOelF4TWpFeEpUSkRKVEl5WVc1bmJHVWxNaklsTTBFekxqRTBNVFU1TWpZMU16VTRPVGM1TXpZbE1rTWxNakpwWkNVeU1pVXpRU1V5TWtOVmJIaDNRa0ZDUVZRek1EazJOemdsTWpJbE4wUWxNa01sTWpKMGJ5VXlNaVV6UVNVM1FpVXlNbWxrSlRJeUpUTkJKVEl5YVhkYVlXWnpWa1YzVnpRd05qRXhNaVV5TWlVeVF5VXlNbmdsTWpJbE0wRTJPVEl1TkRrNU9Ua3pPRGsyTkRnME5DVXlReVV5TW5rbE1qSWxNMEUwTURBdU56azVPVGs0TkRjME1USXhNU1V5UXlVeU1tRnVaMnhsSlRJeUpUTkJNQ1UzUkNVeVF5VXlNblJsZUhSQ2JHOWpheVV5TWlVelFTVTFRaVUxUkNVM1JDVTNSQ1V5UXlVeU1tTnZiVzFsYm5SekpUSXlKVE5CSlRWQ0pUVkVKVEpESlRJeWNHeDFaMmx1Y3lVeU1pVXpRU1UzUWlVM1JDVXlReVV5TW1GcFEyOXVkR0ZwYm1WeWN5VXlNaVV6UVNVM1FpVTNSQ1V5UXlVeU1tbHVjMlZ5ZEZCaFoyVlBjSFJ6SlRJeUpUTkJKVGRDSlRkRUpUSkRKVEl5Y0c5emRGQmhlVzFsYm5RbE1qSWxNMEVsTjBJbE4wUWxNa01sTWpKMGFHVnRaU1V5TWlVelFTVTNRaVV5TW5CaFoyVWxNaklsTTBFbE4wSWxNakppWVdOclozSnZkVzVrUTI5c2IzSWxNaklsTTBFbE1qSjBjbUZ1YzNCaGNtVnVkQ1V5TWlVM1JDVTNSQ1UzUkE9PSIsCgkiRmlsZUlkIiA6ICJwb19iaGlhZ2VoZ2FiYmViYSIKfQo="/>
    </extobj>
  </extobjs>
</s:customData>
</file>

<file path=customXml/itemProps17.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1673</Words>
  <Application>WPS 演示</Application>
  <PresentationFormat>宽屏</PresentationFormat>
  <Paragraphs>246</Paragraphs>
  <Slides>15</Slides>
  <Notes>29</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15</vt:i4>
      </vt:variant>
    </vt:vector>
  </HeadingPairs>
  <TitlesOfParts>
    <vt:vector size="28" baseType="lpstr">
      <vt:lpstr>Arial</vt:lpstr>
      <vt:lpstr>宋体</vt:lpstr>
      <vt:lpstr>Wingdings</vt:lpstr>
      <vt:lpstr>微软雅黑</vt:lpstr>
      <vt:lpstr>微软雅黑 Light</vt:lpstr>
      <vt:lpstr>Arial</vt:lpstr>
      <vt:lpstr>Times New Roman</vt:lpstr>
      <vt:lpstr>阿里巴巴普惠体 H</vt:lpstr>
      <vt:lpstr>Wingdings</vt:lpstr>
      <vt:lpstr>Calibri</vt:lpstr>
      <vt:lpstr>Arial Unicode MS</vt:lpstr>
      <vt:lpstr>等线</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程 成</dc:creator>
  <cp:lastModifiedBy>康康康美好祖国要小康</cp:lastModifiedBy>
  <cp:revision>340</cp:revision>
  <dcterms:created xsi:type="dcterms:W3CDTF">2021-06-27T12:18:00Z</dcterms:created>
  <dcterms:modified xsi:type="dcterms:W3CDTF">2026-07-15T18:25:46Z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777821F7576A4E0B9526B87FA9F8D47F_13</vt:lpwstr>
  </property>
</Properties>
</file>