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7" r:id="rId2"/>
    <p:sldId id="2263" r:id="rId3"/>
    <p:sldId id="2237" r:id="rId4"/>
    <p:sldId id="2183" r:id="rId5"/>
    <p:sldId id="2254" r:id="rId6"/>
    <p:sldId id="2255" r:id="rId7"/>
    <p:sldId id="2256" r:id="rId8"/>
    <p:sldId id="542" r:id="rId9"/>
    <p:sldId id="2257" r:id="rId10"/>
    <p:sldId id="2247" r:id="rId11"/>
    <p:sldId id="2266" r:id="rId12"/>
    <p:sldId id="2248" r:id="rId13"/>
    <p:sldId id="2250" r:id="rId14"/>
    <p:sldId id="2259" r:id="rId15"/>
    <p:sldId id="2262" r:id="rId16"/>
    <p:sldId id="2265"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81" autoAdjust="0"/>
    <p:restoredTop sz="91929" autoAdjust="0"/>
  </p:normalViewPr>
  <p:slideViewPr>
    <p:cSldViewPr snapToGrid="0">
      <p:cViewPr varScale="1">
        <p:scale>
          <a:sx n="84" d="100"/>
          <a:sy n="84" d="100"/>
        </p:scale>
        <p:origin x="912"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176F30-DC73-4900-9127-947E8E46150F}" type="datetimeFigureOut">
              <a:rPr lang="zh-CN" altLang="en-US" smtClean="0"/>
              <a:t>2026/7/15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5B0665-D74B-4E2C-AE7A-DB89A29431C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大家下午好，我是孙平伟，来自上海交通大学。感谢粒子年会提供了这样的平台，让我们有机会向大家汇报我们的工作。我今天报告的内容是</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MeV</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伽马康普顿相机的刻度与验证</a:t>
            </a: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E0D5545-95D4-489F-B8ED-7EAFA774B56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FB924-8088-BDB8-1E9B-14F2E63556F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0B042EC-B50D-8073-D058-BA08A78AAB8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BFE2376-134B-1496-9E8A-32E0AA7940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同时，我们也分析了康普顿事例重建的角分辨率。</a:t>
            </a:r>
            <a:r>
              <a:rPr lang="zh-CN" altLang="zh-CN" sz="1200" b="0" i="0" kern="1200" dirty="0">
                <a:solidFill>
                  <a:schemeClr val="tx1"/>
                </a:solidFill>
                <a:effectLst/>
                <a:latin typeface="+mn-lt"/>
                <a:ea typeface="+mn-ea"/>
                <a:cs typeface="+mn-cs"/>
              </a:rPr>
              <a:t>通过将放射源放置在不同的空间位置</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，去重建。</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重建采用的是最大似然函数的方法。</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在重建后，我们参考真实的物理位置的几何角和康普顿散射角计算了角分辨率，我们的重建角分辨率能够达到</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6</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度的水准，</a:t>
            </a:r>
            <a:r>
              <a:rPr lang="zh-CN" altLang="zh-CN" sz="1200" b="0" i="0" kern="1200" dirty="0">
                <a:solidFill>
                  <a:schemeClr val="tx1"/>
                </a:solidFill>
                <a:effectLst/>
                <a:latin typeface="+mn-lt"/>
                <a:ea typeface="+mn-ea"/>
                <a:cs typeface="+mn-cs"/>
              </a:rPr>
              <a:t>展现出了</a:t>
            </a:r>
            <a:r>
              <a:rPr lang="zh-CN" altLang="en-US" sz="1200" b="0" i="0" kern="1200" dirty="0">
                <a:solidFill>
                  <a:schemeClr val="tx1"/>
                </a:solidFill>
                <a:effectLst/>
                <a:latin typeface="+mn-lt"/>
                <a:ea typeface="+mn-ea"/>
                <a:cs typeface="+mn-cs"/>
              </a:rPr>
              <a:t>很好</a:t>
            </a:r>
            <a:r>
              <a:rPr lang="zh-CN" altLang="zh-CN" sz="1200" b="0" i="0" kern="1200" dirty="0">
                <a:solidFill>
                  <a:schemeClr val="tx1"/>
                </a:solidFill>
                <a:effectLst/>
                <a:latin typeface="+mn-lt"/>
                <a:ea typeface="+mn-ea"/>
                <a:cs typeface="+mn-cs"/>
              </a:rPr>
              <a:t>的</a:t>
            </a:r>
            <a:r>
              <a:rPr lang="zh-CN" altLang="en-US" sz="1200" b="0" i="0" kern="1200" dirty="0">
                <a:solidFill>
                  <a:schemeClr val="tx1"/>
                </a:solidFill>
                <a:effectLst/>
                <a:latin typeface="+mn-lt"/>
                <a:ea typeface="+mn-ea"/>
                <a:cs typeface="+mn-cs"/>
              </a:rPr>
              <a:t>重建</a:t>
            </a:r>
            <a:r>
              <a:rPr lang="zh-CN" altLang="zh-CN" sz="1200" b="0" i="0" kern="1200" dirty="0">
                <a:solidFill>
                  <a:schemeClr val="tx1"/>
                </a:solidFill>
                <a:effectLst/>
                <a:latin typeface="+mn-lt"/>
                <a:ea typeface="+mn-ea"/>
                <a:cs typeface="+mn-cs"/>
              </a:rPr>
              <a:t>性能</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a:p>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back up:</a:t>
            </a:r>
            <a:r>
              <a:rPr lang="zh-CN" altLang="zh-CN" sz="1200" b="0" i="0" kern="1200" dirty="0">
                <a:solidFill>
                  <a:schemeClr val="tx1"/>
                </a:solidFill>
                <a:effectLst/>
                <a:latin typeface="+mn-lt"/>
                <a:ea typeface="+mn-ea"/>
                <a:cs typeface="+mn-cs"/>
              </a:rPr>
              <a:t>不同于普通的圆锥反投影法（只是将圆锥面直接在空间叠加，会产生严重的背景噪声和光晕），</a:t>
            </a:r>
            <a:r>
              <a:rPr lang="zh-CN" altLang="zh-CN" sz="1200" b="1" i="0" kern="1200" dirty="0">
                <a:solidFill>
                  <a:schemeClr val="tx1"/>
                </a:solidFill>
                <a:effectLst/>
                <a:latin typeface="+mn-lt"/>
                <a:ea typeface="+mn-ea"/>
                <a:cs typeface="+mn-cs"/>
              </a:rPr>
              <a:t>MLEM 算法引入了物理系统响应矩阵。</a:t>
            </a:r>
            <a:r>
              <a:rPr lang="zh-CN" altLang="zh-CN" sz="1200" b="0" i="0" kern="1200" dirty="0">
                <a:solidFill>
                  <a:schemeClr val="tx1"/>
                </a:solidFill>
                <a:effectLst/>
                <a:latin typeface="+mn-lt"/>
                <a:ea typeface="+mn-ea"/>
                <a:cs typeface="+mn-cs"/>
              </a:rPr>
              <a:t> 在康普顿成像中，由于探测器能量与空间分辨率有限，每次测得的康普顿锥实际上是一个“有物理厚度”的角度概率带。算法将这些物理不确定性（包括能量分辨引起的角度展宽、以及 Klein-Nishina 散射截面等物理效应）建立在系统矩阵中。</a:t>
            </a:r>
          </a:p>
          <a:p>
            <a:r>
              <a:rPr lang="zh-CN" altLang="zh-CN" sz="1200" b="0" i="0" kern="1200" dirty="0">
                <a:solidFill>
                  <a:schemeClr val="tx1"/>
                </a:solidFill>
                <a:effectLst/>
                <a:latin typeface="+mn-lt"/>
                <a:ea typeface="+mn-ea"/>
                <a:cs typeface="+mn-cs"/>
              </a:rPr>
              <a:t>在重建时，算法通过“投影比对”与“反向修正”的迭代循环，不断比对理论模拟的事件分布与实际测得数据之间的偏差，并据此更新源图像。这能够有效压制锥面重叠带来的本底光晕，将弥散的锥面概率逐步收敛、聚焦到最真实的点源，从而极大地提升了成像的对比度与分辨率。</a:t>
            </a:r>
            <a:r>
              <a:rPr lang="en-US" altLang="zh-CN" sz="1200" b="0" i="0" kern="1200" dirty="0">
                <a:solidFill>
                  <a:schemeClr val="tx1"/>
                </a:solidFill>
                <a:effectLst/>
                <a:latin typeface="+mn-lt"/>
                <a:ea typeface="+mn-ea"/>
                <a:cs typeface="+mn-cs"/>
              </a:rPr>
              <a:t>)</a:t>
            </a:r>
            <a:endParaRPr lang="zh-CN" altLang="zh-C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9AAF9BDA-7ED5-27DE-1851-246F8DC3D53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12007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89257-B30F-8228-8530-3636C9922F1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0BC6B0D-D9DF-D4C8-60D2-7243C018AE5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F39D1D7-9F5A-7E91-8219-FC9D7F686B39}"/>
              </a:ext>
            </a:extLst>
          </p:cNvPr>
          <p:cNvSpPr>
            <a:spLocks noGrp="1"/>
          </p:cNvSpPr>
          <p:nvPr>
            <p:ph type="body" idx="1"/>
          </p:nvPr>
        </p:nvSpPr>
        <p:spPr/>
        <p:txBody>
          <a:bodyPr/>
          <a:lstStyle/>
          <a:p>
            <a:r>
              <a:rPr lang="zh-CN" altLang="zh-CN" sz="1200" b="0" i="0" kern="1200" dirty="0">
                <a:solidFill>
                  <a:schemeClr val="tx1"/>
                </a:solidFill>
                <a:effectLst/>
                <a:latin typeface="+mn-lt"/>
                <a:ea typeface="+mn-ea"/>
                <a:cs typeface="+mn-cs"/>
              </a:rPr>
              <a:t>经过</a:t>
            </a:r>
            <a:r>
              <a:rPr lang="zh-CN" altLang="en-US" sz="1200" b="0" i="0" kern="1200" dirty="0">
                <a:solidFill>
                  <a:schemeClr val="tx1"/>
                </a:solidFill>
                <a:effectLst/>
                <a:latin typeface="+mn-lt"/>
                <a:ea typeface="+mn-ea"/>
                <a:cs typeface="+mn-cs"/>
              </a:rPr>
              <a:t>刻度与重建测试</a:t>
            </a:r>
            <a:r>
              <a:rPr lang="zh-CN" altLang="zh-CN" sz="1200" b="0" i="0" kern="1200" dirty="0">
                <a:solidFill>
                  <a:schemeClr val="tx1"/>
                </a:solidFill>
                <a:effectLst/>
                <a:latin typeface="+mn-lt"/>
                <a:ea typeface="+mn-ea"/>
                <a:cs typeface="+mn-cs"/>
              </a:rPr>
              <a:t>，康普顿相机的空间和能量重建性能已经达到了预期。</a:t>
            </a:r>
            <a:endParaRPr lang="en-US" altLang="zh-CN" sz="1200" b="0" i="0" kern="1200" dirty="0">
              <a:solidFill>
                <a:schemeClr val="tx1"/>
              </a:solidFill>
              <a:effectLst/>
              <a:latin typeface="+mn-lt"/>
              <a:ea typeface="+mn-ea"/>
              <a:cs typeface="+mn-cs"/>
            </a:endParaRPr>
          </a:p>
          <a:p>
            <a:r>
              <a:rPr lang="zh-CN" altLang="zh-CN" sz="1200" b="0" i="0" kern="1200" dirty="0">
                <a:solidFill>
                  <a:schemeClr val="tx1"/>
                </a:solidFill>
                <a:effectLst/>
                <a:latin typeface="+mn-lt"/>
                <a:ea typeface="+mn-ea"/>
                <a:cs typeface="+mn-cs"/>
              </a:rPr>
              <a:t>在完成地面性能验证后，我们</a:t>
            </a:r>
            <a:r>
              <a:rPr lang="zh-CN" altLang="en-US" sz="1200" b="0" i="0" kern="1200" dirty="0">
                <a:solidFill>
                  <a:schemeClr val="tx1"/>
                </a:solidFill>
                <a:effectLst/>
                <a:latin typeface="+mn-lt"/>
                <a:ea typeface="+mn-ea"/>
                <a:cs typeface="+mn-cs"/>
              </a:rPr>
              <a:t>进行了</a:t>
            </a:r>
            <a:r>
              <a:rPr lang="zh-CN" altLang="zh-CN" sz="1200" b="0" i="0" kern="1200" dirty="0">
                <a:solidFill>
                  <a:schemeClr val="tx1"/>
                </a:solidFill>
                <a:effectLst/>
                <a:latin typeface="+mn-lt"/>
                <a:ea typeface="+mn-ea"/>
                <a:cs typeface="+mn-cs"/>
              </a:rPr>
              <a:t>上星前的环境适应性</a:t>
            </a:r>
            <a:r>
              <a:rPr lang="zh-CN" altLang="en-US" sz="1200" b="0" i="0" kern="1200" dirty="0">
                <a:solidFill>
                  <a:schemeClr val="tx1"/>
                </a:solidFill>
                <a:effectLst/>
                <a:latin typeface="+mn-lt"/>
                <a:ea typeface="+mn-ea"/>
                <a:cs typeface="+mn-cs"/>
              </a:rPr>
              <a:t>测试</a:t>
            </a:r>
            <a:r>
              <a:rPr lang="zh-CN"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首先是</a:t>
            </a:r>
            <a:r>
              <a:rPr lang="zh-CN" altLang="zh-CN" sz="1200" b="0" i="0" kern="1200" dirty="0">
                <a:solidFill>
                  <a:schemeClr val="tx1"/>
                </a:solidFill>
                <a:effectLst/>
                <a:latin typeface="+mn-lt"/>
                <a:ea typeface="+mn-ea"/>
                <a:cs typeface="+mn-cs"/>
              </a:rPr>
              <a:t>振动测试。</a:t>
            </a:r>
          </a:p>
          <a:p>
            <a:r>
              <a:rPr lang="zh-CN" altLang="zh-CN" sz="1200" b="0" i="0" kern="1200" dirty="0">
                <a:solidFill>
                  <a:schemeClr val="tx1"/>
                </a:solidFill>
                <a:effectLst/>
                <a:latin typeface="+mn-lt"/>
                <a:ea typeface="+mn-ea"/>
                <a:cs typeface="+mn-cs"/>
              </a:rPr>
              <a:t>分别针对 X、Y、Z 三个方向进行了正弦振动与随机振动测试。</a:t>
            </a:r>
          </a:p>
          <a:p>
            <a:r>
              <a:rPr lang="zh-CN" altLang="zh-CN" sz="1200" b="0" i="0" kern="1200" dirty="0">
                <a:solidFill>
                  <a:schemeClr val="tx1"/>
                </a:solidFill>
                <a:effectLst/>
                <a:latin typeface="+mn-lt"/>
                <a:ea typeface="+mn-ea"/>
                <a:cs typeface="+mn-cs"/>
              </a:rPr>
              <a:t>振动环境试验后，康普顿相机的物理结构与电子学系统均保持完好</a:t>
            </a:r>
            <a:r>
              <a:rPr lang="zh-CN" altLang="en-US" sz="1200" b="0" i="0" kern="1200" dirty="0">
                <a:solidFill>
                  <a:schemeClr val="tx1"/>
                </a:solidFill>
                <a:effectLst/>
                <a:latin typeface="+mn-lt"/>
                <a:ea typeface="+mn-ea"/>
                <a:cs typeface="+mn-cs"/>
              </a:rPr>
              <a:t>。在大于</a:t>
            </a:r>
            <a:r>
              <a:rPr lang="en-US" altLang="zh-CN" sz="1200" b="0" i="0" kern="1200" dirty="0">
                <a:solidFill>
                  <a:schemeClr val="tx1"/>
                </a:solidFill>
                <a:effectLst/>
                <a:latin typeface="+mn-lt"/>
                <a:ea typeface="+mn-ea"/>
                <a:cs typeface="+mn-cs"/>
              </a:rPr>
              <a:t>10</a:t>
            </a:r>
            <a:r>
              <a:rPr lang="zh-CN" altLang="en-US" sz="1200" b="0" i="0" kern="1200" dirty="0">
                <a:solidFill>
                  <a:schemeClr val="tx1"/>
                </a:solidFill>
                <a:effectLst/>
                <a:latin typeface="+mn-lt"/>
                <a:ea typeface="+mn-ea"/>
                <a:cs typeface="+mn-cs"/>
              </a:rPr>
              <a:t>个</a:t>
            </a:r>
            <a:r>
              <a:rPr lang="en-US" altLang="zh-CN" sz="1200" b="0" i="0" kern="1200" dirty="0">
                <a:solidFill>
                  <a:schemeClr val="tx1"/>
                </a:solidFill>
                <a:effectLst/>
                <a:latin typeface="+mn-lt"/>
                <a:ea typeface="+mn-ea"/>
                <a:cs typeface="+mn-cs"/>
              </a:rPr>
              <a:t>g</a:t>
            </a:r>
            <a:r>
              <a:rPr lang="zh-CN" altLang="en-US" sz="1200" b="0" i="0" kern="1200" dirty="0">
                <a:solidFill>
                  <a:schemeClr val="tx1"/>
                </a:solidFill>
                <a:effectLst/>
                <a:latin typeface="+mn-lt"/>
                <a:ea typeface="+mn-ea"/>
                <a:cs typeface="+mn-cs"/>
              </a:rPr>
              <a:t>的重力加速度下，仍然能够正常工作！</a:t>
            </a:r>
            <a:endParaRPr lang="zh-CN" altLang="zh-C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296AA575-CC0C-382E-2E79-CD50625B35D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545381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7FECB-7B7B-183B-D750-A4A70908838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8B8FBAB-49D6-38D1-5631-767254CF9C4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C24DA42-91E2-D408-F0B0-FCE700062A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接着我们做了多组热循环测试。</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r>
              <a:rPr lang="zh-CN" altLang="zh-CN" sz="1200" b="0" i="0" kern="1200" dirty="0">
                <a:solidFill>
                  <a:schemeClr val="tx1"/>
                </a:solidFill>
                <a:effectLst/>
                <a:latin typeface="+mn-lt"/>
                <a:ea typeface="+mn-ea"/>
                <a:cs typeface="+mn-cs"/>
              </a:rPr>
              <a:t>整个试验的温度范围覆盖了极端高低温环境。</a:t>
            </a:r>
          </a:p>
          <a:p>
            <a:r>
              <a:rPr lang="zh-CN" altLang="zh-CN" sz="1200" b="0" i="0" kern="1200" dirty="0">
                <a:solidFill>
                  <a:schemeClr val="tx1"/>
                </a:solidFill>
                <a:effectLst/>
                <a:latin typeface="+mn-lt"/>
                <a:ea typeface="+mn-ea"/>
                <a:cs typeface="+mn-cs"/>
              </a:rPr>
              <a:t>在</a:t>
            </a:r>
            <a:r>
              <a:rPr lang="zh-CN" altLang="en-US" sz="1200" b="0" i="0" kern="1200" dirty="0">
                <a:solidFill>
                  <a:schemeClr val="tx1"/>
                </a:solidFill>
                <a:effectLst/>
                <a:latin typeface="+mn-lt"/>
                <a:ea typeface="+mn-ea"/>
                <a:cs typeface="+mn-cs"/>
              </a:rPr>
              <a:t>多次</a:t>
            </a:r>
            <a:r>
              <a:rPr lang="zh-CN" altLang="zh-CN" sz="1200" b="0" i="0" kern="1200" dirty="0">
                <a:solidFill>
                  <a:schemeClr val="tx1"/>
                </a:solidFill>
                <a:effectLst/>
                <a:latin typeface="+mn-lt"/>
                <a:ea typeface="+mn-ea"/>
                <a:cs typeface="+mn-cs"/>
              </a:rPr>
              <a:t>循环的过程中，</a:t>
            </a:r>
            <a:r>
              <a:rPr lang="zh-CN" altLang="en-US" sz="1200" b="0" i="0" kern="1200" dirty="0">
                <a:solidFill>
                  <a:schemeClr val="tx1"/>
                </a:solidFill>
                <a:effectLst/>
                <a:latin typeface="+mn-lt"/>
                <a:ea typeface="+mn-ea"/>
                <a:cs typeface="+mn-cs"/>
              </a:rPr>
              <a:t>（</a:t>
            </a:r>
            <a:r>
              <a:rPr lang="zh-CN" altLang="zh-CN" sz="1200" b="0" i="0" kern="1200" dirty="0">
                <a:solidFill>
                  <a:schemeClr val="tx1"/>
                </a:solidFill>
                <a:effectLst/>
                <a:latin typeface="+mn-lt"/>
                <a:ea typeface="+mn-ea"/>
                <a:cs typeface="+mn-cs"/>
              </a:rPr>
              <a:t>探测器</a:t>
            </a:r>
            <a:r>
              <a:rPr lang="zh-CN" altLang="en-US" sz="1200" b="0" i="0" kern="1200" dirty="0">
                <a:solidFill>
                  <a:schemeClr val="tx1"/>
                </a:solidFill>
                <a:effectLst/>
                <a:latin typeface="+mn-lt"/>
                <a:ea typeface="+mn-ea"/>
                <a:cs typeface="+mn-cs"/>
              </a:rPr>
              <a:t>处于</a:t>
            </a:r>
            <a:r>
              <a:rPr lang="zh-CN" altLang="zh-CN" sz="1200" b="0" i="0" kern="1200" dirty="0">
                <a:solidFill>
                  <a:schemeClr val="tx1"/>
                </a:solidFill>
                <a:effectLst/>
                <a:latin typeface="+mn-lt"/>
                <a:ea typeface="+mn-ea"/>
                <a:cs typeface="+mn-cs"/>
              </a:rPr>
              <a:t>相同温度的能谱表现出了良好的重合度</a:t>
            </a:r>
            <a:r>
              <a:rPr lang="zh-CN" altLang="en-US" sz="1200" b="0" i="0" kern="1200" dirty="0">
                <a:solidFill>
                  <a:schemeClr val="tx1"/>
                </a:solidFill>
                <a:effectLst/>
                <a:latin typeface="+mn-lt"/>
                <a:ea typeface="+mn-ea"/>
                <a:cs typeface="+mn-cs"/>
              </a:rPr>
              <a:t>）</a:t>
            </a:r>
            <a:r>
              <a:rPr lang="zh-CN" altLang="zh-CN" sz="1200" b="0" i="0" kern="1200" dirty="0">
                <a:solidFill>
                  <a:schemeClr val="tx1"/>
                </a:solidFill>
                <a:effectLst/>
                <a:latin typeface="+mn-lt"/>
                <a:ea typeface="+mn-ea"/>
                <a:cs typeface="+mn-cs"/>
              </a:rPr>
              <a:t>，能谱特征相对稳定。</a:t>
            </a:r>
          </a:p>
          <a:p>
            <a:r>
              <a:rPr lang="zh-CN" altLang="zh-CN" sz="1200" b="0" i="0" kern="1200" dirty="0">
                <a:solidFill>
                  <a:schemeClr val="tx1"/>
                </a:solidFill>
                <a:effectLst/>
                <a:latin typeface="+mn-lt"/>
                <a:ea typeface="+mn-ea"/>
                <a:cs typeface="+mn-cs"/>
              </a:rPr>
              <a:t>相机</a:t>
            </a:r>
            <a:r>
              <a:rPr lang="zh-CN" altLang="en-US" sz="1200" b="0" i="0" kern="1200" dirty="0">
                <a:solidFill>
                  <a:schemeClr val="tx1"/>
                </a:solidFill>
                <a:effectLst/>
                <a:latin typeface="+mn-lt"/>
                <a:ea typeface="+mn-ea"/>
                <a:cs typeface="+mn-cs"/>
              </a:rPr>
              <a:t>能够</a:t>
            </a:r>
            <a:r>
              <a:rPr lang="zh-CN" altLang="zh-CN" sz="1200" b="0" i="0" kern="1200" dirty="0">
                <a:solidFill>
                  <a:schemeClr val="tx1"/>
                </a:solidFill>
                <a:effectLst/>
                <a:latin typeface="+mn-lt"/>
                <a:ea typeface="+mn-ea"/>
                <a:cs typeface="+mn-cs"/>
              </a:rPr>
              <a:t>耐受空间极端的温度交变，</a:t>
            </a:r>
            <a:r>
              <a:rPr lang="zh-CN" altLang="en-US" sz="1200" b="0" i="0" kern="1200" dirty="0">
                <a:solidFill>
                  <a:schemeClr val="tx1"/>
                </a:solidFill>
                <a:effectLst/>
                <a:latin typeface="+mn-lt"/>
                <a:ea typeface="+mn-ea"/>
                <a:cs typeface="+mn-cs"/>
              </a:rPr>
              <a:t>即使在极端的</a:t>
            </a:r>
            <a:r>
              <a:rPr lang="zh-CN" altLang="zh-CN" sz="1200" b="0" i="0" kern="1200" dirty="0">
                <a:solidFill>
                  <a:schemeClr val="tx1"/>
                </a:solidFill>
                <a:effectLst/>
                <a:latin typeface="+mn-lt"/>
                <a:ea typeface="+mn-ea"/>
                <a:cs typeface="+mn-cs"/>
              </a:rPr>
              <a:t>温度环境下</a:t>
            </a:r>
            <a:r>
              <a:rPr lang="zh-CN" altLang="en-US" sz="1200" b="0" i="0" kern="1200" dirty="0">
                <a:solidFill>
                  <a:schemeClr val="tx1"/>
                </a:solidFill>
                <a:effectLst/>
                <a:latin typeface="+mn-lt"/>
                <a:ea typeface="+mn-ea"/>
                <a:cs typeface="+mn-cs"/>
              </a:rPr>
              <a:t>仍</a:t>
            </a:r>
            <a:r>
              <a:rPr lang="zh-CN" altLang="zh-CN" sz="1200" b="0" i="0" kern="1200" dirty="0">
                <a:solidFill>
                  <a:schemeClr val="tx1"/>
                </a:solidFill>
                <a:effectLst/>
                <a:latin typeface="+mn-lt"/>
                <a:ea typeface="+mn-ea"/>
                <a:cs typeface="+mn-cs"/>
              </a:rPr>
              <a:t>具备稳定的性能</a:t>
            </a:r>
            <a:r>
              <a:rPr lang="zh-CN" altLang="en-US" sz="1200" b="0" i="0" kern="1200" dirty="0">
                <a:solidFill>
                  <a:schemeClr val="tx1"/>
                </a:solidFill>
                <a:effectLst/>
                <a:latin typeface="+mn-lt"/>
                <a:ea typeface="+mn-ea"/>
                <a:cs typeface="+mn-cs"/>
              </a:rPr>
              <a:t>。此外，在轨的实际工况预期是会低于四十度的</a:t>
            </a:r>
            <a:endParaRPr lang="zh-CN" altLang="zh-C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9035E302-D3AC-611F-E3E2-3B4010AB0E6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948629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642FD-3E4E-2C50-5344-C3485A65DE5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65A9F9F-471E-B7D6-FB78-1A4D124C60A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9A49643-D9EA-F951-9B53-4778CB3D543D}"/>
              </a:ext>
            </a:extLst>
          </p:cNvPr>
          <p:cNvSpPr>
            <a:spLocks noGrp="1"/>
          </p:cNvSpPr>
          <p:nvPr>
            <p:ph type="body" idx="1"/>
          </p:nvPr>
        </p:nvSpPr>
        <p:spPr/>
        <p:txBody>
          <a:bodyPr/>
          <a:lstStyle/>
          <a:p>
            <a:r>
              <a:rPr lang="zh-CN" altLang="en-US" sz="1200" kern="100" dirty="0">
                <a:effectLst/>
                <a:latin typeface="Calibri" panose="020F0502020204030204" charset="0"/>
                <a:ea typeface="DengXian" panose="02010600030101010101" pitchFamily="2" charset="-122"/>
                <a:cs typeface="Times New Roman" panose="02020603050405020304" pitchFamily="18" charset="0"/>
              </a:rPr>
              <a:t>进行了振动测试和热循环测试后，</a:t>
            </a:r>
            <a:r>
              <a:rPr lang="zh-CN" altLang="zh-CN" sz="1200" b="0" i="0" kern="1200" dirty="0">
                <a:solidFill>
                  <a:schemeClr val="tx1"/>
                </a:solidFill>
                <a:effectLst/>
                <a:latin typeface="+mn-lt"/>
                <a:ea typeface="+mn-ea"/>
                <a:cs typeface="+mn-cs"/>
              </a:rPr>
              <a:t>利用muon对康普顿相机的长期运行稳定性进行了系统检验。</a:t>
            </a:r>
          </a:p>
          <a:p>
            <a:r>
              <a:rPr lang="zh-CN" altLang="zh-CN" sz="1200" b="0" i="0" kern="1200" dirty="0">
                <a:solidFill>
                  <a:schemeClr val="tx1"/>
                </a:solidFill>
                <a:effectLst/>
                <a:latin typeface="+mn-lt"/>
                <a:ea typeface="+mn-ea"/>
                <a:cs typeface="+mn-cs"/>
              </a:rPr>
              <a:t>为了确保评估的客观性与数据统计的有效性，试验连续测试并记录了多天的数据</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我们分析了对原始数据</a:t>
            </a:r>
            <a:r>
              <a:rPr lang="en-US" altLang="zh-CN" sz="1200" b="0" i="0" kern="1200" dirty="0">
                <a:solidFill>
                  <a:schemeClr val="tx1"/>
                </a:solidFill>
                <a:effectLst/>
                <a:latin typeface="+mn-lt"/>
                <a:ea typeface="+mn-ea"/>
                <a:cs typeface="+mn-cs"/>
              </a:rPr>
              <a:t>ADC</a:t>
            </a:r>
            <a:r>
              <a:rPr lang="zh-CN" altLang="en-US" sz="1200" b="0" i="0" kern="1200" dirty="0">
                <a:solidFill>
                  <a:schemeClr val="tx1"/>
                </a:solidFill>
                <a:effectLst/>
                <a:latin typeface="+mn-lt"/>
                <a:ea typeface="+mn-ea"/>
                <a:cs typeface="+mn-cs"/>
              </a:rPr>
              <a:t>能谱、能量刻度后能谱、以及角度修正后的能谱的稳定性</a:t>
            </a:r>
            <a:endParaRPr lang="en-US" altLang="zh-CN" sz="1200" b="0" i="0" kern="1200" dirty="0">
              <a:solidFill>
                <a:schemeClr val="tx1"/>
              </a:solidFill>
              <a:effectLst/>
              <a:latin typeface="+mn-lt"/>
              <a:ea typeface="+mn-ea"/>
              <a:cs typeface="+mn-cs"/>
            </a:endParaRPr>
          </a:p>
          <a:p>
            <a:r>
              <a:rPr lang="zh-CN" altLang="en-US" sz="1200" kern="100" dirty="0">
                <a:effectLst/>
                <a:latin typeface="Calibri" panose="020F0502020204030204" charset="0"/>
                <a:ea typeface="DengXian" panose="02010600030101010101" pitchFamily="2" charset="-122"/>
                <a:cs typeface="Times New Roman" panose="02020603050405020304" pitchFamily="18" charset="0"/>
              </a:rPr>
              <a:t>可以看到三种情况下能谱的均值和展宽的波动都很小。</a:t>
            </a:r>
            <a:endParaRPr lang="en-US" altLang="zh-CN" sz="12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000" b="0" i="0" kern="1200" dirty="0">
                <a:solidFill>
                  <a:schemeClr val="tx1"/>
                </a:solidFill>
                <a:effectLst/>
                <a:latin typeface="+mn-lt"/>
                <a:ea typeface="+mn-ea"/>
                <a:cs typeface="+mn-cs"/>
              </a:rPr>
              <a:t>也</a:t>
            </a:r>
            <a:r>
              <a:rPr lang="zh-CN" altLang="zh-CN" sz="1000" b="0" i="0" kern="1200" dirty="0">
                <a:solidFill>
                  <a:schemeClr val="tx1"/>
                </a:solidFill>
                <a:effectLst/>
                <a:latin typeface="+mn-lt"/>
                <a:ea typeface="+mn-ea"/>
                <a:cs typeface="+mn-cs"/>
              </a:rPr>
              <a:t>表明</a:t>
            </a:r>
            <a:r>
              <a:rPr lang="zh-CN" altLang="en-US" sz="1000" b="0" i="0" kern="1200" dirty="0">
                <a:solidFill>
                  <a:schemeClr val="tx1"/>
                </a:solidFill>
                <a:effectLst/>
                <a:latin typeface="+mn-lt"/>
                <a:ea typeface="+mn-ea"/>
                <a:cs typeface="+mn-cs"/>
              </a:rPr>
              <a:t>了</a:t>
            </a:r>
            <a:r>
              <a:rPr lang="zh-CN" altLang="zh-CN" sz="1000" b="0" i="0" kern="1200" dirty="0">
                <a:solidFill>
                  <a:schemeClr val="tx1"/>
                </a:solidFill>
                <a:effectLst/>
                <a:latin typeface="+mn-lt"/>
                <a:ea typeface="+mn-ea"/>
                <a:cs typeface="+mn-cs"/>
              </a:rPr>
              <a:t>康普顿</a:t>
            </a:r>
            <a:r>
              <a:rPr lang="zh-CN" altLang="en-US" sz="1000" b="0" i="0" kern="1200" dirty="0">
                <a:solidFill>
                  <a:schemeClr val="tx1"/>
                </a:solidFill>
                <a:effectLst/>
                <a:latin typeface="+mn-lt"/>
                <a:ea typeface="+mn-ea"/>
                <a:cs typeface="+mn-cs"/>
              </a:rPr>
              <a:t>重建</a:t>
            </a:r>
            <a:r>
              <a:rPr lang="zh-CN" altLang="zh-CN" sz="1000" b="0" i="0" kern="1200" dirty="0">
                <a:solidFill>
                  <a:schemeClr val="tx1"/>
                </a:solidFill>
                <a:effectLst/>
                <a:latin typeface="+mn-lt"/>
                <a:ea typeface="+mn-ea"/>
                <a:cs typeface="+mn-cs"/>
              </a:rPr>
              <a:t>性能在多次环境试验后依然保持高度稳定</a:t>
            </a:r>
            <a:endParaRPr lang="en-US" altLang="zh-CN" sz="1200" kern="100" dirty="0">
              <a:effectLst/>
              <a:latin typeface="Calibri" panose="020F0502020204030204" charset="0"/>
              <a:ea typeface="DengXian" panose="02010600030101010101" pitchFamily="2" charset="-122"/>
              <a:cs typeface="Times New Roman" panose="02020603050405020304" pitchFamily="18" charset="0"/>
            </a:endParaRPr>
          </a:p>
          <a:p>
            <a:endParaRPr lang="zh-CN" altLang="zh-C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27B8B22B-FFD9-D1BA-F9FA-80C83C55A4C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08514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进行以上测试后，我们的康普顿相机已经交付到卫星平台。右图可以看到整星上我们的康普顿相机。预计在下个月发射。我们也非常激动马上会有在轨的数据，大家也敬请期待！</a:t>
            </a: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614CF-044C-4FF4-638C-B77EFA37A11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2169880-2BC3-2723-07C1-D2C7B75471A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CDAE230-099B-721C-EEEC-EBA700CF3B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A11C53CA-837A-F152-B50A-E4C19934185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941775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B3693-116A-4ACF-6672-7A81FF8541D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86BE3A6-B189-945A-2F2D-14F28796292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90D78AC-B278-054C-738C-C96BB441A0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1C31F0FB-5074-163B-2EE4-615223F3D4E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968173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8A6A3-E61E-5569-7F66-23666075C97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D6B0C94-1C6C-5463-3C46-3C23FFD79A9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F95F7B3-6DBB-10F1-29F1-8936CBEA0DC1}"/>
              </a:ext>
            </a:extLst>
          </p:cNvPr>
          <p:cNvSpPr>
            <a:spLocks noGrp="1"/>
          </p:cNvSpPr>
          <p:nvPr>
            <p:ph type="body" idx="1"/>
          </p:nvPr>
        </p:nvSpPr>
        <p:spPr/>
        <p:txBody>
          <a:bodyPr/>
          <a:lstStyle/>
          <a:p>
            <a:r>
              <a:rPr lang="zh-CN" altLang="zh-CN" sz="1200" kern="1200" dirty="0">
                <a:solidFill>
                  <a:schemeClr val="tx1"/>
                </a:solidFill>
                <a:effectLst/>
                <a:latin typeface="+mn-lt"/>
                <a:ea typeface="+mn-ea"/>
                <a:cs typeface="+mn-cs"/>
              </a:rPr>
              <a:t>在天体物理研究中，</a:t>
            </a:r>
            <a:r>
              <a:rPr lang="en-US" altLang="zh-CN" sz="1200" kern="1200" dirty="0">
                <a:solidFill>
                  <a:schemeClr val="tx1"/>
                </a:solidFill>
                <a:effectLst/>
                <a:latin typeface="+mn-lt"/>
                <a:ea typeface="+mn-ea"/>
                <a:cs typeface="+mn-cs"/>
              </a:rPr>
              <a:t>0.1 </a:t>
            </a:r>
            <a:r>
              <a:rPr lang="zh-CN" altLang="zh-CN" sz="1200" kern="1200" dirty="0">
                <a:solidFill>
                  <a:schemeClr val="tx1"/>
                </a:solidFill>
                <a:effectLst/>
                <a:latin typeface="+mn-lt"/>
                <a:ea typeface="+mn-ea"/>
                <a:cs typeface="+mn-cs"/>
              </a:rPr>
              <a:t>到</a:t>
            </a:r>
            <a:r>
              <a:rPr lang="en-US" altLang="zh-CN" sz="1200" kern="1200" dirty="0">
                <a:solidFill>
                  <a:schemeClr val="tx1"/>
                </a:solidFill>
                <a:effectLst/>
                <a:latin typeface="+mn-lt"/>
                <a:ea typeface="+mn-ea"/>
                <a:cs typeface="+mn-cs"/>
              </a:rPr>
              <a:t> 100 MeV </a:t>
            </a:r>
            <a:r>
              <a:rPr lang="zh-CN" altLang="zh-CN" sz="1200" kern="1200" dirty="0">
                <a:solidFill>
                  <a:schemeClr val="tx1"/>
                </a:solidFill>
                <a:effectLst/>
                <a:latin typeface="+mn-lt"/>
                <a:ea typeface="+mn-ea"/>
                <a:cs typeface="+mn-cs"/>
              </a:rPr>
              <a:t>区间常被称为“</a:t>
            </a:r>
            <a:r>
              <a:rPr lang="en-US" altLang="zh-CN" sz="1200" kern="1200" dirty="0">
                <a:solidFill>
                  <a:schemeClr val="tx1"/>
                </a:solidFill>
                <a:effectLst/>
                <a:latin typeface="+mn-lt"/>
                <a:ea typeface="+mn-ea"/>
                <a:cs typeface="+mn-cs"/>
              </a:rPr>
              <a:t>MeV gap</a:t>
            </a:r>
            <a:r>
              <a:rPr lang="zh-CN" altLang="zh-CN" sz="1200" kern="1200" dirty="0">
                <a:solidFill>
                  <a:schemeClr val="tx1"/>
                </a:solidFill>
                <a:effectLst/>
                <a:latin typeface="+mn-lt"/>
                <a:ea typeface="+mn-ea"/>
                <a:cs typeface="+mn-cs"/>
              </a:rPr>
              <a:t>”。从当前的观测灵敏度曲线可以看出，</a:t>
            </a:r>
            <a:r>
              <a:rPr lang="zh-CN" altLang="en-US" sz="1200" kern="1200" dirty="0">
                <a:solidFill>
                  <a:schemeClr val="tx1"/>
                </a:solidFill>
                <a:effectLst/>
                <a:latin typeface="+mn-lt"/>
                <a:ea typeface="+mn-ea"/>
                <a:cs typeface="+mn-cs"/>
              </a:rPr>
              <a:t>这个能区的灵敏度要远低于低能区和高能区，</a:t>
            </a:r>
            <a:r>
              <a:rPr lang="zh-CN" altLang="zh-CN" sz="1200" kern="1200" dirty="0">
                <a:solidFill>
                  <a:schemeClr val="tx1"/>
                </a:solidFill>
                <a:effectLst/>
                <a:latin typeface="+mn-lt"/>
                <a:ea typeface="+mn-ea"/>
                <a:cs typeface="+mn-cs"/>
              </a:rPr>
              <a:t>数据积累</a:t>
            </a:r>
            <a:r>
              <a:rPr lang="zh-CN" altLang="en-US" sz="1200" kern="1200" dirty="0">
                <a:solidFill>
                  <a:schemeClr val="tx1"/>
                </a:solidFill>
                <a:effectLst/>
                <a:latin typeface="+mn-lt"/>
                <a:ea typeface="+mn-ea"/>
                <a:cs typeface="+mn-cs"/>
              </a:rPr>
              <a:t>也</a:t>
            </a:r>
            <a:r>
              <a:rPr lang="zh-CN" altLang="zh-CN" sz="1200" kern="1200" dirty="0">
                <a:solidFill>
                  <a:schemeClr val="tx1"/>
                </a:solidFill>
                <a:effectLst/>
                <a:latin typeface="+mn-lt"/>
                <a:ea typeface="+mn-ea"/>
                <a:cs typeface="+mn-cs"/>
              </a:rPr>
              <a:t>有较大的提升空间。这主要是由于在此能量区间，光子与物质的</a:t>
            </a:r>
            <a:r>
              <a:rPr lang="zh-CN" altLang="en-US" sz="1200" kern="1200" dirty="0">
                <a:solidFill>
                  <a:schemeClr val="tx1"/>
                </a:solidFill>
                <a:effectLst/>
                <a:latin typeface="+mn-lt"/>
                <a:ea typeface="+mn-ea"/>
                <a:cs typeface="+mn-cs"/>
              </a:rPr>
              <a:t>相互</a:t>
            </a:r>
            <a:r>
              <a:rPr lang="zh-CN" altLang="zh-CN" sz="1200" kern="1200" dirty="0">
                <a:solidFill>
                  <a:schemeClr val="tx1"/>
                </a:solidFill>
                <a:effectLst/>
                <a:latin typeface="+mn-lt"/>
                <a:ea typeface="+mn-ea"/>
                <a:cs typeface="+mn-cs"/>
              </a:rPr>
              <a:t>作用</a:t>
            </a:r>
            <a:r>
              <a:rPr lang="zh-CN" altLang="en-US" sz="1200" kern="1200" dirty="0">
                <a:solidFill>
                  <a:schemeClr val="tx1"/>
                </a:solidFill>
                <a:effectLst/>
                <a:latin typeface="+mn-lt"/>
                <a:ea typeface="+mn-ea"/>
                <a:cs typeface="+mn-cs"/>
              </a:rPr>
              <a:t>截面低，并且</a:t>
            </a:r>
            <a:r>
              <a:rPr lang="zh-CN" altLang="zh-CN" sz="1200" kern="1200" dirty="0">
                <a:solidFill>
                  <a:schemeClr val="tx1"/>
                </a:solidFill>
                <a:effectLst/>
                <a:latin typeface="+mn-lt"/>
                <a:ea typeface="+mn-ea"/>
                <a:cs typeface="+mn-cs"/>
              </a:rPr>
              <a:t>以康普顿散射为主</a:t>
            </a:r>
            <a:r>
              <a:rPr lang="zh-CN" altLang="en-US"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a:p>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不过这一能区的测量是非常有必要的</a:t>
            </a:r>
            <a:endParaRPr lang="en-US"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这一能</a:t>
            </a:r>
            <a:r>
              <a:rPr lang="zh-CN" altLang="en-US" sz="1200" kern="1200" dirty="0">
                <a:solidFill>
                  <a:schemeClr val="tx1"/>
                </a:solidFill>
                <a:effectLst/>
                <a:latin typeface="+mn-lt"/>
                <a:ea typeface="+mn-ea"/>
                <a:cs typeface="+mn-cs"/>
              </a:rPr>
              <a:t>区可以为宇宙探测提</a:t>
            </a:r>
            <a:r>
              <a:rPr lang="zh-CN" altLang="zh-CN" sz="1200" kern="1200" dirty="0">
                <a:solidFill>
                  <a:schemeClr val="tx1"/>
                </a:solidFill>
                <a:effectLst/>
                <a:latin typeface="+mn-lt"/>
                <a:ea typeface="+mn-ea"/>
                <a:cs typeface="+mn-cs"/>
              </a:rPr>
              <a:t>供很有价值的研究视角</a:t>
            </a:r>
          </a:p>
          <a:p>
            <a:endParaRPr lang="en-US" altLang="zh-CN" sz="1200" kern="1200" dirty="0">
              <a:solidFill>
                <a:schemeClr val="tx1"/>
              </a:solidFill>
              <a:effectLst/>
              <a:latin typeface="+mn-lt"/>
              <a:ea typeface="+mn-ea"/>
              <a:cs typeface="+mn-cs"/>
            </a:endParaRPr>
          </a:p>
          <a:p>
            <a:r>
              <a:rPr lang="zh-CN" altLang="zh-CN" sz="1200" b="0" kern="1200" dirty="0">
                <a:solidFill>
                  <a:schemeClr val="tx1"/>
                </a:solidFill>
                <a:effectLst/>
                <a:latin typeface="+mn-lt"/>
                <a:ea typeface="+mn-ea"/>
                <a:cs typeface="+mn-cs"/>
              </a:rPr>
              <a:t>如</a:t>
            </a:r>
            <a:r>
              <a:rPr lang="zh-CN" altLang="en-US" sz="1200" b="0" kern="1200" dirty="0">
                <a:solidFill>
                  <a:schemeClr val="tx1"/>
                </a:solidFill>
                <a:effectLst/>
                <a:latin typeface="+mn-lt"/>
                <a:ea typeface="+mn-ea"/>
                <a:cs typeface="+mn-cs"/>
              </a:rPr>
              <a:t>极端天体活动产生的</a:t>
            </a:r>
            <a:r>
              <a:rPr lang="zh-CN" altLang="zh-CN" sz="1200" b="0" kern="1200" dirty="0">
                <a:solidFill>
                  <a:schemeClr val="tx1"/>
                </a:solidFill>
                <a:effectLst/>
                <a:latin typeface="+mn-lt"/>
                <a:ea typeface="+mn-ea"/>
                <a:cs typeface="+mn-cs"/>
              </a:rPr>
              <a:t>伽马暴。它们的能峰恰好在数百 keV 到 MeV 区间。</a:t>
            </a:r>
          </a:p>
          <a:p>
            <a:r>
              <a:rPr lang="zh-CN" altLang="en-US" sz="1200" b="0" kern="1200" dirty="0">
                <a:solidFill>
                  <a:schemeClr val="tx1"/>
                </a:solidFill>
                <a:effectLst/>
                <a:latin typeface="+mn-lt"/>
                <a:ea typeface="+mn-ea"/>
                <a:cs typeface="+mn-cs"/>
              </a:rPr>
              <a:t>还有</a:t>
            </a:r>
            <a:r>
              <a:rPr lang="zh-CN" altLang="zh-CN" sz="1200" b="0" kern="1200" dirty="0">
                <a:solidFill>
                  <a:schemeClr val="tx1"/>
                </a:solidFill>
                <a:effectLst/>
                <a:latin typeface="+mn-lt"/>
                <a:ea typeface="+mn-ea"/>
                <a:cs typeface="+mn-cs"/>
              </a:rPr>
              <a:t>宇宙早期形成的小质量原初黑洞</a:t>
            </a:r>
            <a:r>
              <a:rPr lang="zh-CN" altLang="en-US" sz="1200" b="0" kern="1200" dirty="0">
                <a:solidFill>
                  <a:schemeClr val="tx1"/>
                </a:solidFill>
                <a:effectLst/>
                <a:latin typeface="+mn-lt"/>
                <a:ea typeface="+mn-ea"/>
                <a:cs typeface="+mn-cs"/>
              </a:rPr>
              <a:t>，</a:t>
            </a:r>
            <a:r>
              <a:rPr lang="zh-CN" altLang="zh-CN" sz="1200" b="0" kern="1200" dirty="0">
                <a:solidFill>
                  <a:schemeClr val="tx1"/>
                </a:solidFill>
                <a:effectLst/>
                <a:latin typeface="+mn-lt"/>
                <a:ea typeface="+mn-ea"/>
                <a:cs typeface="+mn-cs"/>
              </a:rPr>
              <a:t>在蒸发时会通过霍金辐射释放出 MeV 区间的高能光子。</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effectLst/>
                <a:latin typeface="+mn-lt"/>
                <a:ea typeface="+mn-ea"/>
                <a:cs typeface="+mn-cs"/>
              </a:rPr>
              <a:t>此外</a:t>
            </a:r>
            <a:r>
              <a:rPr lang="zh-CN" altLang="zh-CN" sz="1200" kern="1200" dirty="0">
                <a:solidFill>
                  <a:schemeClr val="tx1"/>
                </a:solidFill>
                <a:effectLst/>
                <a:latin typeface="+mn-lt"/>
                <a:ea typeface="+mn-ea"/>
                <a:cs typeface="+mn-cs"/>
              </a:rPr>
              <a:t>宇宙中的重元素衰变时</a:t>
            </a:r>
            <a:r>
              <a:rPr lang="zh-CN" altLang="en-US" sz="1200" kern="1200" dirty="0">
                <a:solidFill>
                  <a:schemeClr val="tx1"/>
                </a:solidFill>
                <a:effectLst/>
                <a:latin typeface="+mn-lt"/>
                <a:ea typeface="+mn-ea"/>
                <a:cs typeface="+mn-cs"/>
              </a:rPr>
              <a:t>也</a:t>
            </a:r>
            <a:r>
              <a:rPr lang="zh-CN" altLang="zh-CN" sz="1200" kern="1200" dirty="0">
                <a:solidFill>
                  <a:schemeClr val="tx1"/>
                </a:solidFill>
                <a:effectLst/>
                <a:latin typeface="+mn-lt"/>
                <a:ea typeface="+mn-ea"/>
                <a:cs typeface="+mn-cs"/>
              </a:rPr>
              <a:t>会</a:t>
            </a:r>
            <a:r>
              <a:rPr lang="zh-CN" altLang="en-US" sz="1200" kern="1200" dirty="0">
                <a:solidFill>
                  <a:schemeClr val="tx1"/>
                </a:solidFill>
                <a:effectLst/>
                <a:latin typeface="+mn-lt"/>
                <a:ea typeface="+mn-ea"/>
                <a:cs typeface="+mn-cs"/>
              </a:rPr>
              <a:t>释放</a:t>
            </a:r>
            <a:r>
              <a:rPr lang="en-US" altLang="zh-CN" sz="1200" kern="1200" dirty="0">
                <a:solidFill>
                  <a:schemeClr val="tx1"/>
                </a:solidFill>
                <a:effectLst/>
                <a:latin typeface="+mn-lt"/>
                <a:ea typeface="+mn-ea"/>
                <a:cs typeface="+mn-cs"/>
              </a:rPr>
              <a:t>MeV</a:t>
            </a:r>
            <a:r>
              <a:rPr lang="zh-CN" altLang="en-US" sz="1200" kern="1200" dirty="0">
                <a:solidFill>
                  <a:schemeClr val="tx1"/>
                </a:solidFill>
                <a:effectLst/>
                <a:latin typeface="+mn-lt"/>
                <a:ea typeface="+mn-ea"/>
                <a:cs typeface="+mn-cs"/>
              </a:rPr>
              <a:t>的</a:t>
            </a:r>
            <a:r>
              <a:rPr lang="zh-CN" altLang="zh-CN" sz="1200" kern="1200" dirty="0">
                <a:solidFill>
                  <a:schemeClr val="tx1"/>
                </a:solidFill>
                <a:effectLst/>
                <a:latin typeface="+mn-lt"/>
                <a:ea typeface="+mn-ea"/>
                <a:cs typeface="+mn-cs"/>
              </a:rPr>
              <a:t>特征</a:t>
            </a:r>
            <a:r>
              <a:rPr lang="zh-CN" altLang="en-US" sz="1200" kern="1200" dirty="0">
                <a:solidFill>
                  <a:schemeClr val="tx1"/>
                </a:solidFill>
                <a:effectLst/>
                <a:latin typeface="+mn-lt"/>
                <a:ea typeface="+mn-ea"/>
                <a:cs typeface="+mn-cs"/>
              </a:rPr>
              <a:t>伽马</a:t>
            </a:r>
            <a:r>
              <a:rPr lang="zh-CN" altLang="zh-CN" sz="1200" kern="1200" dirty="0">
                <a:solidFill>
                  <a:schemeClr val="tx1"/>
                </a:solidFill>
                <a:effectLst/>
                <a:latin typeface="+mn-lt"/>
                <a:ea typeface="+mn-ea"/>
                <a:cs typeface="+mn-cs"/>
              </a:rPr>
              <a:t>谱线</a:t>
            </a:r>
            <a:r>
              <a:rPr lang="zh-CN" altLang="en-US" sz="1200" kern="1200" dirty="0">
                <a:solidFill>
                  <a:schemeClr val="tx1"/>
                </a:solidFill>
                <a:effectLst/>
                <a:latin typeface="+mn-lt"/>
                <a:ea typeface="+mn-ea"/>
                <a:cs typeface="+mn-cs"/>
              </a:rPr>
              <a:t>。</a:t>
            </a:r>
            <a:endParaRPr lang="zh-CN" altLang="zh-CN" sz="1200" b="0" kern="1200" dirty="0">
              <a:solidFill>
                <a:schemeClr val="tx1"/>
              </a:solidFill>
              <a:effectLst/>
              <a:latin typeface="+mn-lt"/>
              <a:ea typeface="+mn-ea"/>
              <a:cs typeface="+mn-cs"/>
            </a:endParaRPr>
          </a:p>
          <a:p>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要实现上述科学观测，</a:t>
            </a:r>
            <a:r>
              <a:rPr lang="zh-CN" altLang="zh-CN" sz="1000" b="0" i="0" kern="1200" dirty="0">
                <a:solidFill>
                  <a:schemeClr val="tx1"/>
                </a:solidFill>
                <a:effectLst/>
                <a:latin typeface="+mn-lt"/>
                <a:ea typeface="+mn-ea"/>
                <a:cs typeface="+mn-cs"/>
              </a:rPr>
              <a:t>核心在于对“康普顿散射”过程进行有效测量</a:t>
            </a:r>
            <a:r>
              <a:rPr lang="zh-CN" altLang="zh-CN" sz="1200" kern="1200" dirty="0">
                <a:solidFill>
                  <a:schemeClr val="tx1"/>
                </a:solidFill>
                <a:effectLst/>
                <a:latin typeface="+mn-lt"/>
                <a:ea typeface="+mn-ea"/>
                <a:cs typeface="+mn-cs"/>
              </a:rPr>
              <a:t>。基于散射重建原理的康普顿相机是主流的研究方向之一。</a:t>
            </a:r>
            <a:endParaRPr lang="en-US"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91CF76DF-BD1F-8F8E-20B3-1D894025AF2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586181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62C82-C194-7884-701A-BC591D39820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1DD5DF3-8DC6-08DC-F3E8-1932EE0A15C5}"/>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a:extLst>
                  <a:ext uri="{FF2B5EF4-FFF2-40B4-BE49-F238E27FC236}">
                    <a16:creationId xmlns:a16="http://schemas.microsoft.com/office/drawing/2014/main" id="{E046DCB6-AD36-CCCA-48DF-A9F2CB28102F}"/>
                  </a:ext>
                </a:extLst>
              </p:cNvPr>
              <p:cNvSpPr>
                <a:spLocks noGrp="1"/>
              </p:cNvSpPr>
              <p:nvPr>
                <p:ph type="body" idx="1"/>
              </p:nvPr>
            </p:nvSpPr>
            <p:spPr/>
            <p:txBody>
              <a:bodyPr/>
              <a:lstStyle/>
              <a:p>
                <a:r>
                  <a:rPr lang="zh-CN" altLang="en-US" sz="1200" b="0" i="0" kern="1200" dirty="0">
                    <a:solidFill>
                      <a:schemeClr val="tx1"/>
                    </a:solidFill>
                    <a:effectLst/>
                    <a:latin typeface="+mn-lt"/>
                    <a:ea typeface="+mn-ea"/>
                    <a:cs typeface="+mn-cs"/>
                  </a:rPr>
                  <a:t>为了达到更高的探测精度，追踪量能一体化的多层康普顿相机是很好的探测器件。</a:t>
                </a:r>
                <a:endParaRPr lang="en-US" altLang="zh-CN" sz="1200" b="0" i="0" kern="1200" dirty="0">
                  <a:solidFill>
                    <a:schemeClr val="tx1"/>
                  </a:solidFill>
                  <a:effectLst/>
                  <a:latin typeface="+mn-lt"/>
                  <a:ea typeface="+mn-ea"/>
                  <a:cs typeface="+mn-cs"/>
                </a:endParaRPr>
              </a:p>
              <a:p>
                <a:r>
                  <a:rPr lang="zh-CN" altLang="zh-CN" sz="1200" b="0" i="0" kern="1200" dirty="0">
                    <a:solidFill>
                      <a:schemeClr val="tx1"/>
                    </a:solidFill>
                    <a:effectLst/>
                    <a:latin typeface="+mn-lt"/>
                    <a:ea typeface="+mn-ea"/>
                    <a:cs typeface="+mn-cs"/>
                  </a:rPr>
                  <a:t>多次散射能够提供多组独立的位置与能量参数。</a:t>
                </a:r>
                <a:r>
                  <a:rPr lang="zh-CN" altLang="en-US" sz="1200" b="0" i="0" kern="1200" dirty="0">
                    <a:solidFill>
                      <a:schemeClr val="tx1"/>
                    </a:solidFill>
                    <a:effectLst/>
                    <a:latin typeface="+mn-lt"/>
                    <a:ea typeface="+mn-ea"/>
                    <a:cs typeface="+mn-cs"/>
                  </a:rPr>
                  <a:t>我们可以通过不同层间的相对关系，散射角以及位置的关联，可以</a:t>
                </a:r>
                <a:r>
                  <a:rPr lang="zh-CN" altLang="zh-CN" sz="1800" b="0" i="0" kern="1200" dirty="0">
                    <a:solidFill>
                      <a:schemeClr val="tx1"/>
                    </a:solidFill>
                    <a:effectLst/>
                    <a:latin typeface="+mn-lt"/>
                    <a:ea typeface="+mn-ea"/>
                    <a:cs typeface="+mn-cs"/>
                  </a:rPr>
                  <a:t>让能量重建与入射方向的定位更精准。</a:t>
                </a:r>
                <a:endParaRPr lang="en-US" altLang="zh-CN" sz="1800" dirty="0">
                  <a:effectLst/>
                </a:endParaRPr>
              </a:p>
              <a:p>
                <a:endParaRPr lang="en-US" sz="1800" kern="100" dirty="0">
                  <a:effectLst/>
                  <a:latin typeface="Calibri" panose="020F0502020204030204" pitchFamily="34" charset="0"/>
                  <a:ea typeface="DengXian" panose="02010600030101010101" pitchFamily="2" charset="-122"/>
                  <a:cs typeface="Times New Roman" panose="02020603050405020304" pitchFamily="18" charset="0"/>
                </a:endParaRPr>
              </a:p>
            </p:txBody>
          </p:sp>
        </mc:Choice>
        <mc:Fallback xmlns="">
          <p:sp>
            <p:nvSpPr>
              <p:cNvPr id="3" name="备注占位符 2">
                <a:extLst>
                  <a:ext uri="{FF2B5EF4-FFF2-40B4-BE49-F238E27FC236}">
                    <a16:creationId xmlns:a16="http://schemas.microsoft.com/office/drawing/2014/main" id="{E046DCB6-AD36-CCCA-48DF-A9F2CB28102F}"/>
                  </a:ext>
                </a:extLst>
              </p:cNvPr>
              <p:cNvSpPr>
                <a:spLocks noGrp="1"/>
              </p:cNvSpPr>
              <p:nvPr>
                <p:ph type="body" idx="1"/>
              </p:nvPr>
            </p:nvSpPr>
            <p:spPr/>
            <p:txBody>
              <a:bodyPr/>
              <a:lstStyle/>
              <a:p>
                <a:r>
                  <a:rPr lang="zh-CN" altLang="en-US" sz="1200" b="0" i="0" kern="1200" dirty="0">
                    <a:solidFill>
                      <a:schemeClr val="tx1"/>
                    </a:solidFill>
                    <a:effectLst/>
                    <a:latin typeface="+mn-lt"/>
                    <a:ea typeface="+mn-ea"/>
                    <a:cs typeface="+mn-cs"/>
                  </a:rPr>
                  <a:t>其中，为了达到更高的探测精度，目前的技术重点主要集中在“多层多次散射重建”上。</a:t>
                </a:r>
                <a:endParaRPr lang="en-US" altLang="zh-CN" sz="1200" b="0" i="0" kern="1200" dirty="0">
                  <a:solidFill>
                    <a:schemeClr val="tx1"/>
                  </a:solidFill>
                  <a:effectLst/>
                  <a:latin typeface="+mn-lt"/>
                  <a:ea typeface="+mn-ea"/>
                  <a:cs typeface="+mn-cs"/>
                </a:endParaRPr>
              </a:p>
              <a:p>
                <a:r>
                  <a:rPr lang="zh-CN" altLang="zh-CN" sz="1200" b="0" i="0" kern="1200" dirty="0">
                    <a:solidFill>
                      <a:schemeClr val="tx1"/>
                    </a:solidFill>
                    <a:effectLst/>
                    <a:latin typeface="+mn-lt"/>
                    <a:ea typeface="+mn-ea"/>
                    <a:cs typeface="+mn-cs"/>
                  </a:rPr>
                  <a:t>相较于常规的单次散射，多次散射重建是大幅提升定位精度的关键。单次散射在重构入射方向时会产生极大的圆锥面不确定性，而多次散射能够提供多组独立的位置与能量参数。通过多维度的物理交叉约束，可以极极大地压缩解空间、剔除杂散本底，从而让能量重建与入射方向的定位更为精准。</a:t>
                </a:r>
              </a:p>
              <a:p>
                <a:r>
                  <a:rPr lang="zh-CN" altLang="zh-CN" sz="1200" b="0" i="0" kern="1200" dirty="0">
                    <a:solidFill>
                      <a:schemeClr val="tx1"/>
                    </a:solidFill>
                    <a:effectLst/>
                    <a:latin typeface="+mn-lt"/>
                    <a:ea typeface="+mn-ea"/>
                    <a:cs typeface="+mn-cs"/>
                  </a:rPr>
                  <a:t>为了实现这一过程，多层康普顿成像采用了追踪-量能（Tracking-Calorimeter）的一体化物理设计。入射的伽马光子先后穿过多层追踪器（Tracking）发生多次散射，并依次记录下各点的位置与能量</a:t>
                </a:r>
                <a:r>
                  <a:rPr lang="zh-CN" altLang="en-US" sz="1200" i="0" kern="1200">
                    <a:solidFill>
                      <a:schemeClr val="tx1"/>
                    </a:solidFill>
                    <a:latin typeface="+mn-lt"/>
                    <a:ea typeface="+mn-ea"/>
                    <a:cs typeface="+mn-cs"/>
                  </a:rPr>
                  <a:t>，再配合高密度的量能器吸收剩余能量</a:t>
                </a:r>
                <a:r>
                  <a:rPr lang="zh-CN" altLang="zh-CN" sz="1800" dirty="0">
                    <a:effectLst/>
                  </a:rPr>
                  <a:t>。这种物理设计核心在于通过完整追踪并获取多次散射的每一个节点信息，最终实现对光子能量与入射方向的高精度多次散射重建。</a:t>
                </a:r>
                <a:endParaRPr lang="en-US" altLang="zh-CN" sz="1800" dirty="0">
                  <a:effectLst/>
                </a:endParaRPr>
              </a:p>
              <a:p>
                <a:endParaRPr lang="en-US" sz="1800" kern="100" dirty="0">
                  <a:effectLst/>
                  <a:latin typeface="Calibri" panose="020F0502020204030204" pitchFamily="34" charset="0"/>
                  <a:ea typeface="DengXian" panose="02010600030101010101" pitchFamily="2" charset="-122"/>
                  <a:cs typeface="Times New Roman" panose="02020603050405020304" pitchFamily="18" charset="0"/>
                </a:endParaRPr>
              </a:p>
            </p:txBody>
          </p:sp>
        </mc:Fallback>
      </mc:AlternateContent>
      <p:sp>
        <p:nvSpPr>
          <p:cNvPr id="4" name="灯片编号占位符 3">
            <a:extLst>
              <a:ext uri="{FF2B5EF4-FFF2-40B4-BE49-F238E27FC236}">
                <a16:creationId xmlns:a16="http://schemas.microsoft.com/office/drawing/2014/main" id="{B10DA4D0-9571-8397-61FD-8F5D313A275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1883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32B0C-1773-03FA-8608-89BBE876553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8339D78-0EB9-F7D0-68A7-2036EAC1BCE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322C17F-0EC7-5008-49A3-BE93508A0AFD}"/>
              </a:ext>
            </a:extLst>
          </p:cNvPr>
          <p:cNvSpPr>
            <a:spLocks noGrp="1"/>
          </p:cNvSpPr>
          <p:nvPr>
            <p:ph type="body" idx="1"/>
          </p:nvPr>
        </p:nvSpPr>
        <p:spPr/>
        <p:txBody>
          <a:bodyPr/>
          <a:lstStyle/>
          <a:p>
            <a:r>
              <a:rPr lang="zh-CN" altLang="zh-CN" sz="1800" b="0" i="0" kern="1200" dirty="0">
                <a:solidFill>
                  <a:schemeClr val="tx1"/>
                </a:solidFill>
                <a:effectLst/>
                <a:latin typeface="+mn-lt"/>
                <a:ea typeface="+mn-ea"/>
                <a:cs typeface="+mn-cs"/>
              </a:rPr>
              <a:t>我们的新型康普顿相机，正是基于多次散射</a:t>
            </a:r>
            <a:r>
              <a:rPr lang="zh-CN" altLang="en-US" sz="1800" b="0" i="0" kern="1200" dirty="0">
                <a:solidFill>
                  <a:schemeClr val="tx1"/>
                </a:solidFill>
                <a:effectLst/>
                <a:latin typeface="+mn-lt"/>
                <a:ea typeface="+mn-ea"/>
                <a:cs typeface="+mn-cs"/>
              </a:rPr>
              <a:t>的相对关系</a:t>
            </a:r>
            <a:r>
              <a:rPr lang="zh-CN" altLang="zh-CN" sz="1800" b="0" i="0" kern="1200" dirty="0">
                <a:solidFill>
                  <a:schemeClr val="tx1"/>
                </a:solidFill>
                <a:effectLst/>
                <a:latin typeface="+mn-lt"/>
                <a:ea typeface="+mn-ea"/>
                <a:cs typeface="+mn-cs"/>
              </a:rPr>
              <a:t>对伽马射线能量与径迹的重建。</a:t>
            </a:r>
            <a:endParaRPr lang="en-US" altLang="zh-CN" sz="1800" b="0" i="0" kern="1200" dirty="0">
              <a:solidFill>
                <a:schemeClr val="tx1"/>
              </a:solidFill>
              <a:effectLst/>
              <a:latin typeface="+mn-lt"/>
              <a:ea typeface="+mn-ea"/>
              <a:cs typeface="+mn-cs"/>
            </a:endParaRPr>
          </a:p>
          <a:p>
            <a:endParaRPr lang="zh-CN" altLang="zh-CN" sz="18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b="0" i="0" kern="1200" dirty="0">
                <a:solidFill>
                  <a:schemeClr val="tx1"/>
                </a:solidFill>
                <a:effectLst/>
                <a:latin typeface="+mn-lt"/>
                <a:ea typeface="+mn-ea"/>
                <a:cs typeface="+mn-cs"/>
              </a:rPr>
              <a:t>在物理结构上，</a:t>
            </a:r>
            <a:r>
              <a:rPr lang="zh-CN" altLang="en-US" sz="1800" b="0" i="0" kern="1200" dirty="0">
                <a:solidFill>
                  <a:schemeClr val="tx1"/>
                </a:solidFill>
                <a:effectLst/>
                <a:latin typeface="+mn-lt"/>
                <a:ea typeface="+mn-ea"/>
                <a:cs typeface="+mn-cs"/>
              </a:rPr>
              <a:t>我们采用了</a:t>
            </a:r>
            <a:r>
              <a:rPr lang="en-US" altLang="zh-CN" sz="1800" b="0" i="0" kern="1200" dirty="0">
                <a:solidFill>
                  <a:schemeClr val="tx1"/>
                </a:solidFill>
                <a:effectLst/>
                <a:latin typeface="+mn-lt"/>
                <a:ea typeface="+mn-ea"/>
                <a:cs typeface="+mn-cs"/>
              </a:rPr>
              <a:t>YSO</a:t>
            </a:r>
            <a:r>
              <a:rPr lang="zh-CN" altLang="en-US" sz="1800" b="0" i="0" kern="1200" dirty="0">
                <a:solidFill>
                  <a:schemeClr val="tx1"/>
                </a:solidFill>
                <a:effectLst/>
                <a:latin typeface="+mn-lt"/>
                <a:ea typeface="+mn-ea"/>
                <a:cs typeface="+mn-cs"/>
              </a:rPr>
              <a:t>和</a:t>
            </a:r>
            <a:r>
              <a:rPr lang="en-US" altLang="zh-CN" sz="1800" b="0" i="0" kern="1200" dirty="0">
                <a:solidFill>
                  <a:schemeClr val="tx1"/>
                </a:solidFill>
                <a:effectLst/>
                <a:latin typeface="+mn-lt"/>
                <a:ea typeface="+mn-ea"/>
                <a:cs typeface="+mn-cs"/>
              </a:rPr>
              <a:t>LYSO</a:t>
            </a:r>
            <a:r>
              <a:rPr lang="zh-CN" altLang="en-US" sz="1800" b="0" i="0" kern="1200" dirty="0">
                <a:solidFill>
                  <a:schemeClr val="tx1"/>
                </a:solidFill>
                <a:effectLst/>
                <a:latin typeface="+mn-lt"/>
                <a:ea typeface="+mn-ea"/>
                <a:cs typeface="+mn-cs"/>
              </a:rPr>
              <a:t>闪烁体。</a:t>
            </a:r>
            <a:r>
              <a:rPr lang="en-US" altLang="zh-CN" sz="1800" b="0" i="0" kern="1200" dirty="0">
                <a:solidFill>
                  <a:schemeClr val="tx1"/>
                </a:solidFill>
                <a:effectLst/>
                <a:latin typeface="+mn-lt"/>
                <a:ea typeface="+mn-ea"/>
                <a:cs typeface="+mn-cs"/>
              </a:rPr>
              <a:t>LYSO</a:t>
            </a:r>
            <a:r>
              <a:rPr lang="zh-CN" altLang="en-US" sz="1800" b="0" i="0" kern="1200" dirty="0">
                <a:solidFill>
                  <a:schemeClr val="tx1"/>
                </a:solidFill>
                <a:effectLst/>
                <a:latin typeface="+mn-lt"/>
                <a:ea typeface="+mn-ea"/>
                <a:cs typeface="+mn-cs"/>
              </a:rPr>
              <a:t>有很高的光产额，它的衰减时间很快，并且密度很大，是用作量能器的高性能材料。</a:t>
            </a:r>
            <a:r>
              <a:rPr lang="en-US" altLang="zh-CN" sz="1800" b="0" i="0" kern="1200" dirty="0">
                <a:solidFill>
                  <a:schemeClr val="tx1"/>
                </a:solidFill>
                <a:effectLst/>
                <a:latin typeface="+mn-lt"/>
                <a:ea typeface="+mn-ea"/>
                <a:cs typeface="+mn-cs"/>
              </a:rPr>
              <a:t>YSO</a:t>
            </a:r>
            <a:r>
              <a:rPr lang="zh-CN" altLang="en-US" sz="1800" b="0" i="0" kern="1200" dirty="0">
                <a:solidFill>
                  <a:schemeClr val="tx1"/>
                </a:solidFill>
                <a:effectLst/>
                <a:latin typeface="+mn-lt"/>
                <a:ea typeface="+mn-ea"/>
                <a:cs typeface="+mn-cs"/>
              </a:rPr>
              <a:t>也有优秀的高光产额和快的时间衰减且无本底干扰，是用作散射层的高性能材料。同时</a:t>
            </a:r>
            <a:r>
              <a:rPr lang="zh-CN" altLang="zh-CN" sz="1800" b="0" i="0" kern="1200" dirty="0">
                <a:solidFill>
                  <a:schemeClr val="tx1"/>
                </a:solidFill>
                <a:effectLst/>
                <a:latin typeface="+mn-lt"/>
                <a:ea typeface="+mn-ea"/>
                <a:cs typeface="+mn-cs"/>
              </a:rPr>
              <a:t>散射层采用了像素化的结构设计，</a:t>
            </a:r>
            <a:r>
              <a:rPr lang="zh-CN" altLang="en-US" sz="1800" kern="100" dirty="0">
                <a:effectLst/>
                <a:latin typeface="Calibri" panose="020F0502020204030204" pitchFamily="34" charset="0"/>
                <a:ea typeface="DengXian" panose="02010600030101010101" pitchFamily="2" charset="-122"/>
                <a:cs typeface="Times New Roman" panose="02020603050405020304" pitchFamily="18" charset="0"/>
              </a:rPr>
              <a:t>一一对应了</a:t>
            </a:r>
            <a:r>
              <a:rPr lang="en-US" altLang="zh-CN" sz="1800" kern="100" dirty="0">
                <a:effectLst/>
                <a:latin typeface="Calibri" panose="020F0502020204030204" pitchFamily="34" charset="0"/>
                <a:ea typeface="DengXian" panose="02010600030101010101" pitchFamily="2" charset="-122"/>
                <a:cs typeface="Times New Roman" panose="02020603050405020304" pitchFamily="18" charset="0"/>
              </a:rPr>
              <a:t>14x14</a:t>
            </a:r>
            <a:r>
              <a:rPr lang="zh-CN" altLang="en-US" sz="1800" kern="100" dirty="0">
                <a:effectLst/>
                <a:latin typeface="Calibri" panose="020F0502020204030204" pitchFamily="34" charset="0"/>
                <a:ea typeface="DengXian" panose="02010600030101010101" pitchFamily="2" charset="-122"/>
                <a:cs typeface="Times New Roman" panose="02020603050405020304" pitchFamily="18" charset="0"/>
              </a:rPr>
              <a:t>个</a:t>
            </a:r>
            <a:r>
              <a:rPr lang="en-US" altLang="zh-CN" sz="1800" kern="100" dirty="0" err="1">
                <a:effectLst/>
                <a:latin typeface="Calibri" panose="020F0502020204030204" pitchFamily="34" charset="0"/>
                <a:ea typeface="DengXian" panose="02010600030101010101" pitchFamily="2" charset="-122"/>
                <a:cs typeface="Times New Roman" panose="02020603050405020304" pitchFamily="18" charset="0"/>
              </a:rPr>
              <a:t>SiPM</a:t>
            </a:r>
            <a:r>
              <a:rPr lang="zh-CN" altLang="en-US" sz="1800" kern="100" dirty="0">
                <a:effectLst/>
                <a:latin typeface="Calibri" panose="020F0502020204030204" pitchFamily="34" charset="0"/>
                <a:ea typeface="DengXian" panose="02010600030101010101" pitchFamily="2" charset="-122"/>
                <a:cs typeface="Times New Roman" panose="02020603050405020304" pitchFamily="18" charset="0"/>
              </a:rPr>
              <a:t>。</a:t>
            </a:r>
            <a:endParaRPr lang="en-US" altLang="zh-CN" sz="1800" kern="100" dirty="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800" b="0" i="0" kern="1200" dirty="0">
              <a:solidFill>
                <a:schemeClr val="tx1"/>
              </a:solidFill>
              <a:effectLst/>
              <a:latin typeface="+mn-lt"/>
              <a:ea typeface="+mn-ea"/>
              <a:cs typeface="+mn-cs"/>
            </a:endParaRPr>
          </a:p>
          <a:p>
            <a:r>
              <a:rPr lang="zh-CN" altLang="zh-CN" sz="1800" b="0" i="0" kern="1200" dirty="0">
                <a:solidFill>
                  <a:schemeClr val="tx1"/>
                </a:solidFill>
                <a:effectLst/>
                <a:latin typeface="+mn-lt"/>
                <a:ea typeface="+mn-ea"/>
                <a:cs typeface="+mn-cs"/>
              </a:rPr>
              <a:t>在电子学读出方面，</a:t>
            </a:r>
            <a:r>
              <a:rPr lang="zh-CN" altLang="en-US" sz="1800" b="0" i="0" kern="1200" dirty="0">
                <a:solidFill>
                  <a:schemeClr val="tx1"/>
                </a:solidFill>
                <a:effectLst/>
                <a:latin typeface="+mn-lt"/>
                <a:ea typeface="+mn-ea"/>
                <a:cs typeface="+mn-cs"/>
              </a:rPr>
              <a:t>我们使用电容复用技术构建电容网将</a:t>
            </a:r>
            <a:r>
              <a:rPr lang="en-US" altLang="zh-CN" sz="1800" b="0" i="0" kern="1200" dirty="0" err="1">
                <a:solidFill>
                  <a:schemeClr val="tx1"/>
                </a:solidFill>
                <a:effectLst/>
                <a:latin typeface="+mn-lt"/>
                <a:ea typeface="+mn-ea"/>
                <a:cs typeface="+mn-cs"/>
              </a:rPr>
              <a:t>SiPM</a:t>
            </a:r>
            <a:r>
              <a:rPr lang="zh-CN" altLang="en-US" sz="1800" b="0" i="0" kern="1200" dirty="0">
                <a:solidFill>
                  <a:schemeClr val="tx1"/>
                </a:solidFill>
                <a:effectLst/>
                <a:latin typeface="+mn-lt"/>
                <a:ea typeface="+mn-ea"/>
                <a:cs typeface="+mn-cs"/>
              </a:rPr>
              <a:t>阵列编码读出，将位置信息编码到能量中，使用少数通道读出复杂阵列的信息。 这样，保留高精度位置信息同时，能够适用于空间探测的低功耗限制（多少？）</a:t>
            </a:r>
            <a:endParaRPr lang="zh-CN" altLang="zh-CN" sz="1800" b="0" i="0" kern="1200" dirty="0">
              <a:solidFill>
                <a:schemeClr val="tx1"/>
              </a:solidFill>
              <a:effectLst/>
              <a:latin typeface="+mn-lt"/>
              <a:ea typeface="+mn-ea"/>
              <a:cs typeface="+mn-cs"/>
            </a:endParaRPr>
          </a:p>
          <a:p>
            <a:r>
              <a:rPr lang="zh-CN" altLang="zh-CN" sz="1800" b="0" i="0" kern="1200" dirty="0">
                <a:solidFill>
                  <a:schemeClr val="tx1"/>
                </a:solidFill>
                <a:effectLst/>
                <a:latin typeface="+mn-lt"/>
                <a:ea typeface="+mn-ea"/>
                <a:cs typeface="+mn-cs"/>
              </a:rPr>
              <a:t>此外，考虑到严苛的空间运行环境，关键电子元器件及所有探测器件</a:t>
            </a:r>
            <a:r>
              <a:rPr lang="zh-CN" altLang="en-US" sz="1800" b="0" i="0" kern="1200" dirty="0">
                <a:solidFill>
                  <a:schemeClr val="tx1"/>
                </a:solidFill>
                <a:effectLst/>
                <a:latin typeface="+mn-lt"/>
                <a:ea typeface="+mn-ea"/>
                <a:cs typeface="+mn-cs"/>
              </a:rPr>
              <a:t>我们</a:t>
            </a:r>
            <a:r>
              <a:rPr lang="zh-CN" altLang="zh-CN" sz="1800" b="0" i="0" kern="1200" dirty="0">
                <a:solidFill>
                  <a:schemeClr val="tx1"/>
                </a:solidFill>
                <a:effectLst/>
                <a:latin typeface="+mn-lt"/>
                <a:ea typeface="+mn-ea"/>
                <a:cs typeface="+mn-cs"/>
              </a:rPr>
              <a:t>均采用了航天级别的标准，以确保在轨运行的稳定与可靠。</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DengXian" panose="02010600030101010101" pitchFamily="2"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F51A944D-C6F7-4495-8FDB-6218223E172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48107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下面向大家汇报康普顿相机的性能测试，首先是能量的刻度。我们使用</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Am241</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和</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Cs137</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放射源对康普顿相机进行了能量刻度。通过拟合特征峰构建能量响应函数。</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我们将探测器划分了很多个子单元区域。</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首先聚焦到了每个探测器子单元的能量重建，以像素</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93</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为例，可以看到非常明显的</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Am241</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的</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59.5keV</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和</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Cs137</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的</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662keV</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的特征峰。其中对</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Cs137</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源的全吸收峰的拟合有小于百分之五的分辨率，效果非常好。</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我们使用这两个放射源的特征峰拟合结果构建了能量响应。右图的刻度结果展现了非常好的线性关系，非线性可以小于百分之一</a:t>
            </a: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进一步，我们也遍历了每个探测器每个像素单元的能量重建结果。对每个像素单独做了能量响应刻度，修正位置非均匀性。</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以探测器</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2</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为例，我们使用</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Am241</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放射源对</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14x14</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个像素单元源单独做了能量重建，我们可以看到每个像素的能量重建能力都非常好，特征峰都非常明显。右图给出了每个像素单独的能量响应函数。</a:t>
            </a: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b="0" i="0" kern="1200" dirty="0">
                <a:solidFill>
                  <a:schemeClr val="tx1"/>
                </a:solidFill>
                <a:effectLst/>
                <a:latin typeface="+mn-lt"/>
                <a:ea typeface="+mn-ea"/>
                <a:cs typeface="+mn-cs"/>
              </a:rPr>
              <a:t>刻度完成后，我们</a:t>
            </a:r>
            <a:r>
              <a:rPr lang="zh-CN" altLang="en-US" sz="1200" b="0" i="0" kern="1200" dirty="0">
                <a:solidFill>
                  <a:schemeClr val="tx1"/>
                </a:solidFill>
                <a:effectLst/>
                <a:latin typeface="+mn-lt"/>
                <a:ea typeface="+mn-ea"/>
                <a:cs typeface="+mn-cs"/>
              </a:rPr>
              <a:t>利用</a:t>
            </a:r>
            <a:r>
              <a:rPr lang="en-US" altLang="zh-CN" sz="1200" b="0" i="0" kern="1200" dirty="0">
                <a:solidFill>
                  <a:schemeClr val="tx1"/>
                </a:solidFill>
                <a:effectLst/>
                <a:latin typeface="+mn-lt"/>
                <a:ea typeface="+mn-ea"/>
                <a:cs typeface="+mn-cs"/>
              </a:rPr>
              <a:t>muon</a:t>
            </a:r>
            <a:r>
              <a:rPr lang="zh-CN" altLang="zh-CN" sz="1200" b="0" i="0" kern="1200" dirty="0">
                <a:solidFill>
                  <a:schemeClr val="tx1"/>
                </a:solidFill>
                <a:effectLst/>
                <a:latin typeface="+mn-lt"/>
                <a:ea typeface="+mn-ea"/>
                <a:cs typeface="+mn-cs"/>
              </a:rPr>
              <a:t>开展了系统的检验工作。</a:t>
            </a:r>
          </a:p>
          <a:p>
            <a:r>
              <a:rPr lang="zh-CN" altLang="zh-CN" sz="1200" b="0" i="0" kern="1200" dirty="0">
                <a:solidFill>
                  <a:schemeClr val="tx1"/>
                </a:solidFill>
                <a:effectLst/>
                <a:latin typeface="+mn-lt"/>
                <a:ea typeface="+mn-ea"/>
                <a:cs typeface="+mn-cs"/>
              </a:rPr>
              <a:t>在径迹</a:t>
            </a:r>
            <a:r>
              <a:rPr lang="zh-CN" altLang="en-US" sz="1200" b="0" i="0" kern="1200" dirty="0">
                <a:solidFill>
                  <a:schemeClr val="tx1"/>
                </a:solidFill>
                <a:effectLst/>
                <a:latin typeface="+mn-lt"/>
                <a:ea typeface="+mn-ea"/>
                <a:cs typeface="+mn-cs"/>
              </a:rPr>
              <a:t>重建</a:t>
            </a:r>
            <a:r>
              <a:rPr lang="zh-CN" altLang="zh-CN" sz="1200" b="0" i="0" kern="1200" dirty="0">
                <a:solidFill>
                  <a:schemeClr val="tx1"/>
                </a:solidFill>
                <a:effectLst/>
                <a:latin typeface="+mn-lt"/>
                <a:ea typeface="+mn-ea"/>
                <a:cs typeface="+mn-cs"/>
              </a:rPr>
              <a:t>中，由于高能缪子的穿透力极强，我们假定其通过探测器的径迹为直线。</a:t>
            </a:r>
            <a:endParaRPr lang="en-US" altLang="zh-CN" sz="1200" b="0" i="0" kern="1200" dirty="0">
              <a:solidFill>
                <a:schemeClr val="tx1"/>
              </a:solidFill>
              <a:effectLst/>
              <a:latin typeface="+mn-lt"/>
              <a:ea typeface="+mn-ea"/>
              <a:cs typeface="+mn-cs"/>
            </a:endParaRPr>
          </a:p>
          <a:p>
            <a:r>
              <a:rPr lang="zh-CN" altLang="zh-CN" sz="1200" b="0" i="0" kern="1200" dirty="0">
                <a:solidFill>
                  <a:schemeClr val="tx1"/>
                </a:solidFill>
                <a:effectLst/>
                <a:latin typeface="+mn-lt"/>
                <a:ea typeface="+mn-ea"/>
                <a:cs typeface="+mn-cs"/>
              </a:rPr>
              <a:t>对缪子在三</a:t>
            </a:r>
            <a:r>
              <a:rPr lang="zh-CN" altLang="en-US" sz="1200" b="0" i="0" kern="1200" dirty="0">
                <a:solidFill>
                  <a:schemeClr val="tx1"/>
                </a:solidFill>
                <a:effectLst/>
                <a:latin typeface="+mn-lt"/>
                <a:ea typeface="+mn-ea"/>
                <a:cs typeface="+mn-cs"/>
              </a:rPr>
              <a:t>层</a:t>
            </a:r>
            <a:r>
              <a:rPr lang="zh-CN" altLang="zh-CN" sz="1200" b="0" i="0" kern="1200" dirty="0">
                <a:solidFill>
                  <a:schemeClr val="tx1"/>
                </a:solidFill>
                <a:effectLst/>
                <a:latin typeface="+mn-lt"/>
                <a:ea typeface="+mn-ea"/>
                <a:cs typeface="+mn-cs"/>
              </a:rPr>
              <a:t>探测器中重建出的位置进行直线拟合。左图呈现了累积事例的径迹集合，直观反映了入射径迹的空间分布；中间部分则给出了</a:t>
            </a:r>
            <a:r>
              <a:rPr lang="zh-CN" altLang="en-US" sz="1200" b="0" i="0" kern="1200" dirty="0">
                <a:solidFill>
                  <a:schemeClr val="tx1"/>
                </a:solidFill>
                <a:effectLst/>
                <a:latin typeface="+mn-lt"/>
                <a:ea typeface="+mn-ea"/>
                <a:cs typeface="+mn-cs"/>
              </a:rPr>
              <a:t>两个典型</a:t>
            </a:r>
            <a:r>
              <a:rPr lang="zh-CN" altLang="zh-CN" sz="1200" b="0" i="0" kern="1200" dirty="0">
                <a:solidFill>
                  <a:schemeClr val="tx1"/>
                </a:solidFill>
                <a:effectLst/>
                <a:latin typeface="+mn-lt"/>
                <a:ea typeface="+mn-ea"/>
                <a:cs typeface="+mn-cs"/>
              </a:rPr>
              <a:t>事例的拟合</a:t>
            </a:r>
            <a:r>
              <a:rPr lang="zh-CN" altLang="en-US" sz="1200" b="0" i="0" kern="1200" dirty="0">
                <a:solidFill>
                  <a:schemeClr val="tx1"/>
                </a:solidFill>
                <a:effectLst/>
                <a:latin typeface="+mn-lt"/>
                <a:ea typeface="+mn-ea"/>
                <a:cs typeface="+mn-cs"/>
              </a:rPr>
              <a:t>细节</a:t>
            </a:r>
            <a:r>
              <a:rPr lang="zh-CN" altLang="zh-CN" sz="1200" b="0" i="0" kern="1200" dirty="0">
                <a:solidFill>
                  <a:schemeClr val="tx1"/>
                </a:solidFill>
                <a:effectLst/>
                <a:latin typeface="+mn-lt"/>
                <a:ea typeface="+mn-ea"/>
                <a:cs typeface="+mn-cs"/>
              </a:rPr>
              <a:t>，</a:t>
            </a:r>
          </a:p>
          <a:p>
            <a:r>
              <a:rPr lang="zh-CN" altLang="zh-CN" sz="1200" b="0" i="0" kern="1200" dirty="0">
                <a:solidFill>
                  <a:schemeClr val="tx1"/>
                </a:solidFill>
                <a:effectLst/>
                <a:latin typeface="+mn-lt"/>
                <a:ea typeface="+mn-ea"/>
                <a:cs typeface="+mn-cs"/>
              </a:rPr>
              <a:t>我们计算了三个探测器上的</a:t>
            </a:r>
            <a:r>
              <a:rPr lang="zh-CN" altLang="en-US" sz="1200" b="0" i="0" kern="1200" dirty="0">
                <a:solidFill>
                  <a:schemeClr val="tx1"/>
                </a:solidFill>
                <a:effectLst/>
                <a:latin typeface="+mn-lt"/>
                <a:ea typeface="+mn-ea"/>
                <a:cs typeface="+mn-cs"/>
              </a:rPr>
              <a:t>重建</a:t>
            </a:r>
            <a:r>
              <a:rPr lang="zh-CN" altLang="zh-CN" sz="1200" b="0" i="0" kern="1200" dirty="0">
                <a:solidFill>
                  <a:schemeClr val="tx1"/>
                </a:solidFill>
                <a:effectLst/>
                <a:latin typeface="+mn-lt"/>
                <a:ea typeface="+mn-ea"/>
                <a:cs typeface="+mn-cs"/>
              </a:rPr>
              <a:t>位置到拟合直线的垂直距离</a:t>
            </a:r>
            <a:r>
              <a:rPr lang="zh-CN" altLang="en-US" sz="1200" b="0" i="0" kern="1200" dirty="0">
                <a:solidFill>
                  <a:schemeClr val="tx1"/>
                </a:solidFill>
                <a:effectLst/>
                <a:latin typeface="+mn-lt"/>
                <a:ea typeface="+mn-ea"/>
                <a:cs typeface="+mn-cs"/>
              </a:rPr>
              <a:t>作为拟合误差，</a:t>
            </a:r>
            <a:r>
              <a:rPr lang="zh-CN" altLang="zh-CN" sz="1200" b="0" i="0" kern="1200" dirty="0">
                <a:solidFill>
                  <a:schemeClr val="tx1"/>
                </a:solidFill>
                <a:effectLst/>
                <a:latin typeface="+mn-lt"/>
                <a:ea typeface="+mn-ea"/>
                <a:cs typeface="+mn-cs"/>
              </a:rPr>
              <a:t>统计</a:t>
            </a:r>
            <a:r>
              <a:rPr lang="zh-CN" altLang="en-US" sz="1200" b="0" i="0" kern="1200" dirty="0">
                <a:solidFill>
                  <a:schemeClr val="tx1"/>
                </a:solidFill>
                <a:effectLst/>
                <a:latin typeface="+mn-lt"/>
                <a:ea typeface="+mn-ea"/>
                <a:cs typeface="+mn-cs"/>
              </a:rPr>
              <a:t>结果显示</a:t>
            </a:r>
            <a:r>
              <a:rPr lang="zh-CN" altLang="zh-CN" sz="1200" b="0" i="0" kern="1200" dirty="0">
                <a:solidFill>
                  <a:schemeClr val="tx1"/>
                </a:solidFill>
                <a:effectLst/>
                <a:latin typeface="+mn-lt"/>
                <a:ea typeface="+mn-ea"/>
                <a:cs typeface="+mn-cs"/>
              </a:rPr>
              <a:t>三个探测器的拟合误差</a:t>
            </a:r>
            <a:r>
              <a:rPr lang="zh-CN" altLang="en-US" sz="1200" b="0" i="0" kern="1200" dirty="0">
                <a:solidFill>
                  <a:schemeClr val="tx1"/>
                </a:solidFill>
                <a:effectLst/>
                <a:latin typeface="+mn-lt"/>
                <a:ea typeface="+mn-ea"/>
                <a:cs typeface="+mn-cs"/>
              </a:rPr>
              <a:t>都在</a:t>
            </a:r>
            <a:r>
              <a:rPr lang="zh-CN" altLang="zh-CN" sz="1200" b="0" i="0" kern="1200" dirty="0">
                <a:solidFill>
                  <a:schemeClr val="tx1"/>
                </a:solidFill>
                <a:effectLst/>
                <a:latin typeface="+mn-lt"/>
                <a:ea typeface="+mn-ea"/>
                <a:cs typeface="+mn-cs"/>
              </a:rPr>
              <a:t>mm</a:t>
            </a:r>
            <a:r>
              <a:rPr lang="zh-CN" altLang="en-US" sz="1200" b="0" i="0" kern="1200" dirty="0">
                <a:solidFill>
                  <a:schemeClr val="tx1"/>
                </a:solidFill>
                <a:effectLst/>
                <a:latin typeface="+mn-lt"/>
                <a:ea typeface="+mn-ea"/>
                <a:cs typeface="+mn-cs"/>
              </a:rPr>
              <a:t>量级，体现了好的位置分辨率</a:t>
            </a:r>
            <a:r>
              <a:rPr lang="zh-CN" altLang="zh-CN" sz="1200" b="0" i="0" kern="1200" dirty="0">
                <a:solidFill>
                  <a:schemeClr val="tx1"/>
                </a:solidFill>
                <a:effectLst/>
                <a:latin typeface="+mn-lt"/>
                <a:ea typeface="+mn-ea"/>
                <a:cs typeface="+mn-cs"/>
              </a:rPr>
              <a:t>。这</a:t>
            </a:r>
            <a:r>
              <a:rPr lang="zh-CN" altLang="en-US" sz="1200" b="0" i="0" kern="1200" dirty="0">
                <a:solidFill>
                  <a:schemeClr val="tx1"/>
                </a:solidFill>
                <a:effectLst/>
                <a:latin typeface="+mn-lt"/>
                <a:ea typeface="+mn-ea"/>
                <a:cs typeface="+mn-cs"/>
              </a:rPr>
              <a:t>说明了位置重建</a:t>
            </a:r>
            <a:r>
              <a:rPr lang="zh-CN" altLang="zh-CN" sz="1200" b="0" i="0" kern="1200" dirty="0">
                <a:solidFill>
                  <a:schemeClr val="tx1"/>
                </a:solidFill>
                <a:effectLst/>
                <a:latin typeface="+mn-lt"/>
                <a:ea typeface="+mn-ea"/>
                <a:cs typeface="+mn-cs"/>
              </a:rPr>
              <a:t>算法的有效性，也验证了我们前期</a:t>
            </a:r>
            <a:r>
              <a:rPr lang="zh-CN" altLang="en-US" sz="1200" b="0" i="0" kern="1200" dirty="0">
                <a:solidFill>
                  <a:schemeClr val="tx1"/>
                </a:solidFill>
                <a:effectLst/>
                <a:latin typeface="+mn-lt"/>
                <a:ea typeface="+mn-ea"/>
                <a:cs typeface="+mn-cs"/>
              </a:rPr>
              <a:t>的</a:t>
            </a:r>
            <a:r>
              <a:rPr lang="zh-CN" altLang="zh-CN" sz="1200" b="0" i="0" kern="1200" dirty="0">
                <a:solidFill>
                  <a:schemeClr val="tx1"/>
                </a:solidFill>
                <a:effectLst/>
                <a:latin typeface="+mn-lt"/>
                <a:ea typeface="+mn-ea"/>
                <a:cs typeface="+mn-cs"/>
              </a:rPr>
              <a:t>能量与位置刻度工作</a:t>
            </a:r>
            <a:r>
              <a:rPr lang="zh-CN" altLang="en-US" sz="1200" b="0" i="0" kern="1200" dirty="0">
                <a:solidFill>
                  <a:schemeClr val="tx1"/>
                </a:solidFill>
                <a:effectLst/>
                <a:latin typeface="+mn-lt"/>
                <a:ea typeface="+mn-ea"/>
                <a:cs typeface="+mn-cs"/>
              </a:rPr>
              <a:t>的</a:t>
            </a:r>
            <a:r>
              <a:rPr lang="zh-CN" altLang="zh-CN" sz="1200" b="0" i="0" kern="1200" dirty="0">
                <a:solidFill>
                  <a:schemeClr val="tx1"/>
                </a:solidFill>
                <a:effectLst/>
                <a:latin typeface="+mn-lt"/>
                <a:ea typeface="+mn-ea"/>
                <a:cs typeface="+mn-cs"/>
              </a:rPr>
              <a:t>可信度。</a:t>
            </a: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进一步使用刻度结果和径迹拟合针对</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muon</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的</a:t>
            </a:r>
            <a:r>
              <a:rPr lang="en-US" altLang="zh-CN" sz="1800" kern="100" dirty="0" err="1">
                <a:effectLst/>
                <a:latin typeface="Calibri" panose="020F0502020204030204" charset="0"/>
                <a:ea typeface="DengXian" panose="02010600030101010101" pitchFamily="2" charset="-122"/>
                <a:cs typeface="Times New Roman" panose="02020603050405020304" pitchFamily="18" charset="0"/>
              </a:rPr>
              <a:t>mip</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做能量修正。</a:t>
            </a: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a:p>
            <a:r>
              <a:rPr lang="zh-CN" altLang="zh-CN" sz="1200" b="0" i="0" kern="1200" dirty="0">
                <a:solidFill>
                  <a:schemeClr val="tx1"/>
                </a:solidFill>
                <a:effectLst/>
                <a:latin typeface="+mn-lt"/>
                <a:ea typeface="+mn-ea"/>
                <a:cs typeface="+mn-cs"/>
              </a:rPr>
              <a:t>首先，对未经修正的原始 ADC 能谱进行了</a:t>
            </a:r>
            <a:r>
              <a:rPr lang="zh-CN" altLang="en-US" sz="1200" b="0" i="0" kern="1200" dirty="0">
                <a:solidFill>
                  <a:schemeClr val="tx1"/>
                </a:solidFill>
                <a:effectLst/>
                <a:latin typeface="+mn-lt"/>
                <a:ea typeface="+mn-ea"/>
                <a:cs typeface="+mn-cs"/>
              </a:rPr>
              <a:t>朗道</a:t>
            </a:r>
            <a:r>
              <a:rPr lang="zh-CN" altLang="zh-CN" sz="1200" b="0" i="0" kern="1200" dirty="0">
                <a:solidFill>
                  <a:schemeClr val="tx1"/>
                </a:solidFill>
                <a:effectLst/>
                <a:latin typeface="+mn-lt"/>
                <a:ea typeface="+mn-ea"/>
                <a:cs typeface="+mn-cs"/>
              </a:rPr>
              <a:t>拟合，谱线在初始状态下便展现出了良好的能量分辨</a:t>
            </a:r>
            <a:r>
              <a:rPr lang="zh-CN" altLang="en-US" sz="1200" b="0" i="0" kern="1200" dirty="0">
                <a:solidFill>
                  <a:schemeClr val="tx1"/>
                </a:solidFill>
                <a:effectLst/>
                <a:latin typeface="+mn-lt"/>
                <a:ea typeface="+mn-ea"/>
                <a:cs typeface="+mn-cs"/>
              </a:rPr>
              <a:t>率</a:t>
            </a:r>
            <a:r>
              <a:rPr lang="zh-CN" altLang="zh-CN" sz="1200" b="0" i="0" kern="1200" dirty="0">
                <a:solidFill>
                  <a:schemeClr val="tx1"/>
                </a:solidFill>
                <a:effectLst/>
                <a:latin typeface="+mn-lt"/>
                <a:ea typeface="+mn-ea"/>
                <a:cs typeface="+mn-cs"/>
              </a:rPr>
              <a:t>。</a:t>
            </a:r>
          </a:p>
          <a:p>
            <a:r>
              <a:rPr lang="zh-CN" altLang="zh-CN" sz="1200" b="0" i="0" kern="1200" dirty="0">
                <a:solidFill>
                  <a:schemeClr val="tx1"/>
                </a:solidFill>
                <a:effectLst/>
                <a:latin typeface="+mn-lt"/>
                <a:ea typeface="+mn-ea"/>
                <a:cs typeface="+mn-cs"/>
              </a:rPr>
              <a:t>在此基础上，我们引入</a:t>
            </a:r>
            <a:r>
              <a:rPr lang="zh-CN" altLang="en-US" sz="1200" b="0" i="0" kern="1200" dirty="0">
                <a:solidFill>
                  <a:schemeClr val="tx1"/>
                </a:solidFill>
                <a:effectLst/>
                <a:latin typeface="+mn-lt"/>
                <a:ea typeface="+mn-ea"/>
                <a:cs typeface="+mn-cs"/>
              </a:rPr>
              <a:t>像素级的</a:t>
            </a:r>
            <a:r>
              <a:rPr lang="zh-CN" altLang="zh-CN" sz="1200" b="0" i="0" kern="1200" dirty="0">
                <a:solidFill>
                  <a:schemeClr val="tx1"/>
                </a:solidFill>
                <a:effectLst/>
                <a:latin typeface="+mn-lt"/>
                <a:ea typeface="+mn-ea"/>
                <a:cs typeface="+mn-cs"/>
              </a:rPr>
              <a:t>能量响应函数，对 MIP 的能谱进行初步的能量校准。校准后每个探测器的能量分辨率均获得了明显的提升。</a:t>
            </a:r>
          </a:p>
          <a:p>
            <a:r>
              <a:rPr lang="zh-CN" altLang="en-US" sz="1200" b="0" i="0" kern="1200" dirty="0">
                <a:solidFill>
                  <a:schemeClr val="tx1"/>
                </a:solidFill>
                <a:effectLst/>
                <a:latin typeface="+mn-lt"/>
                <a:ea typeface="+mn-ea"/>
                <a:cs typeface="+mn-cs"/>
              </a:rPr>
              <a:t>此外，</a:t>
            </a:r>
            <a:r>
              <a:rPr lang="zh-CN" altLang="zh-CN" sz="1200" b="0" i="0" kern="1200" dirty="0">
                <a:solidFill>
                  <a:schemeClr val="tx1"/>
                </a:solidFill>
                <a:effectLst/>
                <a:latin typeface="+mn-lt"/>
                <a:ea typeface="+mn-ea"/>
                <a:cs typeface="+mn-cs"/>
              </a:rPr>
              <a:t>为了消除斜入射粒子因路程变长而引入的能量展宽，我们结合</a:t>
            </a:r>
            <a:r>
              <a:rPr lang="zh-CN" altLang="en-US" sz="1200" b="0" i="0" kern="1200" dirty="0">
                <a:solidFill>
                  <a:schemeClr val="tx1"/>
                </a:solidFill>
                <a:effectLst/>
                <a:latin typeface="+mn-lt"/>
                <a:ea typeface="+mn-ea"/>
                <a:cs typeface="+mn-cs"/>
              </a:rPr>
              <a:t>重建</a:t>
            </a:r>
            <a:r>
              <a:rPr lang="zh-CN" altLang="zh-CN" sz="1200" b="0" i="0" kern="1200" dirty="0">
                <a:solidFill>
                  <a:schemeClr val="tx1"/>
                </a:solidFill>
                <a:effectLst/>
                <a:latin typeface="+mn-lt"/>
                <a:ea typeface="+mn-ea"/>
                <a:cs typeface="+mn-cs"/>
              </a:rPr>
              <a:t>的缪子径迹拟合线，计算其与垂直探测器方向的入射夹角，</a:t>
            </a:r>
            <a:r>
              <a:rPr lang="zh-CN" altLang="en-US" sz="1200" b="0" i="0" kern="1200" dirty="0">
                <a:solidFill>
                  <a:schemeClr val="tx1"/>
                </a:solidFill>
                <a:effectLst/>
                <a:latin typeface="+mn-lt"/>
                <a:ea typeface="+mn-ea"/>
                <a:cs typeface="+mn-cs"/>
              </a:rPr>
              <a:t>修正</a:t>
            </a:r>
            <a:r>
              <a:rPr lang="en-US" altLang="zh-CN" sz="1200" b="0" i="0" kern="1200" dirty="0" err="1">
                <a:solidFill>
                  <a:schemeClr val="tx1"/>
                </a:solidFill>
                <a:effectLst/>
                <a:latin typeface="+mn-lt"/>
                <a:ea typeface="+mn-ea"/>
                <a:cs typeface="+mn-cs"/>
              </a:rPr>
              <a:t>mip</a:t>
            </a:r>
            <a:r>
              <a:rPr lang="zh-CN" altLang="en-US" sz="1200" b="0" i="0" kern="1200" dirty="0">
                <a:solidFill>
                  <a:schemeClr val="tx1"/>
                </a:solidFill>
                <a:effectLst/>
                <a:latin typeface="+mn-lt"/>
                <a:ea typeface="+mn-ea"/>
                <a:cs typeface="+mn-cs"/>
              </a:rPr>
              <a:t>。</a:t>
            </a:r>
            <a:r>
              <a:rPr lang="zh-CN" altLang="zh-CN" sz="1200" b="0" i="0" kern="1200" dirty="0">
                <a:solidFill>
                  <a:schemeClr val="tx1"/>
                </a:solidFill>
                <a:effectLst/>
                <a:latin typeface="+mn-lt"/>
                <a:ea typeface="+mn-ea"/>
                <a:cs typeface="+mn-cs"/>
              </a:rPr>
              <a:t>在经过角度修正后，分辨率得到了再度优化。</a:t>
            </a:r>
          </a:p>
          <a:p>
            <a:r>
              <a:rPr lang="zh-CN" altLang="zh-CN" sz="1200" b="0" i="0" kern="1200" dirty="0">
                <a:solidFill>
                  <a:schemeClr val="tx1"/>
                </a:solidFill>
                <a:effectLst/>
                <a:latin typeface="+mn-lt"/>
                <a:ea typeface="+mn-ea"/>
                <a:cs typeface="+mn-cs"/>
              </a:rPr>
              <a:t>最终的</a:t>
            </a:r>
            <a:r>
              <a:rPr lang="zh-CN" altLang="en-US" sz="1200" b="0" i="0" kern="1200" dirty="0">
                <a:solidFill>
                  <a:schemeClr val="tx1"/>
                </a:solidFill>
                <a:effectLst/>
                <a:latin typeface="+mn-lt"/>
                <a:ea typeface="+mn-ea"/>
                <a:cs typeface="+mn-cs"/>
              </a:rPr>
              <a:t>能谱分辨率修正</a:t>
            </a:r>
            <a:r>
              <a:rPr lang="zh-CN" altLang="zh-CN" sz="1200" b="0" i="0" kern="1200" dirty="0">
                <a:solidFill>
                  <a:schemeClr val="tx1"/>
                </a:solidFill>
                <a:effectLst/>
                <a:latin typeface="+mn-lt"/>
                <a:ea typeface="+mn-ea"/>
                <a:cs typeface="+mn-cs"/>
              </a:rPr>
              <a:t>效果显著。</a:t>
            </a:r>
          </a:p>
          <a:p>
            <a:pPr marL="0" marR="0" lvl="0" indent="0" algn="l" defTabSz="914400" rtl="0" eaLnBrk="1" fontAlgn="auto" latinLnBrk="0" hangingPunct="1">
              <a:lnSpc>
                <a:spcPct val="100000"/>
              </a:lnSpc>
              <a:spcBef>
                <a:spcPts val="0"/>
              </a:spcBef>
              <a:spcAft>
                <a:spcPts val="0"/>
              </a:spcAft>
              <a:buClrTx/>
              <a:buSzTx/>
              <a:buFontTx/>
              <a:buNone/>
              <a:defRPr/>
            </a:pPr>
            <a:endParaRPr lang="en-US"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同时，我们也在地面使用康普顿模式对康普顿相机进行了测试。</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我们使用了</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Cs137</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放射源，左图是</a:t>
            </a:r>
            <a:r>
              <a:rPr lang="zh-CN" altLang="zh-CN" sz="1200" b="0" i="0" kern="1200" dirty="0">
                <a:solidFill>
                  <a:schemeClr val="tx1"/>
                </a:solidFill>
                <a:effectLst/>
                <a:latin typeface="+mn-lt"/>
                <a:ea typeface="+mn-ea"/>
                <a:cs typeface="+mn-cs"/>
              </a:rPr>
              <a:t>探测器在符合模式下，重</a:t>
            </a:r>
            <a:r>
              <a:rPr lang="zh-CN" altLang="en-US" sz="1200" b="0" i="0" kern="1200" dirty="0">
                <a:solidFill>
                  <a:schemeClr val="tx1"/>
                </a:solidFill>
                <a:effectLst/>
                <a:latin typeface="+mn-lt"/>
                <a:ea typeface="+mn-ea"/>
                <a:cs typeface="+mn-cs"/>
              </a:rPr>
              <a:t>建</a:t>
            </a:r>
            <a:r>
              <a:rPr lang="zh-CN" altLang="zh-CN" sz="1200" b="0" i="0" kern="1200" dirty="0">
                <a:solidFill>
                  <a:schemeClr val="tx1"/>
                </a:solidFill>
                <a:effectLst/>
                <a:latin typeface="+mn-lt"/>
                <a:ea typeface="+mn-ea"/>
                <a:cs typeface="+mn-cs"/>
              </a:rPr>
              <a:t>的伽马</a:t>
            </a:r>
            <a:r>
              <a:rPr lang="zh-CN" altLang="en-US" sz="1200" b="0" i="0" kern="1200" dirty="0">
                <a:solidFill>
                  <a:schemeClr val="tx1"/>
                </a:solidFill>
                <a:effectLst/>
                <a:latin typeface="+mn-lt"/>
                <a:ea typeface="+mn-ea"/>
                <a:cs typeface="+mn-cs"/>
              </a:rPr>
              <a:t>事例</a:t>
            </a:r>
            <a:r>
              <a:rPr lang="zh-CN" altLang="zh-CN" sz="1200" b="0" i="0" kern="1200" dirty="0">
                <a:solidFill>
                  <a:schemeClr val="tx1"/>
                </a:solidFill>
                <a:effectLst/>
                <a:latin typeface="+mn-lt"/>
                <a:ea typeface="+mn-ea"/>
                <a:cs typeface="+mn-cs"/>
              </a:rPr>
              <a:t>空间分布</a:t>
            </a:r>
            <a:endParaRPr lang="en-US" altLang="zh-CN"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0" i="0" kern="1200" dirty="0">
                <a:solidFill>
                  <a:schemeClr val="tx1"/>
                </a:solidFill>
                <a:effectLst/>
                <a:latin typeface="+mn-lt"/>
                <a:ea typeface="+mn-ea"/>
                <a:cs typeface="+mn-cs"/>
              </a:rPr>
              <a:t>我们分析了散射层的能量反向关性，</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可以看到</a:t>
            </a:r>
            <a:r>
              <a:rPr lang="zh-CN" altLang="zh-CN" sz="1200" b="0" i="0" kern="1200" dirty="0">
                <a:solidFill>
                  <a:schemeClr val="tx1"/>
                </a:solidFill>
                <a:effectLst/>
                <a:latin typeface="+mn-lt"/>
                <a:ea typeface="+mn-ea"/>
                <a:cs typeface="+mn-cs"/>
              </a:rPr>
              <a:t>在 662keV 总能量位置形成了明显的反相关能带</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因此我们使用康普顿原理重建了</a:t>
            </a:r>
            <a:r>
              <a:rPr lang="en-US" altLang="zh-CN" sz="1800" kern="100" dirty="0">
                <a:effectLst/>
                <a:latin typeface="Calibri" panose="020F0502020204030204" charset="0"/>
                <a:ea typeface="DengXian" panose="02010600030101010101" pitchFamily="2" charset="-122"/>
                <a:cs typeface="Times New Roman" panose="02020603050405020304" pitchFamily="18" charset="0"/>
              </a:rPr>
              <a:t>Cs137</a:t>
            </a:r>
            <a:r>
              <a:rPr lang="zh-CN" altLang="en-US" sz="1800" kern="100" dirty="0">
                <a:effectLst/>
                <a:latin typeface="Calibri" panose="020F0502020204030204" charset="0"/>
                <a:ea typeface="DengXian" panose="02010600030101010101" pitchFamily="2" charset="-122"/>
                <a:cs typeface="Times New Roman" panose="02020603050405020304" pitchFamily="18" charset="0"/>
              </a:rPr>
              <a:t>的特征峰，分辨率精度很高。并且重建的事例占比远高于前面我们看到的单个探测器测量的全吸收峰的占比</a:t>
            </a:r>
            <a:endParaRPr lang="en-US" altLang="zh-CN" sz="1800" kern="100" dirty="0">
              <a:effectLst/>
              <a:latin typeface="Calibri" panose="020F0502020204030204" charset="0"/>
              <a:ea typeface="DengXian" panose="02010600030101010101" pitchFamily="2" charset="-122"/>
              <a:cs typeface="Times New Roman" panose="02020603050405020304" pitchFamily="18" charset="0"/>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CFC841-E2E1-4802-8701-94EA307E94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pic>
        <p:nvPicPr>
          <p:cNvPr id="8" name="图片 7" descr="图片包含 建筑物&#10;&#10;自动生成的说明"/>
          <p:cNvPicPr>
            <a:picLocks noChangeAspect="1"/>
          </p:cNvPicPr>
          <p:nvPr userDrawn="1"/>
        </p:nvPicPr>
        <p:blipFill>
          <a:blip r:embed="rId2">
            <a:alphaModFix amt="5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7" y="2900149"/>
            <a:ext cx="12292835" cy="3957851"/>
          </a:xfrm>
          <a:prstGeom prst="rect">
            <a:avLst/>
          </a:prstGeom>
        </p:spPr>
      </p:pic>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sp>
        <p:nvSpPr>
          <p:cNvPr id="22" name="标题 1"/>
          <p:cNvSpPr>
            <a:spLocks noGrp="1"/>
          </p:cNvSpPr>
          <p:nvPr>
            <p:ph type="title" hasCustomPrompt="1"/>
          </p:nvPr>
        </p:nvSpPr>
        <p:spPr>
          <a:xfrm>
            <a:off x="1069561" y="2016174"/>
            <a:ext cx="10052879" cy="1060855"/>
          </a:xfrm>
          <a:prstGeom prst="rect">
            <a:avLst/>
          </a:prstGeom>
        </p:spPr>
        <p:txBody>
          <a:bodyPr anchor="ctr">
            <a:noAutofit/>
          </a:bodyPr>
          <a:lstStyle>
            <a:lvl1pPr algn="ctr">
              <a:defRPr sz="5400" b="1">
                <a:solidFill>
                  <a:schemeClr val="accent1"/>
                </a:solidFill>
              </a:defRPr>
            </a:lvl1pPr>
          </a:lstStyle>
          <a:p>
            <a:r>
              <a:rPr lang="zh-CN" altLang="en-US" dirty="0"/>
              <a:t>单击此处编辑标题样式</a:t>
            </a:r>
          </a:p>
        </p:txBody>
      </p:sp>
      <p:sp>
        <p:nvSpPr>
          <p:cNvPr id="26" name="内容占位符 25"/>
          <p:cNvSpPr>
            <a:spLocks noGrp="1"/>
          </p:cNvSpPr>
          <p:nvPr>
            <p:ph sz="quarter" idx="10" hasCustomPrompt="1"/>
          </p:nvPr>
        </p:nvSpPr>
        <p:spPr>
          <a:xfrm>
            <a:off x="4644345" y="5196924"/>
            <a:ext cx="2903311" cy="454025"/>
          </a:xfrm>
          <a:prstGeom prst="rect">
            <a:avLst/>
          </a:prstGeom>
        </p:spPr>
        <p:txBody>
          <a:bodyPr anchor="ctr"/>
          <a:lstStyle>
            <a:lvl1pPr marL="0" indent="0" algn="ctr">
              <a:lnSpc>
                <a:spcPct val="100000"/>
              </a:lnSpc>
              <a:buNone/>
              <a:defRPr sz="2400">
                <a:solidFill>
                  <a:schemeClr val="accent2"/>
                </a:solidFill>
              </a:defRPr>
            </a:lvl1pPr>
          </a:lstStyle>
          <a:p>
            <a:pPr lvl="0"/>
            <a:fld id="{DE506FFD-8B27-444A-964F-E64D0BB3DAF0}" type="datetime2">
              <a:rPr lang="zh-CN" altLang="en-US" smtClean="0"/>
              <a:t>​</a:t>
            </a:fld>
            <a:endParaRPr lang="zh-CN" altLang="en-US" dirty="0"/>
          </a:p>
        </p:txBody>
      </p:sp>
      <p:sp>
        <p:nvSpPr>
          <p:cNvPr id="32" name="文本占位符 31"/>
          <p:cNvSpPr>
            <a:spLocks noGrp="1"/>
          </p:cNvSpPr>
          <p:nvPr>
            <p:ph type="body" sz="quarter" idx="11"/>
          </p:nvPr>
        </p:nvSpPr>
        <p:spPr>
          <a:xfrm>
            <a:off x="4034910" y="4407403"/>
            <a:ext cx="4122181" cy="598488"/>
          </a:xfrm>
          <a:prstGeom prst="rect">
            <a:avLst/>
          </a:prstGeom>
        </p:spPr>
        <p:txBody>
          <a:bodyPr anchor="ctr"/>
          <a:lstStyle>
            <a:lvl1pPr marL="0" indent="0" algn="ctr">
              <a:lnSpc>
                <a:spcPct val="100000"/>
              </a:lnSpc>
              <a:buNone/>
              <a:defRPr sz="3200" b="1">
                <a:solidFill>
                  <a:schemeClr val="accent2"/>
                </a:solidFill>
              </a:defRPr>
            </a:lvl1pPr>
          </a:lstStyle>
          <a:p>
            <a:pPr lvl="0"/>
            <a:endParaRPr lang="zh-CN" altLang="en-US" dirty="0"/>
          </a:p>
        </p:txBody>
      </p:sp>
      <p:pic>
        <p:nvPicPr>
          <p:cNvPr id="35" name="图片 34"/>
          <p:cNvPicPr>
            <a:picLocks noChangeAspect="1"/>
          </p:cNvPicPr>
          <p:nvPr userDrawn="1"/>
        </p:nvPicPr>
        <p:blipFill rotWithShape="1">
          <a:blip r:embed="rId4" cstate="print"/>
          <a:srcRect l="74359" r="1346"/>
          <a:stretch>
            <a:fillRect/>
          </a:stretch>
        </p:blipFill>
        <p:spPr>
          <a:xfrm>
            <a:off x="8870172" y="274183"/>
            <a:ext cx="3002280" cy="41161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4" name="图片 13"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18" name="平行四边形 17"/>
          <p:cNvSpPr/>
          <p:nvPr userDrawn="1"/>
        </p:nvSpPr>
        <p:spPr>
          <a:xfrm>
            <a:off x="0" y="1"/>
            <a:ext cx="12191483" cy="685800"/>
          </a:xfrm>
          <a:prstGeom prst="parallelogram">
            <a:avLst>
              <a:gd name="adj" fmla="val 4444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灯片编号占位符 2"/>
          <p:cNvSpPr>
            <a:spLocks noGrp="1"/>
          </p:cNvSpPr>
          <p:nvPr>
            <p:ph type="sldNum" sz="quarter" idx="10"/>
          </p:nvPr>
        </p:nvSpPr>
        <p:spPr/>
        <p:txBody>
          <a:bodyPr/>
          <a:lstStyle/>
          <a:p>
            <a:fld id="{6C53781C-E1F6-4315-A39D-61273F2E0596}" type="slidenum">
              <a:rPr lang="zh-CN" altLang="en-US" smtClean="0"/>
              <a:t>‹#›</a:t>
            </a:fld>
            <a:endParaRPr lang="zh-CN" altLang="en-US" dirty="0"/>
          </a:p>
        </p:txBody>
      </p:sp>
      <p:pic>
        <p:nvPicPr>
          <p:cNvPr id="7" name="图片 6" descr="图片包含 户外, 标牌, 黑色&#10;&#10;自动生成的说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9056" y="73482"/>
            <a:ext cx="538838" cy="538838"/>
          </a:xfrm>
          <a:prstGeom prst="rect">
            <a:avLst/>
          </a:prstGeom>
        </p:spPr>
      </p:pic>
      <p:sp>
        <p:nvSpPr>
          <p:cNvPr id="8" name="文本占位符 31"/>
          <p:cNvSpPr>
            <a:spLocks noGrp="1"/>
          </p:cNvSpPr>
          <p:nvPr>
            <p:ph type="body" sz="quarter" idx="11"/>
          </p:nvPr>
        </p:nvSpPr>
        <p:spPr>
          <a:xfrm>
            <a:off x="1075351" y="43657"/>
            <a:ext cx="7081677" cy="598488"/>
          </a:xfrm>
          <a:prstGeom prst="rect">
            <a:avLst/>
          </a:prstGeom>
        </p:spPr>
        <p:txBody>
          <a:bodyPr anchor="ctr"/>
          <a:lstStyle>
            <a:lvl1pPr marL="0" indent="0" algn="l">
              <a:lnSpc>
                <a:spcPct val="100000"/>
              </a:lnSpc>
              <a:buNone/>
              <a:defRPr sz="3200" b="1">
                <a:solidFill>
                  <a:schemeClr val="bg1"/>
                </a:solidFill>
              </a:defRPr>
            </a:lvl1pPr>
          </a:lstStyle>
          <a:p>
            <a:pPr lvl="0"/>
            <a:endParaRPr lang="zh-CN" altLang="en-US" dirty="0"/>
          </a:p>
        </p:txBody>
      </p:sp>
      <p:sp>
        <p:nvSpPr>
          <p:cNvPr id="9" name="文本占位符 31"/>
          <p:cNvSpPr>
            <a:spLocks noGrp="1"/>
          </p:cNvSpPr>
          <p:nvPr>
            <p:ph type="body" sz="quarter" idx="12"/>
          </p:nvPr>
        </p:nvSpPr>
        <p:spPr>
          <a:xfrm>
            <a:off x="319056"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0" name="文本占位符 31"/>
          <p:cNvSpPr>
            <a:spLocks noGrp="1"/>
          </p:cNvSpPr>
          <p:nvPr>
            <p:ph type="body" sz="quarter" idx="13"/>
          </p:nvPr>
        </p:nvSpPr>
        <p:spPr>
          <a:xfrm>
            <a:off x="4788940"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7" name="文本占位符 16"/>
          <p:cNvSpPr>
            <a:spLocks noGrp="1"/>
          </p:cNvSpPr>
          <p:nvPr>
            <p:ph type="body" sz="quarter" idx="14" hasCustomPrompt="1"/>
          </p:nvPr>
        </p:nvSpPr>
        <p:spPr>
          <a:xfrm>
            <a:off x="319056" y="766710"/>
            <a:ext cx="11568144" cy="4765791"/>
          </a:xfrm>
          <a:prstGeom prst="rect">
            <a:avLst/>
          </a:prstGeom>
        </p:spPr>
        <p:txBody>
          <a:bodyPr/>
          <a:lstStyle>
            <a:lvl1pPr marL="228600" indent="-228600">
              <a:lnSpc>
                <a:spcPct val="130000"/>
              </a:lnSpc>
              <a:buFontTx/>
              <a:buBlip>
                <a:blip r:embed="rId4"/>
              </a:buBlip>
              <a:defRPr sz="2000">
                <a:solidFill>
                  <a:schemeClr val="accent2"/>
                </a:solidFill>
              </a:defRPr>
            </a:lvl1pPr>
            <a:lvl2pPr>
              <a:lnSpc>
                <a:spcPct val="130000"/>
              </a:lnSpc>
              <a:defRPr sz="2000">
                <a:solidFill>
                  <a:schemeClr val="accent2"/>
                </a:solidFill>
              </a:defRPr>
            </a:lvl2pPr>
            <a:lvl3pPr>
              <a:lnSpc>
                <a:spcPct val="130000"/>
              </a:lnSpc>
              <a:defRPr sz="1800">
                <a:solidFill>
                  <a:schemeClr val="accent2"/>
                </a:solidFill>
              </a:defRPr>
            </a:lvl3pPr>
            <a:lvl4pPr>
              <a:lnSpc>
                <a:spcPct val="130000"/>
              </a:lnSpc>
              <a:defRPr sz="1600">
                <a:solidFill>
                  <a:schemeClr val="accent2"/>
                </a:solidFill>
              </a:defRPr>
            </a:lvl4pPr>
            <a:lvl5pPr>
              <a:lnSpc>
                <a:spcPct val="130000"/>
              </a:lnSpc>
              <a:defRPr sz="1600">
                <a:solidFill>
                  <a:schemeClr val="accent2"/>
                </a:solidFill>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 name="平行四边形 20"/>
          <p:cNvSpPr/>
          <p:nvPr userDrawn="1"/>
        </p:nvSpPr>
        <p:spPr>
          <a:xfrm>
            <a:off x="11428834" y="119857"/>
            <a:ext cx="473565" cy="242093"/>
          </a:xfrm>
          <a:prstGeom prst="parallelogram">
            <a:avLst>
              <a:gd name="adj" fmla="val 4444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平行四边形 21"/>
          <p:cNvSpPr/>
          <p:nvPr userDrawn="1"/>
        </p:nvSpPr>
        <p:spPr>
          <a:xfrm>
            <a:off x="11016782" y="322602"/>
            <a:ext cx="473565" cy="242093"/>
          </a:xfrm>
          <a:prstGeom prst="parallelogram">
            <a:avLst>
              <a:gd name="adj" fmla="val 4444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 name="图片 11"/>
          <p:cNvPicPr>
            <a:picLocks noChangeAspect="1"/>
          </p:cNvPicPr>
          <p:nvPr userDrawn="1"/>
        </p:nvPicPr>
        <p:blipFill rotWithShape="1">
          <a:blip r:embed="rId5" cstate="print"/>
          <a:srcRect r="1346"/>
          <a:stretch>
            <a:fillRect/>
          </a:stretch>
        </p:blipFill>
        <p:spPr>
          <a:xfrm>
            <a:off x="516" y="6041797"/>
            <a:ext cx="12166903" cy="411617"/>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封底">
    <p:bg>
      <p:bgPr>
        <a:solidFill>
          <a:schemeClr val="accent1"/>
        </a:solidFill>
        <a:effectLst/>
      </p:bgPr>
    </p:bg>
    <p:spTree>
      <p:nvGrpSpPr>
        <p:cNvPr id="1" name=""/>
        <p:cNvGrpSpPr/>
        <p:nvPr/>
      </p:nvGrpSpPr>
      <p:grpSpPr>
        <a:xfrm>
          <a:off x="0" y="0"/>
          <a:ext cx="0" cy="0"/>
          <a:chOff x="0" y="0"/>
          <a:chExt cx="0" cy="0"/>
        </a:xfrm>
      </p:grpSpPr>
      <p:pic>
        <p:nvPicPr>
          <p:cNvPr id="17" name="图片 16" descr="图片包含 建筑物&#10;&#10;自动生成的说明"/>
          <p:cNvPicPr>
            <a:picLocks noChangeAspect="1"/>
          </p:cNvPicPr>
          <p:nvPr userDrawn="1"/>
        </p:nvPicPr>
        <p:blipFill>
          <a:blip r:embed="rId2">
            <a:alphaModFix amt="20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7" y="2900149"/>
            <a:ext cx="12292835" cy="3957851"/>
          </a:xfrm>
          <a:prstGeom prst="rect">
            <a:avLst/>
          </a:prstGeom>
        </p:spPr>
      </p:pic>
      <p:cxnSp>
        <p:nvCxnSpPr>
          <p:cNvPr id="13" name="直接连接符 12"/>
          <p:cNvCxnSpPr/>
          <p:nvPr userDrawn="1"/>
        </p:nvCxnSpPr>
        <p:spPr>
          <a:xfrm>
            <a:off x="304800" y="3429000"/>
            <a:ext cx="21975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9689690" y="3429000"/>
            <a:ext cx="21975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图片 18" descr="图片包含 户外, 标牌, 黑色&#10;&#10;自动生成的说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67828" y="853340"/>
            <a:ext cx="1656344" cy="1656344"/>
          </a:xfrm>
          <a:prstGeom prst="rect">
            <a:avLst/>
          </a:prstGeom>
        </p:spPr>
      </p:pic>
      <p:sp>
        <p:nvSpPr>
          <p:cNvPr id="20" name="文本占位符 31"/>
          <p:cNvSpPr>
            <a:spLocks noGrp="1"/>
          </p:cNvSpPr>
          <p:nvPr>
            <p:ph type="body" sz="quarter" idx="11"/>
          </p:nvPr>
        </p:nvSpPr>
        <p:spPr>
          <a:xfrm>
            <a:off x="2555162" y="3129756"/>
            <a:ext cx="7081677" cy="598488"/>
          </a:xfrm>
          <a:prstGeom prst="rect">
            <a:avLst/>
          </a:prstGeom>
        </p:spPr>
        <p:txBody>
          <a:bodyPr anchor="ctr"/>
          <a:lstStyle>
            <a:lvl1pPr marL="0" indent="0" algn="ctr">
              <a:lnSpc>
                <a:spcPct val="100000"/>
              </a:lnSpc>
              <a:buNone/>
              <a:defRPr sz="6000" b="1" spc="600">
                <a:solidFill>
                  <a:schemeClr val="bg1"/>
                </a:solidFill>
              </a:defRPr>
            </a:lvl1pPr>
          </a:lstStyle>
          <a:p>
            <a:pPr lvl="0"/>
            <a:endParaRPr lang="zh-CN" altLang="en-US" dirty="0"/>
          </a:p>
        </p:txBody>
      </p:sp>
      <p:pic>
        <p:nvPicPr>
          <p:cNvPr id="7" name="图片 6"/>
          <p:cNvPicPr>
            <a:picLocks noChangeAspect="1"/>
          </p:cNvPicPr>
          <p:nvPr userDrawn="1"/>
        </p:nvPicPr>
        <p:blipFill rotWithShape="1">
          <a:blip r:embed="rId4">
            <a:alphaModFix amt="20000"/>
            <a:duotone>
              <a:schemeClr val="accent4">
                <a:shade val="45000"/>
                <a:satMod val="135000"/>
              </a:schemeClr>
              <a:prstClr val="white"/>
            </a:duotone>
          </a:blip>
          <a:srcRect t="9831" b="36385"/>
          <a:stretch>
            <a:fillRect/>
          </a:stretch>
        </p:blipFill>
        <p:spPr>
          <a:xfrm>
            <a:off x="3352562" y="6146610"/>
            <a:ext cx="5486876" cy="40659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封底-2">
    <p:bg>
      <p:bgPr>
        <a:solidFill>
          <a:schemeClr val="accent1"/>
        </a:solidFill>
        <a:effectLst/>
      </p:bgPr>
    </p:bg>
    <p:spTree>
      <p:nvGrpSpPr>
        <p:cNvPr id="1" name=""/>
        <p:cNvGrpSpPr/>
        <p:nvPr/>
      </p:nvGrpSpPr>
      <p:grpSpPr>
        <a:xfrm>
          <a:off x="0" y="0"/>
          <a:ext cx="0" cy="0"/>
          <a:chOff x="0" y="0"/>
          <a:chExt cx="0" cy="0"/>
        </a:xfrm>
      </p:grpSpPr>
      <p:pic>
        <p:nvPicPr>
          <p:cNvPr id="9" name="图片 8" descr="图片包含 建筑物&#10;&#10;自动生成的说明"/>
          <p:cNvPicPr>
            <a:picLocks noChangeAspect="1"/>
          </p:cNvPicPr>
          <p:nvPr userDrawn="1"/>
        </p:nvPicPr>
        <p:blipFill>
          <a:blip r:embed="rId2">
            <a:alphaModFix amt="20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7" y="2900149"/>
            <a:ext cx="12292835" cy="3957851"/>
          </a:xfrm>
          <a:prstGeom prst="rect">
            <a:avLst/>
          </a:prstGeom>
        </p:spPr>
      </p:pic>
      <p:cxnSp>
        <p:nvCxnSpPr>
          <p:cNvPr id="13" name="直接连接符 12"/>
          <p:cNvCxnSpPr/>
          <p:nvPr userDrawn="1"/>
        </p:nvCxnSpPr>
        <p:spPr>
          <a:xfrm>
            <a:off x="7322504" y="1488254"/>
            <a:ext cx="21975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322504" y="4146847"/>
            <a:ext cx="21975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文本占位符 31"/>
          <p:cNvSpPr>
            <a:spLocks noGrp="1"/>
          </p:cNvSpPr>
          <p:nvPr>
            <p:ph type="body" sz="quarter" idx="11"/>
          </p:nvPr>
        </p:nvSpPr>
        <p:spPr>
          <a:xfrm>
            <a:off x="5033473" y="2496180"/>
            <a:ext cx="7081677" cy="598488"/>
          </a:xfrm>
          <a:prstGeom prst="rect">
            <a:avLst/>
          </a:prstGeom>
        </p:spPr>
        <p:txBody>
          <a:bodyPr anchor="ctr"/>
          <a:lstStyle>
            <a:lvl1pPr marL="0" indent="0" algn="ctr">
              <a:lnSpc>
                <a:spcPct val="100000"/>
              </a:lnSpc>
              <a:buNone/>
              <a:defRPr sz="6000" b="1" spc="600">
                <a:solidFill>
                  <a:schemeClr val="bg1"/>
                </a:solidFill>
              </a:defRPr>
            </a:lvl1pPr>
          </a:lstStyle>
          <a:p>
            <a:pPr lvl="0"/>
            <a:endParaRPr lang="zh-CN" altLang="en-US" dirty="0"/>
          </a:p>
        </p:txBody>
      </p:sp>
      <p:pic>
        <p:nvPicPr>
          <p:cNvPr id="3" name="图片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90001" y="1860735"/>
            <a:ext cx="2858911" cy="2332270"/>
          </a:xfrm>
          <a:prstGeom prst="rect">
            <a:avLst/>
          </a:prstGeom>
        </p:spPr>
      </p:pic>
      <p:pic>
        <p:nvPicPr>
          <p:cNvPr id="7" name="图片 6"/>
          <p:cNvPicPr>
            <a:picLocks noChangeAspect="1"/>
          </p:cNvPicPr>
          <p:nvPr userDrawn="1"/>
        </p:nvPicPr>
        <p:blipFill rotWithShape="1">
          <a:blip r:embed="rId4">
            <a:alphaModFix amt="20000"/>
            <a:duotone>
              <a:schemeClr val="accent4">
                <a:shade val="45000"/>
                <a:satMod val="135000"/>
              </a:schemeClr>
              <a:prstClr val="white"/>
            </a:duotone>
          </a:blip>
          <a:srcRect t="9831" b="36385"/>
          <a:stretch>
            <a:fillRect/>
          </a:stretch>
        </p:blipFill>
        <p:spPr>
          <a:xfrm>
            <a:off x="3352562" y="6146610"/>
            <a:ext cx="5486876" cy="40659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封底-3">
    <p:bg>
      <p:bgPr>
        <a:solidFill>
          <a:schemeClr val="accent1"/>
        </a:solidFill>
        <a:effectLst/>
      </p:bgPr>
    </p:bg>
    <p:spTree>
      <p:nvGrpSpPr>
        <p:cNvPr id="1" name=""/>
        <p:cNvGrpSpPr/>
        <p:nvPr/>
      </p:nvGrpSpPr>
      <p:grpSpPr>
        <a:xfrm>
          <a:off x="0" y="0"/>
          <a:ext cx="0" cy="0"/>
          <a:chOff x="0" y="0"/>
          <a:chExt cx="0" cy="0"/>
        </a:xfrm>
      </p:grpSpPr>
      <p:sp>
        <p:nvSpPr>
          <p:cNvPr id="2" name="流程图: 离页连接符 1"/>
          <p:cNvSpPr/>
          <p:nvPr userDrawn="1"/>
        </p:nvSpPr>
        <p:spPr>
          <a:xfrm>
            <a:off x="3419386" y="0"/>
            <a:ext cx="5353229" cy="5219695"/>
          </a:xfrm>
          <a:prstGeom prst="flowChartOffpage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占位符 31"/>
          <p:cNvSpPr>
            <a:spLocks noGrp="1"/>
          </p:cNvSpPr>
          <p:nvPr>
            <p:ph type="body" sz="quarter" idx="11"/>
          </p:nvPr>
        </p:nvSpPr>
        <p:spPr>
          <a:xfrm>
            <a:off x="2952571" y="2609847"/>
            <a:ext cx="6286859" cy="598488"/>
          </a:xfrm>
          <a:prstGeom prst="rect">
            <a:avLst/>
          </a:prstGeom>
        </p:spPr>
        <p:txBody>
          <a:bodyPr anchor="ctr"/>
          <a:lstStyle>
            <a:lvl1pPr marL="0" indent="0" algn="ctr">
              <a:lnSpc>
                <a:spcPct val="100000"/>
              </a:lnSpc>
              <a:buNone/>
              <a:defRPr sz="5400" b="1" spc="600">
                <a:solidFill>
                  <a:schemeClr val="accent1"/>
                </a:solidFill>
              </a:defRPr>
            </a:lvl1pPr>
          </a:lstStyle>
          <a:p>
            <a:pPr lvl="0"/>
            <a:endParaRPr lang="zh-CN" altLang="en-US" dirty="0"/>
          </a:p>
        </p:txBody>
      </p:sp>
      <p:pic>
        <p:nvPicPr>
          <p:cNvPr id="7" name="图片 6"/>
          <p:cNvPicPr>
            <a:picLocks noChangeAspect="1"/>
          </p:cNvPicPr>
          <p:nvPr userDrawn="1"/>
        </p:nvPicPr>
        <p:blipFill rotWithShape="1">
          <a:blip r:embed="rId2">
            <a:alphaModFix amt="20000"/>
            <a:duotone>
              <a:schemeClr val="accent4">
                <a:shade val="45000"/>
                <a:satMod val="135000"/>
              </a:schemeClr>
              <a:prstClr val="white"/>
            </a:duotone>
          </a:blip>
          <a:srcRect t="9831" b="36385"/>
          <a:stretch>
            <a:fillRect/>
          </a:stretch>
        </p:blipFill>
        <p:spPr>
          <a:xfrm>
            <a:off x="3352562" y="6146610"/>
            <a:ext cx="5486876" cy="406590"/>
          </a:xfrm>
          <a:prstGeom prst="rect">
            <a:avLst/>
          </a:prstGeom>
        </p:spPr>
      </p:pic>
      <p:pic>
        <p:nvPicPr>
          <p:cNvPr id="5" name="图片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86410" y="188997"/>
            <a:ext cx="3019180" cy="2116050"/>
          </a:xfrm>
          <a:prstGeom prst="rect">
            <a:avLst/>
          </a:prstGeom>
        </p:spPr>
      </p:pic>
      <p:sp>
        <p:nvSpPr>
          <p:cNvPr id="18" name="任意多边形: 形状 17"/>
          <p:cNvSpPr/>
          <p:nvPr userDrawn="1"/>
        </p:nvSpPr>
        <p:spPr>
          <a:xfrm>
            <a:off x="3419386" y="4393629"/>
            <a:ext cx="5353229" cy="1461642"/>
          </a:xfrm>
          <a:custGeom>
            <a:avLst/>
            <a:gdLst>
              <a:gd name="connsiteX0" fmla="*/ 0 w 5353229"/>
              <a:gd name="connsiteY0" fmla="*/ 0 h 1461642"/>
              <a:gd name="connsiteX1" fmla="*/ 2676615 w 5353229"/>
              <a:gd name="connsiteY1" fmla="*/ 1043939 h 1461642"/>
              <a:gd name="connsiteX2" fmla="*/ 5353229 w 5353229"/>
              <a:gd name="connsiteY2" fmla="*/ 0 h 1461642"/>
              <a:gd name="connsiteX3" fmla="*/ 5353229 w 5353229"/>
              <a:gd name="connsiteY3" fmla="*/ 417703 h 1461642"/>
              <a:gd name="connsiteX4" fmla="*/ 2676615 w 5353229"/>
              <a:gd name="connsiteY4" fmla="*/ 1461642 h 1461642"/>
              <a:gd name="connsiteX5" fmla="*/ 0 w 5353229"/>
              <a:gd name="connsiteY5" fmla="*/ 417703 h 146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3229" h="1461642">
                <a:moveTo>
                  <a:pt x="0" y="0"/>
                </a:moveTo>
                <a:lnTo>
                  <a:pt x="2676615" y="1043939"/>
                </a:lnTo>
                <a:lnTo>
                  <a:pt x="5353229" y="0"/>
                </a:lnTo>
                <a:lnTo>
                  <a:pt x="5353229" y="417703"/>
                </a:lnTo>
                <a:lnTo>
                  <a:pt x="2676615" y="1461642"/>
                </a:lnTo>
                <a:lnTo>
                  <a:pt x="0" y="417703"/>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pic>
        <p:nvPicPr>
          <p:cNvPr id="9" name="图片 8" descr="图片包含 建筑物&#10;&#10;自动生成的说明"/>
          <p:cNvPicPr>
            <a:picLocks noChangeAspect="1"/>
          </p:cNvPicPr>
          <p:nvPr userDrawn="1"/>
        </p:nvPicPr>
        <p:blipFill>
          <a:blip r:embed="rId4">
            <a:alphaModFix amt="20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7" y="2900149"/>
            <a:ext cx="12292835" cy="3957851"/>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fld id="{6C53781C-E1F6-4315-A39D-61273F2E0596}" type="slidenum">
              <a:rPr lang="zh-CN" altLang="en-US" smtClean="0"/>
              <a:t>‹#›</a:t>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空白（lowpoly）">
    <p:spTree>
      <p:nvGrpSpPr>
        <p:cNvPr id="1" name=""/>
        <p:cNvGrpSpPr/>
        <p:nvPr/>
      </p:nvGrpSpPr>
      <p:grpSpPr>
        <a:xfrm>
          <a:off x="0" y="0"/>
          <a:ext cx="0" cy="0"/>
          <a:chOff x="0" y="0"/>
          <a:chExt cx="0" cy="0"/>
        </a:xfrm>
      </p:grpSpPr>
      <p:pic>
        <p:nvPicPr>
          <p:cNvPr id="5" name="图片 4"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3" name="灯片编号占位符 2"/>
          <p:cNvSpPr>
            <a:spLocks noGrp="1"/>
          </p:cNvSpPr>
          <p:nvPr>
            <p:ph type="sldNum" sz="quarter" idx="10"/>
          </p:nvPr>
        </p:nvSpPr>
        <p:spPr/>
        <p:txBody>
          <a:bodyPr/>
          <a:lstStyle/>
          <a:p>
            <a:fld id="{6C53781C-E1F6-4315-A39D-61273F2E0596}" type="slidenum">
              <a:rPr lang="zh-CN" altLang="en-US" smtClean="0"/>
              <a:t>‹#›</a:t>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封面2">
    <p:spTree>
      <p:nvGrpSpPr>
        <p:cNvPr id="1" name=""/>
        <p:cNvGrpSpPr/>
        <p:nvPr/>
      </p:nvGrpSpPr>
      <p:grpSpPr>
        <a:xfrm>
          <a:off x="0" y="0"/>
          <a:ext cx="0" cy="0"/>
          <a:chOff x="0" y="0"/>
          <a:chExt cx="0" cy="0"/>
        </a:xfrm>
      </p:grpSpPr>
      <p:sp>
        <p:nvSpPr>
          <p:cNvPr id="4" name="图片占位符 3"/>
          <p:cNvSpPr>
            <a:spLocks noGrp="1"/>
          </p:cNvSpPr>
          <p:nvPr>
            <p:ph type="pic" sz="quarter" idx="12"/>
          </p:nvPr>
        </p:nvSpPr>
        <p:spPr>
          <a:xfrm>
            <a:off x="0" y="749300"/>
            <a:ext cx="12203394" cy="3191932"/>
          </a:xfrm>
          <a:prstGeom prst="rect">
            <a:avLst/>
          </a:prstGeom>
        </p:spPr>
        <p:txBody>
          <a:bodyPr/>
          <a:lstStyle/>
          <a:p>
            <a:endParaRPr lang="zh-CN" altLang="en-US"/>
          </a:p>
        </p:txBody>
      </p:sp>
      <p:pic>
        <p:nvPicPr>
          <p:cNvPr id="8" name="图片 7" descr="图片包含 建筑物&#10;&#10;自动生成的说明"/>
          <p:cNvPicPr>
            <a:picLocks noChangeAspect="1"/>
          </p:cNvPicPr>
          <p:nvPr userDrawn="1"/>
        </p:nvPicPr>
        <p:blipFill>
          <a:blip r:embed="rId2">
            <a:alphaModFix amt="5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7" y="2900149"/>
            <a:ext cx="12292835" cy="3957851"/>
          </a:xfrm>
          <a:prstGeom prst="rect">
            <a:avLst/>
          </a:prstGeom>
        </p:spPr>
      </p:pic>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sp>
        <p:nvSpPr>
          <p:cNvPr id="22" name="标题 1"/>
          <p:cNvSpPr>
            <a:spLocks noGrp="1"/>
          </p:cNvSpPr>
          <p:nvPr>
            <p:ph type="title" hasCustomPrompt="1"/>
          </p:nvPr>
        </p:nvSpPr>
        <p:spPr>
          <a:xfrm>
            <a:off x="1069561" y="3383857"/>
            <a:ext cx="10052879" cy="1060855"/>
          </a:xfrm>
          <a:prstGeom prst="rect">
            <a:avLst/>
          </a:prstGeom>
          <a:solidFill>
            <a:schemeClr val="bg1"/>
          </a:solidFill>
          <a:effectLst>
            <a:outerShdw blurRad="50800" dist="38100" dir="2700000" algn="tl" rotWithShape="0">
              <a:prstClr val="black">
                <a:alpha val="40000"/>
              </a:prstClr>
            </a:outerShdw>
          </a:effectLst>
        </p:spPr>
        <p:txBody>
          <a:bodyPr anchor="ctr">
            <a:noAutofit/>
          </a:bodyPr>
          <a:lstStyle>
            <a:lvl1pPr algn="ctr">
              <a:defRPr sz="5400" b="1">
                <a:solidFill>
                  <a:schemeClr val="accent1"/>
                </a:solidFill>
              </a:defRPr>
            </a:lvl1pPr>
          </a:lstStyle>
          <a:p>
            <a:r>
              <a:rPr lang="zh-CN" altLang="en-US" dirty="0"/>
              <a:t>单击此处编辑标题样式</a:t>
            </a:r>
          </a:p>
        </p:txBody>
      </p:sp>
      <p:sp>
        <p:nvSpPr>
          <p:cNvPr id="26" name="内容占位符 25"/>
          <p:cNvSpPr>
            <a:spLocks noGrp="1"/>
          </p:cNvSpPr>
          <p:nvPr>
            <p:ph sz="quarter" idx="10" hasCustomPrompt="1"/>
          </p:nvPr>
        </p:nvSpPr>
        <p:spPr>
          <a:xfrm>
            <a:off x="4644345" y="5798690"/>
            <a:ext cx="2903311" cy="454025"/>
          </a:xfrm>
          <a:prstGeom prst="rect">
            <a:avLst/>
          </a:prstGeom>
        </p:spPr>
        <p:txBody>
          <a:bodyPr anchor="ctr"/>
          <a:lstStyle>
            <a:lvl1pPr marL="0" indent="0" algn="ctr">
              <a:lnSpc>
                <a:spcPct val="100000"/>
              </a:lnSpc>
              <a:buNone/>
              <a:defRPr sz="2400">
                <a:solidFill>
                  <a:schemeClr val="accent2"/>
                </a:solidFill>
              </a:defRPr>
            </a:lvl1pPr>
          </a:lstStyle>
          <a:p>
            <a:pPr lvl="0"/>
            <a:fld id="{C6124F18-99FF-4E25-B026-C95B196756F6}" type="datetime2">
              <a:rPr lang="zh-CN" altLang="en-US" smtClean="0"/>
              <a:t>​</a:t>
            </a:fld>
            <a:endParaRPr lang="zh-CN" altLang="en-US" dirty="0"/>
          </a:p>
        </p:txBody>
      </p:sp>
      <p:sp>
        <p:nvSpPr>
          <p:cNvPr id="32" name="文本占位符 31"/>
          <p:cNvSpPr>
            <a:spLocks noGrp="1"/>
          </p:cNvSpPr>
          <p:nvPr>
            <p:ph type="body" sz="quarter" idx="11"/>
          </p:nvPr>
        </p:nvSpPr>
        <p:spPr>
          <a:xfrm>
            <a:off x="4034910" y="5052868"/>
            <a:ext cx="4122181" cy="598488"/>
          </a:xfrm>
          <a:prstGeom prst="rect">
            <a:avLst/>
          </a:prstGeom>
        </p:spPr>
        <p:txBody>
          <a:bodyPr anchor="ctr"/>
          <a:lstStyle>
            <a:lvl1pPr marL="0" indent="0" algn="ctr">
              <a:lnSpc>
                <a:spcPct val="100000"/>
              </a:lnSpc>
              <a:buNone/>
              <a:defRPr sz="3200" b="1">
                <a:solidFill>
                  <a:schemeClr val="accent2"/>
                </a:solidFill>
              </a:defRPr>
            </a:lvl1pPr>
          </a:lstStyle>
          <a:p>
            <a:pPr lvl="0"/>
            <a:endParaRPr lang="zh-CN" altLang="en-US" dirty="0"/>
          </a:p>
        </p:txBody>
      </p:sp>
      <p:pic>
        <p:nvPicPr>
          <p:cNvPr id="35" name="图片 34"/>
          <p:cNvPicPr>
            <a:picLocks noChangeAspect="1"/>
          </p:cNvPicPr>
          <p:nvPr userDrawn="1"/>
        </p:nvPicPr>
        <p:blipFill rotWithShape="1">
          <a:blip r:embed="rId4" cstate="print"/>
          <a:srcRect l="74359" r="1346"/>
          <a:stretch>
            <a:fillRect/>
          </a:stretch>
        </p:blipFill>
        <p:spPr>
          <a:xfrm>
            <a:off x="8870172" y="274183"/>
            <a:ext cx="3002280" cy="411617"/>
          </a:xfrm>
          <a:prstGeom prst="rect">
            <a:avLst/>
          </a:prstGeom>
        </p:spPr>
      </p:pic>
      <p:grpSp>
        <p:nvGrpSpPr>
          <p:cNvPr id="2" name="组合 1"/>
          <p:cNvGrpSpPr/>
          <p:nvPr userDrawn="1"/>
        </p:nvGrpSpPr>
        <p:grpSpPr>
          <a:xfrm>
            <a:off x="3352562" y="6252715"/>
            <a:ext cx="5486876" cy="406590"/>
            <a:chOff x="3352562" y="6073254"/>
            <a:chExt cx="5486876" cy="406590"/>
          </a:xfrm>
        </p:grpSpPr>
        <p:pic>
          <p:nvPicPr>
            <p:cNvPr id="18" name="图片 17"/>
            <p:cNvPicPr>
              <a:picLocks noChangeAspect="1"/>
            </p:cNvPicPr>
            <p:nvPr userDrawn="1"/>
          </p:nvPicPr>
          <p:blipFill rotWithShape="1">
            <a:blip r:embed="rId5">
              <a:alphaModFix amt="35000"/>
            </a:blip>
            <a:srcRect t="9831" b="36385"/>
            <a:stretch>
              <a:fillRect/>
            </a:stretch>
          </p:blipFill>
          <p:spPr>
            <a:xfrm>
              <a:off x="3352562" y="6073254"/>
              <a:ext cx="5486876" cy="406590"/>
            </a:xfrm>
            <a:prstGeom prst="rect">
              <a:avLst/>
            </a:prstGeom>
          </p:spPr>
        </p:pic>
        <p:sp>
          <p:nvSpPr>
            <p:cNvPr id="37" name="椭圆 36"/>
            <p:cNvSpPr/>
            <p:nvPr userDrawn="1"/>
          </p:nvSpPr>
          <p:spPr>
            <a:xfrm>
              <a:off x="6051000" y="6259222"/>
              <a:ext cx="90000" cy="900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封面3">
    <p:spTree>
      <p:nvGrpSpPr>
        <p:cNvPr id="1" name=""/>
        <p:cNvGrpSpPr/>
        <p:nvPr/>
      </p:nvGrpSpPr>
      <p:grpSpPr>
        <a:xfrm>
          <a:off x="0" y="0"/>
          <a:ext cx="0" cy="0"/>
          <a:chOff x="0" y="0"/>
          <a:chExt cx="0" cy="0"/>
        </a:xfrm>
      </p:grpSpPr>
      <p:pic>
        <p:nvPicPr>
          <p:cNvPr id="12" name="图片 11"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5" name="平行四边形 4"/>
          <p:cNvSpPr/>
          <p:nvPr userDrawn="1"/>
        </p:nvSpPr>
        <p:spPr>
          <a:xfrm>
            <a:off x="4144710" y="1537750"/>
            <a:ext cx="8047290" cy="3189811"/>
          </a:xfrm>
          <a:prstGeom prst="parallelogram">
            <a:avLst>
              <a:gd name="adj" fmla="val 0"/>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图片包含 建筑物&#10;&#10;自动生成的说明"/>
          <p:cNvPicPr>
            <a:picLocks noChangeAspect="1"/>
          </p:cNvPicPr>
          <p:nvPr userDrawn="1"/>
        </p:nvPicPr>
        <p:blipFill>
          <a:blip r:embed="rId3" cstate="print">
            <a:alphaModFix amt="10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439986" y="2142500"/>
            <a:ext cx="8047290" cy="2590938"/>
          </a:xfrm>
          <a:prstGeom prst="rect">
            <a:avLst/>
          </a:prstGeom>
        </p:spPr>
      </p:pic>
      <p:sp>
        <p:nvSpPr>
          <p:cNvPr id="22" name="标题 1"/>
          <p:cNvSpPr>
            <a:spLocks noGrp="1"/>
          </p:cNvSpPr>
          <p:nvPr>
            <p:ph type="title" hasCustomPrompt="1"/>
          </p:nvPr>
        </p:nvSpPr>
        <p:spPr>
          <a:xfrm>
            <a:off x="5281297" y="2602227"/>
            <a:ext cx="6426437" cy="1060855"/>
          </a:xfrm>
          <a:prstGeom prst="rect">
            <a:avLst/>
          </a:prstGeom>
          <a:noFill/>
          <a:effectLst/>
        </p:spPr>
        <p:txBody>
          <a:bodyPr anchor="ctr">
            <a:noAutofit/>
          </a:bodyPr>
          <a:lstStyle>
            <a:lvl1pPr algn="ctr">
              <a:defRPr sz="4000" b="1">
                <a:solidFill>
                  <a:schemeClr val="accent1"/>
                </a:solidFill>
              </a:defRPr>
            </a:lvl1pPr>
          </a:lstStyle>
          <a:p>
            <a:r>
              <a:rPr lang="zh-CN" altLang="en-US" dirty="0"/>
              <a:t>单击此处编辑标题样式</a:t>
            </a:r>
          </a:p>
        </p:txBody>
      </p:sp>
      <p:sp>
        <p:nvSpPr>
          <p:cNvPr id="26" name="内容占位符 25"/>
          <p:cNvSpPr>
            <a:spLocks noGrp="1"/>
          </p:cNvSpPr>
          <p:nvPr>
            <p:ph sz="quarter" idx="10" hasCustomPrompt="1"/>
          </p:nvPr>
        </p:nvSpPr>
        <p:spPr>
          <a:xfrm>
            <a:off x="7341280" y="4870088"/>
            <a:ext cx="2244701" cy="454025"/>
          </a:xfrm>
          <a:prstGeom prst="rect">
            <a:avLst/>
          </a:prstGeom>
        </p:spPr>
        <p:txBody>
          <a:bodyPr anchor="ctr"/>
          <a:lstStyle>
            <a:lvl1pPr marL="0" indent="0" algn="ctr">
              <a:lnSpc>
                <a:spcPct val="100000"/>
              </a:lnSpc>
              <a:buNone/>
              <a:defRPr sz="1800">
                <a:solidFill>
                  <a:schemeClr val="accent2"/>
                </a:solidFill>
              </a:defRPr>
            </a:lvl1pPr>
          </a:lstStyle>
          <a:p>
            <a:pPr lvl="0"/>
            <a:fld id="{C6124F18-99FF-4E25-B026-C95B196756F6}" type="datetime2">
              <a:rPr lang="zh-CN" altLang="en-US" smtClean="0"/>
              <a:t>​</a:t>
            </a:fld>
            <a:endParaRPr lang="zh-CN" altLang="en-US" dirty="0"/>
          </a:p>
        </p:txBody>
      </p:sp>
      <p:sp>
        <p:nvSpPr>
          <p:cNvPr id="32" name="文本占位符 31"/>
          <p:cNvSpPr>
            <a:spLocks noGrp="1"/>
          </p:cNvSpPr>
          <p:nvPr>
            <p:ph type="body" sz="quarter" idx="11"/>
          </p:nvPr>
        </p:nvSpPr>
        <p:spPr>
          <a:xfrm>
            <a:off x="6819584" y="3810704"/>
            <a:ext cx="3349862" cy="598488"/>
          </a:xfrm>
          <a:prstGeom prst="rect">
            <a:avLst/>
          </a:prstGeom>
        </p:spPr>
        <p:txBody>
          <a:bodyPr anchor="ctr"/>
          <a:lstStyle>
            <a:lvl1pPr marL="0" indent="0" algn="ctr">
              <a:lnSpc>
                <a:spcPct val="100000"/>
              </a:lnSpc>
              <a:buNone/>
              <a:defRPr sz="2400" b="1">
                <a:solidFill>
                  <a:schemeClr val="accent2"/>
                </a:solidFill>
              </a:defRPr>
            </a:lvl1pPr>
          </a:lstStyle>
          <a:p>
            <a:pPr lvl="0"/>
            <a:endParaRPr lang="zh-CN" altLang="en-US" dirty="0"/>
          </a:p>
        </p:txBody>
      </p:sp>
      <p:sp>
        <p:nvSpPr>
          <p:cNvPr id="15" name="图片占位符 14"/>
          <p:cNvSpPr>
            <a:spLocks noGrp="1"/>
          </p:cNvSpPr>
          <p:nvPr>
            <p:ph type="pic" sz="quarter" idx="12"/>
          </p:nvPr>
        </p:nvSpPr>
        <p:spPr>
          <a:xfrm>
            <a:off x="0" y="1119382"/>
            <a:ext cx="6323888" cy="4026547"/>
          </a:xfrm>
          <a:custGeom>
            <a:avLst/>
            <a:gdLst>
              <a:gd name="connsiteX0" fmla="*/ 0 w 4827208"/>
              <a:gd name="connsiteY0" fmla="*/ 0 h 3236615"/>
              <a:gd name="connsiteX1" fmla="*/ 4827208 w 4827208"/>
              <a:gd name="connsiteY1" fmla="*/ 0 h 3236615"/>
              <a:gd name="connsiteX2" fmla="*/ 3218537 w 4827208"/>
              <a:gd name="connsiteY2" fmla="*/ 3236615 h 3236615"/>
              <a:gd name="connsiteX3" fmla="*/ 0 w 4827208"/>
              <a:gd name="connsiteY3" fmla="*/ 3236615 h 3236615"/>
            </a:gdLst>
            <a:ahLst/>
            <a:cxnLst>
              <a:cxn ang="0">
                <a:pos x="connsiteX0" y="connsiteY0"/>
              </a:cxn>
              <a:cxn ang="0">
                <a:pos x="connsiteX1" y="connsiteY1"/>
              </a:cxn>
              <a:cxn ang="0">
                <a:pos x="connsiteX2" y="connsiteY2"/>
              </a:cxn>
              <a:cxn ang="0">
                <a:pos x="connsiteX3" y="connsiteY3"/>
              </a:cxn>
            </a:cxnLst>
            <a:rect l="l" t="t" r="r" b="b"/>
            <a:pathLst>
              <a:path w="4827208" h="3236615">
                <a:moveTo>
                  <a:pt x="0" y="0"/>
                </a:moveTo>
                <a:lnTo>
                  <a:pt x="4827208" y="0"/>
                </a:lnTo>
                <a:lnTo>
                  <a:pt x="3218537" y="3236615"/>
                </a:lnTo>
                <a:lnTo>
                  <a:pt x="0" y="3236615"/>
                </a:lnTo>
                <a:close/>
              </a:path>
            </a:pathLst>
          </a:custGeom>
          <a:effectLst>
            <a:outerShdw blurRad="50800" dist="38100" dir="2700000" algn="tl" rotWithShape="0">
              <a:prstClr val="black">
                <a:alpha val="40000"/>
              </a:prstClr>
            </a:outerShdw>
          </a:effectLst>
        </p:spPr>
        <p:txBody>
          <a:bodyPr wrap="square">
            <a:noAutofit/>
          </a:bodyPr>
          <a:lstStyle/>
          <a:p>
            <a:endParaRPr lang="zh-CN" altLang="en-US"/>
          </a:p>
        </p:txBody>
      </p:sp>
      <p:pic>
        <p:nvPicPr>
          <p:cNvPr id="6" name="图片 5"/>
          <p:cNvPicPr>
            <a:picLocks noChangeAspect="1"/>
          </p:cNvPicPr>
          <p:nvPr userDrawn="1"/>
        </p:nvPicPr>
        <p:blipFill>
          <a:blip r:embed="rId4"/>
          <a:stretch>
            <a:fillRect/>
          </a:stretch>
        </p:blipFill>
        <p:spPr>
          <a:xfrm>
            <a:off x="6524558" y="4410381"/>
            <a:ext cx="3935296" cy="209291"/>
          </a:xfrm>
          <a:prstGeom prst="rect">
            <a:avLst/>
          </a:prstGeom>
        </p:spPr>
      </p:pic>
      <p:pic>
        <p:nvPicPr>
          <p:cNvPr id="24" name="图片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27" name="图片 26"/>
          <p:cNvPicPr>
            <a:picLocks noChangeAspect="1"/>
          </p:cNvPicPr>
          <p:nvPr userDrawn="1"/>
        </p:nvPicPr>
        <p:blipFill rotWithShape="1">
          <a:blip r:embed="rId6" cstate="print"/>
          <a:srcRect r="1346"/>
          <a:stretch>
            <a:fillRect/>
          </a:stretch>
        </p:blipFill>
        <p:spPr>
          <a:xfrm>
            <a:off x="516" y="6041797"/>
            <a:ext cx="12166903" cy="411617"/>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录-1">
    <p:spTree>
      <p:nvGrpSpPr>
        <p:cNvPr id="1" name=""/>
        <p:cNvGrpSpPr/>
        <p:nvPr/>
      </p:nvGrpSpPr>
      <p:grpSpPr>
        <a:xfrm>
          <a:off x="0" y="0"/>
          <a:ext cx="0" cy="0"/>
          <a:chOff x="0" y="0"/>
          <a:chExt cx="0" cy="0"/>
        </a:xfrm>
      </p:grpSpPr>
      <p:pic>
        <p:nvPicPr>
          <p:cNvPr id="14" name="图片 13"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grpSp>
        <p:nvGrpSpPr>
          <p:cNvPr id="4" name="组合 3"/>
          <p:cNvGrpSpPr/>
          <p:nvPr userDrawn="1"/>
        </p:nvGrpSpPr>
        <p:grpSpPr>
          <a:xfrm>
            <a:off x="304800" y="2455636"/>
            <a:ext cx="4122059" cy="1462680"/>
            <a:chOff x="304800" y="2709636"/>
            <a:chExt cx="4122059" cy="1462680"/>
          </a:xfrm>
        </p:grpSpPr>
        <p:grpSp>
          <p:nvGrpSpPr>
            <p:cNvPr id="5" name="组合 4"/>
            <p:cNvGrpSpPr/>
            <p:nvPr/>
          </p:nvGrpSpPr>
          <p:grpSpPr>
            <a:xfrm>
              <a:off x="304800" y="2709636"/>
              <a:ext cx="4122059" cy="1462680"/>
              <a:chOff x="667656" y="1497651"/>
              <a:chExt cx="4122059" cy="1462680"/>
            </a:xfrm>
          </p:grpSpPr>
          <p:grpSp>
            <p:nvGrpSpPr>
              <p:cNvPr id="7" name="组合 6"/>
              <p:cNvGrpSpPr/>
              <p:nvPr/>
            </p:nvGrpSpPr>
            <p:grpSpPr>
              <a:xfrm>
                <a:off x="667656" y="1497651"/>
                <a:ext cx="4122059" cy="1438728"/>
                <a:chOff x="537028" y="1493158"/>
                <a:chExt cx="4122059" cy="1438728"/>
              </a:xfrm>
            </p:grpSpPr>
            <p:sp>
              <p:nvSpPr>
                <p:cNvPr id="10" name="矩形 9"/>
                <p:cNvSpPr/>
                <p:nvPr/>
              </p:nvSpPr>
              <p:spPr>
                <a:xfrm>
                  <a:off x="537029" y="1493158"/>
                  <a:ext cx="4122058" cy="143872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descr="图片包含 建筑物&#10;&#10;自动生成的说明"/>
                <p:cNvPicPr>
                  <a:picLocks noChangeAspect="1"/>
                </p:cNvPicPr>
                <p:nvPr/>
              </p:nvPicPr>
              <p:blipFill>
                <a:blip r:embed="rId3" cstate="print">
                  <a:alphaModFix amt="2500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37028" y="1604731"/>
                  <a:ext cx="4122058" cy="1327155"/>
                </a:xfrm>
                <a:prstGeom prst="rect">
                  <a:avLst/>
                </a:prstGeom>
                <a:effectLst/>
              </p:spPr>
            </p:pic>
          </p:grpSp>
          <p:sp>
            <p:nvSpPr>
              <p:cNvPr id="8" name="文本框 7"/>
              <p:cNvSpPr txBox="1"/>
              <p:nvPr/>
            </p:nvSpPr>
            <p:spPr>
              <a:xfrm>
                <a:off x="2387598" y="1755350"/>
                <a:ext cx="2235199" cy="923330"/>
              </a:xfrm>
              <a:prstGeom prst="rect">
                <a:avLst/>
              </a:prstGeom>
              <a:noFill/>
            </p:spPr>
            <p:txBody>
              <a:bodyPr wrap="square" rtlCol="0">
                <a:spAutoFit/>
              </a:bodyPr>
              <a:lstStyle/>
              <a:p>
                <a:pPr algn="ctr"/>
                <a:r>
                  <a:rPr lang="zh-CN" altLang="en-US" sz="5400" b="1" dirty="0">
                    <a:solidFill>
                      <a:schemeClr val="accent1"/>
                    </a:solidFill>
                  </a:rPr>
                  <a:t>目  录</a:t>
                </a:r>
              </a:p>
            </p:txBody>
          </p:sp>
          <p:sp>
            <p:nvSpPr>
              <p:cNvPr id="9" name="矩形 8"/>
              <p:cNvSpPr/>
              <p:nvPr/>
            </p:nvSpPr>
            <p:spPr>
              <a:xfrm rot="16200000">
                <a:off x="2683685" y="854302"/>
                <a:ext cx="90000" cy="4122058"/>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887" y="2871509"/>
              <a:ext cx="1590855" cy="1114981"/>
            </a:xfrm>
            <a:prstGeom prst="rect">
              <a:avLst/>
            </a:prstGeom>
          </p:spPr>
        </p:pic>
      </p:grpSp>
      <p:sp>
        <p:nvSpPr>
          <p:cNvPr id="13" name="图片占位符 12"/>
          <p:cNvSpPr>
            <a:spLocks noGrp="1"/>
          </p:cNvSpPr>
          <p:nvPr>
            <p:ph type="pic" sz="quarter" idx="10"/>
          </p:nvPr>
        </p:nvSpPr>
        <p:spPr>
          <a:xfrm>
            <a:off x="5772150" y="0"/>
            <a:ext cx="6419850" cy="6858000"/>
          </a:xfrm>
          <a:prstGeom prst="rect">
            <a:avLst/>
          </a:prstGeom>
        </p:spPr>
        <p:txBody>
          <a:bodyPr/>
          <a:lstStyle/>
          <a:p>
            <a:endParaRPr lang="zh-CN" altLang="en-US"/>
          </a:p>
        </p:txBody>
      </p:sp>
      <p:sp>
        <p:nvSpPr>
          <p:cNvPr id="22" name="矩形 21"/>
          <p:cNvSpPr/>
          <p:nvPr userDrawn="1"/>
        </p:nvSpPr>
        <p:spPr>
          <a:xfrm flipV="1">
            <a:off x="5672624" y="0"/>
            <a:ext cx="90000" cy="685800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目录-2">
    <p:spTree>
      <p:nvGrpSpPr>
        <p:cNvPr id="1" name=""/>
        <p:cNvGrpSpPr/>
        <p:nvPr/>
      </p:nvGrpSpPr>
      <p:grpSpPr>
        <a:xfrm>
          <a:off x="0" y="0"/>
          <a:ext cx="0" cy="0"/>
          <a:chOff x="0" y="0"/>
          <a:chExt cx="0" cy="0"/>
        </a:xfrm>
      </p:grpSpPr>
      <p:pic>
        <p:nvPicPr>
          <p:cNvPr id="15" name="图片 14"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grpSp>
        <p:nvGrpSpPr>
          <p:cNvPr id="5" name="组合 4"/>
          <p:cNvGrpSpPr/>
          <p:nvPr/>
        </p:nvGrpSpPr>
        <p:grpSpPr>
          <a:xfrm>
            <a:off x="4034970" y="685800"/>
            <a:ext cx="4122060" cy="1462680"/>
            <a:chOff x="667655" y="1497651"/>
            <a:chExt cx="4122060" cy="1462680"/>
          </a:xfrm>
        </p:grpSpPr>
        <p:grpSp>
          <p:nvGrpSpPr>
            <p:cNvPr id="7" name="组合 6"/>
            <p:cNvGrpSpPr/>
            <p:nvPr/>
          </p:nvGrpSpPr>
          <p:grpSpPr>
            <a:xfrm>
              <a:off x="667656" y="1497651"/>
              <a:ext cx="4122059" cy="1438728"/>
              <a:chOff x="537028" y="1493158"/>
              <a:chExt cx="4122059" cy="1438728"/>
            </a:xfrm>
          </p:grpSpPr>
          <p:sp>
            <p:nvSpPr>
              <p:cNvPr id="10" name="矩形 9"/>
              <p:cNvSpPr/>
              <p:nvPr/>
            </p:nvSpPr>
            <p:spPr>
              <a:xfrm>
                <a:off x="537029" y="1493158"/>
                <a:ext cx="4122058" cy="143872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descr="图片包含 建筑物&#10;&#10;自动生成的说明"/>
              <p:cNvPicPr>
                <a:picLocks noChangeAspect="1"/>
              </p:cNvPicPr>
              <p:nvPr/>
            </p:nvPicPr>
            <p:blipFill>
              <a:blip r:embed="rId3" cstate="print">
                <a:alphaModFix amt="2500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37028" y="1604731"/>
                <a:ext cx="4122058" cy="1327155"/>
              </a:xfrm>
              <a:prstGeom prst="rect">
                <a:avLst/>
              </a:prstGeom>
              <a:effectLst/>
            </p:spPr>
          </p:pic>
        </p:grpSp>
        <p:sp>
          <p:nvSpPr>
            <p:cNvPr id="8" name="文本框 7"/>
            <p:cNvSpPr txBox="1"/>
            <p:nvPr/>
          </p:nvSpPr>
          <p:spPr>
            <a:xfrm>
              <a:off x="667655" y="1755350"/>
              <a:ext cx="4122059" cy="1015663"/>
            </a:xfrm>
            <a:prstGeom prst="rect">
              <a:avLst/>
            </a:prstGeom>
            <a:noFill/>
          </p:spPr>
          <p:txBody>
            <a:bodyPr wrap="square" rtlCol="0">
              <a:spAutoFit/>
            </a:bodyPr>
            <a:lstStyle/>
            <a:p>
              <a:pPr algn="ctr"/>
              <a:r>
                <a:rPr lang="zh-CN" altLang="en-US" sz="6000" b="1" dirty="0">
                  <a:solidFill>
                    <a:schemeClr val="accent1"/>
                  </a:solidFill>
                </a:rPr>
                <a:t>目         录</a:t>
              </a:r>
            </a:p>
          </p:txBody>
        </p:sp>
        <p:sp>
          <p:nvSpPr>
            <p:cNvPr id="9" name="矩形 8"/>
            <p:cNvSpPr/>
            <p:nvPr/>
          </p:nvSpPr>
          <p:spPr>
            <a:xfrm rot="16200000">
              <a:off x="2683685" y="854302"/>
              <a:ext cx="90000" cy="4122058"/>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1047" y="797373"/>
            <a:ext cx="1590855" cy="1114981"/>
          </a:xfrm>
          <a:prstGeom prst="rect">
            <a:avLst/>
          </a:prstGeom>
        </p:spPr>
      </p:pic>
      <p:sp>
        <p:nvSpPr>
          <p:cNvPr id="13" name="图片占位符 12"/>
          <p:cNvSpPr>
            <a:spLocks noGrp="1"/>
          </p:cNvSpPr>
          <p:nvPr userDrawn="1">
            <p:ph type="pic" sz="quarter" idx="10"/>
          </p:nvPr>
        </p:nvSpPr>
        <p:spPr>
          <a:xfrm>
            <a:off x="-19050" y="3428999"/>
            <a:ext cx="12211050" cy="3428999"/>
          </a:xfrm>
          <a:prstGeom prst="rect">
            <a:avLst/>
          </a:prstGeom>
        </p:spPr>
        <p:txBody>
          <a:bodyPr/>
          <a:lstStyle/>
          <a:p>
            <a:endParaRPr lang="zh-CN" altLang="en-US"/>
          </a:p>
        </p:txBody>
      </p:sp>
      <p:sp>
        <p:nvSpPr>
          <p:cNvPr id="14" name="矩形 13"/>
          <p:cNvSpPr/>
          <p:nvPr userDrawn="1"/>
        </p:nvSpPr>
        <p:spPr>
          <a:xfrm rot="16200000" flipV="1">
            <a:off x="6051001" y="-2738344"/>
            <a:ext cx="90000" cy="1219890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章节过渡页">
    <p:spTree>
      <p:nvGrpSpPr>
        <p:cNvPr id="1" name=""/>
        <p:cNvGrpSpPr/>
        <p:nvPr/>
      </p:nvGrpSpPr>
      <p:grpSpPr>
        <a:xfrm>
          <a:off x="0" y="0"/>
          <a:ext cx="0" cy="0"/>
          <a:chOff x="0" y="0"/>
          <a:chExt cx="0" cy="0"/>
        </a:xfrm>
      </p:grpSpPr>
      <p:pic>
        <p:nvPicPr>
          <p:cNvPr id="8" name="图片 7"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42" name="矩形 41"/>
          <p:cNvSpPr/>
          <p:nvPr userDrawn="1"/>
        </p:nvSpPr>
        <p:spPr>
          <a:xfrm rot="16200000">
            <a:off x="6051000" y="-2616750"/>
            <a:ext cx="90000" cy="12192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图片占位符 33"/>
          <p:cNvSpPr>
            <a:spLocks noGrp="1"/>
          </p:cNvSpPr>
          <p:nvPr>
            <p:ph type="pic" sz="quarter" idx="10"/>
          </p:nvPr>
        </p:nvSpPr>
        <p:spPr>
          <a:xfrm>
            <a:off x="0" y="-19050"/>
            <a:ext cx="12192000" cy="3442348"/>
          </a:xfrm>
          <a:prstGeom prst="rect">
            <a:avLst/>
          </a:prstGeom>
        </p:spPr>
        <p:txBody>
          <a:bodyPr/>
          <a:lstStyle/>
          <a:p>
            <a:endParaRPr lang="zh-CN" altLang="en-US" dirty="0"/>
          </a:p>
        </p:txBody>
      </p:sp>
      <p:sp>
        <p:nvSpPr>
          <p:cNvPr id="14" name="标题 13"/>
          <p:cNvSpPr>
            <a:spLocks noGrp="1"/>
          </p:cNvSpPr>
          <p:nvPr>
            <p:ph type="title"/>
          </p:nvPr>
        </p:nvSpPr>
        <p:spPr>
          <a:xfrm>
            <a:off x="4654075" y="3047028"/>
            <a:ext cx="6489700" cy="775349"/>
          </a:xfrm>
          <a:prstGeom prst="rect">
            <a:avLst/>
          </a:prstGeom>
          <a:solidFill>
            <a:schemeClr val="bg1"/>
          </a:solidFill>
          <a:effectLst>
            <a:outerShdw blurRad="50800" dist="38100" dir="2700000" algn="tl" rotWithShape="0">
              <a:prstClr val="black">
                <a:alpha val="40000"/>
              </a:prstClr>
            </a:outerShdw>
          </a:effectLst>
        </p:spPr>
        <p:txBody>
          <a:bodyPr anchor="ctr"/>
          <a:lstStyle>
            <a:lvl1pPr algn="ctr">
              <a:defRPr sz="4000" b="1">
                <a:solidFill>
                  <a:schemeClr val="accent1"/>
                </a:solidFill>
              </a:defRPr>
            </a:lvl1pPr>
          </a:lstStyle>
          <a:p>
            <a:r>
              <a:rPr lang="zh-CN" altLang="en-US" dirty="0"/>
              <a:t>单击此处编辑母版标题样式</a:t>
            </a:r>
          </a:p>
        </p:txBody>
      </p:sp>
      <p:pic>
        <p:nvPicPr>
          <p:cNvPr id="35" name="图片 34"/>
          <p:cNvPicPr>
            <a:picLocks noChangeAspect="1"/>
          </p:cNvPicPr>
          <p:nvPr userDrawn="1"/>
        </p:nvPicPr>
        <p:blipFill rotWithShape="1">
          <a:blip r:embed="rId3" cstate="print"/>
          <a:srcRect r="1346"/>
          <a:stretch>
            <a:fillRect/>
          </a:stretch>
        </p:blipFill>
        <p:spPr>
          <a:xfrm>
            <a:off x="516" y="6041797"/>
            <a:ext cx="12166903" cy="411617"/>
          </a:xfrm>
          <a:prstGeom prst="rect">
            <a:avLst/>
          </a:prstGeom>
        </p:spPr>
      </p:pic>
      <p:sp>
        <p:nvSpPr>
          <p:cNvPr id="39" name="文本占位符 38"/>
          <p:cNvSpPr>
            <a:spLocks noGrp="1"/>
          </p:cNvSpPr>
          <p:nvPr>
            <p:ph type="body" sz="quarter" idx="11" hasCustomPrompt="1"/>
          </p:nvPr>
        </p:nvSpPr>
        <p:spPr>
          <a:xfrm>
            <a:off x="4654075" y="4054685"/>
            <a:ext cx="6489700" cy="1534265"/>
          </a:xfrm>
          <a:prstGeom prst="rect">
            <a:avLst/>
          </a:prstGeom>
        </p:spPr>
        <p:txBody>
          <a:bodyPr/>
          <a:lstStyle>
            <a:lvl1pPr marL="0" indent="0" algn="just">
              <a:lnSpc>
                <a:spcPct val="130000"/>
              </a:lnSpc>
              <a:buNone/>
              <a:defRPr sz="2200">
                <a:solidFill>
                  <a:schemeClr val="accent2"/>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编辑母版文本样式</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章节过渡页-2">
    <p:spTree>
      <p:nvGrpSpPr>
        <p:cNvPr id="1" name=""/>
        <p:cNvGrpSpPr/>
        <p:nvPr/>
      </p:nvGrpSpPr>
      <p:grpSpPr>
        <a:xfrm>
          <a:off x="0" y="0"/>
          <a:ext cx="0" cy="0"/>
          <a:chOff x="0" y="0"/>
          <a:chExt cx="0" cy="0"/>
        </a:xfrm>
      </p:grpSpPr>
      <p:pic>
        <p:nvPicPr>
          <p:cNvPr id="9" name="图片 8"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42" name="矩形 41"/>
          <p:cNvSpPr/>
          <p:nvPr userDrawn="1"/>
        </p:nvSpPr>
        <p:spPr>
          <a:xfrm rot="10800000">
            <a:off x="5885901" y="-45000"/>
            <a:ext cx="90000" cy="694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图片占位符 33"/>
          <p:cNvSpPr>
            <a:spLocks noGrp="1"/>
          </p:cNvSpPr>
          <p:nvPr>
            <p:ph type="pic" sz="quarter" idx="10"/>
          </p:nvPr>
        </p:nvSpPr>
        <p:spPr>
          <a:xfrm>
            <a:off x="0" y="-19050"/>
            <a:ext cx="5842000" cy="6877050"/>
          </a:xfrm>
          <a:prstGeom prst="rect">
            <a:avLst/>
          </a:prstGeom>
        </p:spPr>
        <p:txBody>
          <a:bodyPr/>
          <a:lstStyle/>
          <a:p>
            <a:endParaRPr lang="zh-CN" altLang="en-US" dirty="0"/>
          </a:p>
        </p:txBody>
      </p:sp>
      <p:sp>
        <p:nvSpPr>
          <p:cNvPr id="14" name="标题 13"/>
          <p:cNvSpPr>
            <a:spLocks noGrp="1"/>
          </p:cNvSpPr>
          <p:nvPr>
            <p:ph type="title"/>
          </p:nvPr>
        </p:nvSpPr>
        <p:spPr>
          <a:xfrm>
            <a:off x="6238874" y="3047028"/>
            <a:ext cx="5648325" cy="775349"/>
          </a:xfrm>
          <a:prstGeom prst="rect">
            <a:avLst/>
          </a:prstGeom>
          <a:solidFill>
            <a:schemeClr val="bg1"/>
          </a:solidFill>
          <a:effectLst>
            <a:outerShdw blurRad="50800" dist="38100" dir="2700000" algn="tl" rotWithShape="0">
              <a:prstClr val="black">
                <a:alpha val="40000"/>
              </a:prstClr>
            </a:outerShdw>
          </a:effectLst>
        </p:spPr>
        <p:txBody>
          <a:bodyPr anchor="ctr"/>
          <a:lstStyle>
            <a:lvl1pPr algn="ctr">
              <a:defRPr sz="4000" b="1">
                <a:solidFill>
                  <a:schemeClr val="accent1"/>
                </a:solidFill>
              </a:defRPr>
            </a:lvl1pPr>
          </a:lstStyle>
          <a:p>
            <a:r>
              <a:rPr lang="zh-CN" altLang="en-US" dirty="0"/>
              <a:t>单击此处编辑母版标题样式</a:t>
            </a:r>
          </a:p>
        </p:txBody>
      </p:sp>
      <p:sp>
        <p:nvSpPr>
          <p:cNvPr id="39" name="文本占位符 38"/>
          <p:cNvSpPr>
            <a:spLocks noGrp="1"/>
          </p:cNvSpPr>
          <p:nvPr>
            <p:ph type="body" sz="quarter" idx="11" hasCustomPrompt="1"/>
          </p:nvPr>
        </p:nvSpPr>
        <p:spPr>
          <a:xfrm>
            <a:off x="6238874" y="4054685"/>
            <a:ext cx="5648325" cy="1534265"/>
          </a:xfrm>
          <a:prstGeom prst="rect">
            <a:avLst/>
          </a:prstGeom>
        </p:spPr>
        <p:txBody>
          <a:bodyPr/>
          <a:lstStyle>
            <a:lvl1pPr marL="0" indent="0" algn="just">
              <a:lnSpc>
                <a:spcPct val="130000"/>
              </a:lnSpc>
              <a:buNone/>
              <a:defRPr sz="2200">
                <a:solidFill>
                  <a:schemeClr val="accent2"/>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编辑母版文本样式</a:t>
            </a:r>
          </a:p>
        </p:txBody>
      </p:sp>
      <p:pic>
        <p:nvPicPr>
          <p:cNvPr id="7" name="图片 6"/>
          <p:cNvPicPr>
            <a:picLocks noChangeAspect="1"/>
          </p:cNvPicPr>
          <p:nvPr userDrawn="1"/>
        </p:nvPicPr>
        <p:blipFill rotWithShape="1">
          <a:blip r:embed="rId3" cstate="print"/>
          <a:srcRect l="49487" r="1345"/>
          <a:stretch>
            <a:fillRect/>
          </a:stretch>
        </p:blipFill>
        <p:spPr>
          <a:xfrm>
            <a:off x="6238430" y="6041797"/>
            <a:ext cx="5920443" cy="411617"/>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4" name="图片 13"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3" name="灯片编号占位符 2"/>
          <p:cNvSpPr>
            <a:spLocks noGrp="1"/>
          </p:cNvSpPr>
          <p:nvPr>
            <p:ph type="sldNum" sz="quarter" idx="10"/>
          </p:nvPr>
        </p:nvSpPr>
        <p:spPr/>
        <p:txBody>
          <a:bodyPr/>
          <a:lstStyle/>
          <a:p>
            <a:fld id="{6C53781C-E1F6-4315-A39D-61273F2E0596}" type="slidenum">
              <a:rPr lang="zh-CN" altLang="en-US" smtClean="0"/>
              <a:t>‹#›</a:t>
            </a:fld>
            <a:endParaRPr lang="zh-CN" altLang="en-US" dirty="0"/>
          </a:p>
        </p:txBody>
      </p:sp>
      <p:pic>
        <p:nvPicPr>
          <p:cNvPr id="4" name="图片 3"/>
          <p:cNvPicPr>
            <a:picLocks noChangeAspect="1"/>
          </p:cNvPicPr>
          <p:nvPr userDrawn="1"/>
        </p:nvPicPr>
        <p:blipFill rotWithShape="1">
          <a:blip r:embed="rId3" cstate="print"/>
          <a:srcRect r="1346"/>
          <a:stretch>
            <a:fillRect/>
          </a:stretch>
        </p:blipFill>
        <p:spPr>
          <a:xfrm>
            <a:off x="516" y="6041797"/>
            <a:ext cx="12166903" cy="411617"/>
          </a:xfrm>
          <a:prstGeom prst="rect">
            <a:avLst/>
          </a:prstGeom>
        </p:spPr>
      </p:pic>
      <p:sp>
        <p:nvSpPr>
          <p:cNvPr id="9" name="文本占位符 31"/>
          <p:cNvSpPr>
            <a:spLocks noGrp="1"/>
          </p:cNvSpPr>
          <p:nvPr>
            <p:ph type="body" sz="quarter" idx="12"/>
          </p:nvPr>
        </p:nvSpPr>
        <p:spPr>
          <a:xfrm>
            <a:off x="319056"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0" name="文本占位符 31"/>
          <p:cNvSpPr>
            <a:spLocks noGrp="1"/>
          </p:cNvSpPr>
          <p:nvPr>
            <p:ph type="body" sz="quarter" idx="13"/>
          </p:nvPr>
        </p:nvSpPr>
        <p:spPr>
          <a:xfrm>
            <a:off x="4788940"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9" name="平行四边形 18"/>
          <p:cNvSpPr/>
          <p:nvPr userDrawn="1"/>
        </p:nvSpPr>
        <p:spPr>
          <a:xfrm>
            <a:off x="0" y="1"/>
            <a:ext cx="12191483" cy="685800"/>
          </a:xfrm>
          <a:prstGeom prst="parallelogram">
            <a:avLst>
              <a:gd name="adj" fmla="val 4305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0" name="图片 19" descr="图片包含 户外, 标牌, 黑色&#10;&#10;自动生成的说明"/>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19056" y="73482"/>
            <a:ext cx="538838" cy="538838"/>
          </a:xfrm>
          <a:prstGeom prst="rect">
            <a:avLst/>
          </a:prstGeom>
        </p:spPr>
      </p:pic>
      <p:sp>
        <p:nvSpPr>
          <p:cNvPr id="21" name="文本占位符 31"/>
          <p:cNvSpPr>
            <a:spLocks noGrp="1"/>
          </p:cNvSpPr>
          <p:nvPr>
            <p:ph type="body" sz="quarter" idx="14"/>
          </p:nvPr>
        </p:nvSpPr>
        <p:spPr>
          <a:xfrm>
            <a:off x="1075351" y="43657"/>
            <a:ext cx="7081677" cy="598488"/>
          </a:xfrm>
          <a:prstGeom prst="rect">
            <a:avLst/>
          </a:prstGeom>
        </p:spPr>
        <p:txBody>
          <a:bodyPr anchor="ctr"/>
          <a:lstStyle>
            <a:lvl1pPr marL="0" indent="0" algn="l">
              <a:lnSpc>
                <a:spcPct val="100000"/>
              </a:lnSpc>
              <a:buNone/>
              <a:defRPr sz="3200" b="1">
                <a:solidFill>
                  <a:schemeClr val="bg1"/>
                </a:solidFill>
              </a:defRPr>
            </a:lvl1pPr>
          </a:lstStyle>
          <a:p>
            <a:pPr lvl="0"/>
            <a:endParaRPr lang="zh-CN" altLang="en-US" dirty="0"/>
          </a:p>
        </p:txBody>
      </p:sp>
      <p:sp>
        <p:nvSpPr>
          <p:cNvPr id="11" name="平行四边形 10"/>
          <p:cNvSpPr/>
          <p:nvPr userDrawn="1"/>
        </p:nvSpPr>
        <p:spPr>
          <a:xfrm>
            <a:off x="11428834" y="119857"/>
            <a:ext cx="473565" cy="242093"/>
          </a:xfrm>
          <a:prstGeom prst="parallelogram">
            <a:avLst>
              <a:gd name="adj" fmla="val 444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平行四边形 11"/>
          <p:cNvSpPr/>
          <p:nvPr userDrawn="1"/>
        </p:nvSpPr>
        <p:spPr>
          <a:xfrm>
            <a:off x="11016782" y="322602"/>
            <a:ext cx="473565" cy="242093"/>
          </a:xfrm>
          <a:prstGeom prst="parallelogram">
            <a:avLst>
              <a:gd name="adj" fmla="val 444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仅标题(标题导航)">
    <p:spTree>
      <p:nvGrpSpPr>
        <p:cNvPr id="1" name=""/>
        <p:cNvGrpSpPr/>
        <p:nvPr/>
      </p:nvGrpSpPr>
      <p:grpSpPr>
        <a:xfrm>
          <a:off x="0" y="0"/>
          <a:ext cx="0" cy="0"/>
          <a:chOff x="0" y="0"/>
          <a:chExt cx="0" cy="0"/>
        </a:xfrm>
      </p:grpSpPr>
      <p:pic>
        <p:nvPicPr>
          <p:cNvPr id="24" name="图片 23"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1" cy="6858000"/>
          </a:xfrm>
          <a:prstGeom prst="rect">
            <a:avLst/>
          </a:prstGeom>
        </p:spPr>
      </p:pic>
      <p:sp>
        <p:nvSpPr>
          <p:cNvPr id="3" name="灯片编号占位符 2"/>
          <p:cNvSpPr>
            <a:spLocks noGrp="1"/>
          </p:cNvSpPr>
          <p:nvPr>
            <p:ph type="sldNum" sz="quarter" idx="10"/>
          </p:nvPr>
        </p:nvSpPr>
        <p:spPr/>
        <p:txBody>
          <a:bodyPr/>
          <a:lstStyle/>
          <a:p>
            <a:fld id="{6C53781C-E1F6-4315-A39D-61273F2E0596}" type="slidenum">
              <a:rPr lang="zh-CN" altLang="en-US" smtClean="0"/>
              <a:t>‹#›</a:t>
            </a:fld>
            <a:endParaRPr lang="zh-CN" altLang="en-US" dirty="0"/>
          </a:p>
        </p:txBody>
      </p:sp>
      <p:sp>
        <p:nvSpPr>
          <p:cNvPr id="9" name="文本占位符 31"/>
          <p:cNvSpPr>
            <a:spLocks noGrp="1"/>
          </p:cNvSpPr>
          <p:nvPr>
            <p:ph type="body" sz="quarter" idx="12"/>
          </p:nvPr>
        </p:nvSpPr>
        <p:spPr>
          <a:xfrm>
            <a:off x="319056"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0" name="文本占位符 31"/>
          <p:cNvSpPr>
            <a:spLocks noGrp="1"/>
          </p:cNvSpPr>
          <p:nvPr>
            <p:ph type="body" sz="quarter" idx="13"/>
          </p:nvPr>
        </p:nvSpPr>
        <p:spPr>
          <a:xfrm>
            <a:off x="4788940"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9" name="平行四边形 18"/>
          <p:cNvSpPr/>
          <p:nvPr userDrawn="1"/>
        </p:nvSpPr>
        <p:spPr>
          <a:xfrm>
            <a:off x="0" y="1"/>
            <a:ext cx="12191483" cy="685800"/>
          </a:xfrm>
          <a:prstGeom prst="parallelogram">
            <a:avLst>
              <a:gd name="adj" fmla="val 4305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0" name="图片 19" descr="图片包含 户外, 标牌, 黑色&#10;&#10;自动生成的说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9056" y="73482"/>
            <a:ext cx="538838" cy="538838"/>
          </a:xfrm>
          <a:prstGeom prst="rect">
            <a:avLst/>
          </a:prstGeom>
        </p:spPr>
      </p:pic>
      <p:sp>
        <p:nvSpPr>
          <p:cNvPr id="11" name="平行四边形 10"/>
          <p:cNvSpPr/>
          <p:nvPr userDrawn="1"/>
        </p:nvSpPr>
        <p:spPr>
          <a:xfrm>
            <a:off x="995330" y="105510"/>
            <a:ext cx="1957419" cy="512879"/>
          </a:xfrm>
          <a:prstGeom prst="parallelogram">
            <a:avLst>
              <a:gd name="adj" fmla="val 43056"/>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accent1"/>
                </a:solidFill>
              </a:rPr>
              <a:t>标题一</a:t>
            </a:r>
          </a:p>
        </p:txBody>
      </p:sp>
      <p:sp>
        <p:nvSpPr>
          <p:cNvPr id="12" name="平行四边形 11"/>
          <p:cNvSpPr/>
          <p:nvPr userDrawn="1"/>
        </p:nvSpPr>
        <p:spPr>
          <a:xfrm>
            <a:off x="2831521" y="105510"/>
            <a:ext cx="1957419" cy="512879"/>
          </a:xfrm>
          <a:prstGeom prst="parallelogram">
            <a:avLst>
              <a:gd name="adj" fmla="val 4305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accent1">
                    <a:lumMod val="60000"/>
                    <a:lumOff val="40000"/>
                  </a:schemeClr>
                </a:solidFill>
              </a:rPr>
              <a:t>标题二</a:t>
            </a:r>
          </a:p>
        </p:txBody>
      </p:sp>
      <p:sp>
        <p:nvSpPr>
          <p:cNvPr id="15" name="平行四边形 14"/>
          <p:cNvSpPr/>
          <p:nvPr userDrawn="1"/>
        </p:nvSpPr>
        <p:spPr>
          <a:xfrm>
            <a:off x="4645215" y="105510"/>
            <a:ext cx="1957419" cy="512879"/>
          </a:xfrm>
          <a:prstGeom prst="parallelogram">
            <a:avLst>
              <a:gd name="adj" fmla="val 4305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2400" b="1" dirty="0">
                <a:solidFill>
                  <a:schemeClr val="accent1">
                    <a:lumMod val="60000"/>
                    <a:lumOff val="40000"/>
                  </a:schemeClr>
                </a:solidFill>
              </a:rPr>
              <a:t>标题三</a:t>
            </a:r>
          </a:p>
        </p:txBody>
      </p:sp>
      <p:sp>
        <p:nvSpPr>
          <p:cNvPr id="16" name="平行四边形 15"/>
          <p:cNvSpPr/>
          <p:nvPr userDrawn="1"/>
        </p:nvSpPr>
        <p:spPr>
          <a:xfrm>
            <a:off x="6481406" y="105510"/>
            <a:ext cx="1957419" cy="512879"/>
          </a:xfrm>
          <a:prstGeom prst="parallelogram">
            <a:avLst>
              <a:gd name="adj" fmla="val 4305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2400" b="1" dirty="0">
                <a:solidFill>
                  <a:schemeClr val="accent1">
                    <a:lumMod val="60000"/>
                    <a:lumOff val="40000"/>
                  </a:schemeClr>
                </a:solidFill>
              </a:rPr>
              <a:t>标题四</a:t>
            </a:r>
          </a:p>
        </p:txBody>
      </p:sp>
      <p:sp>
        <p:nvSpPr>
          <p:cNvPr id="17" name="平行四边形 16"/>
          <p:cNvSpPr/>
          <p:nvPr userDrawn="1"/>
        </p:nvSpPr>
        <p:spPr>
          <a:xfrm>
            <a:off x="8295100" y="105510"/>
            <a:ext cx="1957419" cy="512879"/>
          </a:xfrm>
          <a:prstGeom prst="parallelogram">
            <a:avLst>
              <a:gd name="adj" fmla="val 4305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2400" b="1" dirty="0">
                <a:solidFill>
                  <a:schemeClr val="accent1">
                    <a:lumMod val="60000"/>
                    <a:lumOff val="40000"/>
                  </a:schemeClr>
                </a:solidFill>
              </a:rPr>
              <a:t>标题五</a:t>
            </a:r>
          </a:p>
        </p:txBody>
      </p:sp>
      <p:pic>
        <p:nvPicPr>
          <p:cNvPr id="18" name="图片 17"/>
          <p:cNvPicPr>
            <a:picLocks noChangeAspect="1"/>
          </p:cNvPicPr>
          <p:nvPr userDrawn="1"/>
        </p:nvPicPr>
        <p:blipFill rotWithShape="1">
          <a:blip r:embed="rId4" cstate="print"/>
          <a:srcRect r="1346"/>
          <a:stretch>
            <a:fillRect/>
          </a:stretch>
        </p:blipFill>
        <p:spPr>
          <a:xfrm>
            <a:off x="516" y="6041797"/>
            <a:ext cx="12166903" cy="411617"/>
          </a:xfrm>
          <a:prstGeom prst="rect">
            <a:avLst/>
          </a:prstGeom>
        </p:spPr>
      </p:pic>
      <p:sp>
        <p:nvSpPr>
          <p:cNvPr id="21" name="平行四边形 20"/>
          <p:cNvSpPr/>
          <p:nvPr userDrawn="1"/>
        </p:nvSpPr>
        <p:spPr>
          <a:xfrm>
            <a:off x="11428834" y="119857"/>
            <a:ext cx="473565" cy="242093"/>
          </a:xfrm>
          <a:prstGeom prst="parallelogram">
            <a:avLst>
              <a:gd name="adj" fmla="val 444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平行四边形 21"/>
          <p:cNvSpPr/>
          <p:nvPr userDrawn="1"/>
        </p:nvSpPr>
        <p:spPr>
          <a:xfrm>
            <a:off x="11016782" y="322602"/>
            <a:ext cx="473565" cy="242093"/>
          </a:xfrm>
          <a:prstGeom prst="parallelogram">
            <a:avLst>
              <a:gd name="adj" fmla="val 444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灯片编号占位符 5"/>
          <p:cNvSpPr>
            <a:spLocks noGrp="1"/>
          </p:cNvSpPr>
          <p:nvPr>
            <p:ph type="sldNum" sz="quarter" idx="4"/>
          </p:nvPr>
        </p:nvSpPr>
        <p:spPr>
          <a:xfrm>
            <a:off x="10849970" y="6515101"/>
            <a:ext cx="1037230" cy="342900"/>
          </a:xfrm>
          <a:prstGeom prst="rect">
            <a:avLst/>
          </a:prstGeom>
        </p:spPr>
        <p:txBody>
          <a:bodyPr vert="horz" lIns="91440" tIns="45720" rIns="91440" bIns="45720" rtlCol="0" anchor="ctr"/>
          <a:lstStyle>
            <a:lvl1pPr algn="r">
              <a:defRPr sz="1200">
                <a:solidFill>
                  <a:schemeClr val="tx1">
                    <a:tint val="75000"/>
                  </a:schemeClr>
                </a:solidFill>
              </a:defRPr>
            </a:lvl1pPr>
          </a:lstStyle>
          <a:p>
            <a:fld id="{548644C6-89F0-466C-949F-E70AD72679A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2.jpe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 Id="rId9" Type="http://schemas.openxmlformats.org/officeDocument/2006/relationships/image" Target="../media/image46.png"/></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slideLayout" Target="../slideLayouts/slideLayout14.xml"/><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png"/><Relationship Id="rId2" Type="http://schemas.openxmlformats.org/officeDocument/2006/relationships/video" Target="../media/media1.mp4"/><Relationship Id="rId16" Type="http://schemas.openxmlformats.org/officeDocument/2006/relationships/image" Target="../media/image56.png"/><Relationship Id="rId1" Type="http://schemas.microsoft.com/office/2007/relationships/media" Target="../media/media1.mp4"/><Relationship Id="rId6" Type="http://schemas.openxmlformats.org/officeDocument/2006/relationships/image" Target="../media/image3.png"/><Relationship Id="rId11" Type="http://schemas.openxmlformats.org/officeDocument/2006/relationships/image" Target="../media/image51.png"/><Relationship Id="rId5" Type="http://schemas.openxmlformats.org/officeDocument/2006/relationships/image" Target="../media/image2.png"/><Relationship Id="rId15" Type="http://schemas.openxmlformats.org/officeDocument/2006/relationships/image" Target="../media/image55.png"/><Relationship Id="rId10" Type="http://schemas.openxmlformats.org/officeDocument/2006/relationships/image" Target="../media/image50.png"/><Relationship Id="rId19" Type="http://schemas.openxmlformats.org/officeDocument/2006/relationships/image" Target="../media/image59.png"/><Relationship Id="rId4" Type="http://schemas.openxmlformats.org/officeDocument/2006/relationships/notesSlide" Target="../notesSlides/notesSlide11.xml"/><Relationship Id="rId9" Type="http://schemas.openxmlformats.org/officeDocument/2006/relationships/image" Target="../media/image49.png"/><Relationship Id="rId14" Type="http://schemas.openxmlformats.org/officeDocument/2006/relationships/image" Target="../media/image54.png"/></Relationships>
</file>

<file path=ppt/slides/_rels/slide1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61.png"/></Relationships>
</file>

<file path=ppt/slides/_rels/slide1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2.png"/><Relationship Id="rId5" Type="http://schemas.openxmlformats.org/officeDocument/2006/relationships/image" Target="../media/image65.jpg"/><Relationship Id="rId4" Type="http://schemas.openxmlformats.org/officeDocument/2006/relationships/image" Target="../media/image64.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66.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3.png"/><Relationship Id="rId10" Type="http://schemas.openxmlformats.org/officeDocument/2006/relationships/image" Target="../media/image19.jpeg"/><Relationship Id="rId4" Type="http://schemas.openxmlformats.org/officeDocument/2006/relationships/image" Target="../media/image2.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320.png"/><Relationship Id="rId7" Type="http://schemas.openxmlformats.org/officeDocument/2006/relationships/image" Target="../media/image240.png"/><Relationship Id="rId12"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30.png"/><Relationship Id="rId11" Type="http://schemas.openxmlformats.org/officeDocument/2006/relationships/image" Target="../media/image2.png"/><Relationship Id="rId5" Type="http://schemas.openxmlformats.org/officeDocument/2006/relationships/image" Target="../media/image310.png"/><Relationship Id="rId10" Type="http://schemas.openxmlformats.org/officeDocument/2006/relationships/image" Target="../media/image341.png"/><Relationship Id="rId4" Type="http://schemas.openxmlformats.org/officeDocument/2006/relationships/image" Target="../media/image300.png"/><Relationship Id="rId9" Type="http://schemas.openxmlformats.org/officeDocument/2006/relationships/image" Target="../media/image330.png"/></Relationships>
</file>

<file path=ppt/slides/_rels/slide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0.jpe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png"/><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34.jpeg"/><Relationship Id="rId5" Type="http://schemas.openxmlformats.org/officeDocument/2006/relationships/image" Target="../media/image33.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39.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
          <p:cNvSpPr txBox="1">
            <a:spLocks noChangeArrowheads="1"/>
          </p:cNvSpPr>
          <p:nvPr/>
        </p:nvSpPr>
        <p:spPr bwMode="auto">
          <a:xfrm>
            <a:off x="2075584" y="2126239"/>
            <a:ext cx="7329945"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2400" b="1" i="0" u="none" strike="noStrike" kern="1200" cap="none" spc="0" normalizeH="0" baseline="0" noProof="0" dirty="0">
              <a:ln>
                <a:noFill/>
              </a:ln>
              <a:solidFill>
                <a:srgbClr val="C00000"/>
              </a:solidFill>
              <a:effectLst/>
              <a:uLnTx/>
              <a:uFillTx/>
              <a:latin typeface="Microsoft YaHei" panose="020B0503020204020204" charset="-122"/>
              <a:ea typeface="Microsoft YaHei" panose="020B0503020204020204" charset="-122"/>
              <a:cs typeface="+mn-cs"/>
            </a:endParaRPr>
          </a:p>
        </p:txBody>
      </p:sp>
      <p:sp>
        <p:nvSpPr>
          <p:cNvPr id="6" name="标题 8"/>
          <p:cNvSpPr>
            <a:spLocks noGrp="1"/>
          </p:cNvSpPr>
          <p:nvPr>
            <p:ph type="title"/>
          </p:nvPr>
        </p:nvSpPr>
        <p:spPr>
          <a:xfrm>
            <a:off x="874643" y="1798581"/>
            <a:ext cx="10613102" cy="1777681"/>
          </a:xfrm>
        </p:spPr>
        <p:txBody>
          <a:bodyPr/>
          <a:lstStyle/>
          <a:p>
            <a:pPr>
              <a:lnSpc>
                <a:spcPct val="110000"/>
              </a:lnSpc>
            </a:pPr>
            <a:r>
              <a:rPr lang="en-US" altLang="zh-CN" sz="3600" dirty="0">
                <a:solidFill>
                  <a:srgbClr val="C00000"/>
                </a:solidFill>
              </a:rPr>
              <a:t>Calibration and validation of a Compton camera for MeV gamma</a:t>
            </a:r>
          </a:p>
        </p:txBody>
      </p:sp>
      <p:sp>
        <p:nvSpPr>
          <p:cNvPr id="9" name="文本占位符 9"/>
          <p:cNvSpPr txBox="1"/>
          <p:nvPr/>
        </p:nvSpPr>
        <p:spPr>
          <a:xfrm>
            <a:off x="2625508" y="4463384"/>
            <a:ext cx="6659355" cy="138534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500"/>
              </a:spcBef>
              <a:spcAft>
                <a:spcPts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rgbClr val="002060"/>
                </a:solidFill>
                <a:effectLst/>
                <a:uLnTx/>
                <a:uFillTx/>
                <a:latin typeface="Arial" panose="020B0604020202020204"/>
                <a:ea typeface="Microsoft YaHei" panose="020B0503020204020204" charset="-122"/>
                <a:cs typeface="+mj-ea"/>
              </a:rPr>
              <a:t>Pingwei Sun (</a:t>
            </a:r>
            <a:r>
              <a:rPr kumimoji="0" lang="zh-CN" altLang="en-US" sz="2400" b="1" i="0" u="none" strike="noStrike" kern="1200" cap="none" spc="0" normalizeH="0" baseline="0" noProof="0" dirty="0">
                <a:ln>
                  <a:noFill/>
                </a:ln>
                <a:solidFill>
                  <a:srgbClr val="002060"/>
                </a:solidFill>
                <a:effectLst/>
                <a:uLnTx/>
                <a:uFillTx/>
                <a:latin typeface="Arial" panose="020B0604020202020204"/>
                <a:ea typeface="Microsoft YaHei" panose="020B0503020204020204" charset="-122"/>
                <a:cs typeface="+mj-ea"/>
              </a:rPr>
              <a:t>孙平伟</a:t>
            </a:r>
            <a:r>
              <a:rPr kumimoji="0" lang="en-US" altLang="zh-CN" sz="2400" b="1" i="0" u="none" strike="noStrike" kern="1200" cap="none" spc="0" normalizeH="0" baseline="0" noProof="0" dirty="0">
                <a:ln>
                  <a:noFill/>
                </a:ln>
                <a:solidFill>
                  <a:srgbClr val="002060"/>
                </a:solidFill>
                <a:effectLst/>
                <a:uLnTx/>
                <a:uFillTx/>
                <a:latin typeface="Arial" panose="020B0604020202020204"/>
                <a:ea typeface="Microsoft YaHei" panose="020B0503020204020204" charset="-122"/>
                <a:cs typeface="+mj-ea"/>
              </a:rPr>
              <a:t>)</a:t>
            </a:r>
          </a:p>
          <a:p>
            <a:pPr marL="0" marR="0" lvl="0" indent="0" algn="ctr" defTabSz="914400" rtl="0" eaLnBrk="1" fontAlgn="auto" latinLnBrk="0" hangingPunct="1">
              <a:lnSpc>
                <a:spcPct val="120000"/>
              </a:lnSpc>
              <a:spcBef>
                <a:spcPts val="500"/>
              </a:spcBef>
              <a:spcAft>
                <a:spcPts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rgbClr val="002060"/>
                </a:solidFill>
                <a:effectLst/>
                <a:uLnTx/>
                <a:uFillTx/>
                <a:latin typeface="Arial" panose="020B0604020202020204"/>
                <a:ea typeface="Microsoft YaHei" panose="020B0503020204020204" charset="-122"/>
                <a:cs typeface="+mj-ea"/>
                <a:sym typeface="+mn-ea"/>
              </a:rPr>
              <a:t>Shanghai Jiao Tong University</a:t>
            </a:r>
          </a:p>
          <a:p>
            <a:pPr marL="0" marR="0" lvl="0" indent="0" algn="ctr" defTabSz="914400" rtl="0" eaLnBrk="1" fontAlgn="auto" latinLnBrk="0" hangingPunct="1">
              <a:lnSpc>
                <a:spcPct val="120000"/>
              </a:lnSpc>
              <a:spcBef>
                <a:spcPts val="500"/>
              </a:spcBef>
              <a:spcAft>
                <a:spcPts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rgbClr val="002060"/>
                </a:solidFill>
                <a:effectLst/>
                <a:uLnTx/>
                <a:uFillTx/>
                <a:latin typeface="Arial" panose="020B0604020202020204"/>
                <a:ea typeface="Microsoft YaHei" panose="020B0503020204020204" charset="-122"/>
                <a:cs typeface="+mj-ea"/>
                <a:sym typeface="+mn-ea"/>
              </a:rPr>
              <a:t>2026-07-16</a:t>
            </a:r>
            <a:endParaRPr kumimoji="0" lang="zh-CN" altLang="en-US" sz="2400" b="1" i="0" u="none" strike="noStrike" kern="1200" cap="none" spc="0" normalizeH="0" baseline="0" noProof="0" dirty="0">
              <a:ln>
                <a:noFill/>
              </a:ln>
              <a:solidFill>
                <a:srgbClr val="002060"/>
              </a:solidFill>
              <a:effectLst/>
              <a:uLnTx/>
              <a:uFillTx/>
              <a:latin typeface="Arial" panose="020B0604020202020204"/>
              <a:ea typeface="Microsoft YaHei" panose="020B0503020204020204" charset="-122"/>
              <a:cs typeface="+mj-ea"/>
            </a:endParaRPr>
          </a:p>
        </p:txBody>
      </p:sp>
      <p:sp>
        <p:nvSpPr>
          <p:cNvPr id="2" name="文本占位符 9"/>
          <p:cNvSpPr txBox="1"/>
          <p:nvPr/>
        </p:nvSpPr>
        <p:spPr>
          <a:xfrm>
            <a:off x="1036697" y="1140556"/>
            <a:ext cx="10118603" cy="576559"/>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500"/>
              </a:spcBef>
              <a:spcAft>
                <a:spcPts val="0"/>
              </a:spcAft>
              <a:buClrTx/>
              <a:buSzTx/>
              <a:buFont typeface="Arial" panose="020B0604020202020204" pitchFamily="34" charset="0"/>
              <a:buNone/>
              <a:defRPr/>
            </a:pPr>
            <a:r>
              <a:rPr kumimoji="0" lang="en-US" altLang="zh-CN" sz="2200" b="1" i="0" u="none" strike="noStrike" kern="1200" cap="none" spc="0" normalizeH="0" baseline="0" noProof="0" dirty="0">
                <a:ln>
                  <a:noFill/>
                </a:ln>
                <a:solidFill>
                  <a:srgbClr val="002060"/>
                </a:solidFill>
                <a:effectLst/>
                <a:uLnTx/>
                <a:uFillTx/>
                <a:latin typeface="Arial" panose="020B0604020202020204"/>
                <a:ea typeface="Microsoft YaHei" panose="020B0503020204020204" charset="-122"/>
                <a:cs typeface="+mj-ea"/>
              </a:rPr>
              <a:t> </a:t>
            </a:r>
          </a:p>
        </p:txBody>
      </p:sp>
      <p:cxnSp>
        <p:nvCxnSpPr>
          <p:cNvPr id="3" name="Straight Connector 2"/>
          <p:cNvCxnSpPr/>
          <p:nvPr/>
        </p:nvCxnSpPr>
        <p:spPr>
          <a:xfrm>
            <a:off x="1036698" y="1696451"/>
            <a:ext cx="10118603"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036698" y="3671971"/>
            <a:ext cx="10118603"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B27C1-B7EF-C7F2-4245-DCB523A2641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772787-6BDC-5E79-C23E-F2992E9791C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pic>
        <p:nvPicPr>
          <p:cNvPr id="4" name="Picture 3">
            <a:extLst>
              <a:ext uri="{FF2B5EF4-FFF2-40B4-BE49-F238E27FC236}">
                <a16:creationId xmlns:a16="http://schemas.microsoft.com/office/drawing/2014/main" id="{C45948C0-B504-6B95-FDF8-11BEC04EE1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775" y="912535"/>
            <a:ext cx="2988320" cy="2519722"/>
          </a:xfrm>
          <a:prstGeom prst="rect">
            <a:avLst/>
          </a:prstGeom>
        </p:spPr>
      </p:pic>
      <p:pic>
        <p:nvPicPr>
          <p:cNvPr id="7" name="Picture 6">
            <a:extLst>
              <a:ext uri="{FF2B5EF4-FFF2-40B4-BE49-F238E27FC236}">
                <a16:creationId xmlns:a16="http://schemas.microsoft.com/office/drawing/2014/main" id="{0993F25A-E9AC-A1FD-C34C-0C70E6DFCB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6915" y="912535"/>
            <a:ext cx="2939675" cy="2519721"/>
          </a:xfrm>
          <a:prstGeom prst="rect">
            <a:avLst/>
          </a:prstGeom>
        </p:spPr>
      </p:pic>
      <p:pic>
        <p:nvPicPr>
          <p:cNvPr id="9" name="Picture 8">
            <a:extLst>
              <a:ext uri="{FF2B5EF4-FFF2-40B4-BE49-F238E27FC236}">
                <a16:creationId xmlns:a16="http://schemas.microsoft.com/office/drawing/2014/main" id="{1CA01010-407B-CFD5-0550-B898402B05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4775" y="3459346"/>
            <a:ext cx="2988320" cy="2519722"/>
          </a:xfrm>
          <a:prstGeom prst="rect">
            <a:avLst/>
          </a:prstGeom>
        </p:spPr>
      </p:pic>
      <p:pic>
        <p:nvPicPr>
          <p:cNvPr id="15" name="Picture 14">
            <a:extLst>
              <a:ext uri="{FF2B5EF4-FFF2-40B4-BE49-F238E27FC236}">
                <a16:creationId xmlns:a16="http://schemas.microsoft.com/office/drawing/2014/main" id="{C6E961FC-B001-7115-6D73-EF275081CA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33793" y="3459346"/>
            <a:ext cx="2939675" cy="2519721"/>
          </a:xfrm>
          <a:prstGeom prst="rect">
            <a:avLst/>
          </a:prstGeom>
        </p:spPr>
      </p:pic>
      <p:pic>
        <p:nvPicPr>
          <p:cNvPr id="5" name="图片 9">
            <a:extLst>
              <a:ext uri="{FF2B5EF4-FFF2-40B4-BE49-F238E27FC236}">
                <a16:creationId xmlns:a16="http://schemas.microsoft.com/office/drawing/2014/main" id="{B40AA106-EF8A-3811-5EAA-51761A54EB0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0" name="图片 34">
            <a:extLst>
              <a:ext uri="{FF2B5EF4-FFF2-40B4-BE49-F238E27FC236}">
                <a16:creationId xmlns:a16="http://schemas.microsoft.com/office/drawing/2014/main" id="{88CDFEAD-B26D-3AFA-9631-2F4C2C9AC1FF}"/>
              </a:ext>
            </a:extLst>
          </p:cNvPr>
          <p:cNvPicPr>
            <a:picLocks noChangeAspect="1"/>
          </p:cNvPicPr>
          <p:nvPr/>
        </p:nvPicPr>
        <p:blipFill rotWithShape="1">
          <a:blip r:embed="rId8" cstate="print"/>
          <a:srcRect l="74359" r="1346"/>
          <a:stretch>
            <a:fillRect/>
          </a:stretch>
        </p:blipFill>
        <p:spPr>
          <a:xfrm>
            <a:off x="8870172" y="223063"/>
            <a:ext cx="3002280" cy="411617"/>
          </a:xfrm>
          <a:prstGeom prst="rect">
            <a:avLst/>
          </a:prstGeom>
        </p:spPr>
      </p:pic>
      <mc:AlternateContent xmlns:mc="http://schemas.openxmlformats.org/markup-compatibility/2006" xmlns:a14="http://schemas.microsoft.com/office/drawing/2010/main">
        <mc:Choice Requires="a14">
          <p:sp>
            <p:nvSpPr>
              <p:cNvPr id="16" name="文本框 27">
                <a:extLst>
                  <a:ext uri="{FF2B5EF4-FFF2-40B4-BE49-F238E27FC236}">
                    <a16:creationId xmlns:a16="http://schemas.microsoft.com/office/drawing/2014/main" id="{08ADD540-9B9B-5615-64DF-40B04FE2657D}"/>
                  </a:ext>
                </a:extLst>
              </p:cNvPr>
              <p:cNvSpPr txBox="1"/>
              <p:nvPr/>
            </p:nvSpPr>
            <p:spPr bwMode="auto">
              <a:xfrm>
                <a:off x="391886" y="977083"/>
                <a:ext cx="4555491" cy="5103085"/>
              </a:xfrm>
              <a:prstGeom prst="rect">
                <a:avLst/>
              </a:prstGeom>
            </p:spPr>
            <p:txBody>
              <a:bodyPr vert="horz" lIns="91440" tIns="45720" rIns="91440" bIns="45720" rtlCol="0">
                <a:noAutofit/>
              </a:bodyPr>
              <a:lstStyle>
                <a:defPPr>
                  <a:defRPr lang="zh-CN"/>
                </a:defPPr>
                <a:lvl1pPr marL="228600" indent="-228600">
                  <a:lnSpc>
                    <a:spcPct val="90000"/>
                  </a:lnSpc>
                  <a:spcBef>
                    <a:spcPts val="1000"/>
                  </a:spcBef>
                  <a:buFont typeface="Arial" panose="020B0604020202020204" pitchFamily="34" charset="0"/>
                  <a:buChar char="•"/>
                  <a:defRPr sz="2800"/>
                </a:lvl1pPr>
                <a:lvl2pPr marL="285750" lvl="1" indent="-285750">
                  <a:lnSpc>
                    <a:spcPct val="125000"/>
                  </a:lnSpc>
                  <a:spcBef>
                    <a:spcPts val="500"/>
                  </a:spcBef>
                  <a:buFont typeface="Wingdings" panose="05000000000000000000" pitchFamily="2" charset="2"/>
                  <a:buChar char="q"/>
                  <a:defRPr sz="2400" b="1"/>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marR="0" lvl="1" indent="-342900" algn="l" defTabSz="914400" rtl="0" eaLnBrk="1" fontAlgn="auto" latinLnBrk="0" hangingPunct="1">
                  <a:lnSpc>
                    <a:spcPct val="120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Compton working mode (</a:t>
                </a:r>
                <a14:m>
                  <m:oMath xmlns:m="http://schemas.openxmlformats.org/officeDocument/2006/math">
                    <m:r>
                      <a:rPr kumimoji="0" lang="zh-CN" altLang="en-US" sz="2400" b="1" i="1" u="none" strike="noStrike" kern="1200" cap="none" spc="0" normalizeH="0" baseline="0" noProof="0">
                        <a:ln>
                          <a:noFill/>
                        </a:ln>
                        <a:solidFill>
                          <a:srgbClr val="000000"/>
                        </a:solidFill>
                        <a:effectLst/>
                        <a:uLnTx/>
                        <a:uFillTx/>
                        <a:latin typeface="Cambria Math" panose="02040503050406030204" pitchFamily="18" charset="0"/>
                        <a:ea typeface="Microsoft YaHei" panose="020B0503020204020204" charset="-122"/>
                        <a:cs typeface="+mn-cs"/>
                      </a:rPr>
                      <m:t>𝜸</m:t>
                    </m:r>
                  </m:oMath>
                </a14:m>
                <a:r>
                  <a:rPr kumimoji="0" lang="en-US" altLang="zh-CN" sz="2400" b="1"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 coincidence trigger on two scattering layers:</a:t>
                </a:r>
              </a:p>
              <a:p>
                <a:pPr marL="629920" marR="0" lvl="1" indent="-360045" algn="l" defTabSz="914400" rtl="0" eaLnBrk="1" fontAlgn="auto" latinLnBrk="0" hangingPunct="1">
                  <a:lnSpc>
                    <a:spcPct val="125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Position reconstruction of the gamma events (</a:t>
                </a:r>
                <a:r>
                  <a:rPr kumimoji="0" lang="en-US" sz="2000" b="0" i="0" u="none" strike="noStrike" kern="1200" cap="none" spc="0" normalizeH="0" baseline="30000" noProof="0" dirty="0">
                    <a:ln>
                      <a:noFill/>
                    </a:ln>
                    <a:solidFill>
                      <a:srgbClr val="000000"/>
                    </a:solidFill>
                    <a:effectLst/>
                    <a:uLnTx/>
                    <a:uFillTx/>
                    <a:latin typeface="Arial"/>
                    <a:ea typeface="Microsoft YaHei" panose="020B0503020204020204" charset="-122"/>
                    <a:cs typeface="+mn-cs"/>
                  </a:rPr>
                  <a:t>137</a:t>
                </a:r>
                <a:r>
                  <a:rPr kumimoji="0" lang="en-US" sz="2000" b="0"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Cs/662 keV located at various positions).</a:t>
                </a:r>
              </a:p>
              <a:p>
                <a:pPr marL="629920" marR="0" lvl="1" indent="-360045" algn="l" defTabSz="914400" rtl="0" eaLnBrk="1" fontAlgn="auto" latinLnBrk="0" hangingPunct="1">
                  <a:lnSpc>
                    <a:spcPct val="125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Reconstruct the incident </a:t>
                </a:r>
                <a:r>
                  <a:rPr kumimoji="0" lang="en-US" altLang="zh-CN" sz="20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mn-cs"/>
                  </a:rPr>
                  <a:t>angle</a:t>
                </a:r>
                <a:r>
                  <a:rPr kumimoji="0" lang="en-US" sz="2000" b="0"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 with multi-Compton-scattering approach (</a:t>
                </a:r>
                <a:r>
                  <a:rPr kumimoji="0" lang="en-US" sz="2000" b="0" i="0" u="none" strike="noStrike" kern="1200" cap="none" spc="0" normalizeH="0" baseline="0" noProof="0" dirty="0">
                    <a:ln>
                      <a:noFill/>
                    </a:ln>
                    <a:solidFill>
                      <a:srgbClr val="000000"/>
                    </a:solidFill>
                    <a:effectLst/>
                    <a:uLnTx/>
                    <a:uFillTx/>
                    <a:latin typeface="Arial"/>
                    <a:ea typeface="微软雅黑"/>
                    <a:cs typeface="+mn-cs"/>
                  </a:rPr>
                  <a:t>Maximum Likelihood Expectation Maximization</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       </a:t>
                </a:r>
              </a:p>
              <a:p>
                <a:pPr marL="629920" marR="0" lvl="1" indent="-360045" algn="l" defTabSz="914400" rtl="0" eaLnBrk="1" fontAlgn="auto" latinLnBrk="0" hangingPunct="1">
                  <a:lnSpc>
                    <a:spcPct val="125000"/>
                  </a:lnSpc>
                  <a:spcBef>
                    <a:spcPts val="400"/>
                  </a:spcBef>
                  <a:spcAft>
                    <a:spcPts val="0"/>
                  </a:spcAft>
                  <a:buClrTx/>
                  <a:buSzTx/>
                  <a:buFont typeface="Wingdings" panose="05000000000000000000" pitchFamily="2" charset="2"/>
                  <a:buChar char="§"/>
                  <a:tabLst/>
                  <a:defRPr/>
                </a:pPr>
                <a:r>
                  <a:rPr kumimoji="0" lang="en-US" sz="20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mn-cs"/>
                    <a:sym typeface="Wingdings" panose="05000000000000000000" pitchFamily="2" charset="2"/>
                  </a:rPr>
                  <a:t>Angular resolution ~6</a:t>
                </a:r>
                <a14:m>
                  <m:oMath xmlns:m="http://schemas.openxmlformats.org/officeDocument/2006/math">
                    <m:r>
                      <a:rPr kumimoji="0" lang="en-US" sz="2000" b="1"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sym typeface="Wingdings" panose="05000000000000000000" pitchFamily="2" charset="2"/>
                      </a:rPr>
                      <m:t>°</m:t>
                    </m:r>
                  </m:oMath>
                </a14:m>
                <a:r>
                  <a:rPr kumimoji="0" lang="en-US" sz="2000" b="1" i="0" u="none" strike="noStrike" kern="1200" cap="none" spc="0" normalizeH="0" baseline="0" noProof="0" dirty="0">
                    <a:ln>
                      <a:noFill/>
                    </a:ln>
                    <a:solidFill>
                      <a:srgbClr val="000000"/>
                    </a:solidFill>
                    <a:effectLst/>
                    <a:uLnTx/>
                    <a:uFillTx/>
                    <a:latin typeface="Arial"/>
                    <a:ea typeface="微软雅黑"/>
                    <a:cs typeface="+mn-cs"/>
                  </a:rPr>
                  <a:t> </a:t>
                </a:r>
                <a:r>
                  <a:rPr kumimoji="0" lang="en-US" sz="2000" b="0" i="0" u="none" strike="noStrike" kern="1200" cap="none" spc="0" normalizeH="0" baseline="0" noProof="0" dirty="0">
                    <a:ln>
                      <a:noFill/>
                    </a:ln>
                    <a:solidFill>
                      <a:srgbClr val="000000"/>
                    </a:solidFill>
                    <a:effectLst/>
                    <a:uLnTx/>
                    <a:uFillTx/>
                    <a:latin typeface="Arial"/>
                    <a:ea typeface="微软雅黑"/>
                    <a:cs typeface="+mn-cs"/>
                  </a:rPr>
                  <a:t>(under optimization).</a:t>
                </a:r>
              </a:p>
            </p:txBody>
          </p:sp>
        </mc:Choice>
        <mc:Fallback xmlns="">
          <p:sp>
            <p:nvSpPr>
              <p:cNvPr id="16" name="文本框 27">
                <a:extLst>
                  <a:ext uri="{FF2B5EF4-FFF2-40B4-BE49-F238E27FC236}">
                    <a16:creationId xmlns:a16="http://schemas.microsoft.com/office/drawing/2014/main" id="{08ADD540-9B9B-5615-64DF-40B04FE2657D}"/>
                  </a:ext>
                </a:extLst>
              </p:cNvPr>
              <p:cNvSpPr txBox="1">
                <a:spLocks noRot="1" noChangeAspect="1" noMove="1" noResize="1" noEditPoints="1" noAdjustHandles="1" noChangeArrowheads="1" noChangeShapeType="1" noTextEdit="1"/>
              </p:cNvSpPr>
              <p:nvPr/>
            </p:nvSpPr>
            <p:spPr bwMode="auto">
              <a:xfrm>
                <a:off x="391886" y="977083"/>
                <a:ext cx="4555491" cy="5103085"/>
              </a:xfrm>
              <a:prstGeom prst="rect">
                <a:avLst/>
              </a:prstGeom>
              <a:blipFill>
                <a:blip r:embed="rId9"/>
                <a:stretch>
                  <a:fillRect l="-1738" t="-239" r="-6016"/>
                </a:stretch>
              </a:blipFill>
            </p:spPr>
            <p:txBody>
              <a:bodyPr/>
              <a:lstStyle/>
              <a:p>
                <a:r>
                  <a:rPr lang="zh-CN" altLang="en-US">
                    <a:noFill/>
                  </a:rPr>
                  <a:t> </a:t>
                </a:r>
              </a:p>
            </p:txBody>
          </p:sp>
        </mc:Fallback>
      </mc:AlternateContent>
      <p:sp>
        <p:nvSpPr>
          <p:cNvPr id="20" name="文本框 27">
            <a:extLst>
              <a:ext uri="{FF2B5EF4-FFF2-40B4-BE49-F238E27FC236}">
                <a16:creationId xmlns:a16="http://schemas.microsoft.com/office/drawing/2014/main" id="{4FEE244E-5A6F-F203-F4EC-BC2852260A63}"/>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Validation with gamma</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cxnSp>
        <p:nvCxnSpPr>
          <p:cNvPr id="23" name="直接连接符 17">
            <a:extLst>
              <a:ext uri="{FF2B5EF4-FFF2-40B4-BE49-F238E27FC236}">
                <a16:creationId xmlns:a16="http://schemas.microsoft.com/office/drawing/2014/main" id="{4CCA7548-5C70-EAA2-6344-410F25C78735}"/>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D219979E-A1B1-96E1-B2F0-B4F4FDC5A40B}"/>
              </a:ext>
            </a:extLst>
          </p:cNvPr>
          <p:cNvSpPr txBox="1"/>
          <p:nvPr/>
        </p:nvSpPr>
        <p:spPr>
          <a:xfrm>
            <a:off x="1665803" y="5950874"/>
            <a:ext cx="8650841" cy="584775"/>
          </a:xfrm>
          <a:prstGeom prst="rect">
            <a:avLst/>
          </a:prstGeom>
          <a:noFill/>
        </p:spPr>
        <p:txBody>
          <a:bodyPr wrap="square">
            <a:spAutoFit/>
          </a:bodyPr>
          <a:lstStyle/>
          <a:p>
            <a:pPr algn="ctr"/>
            <a:r>
              <a:rPr lang="en-US" altLang="zh-CN" sz="1600" i="1" dirty="0"/>
              <a:t>See more algorithm details in </a:t>
            </a:r>
            <a:r>
              <a:rPr lang="en-US" altLang="zh-CN" sz="1600" b="1" i="1" dirty="0"/>
              <a:t>Poster</a:t>
            </a:r>
            <a:r>
              <a:rPr lang="en-US" altLang="zh-CN" sz="1600" i="1" dirty="0"/>
              <a:t> 5-12 from</a:t>
            </a:r>
            <a:r>
              <a:rPr lang="zh-CN" altLang="en-US" sz="1600" i="1" dirty="0"/>
              <a:t> </a:t>
            </a:r>
            <a:r>
              <a:rPr lang="en-US" altLang="zh-CN" sz="1600" b="1" i="1" dirty="0" err="1"/>
              <a:t>Guorong</a:t>
            </a:r>
            <a:r>
              <a:rPr lang="zh-CN" altLang="en-US" sz="1600" b="1" i="1" dirty="0"/>
              <a:t> </a:t>
            </a:r>
            <a:r>
              <a:rPr lang="en-US" altLang="zh-CN" sz="1600" b="1" i="1" dirty="0"/>
              <a:t>He </a:t>
            </a:r>
          </a:p>
          <a:p>
            <a:pPr algn="ctr"/>
            <a:r>
              <a:rPr lang="en-US" altLang="zh-CN" sz="1600" i="1" dirty="0"/>
              <a:t>(</a:t>
            </a:r>
            <a:r>
              <a:rPr lang="en-US" altLang="zh-CN" sz="1600" i="1" dirty="0">
                <a:solidFill>
                  <a:srgbClr val="FF0000"/>
                </a:solidFill>
              </a:rPr>
              <a:t>Deep learning Boosted Reconstruction for a Multi-layer Compton Imaging Detector</a:t>
            </a:r>
            <a:r>
              <a:rPr lang="en-US" altLang="zh-CN" sz="1600" i="1" dirty="0"/>
              <a:t>)</a:t>
            </a:r>
            <a:endParaRPr lang="zh-CN" altLang="en-US" sz="1600" i="1" dirty="0"/>
          </a:p>
        </p:txBody>
      </p:sp>
      <p:sp>
        <p:nvSpPr>
          <p:cNvPr id="6" name="文本占位符 9">
            <a:extLst>
              <a:ext uri="{FF2B5EF4-FFF2-40B4-BE49-F238E27FC236}">
                <a16:creationId xmlns:a16="http://schemas.microsoft.com/office/drawing/2014/main" id="{0ED759B5-1A1C-44A2-6042-AE8FEDBD7A3F}"/>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extLst>
      <p:ext uri="{BB962C8B-B14F-4D97-AF65-F5344CB8AC3E}">
        <p14:creationId xmlns:p14="http://schemas.microsoft.com/office/powerpoint/2010/main" val="1711144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D8C9E-C51D-FABA-52AB-B183052FDF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15032D-F79A-66B9-9BF6-6AF7A326DC20}"/>
              </a:ext>
            </a:extLst>
          </p:cNvPr>
          <p:cNvSpPr>
            <a:spLocks noGrp="1"/>
          </p:cNvSpPr>
          <p:nvPr>
            <p:ph type="sldNum" sz="quarter" idx="10"/>
          </p:nvPr>
        </p:nvSpPr>
        <p:spPr>
          <a:xfrm>
            <a:off x="10849970" y="6515101"/>
            <a:ext cx="1037230" cy="3429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sp>
        <p:nvSpPr>
          <p:cNvPr id="4" name="Content Placeholder 2">
            <a:extLst>
              <a:ext uri="{FF2B5EF4-FFF2-40B4-BE49-F238E27FC236}">
                <a16:creationId xmlns:a16="http://schemas.microsoft.com/office/drawing/2014/main" id="{8D042CCE-FA36-2CB0-0B00-A0D36A40AFED}"/>
              </a:ext>
            </a:extLst>
          </p:cNvPr>
          <p:cNvSpPr txBox="1"/>
          <p:nvPr/>
        </p:nvSpPr>
        <p:spPr>
          <a:xfrm>
            <a:off x="882487" y="990215"/>
            <a:ext cx="10691446" cy="13099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20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On satellite: key environment tests, </a:t>
            </a:r>
            <a:r>
              <a:rPr kumimoji="0" lang="en-US" altLang="zh-CN" sz="2400" b="1" i="1"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vibration</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Sinusoidal &amp; random vibration tests (up to 10G)</a:t>
            </a:r>
            <a:r>
              <a:rPr kumimoji="0" lang="zh-CN" alt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a:t>
            </a:r>
            <a:r>
              <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along three directions have been performed to meet the satellite requirement </a:t>
            </a:r>
            <a:r>
              <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sym typeface="Wingdings" panose="05000000000000000000" pitchFamily="2" charset="2"/>
              </a:rPr>
              <a:t> </a:t>
            </a:r>
            <a:r>
              <a:rPr kumimoji="0" lang="en-US" altLang="zh-CN" sz="20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sym typeface="Wingdings" panose="05000000000000000000" pitchFamily="2" charset="2"/>
              </a:rPr>
              <a:t>Passed!!</a:t>
            </a:r>
            <a:endParaRPr kumimoji="0" lang="en-US" altLang="zh-CN" sz="20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endParaRPr>
          </a:p>
        </p:txBody>
      </p:sp>
      <p:pic>
        <p:nvPicPr>
          <p:cNvPr id="8" name="图片 9">
            <a:extLst>
              <a:ext uri="{FF2B5EF4-FFF2-40B4-BE49-F238E27FC236}">
                <a16:creationId xmlns:a16="http://schemas.microsoft.com/office/drawing/2014/main" id="{B1A0900A-588F-1355-4F64-4FB97D479D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0" name="图片 34">
            <a:extLst>
              <a:ext uri="{FF2B5EF4-FFF2-40B4-BE49-F238E27FC236}">
                <a16:creationId xmlns:a16="http://schemas.microsoft.com/office/drawing/2014/main" id="{68E81D23-9BE3-41B1-7F78-E2309F79F545}"/>
              </a:ext>
            </a:extLst>
          </p:cNvPr>
          <p:cNvPicPr>
            <a:picLocks noChangeAspect="1"/>
          </p:cNvPicPr>
          <p:nvPr/>
        </p:nvPicPr>
        <p:blipFill rotWithShape="1">
          <a:blip r:embed="rId6" cstate="print"/>
          <a:srcRect l="74359" r="1346"/>
          <a:stretch>
            <a:fillRect/>
          </a:stretch>
        </p:blipFill>
        <p:spPr>
          <a:xfrm>
            <a:off x="8870172" y="223063"/>
            <a:ext cx="3002280" cy="411617"/>
          </a:xfrm>
          <a:prstGeom prst="rect">
            <a:avLst/>
          </a:prstGeom>
        </p:spPr>
      </p:pic>
      <p:sp>
        <p:nvSpPr>
          <p:cNvPr id="15" name="文本框 27">
            <a:extLst>
              <a:ext uri="{FF2B5EF4-FFF2-40B4-BE49-F238E27FC236}">
                <a16:creationId xmlns:a16="http://schemas.microsoft.com/office/drawing/2014/main" id="{BDF1E47B-41FD-7B5B-5451-E96A2187CF19}"/>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Environment test</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cxnSp>
        <p:nvCxnSpPr>
          <p:cNvPr id="18" name="直接连接符 17">
            <a:extLst>
              <a:ext uri="{FF2B5EF4-FFF2-40B4-BE49-F238E27FC236}">
                <a16:creationId xmlns:a16="http://schemas.microsoft.com/office/drawing/2014/main" id="{B4F0DD4D-57E3-AEB9-49B3-3948B63DA982}"/>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1" name="图片 10">
            <a:extLst>
              <a:ext uri="{FF2B5EF4-FFF2-40B4-BE49-F238E27FC236}">
                <a16:creationId xmlns:a16="http://schemas.microsoft.com/office/drawing/2014/main" id="{6F4E6845-4EC2-BA4B-331C-088091C964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1511" y="2831517"/>
            <a:ext cx="1870778" cy="1015934"/>
          </a:xfrm>
          <a:prstGeom prst="rect">
            <a:avLst/>
          </a:prstGeom>
        </p:spPr>
      </p:pic>
      <p:pic>
        <p:nvPicPr>
          <p:cNvPr id="12" name="图片 11">
            <a:extLst>
              <a:ext uri="{FF2B5EF4-FFF2-40B4-BE49-F238E27FC236}">
                <a16:creationId xmlns:a16="http://schemas.microsoft.com/office/drawing/2014/main" id="{B0F4643B-E073-7D01-F08C-F8CEC8439B5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50970" y="2825075"/>
            <a:ext cx="1866482" cy="1018081"/>
          </a:xfrm>
          <a:prstGeom prst="rect">
            <a:avLst/>
          </a:prstGeom>
        </p:spPr>
      </p:pic>
      <p:pic>
        <p:nvPicPr>
          <p:cNvPr id="13" name="图片 12">
            <a:extLst>
              <a:ext uri="{FF2B5EF4-FFF2-40B4-BE49-F238E27FC236}">
                <a16:creationId xmlns:a16="http://schemas.microsoft.com/office/drawing/2014/main" id="{AAAEA17F-E17A-2BD0-C1EB-EB5C11CBF0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18920" y="2825059"/>
            <a:ext cx="1864333" cy="1022376"/>
          </a:xfrm>
          <a:prstGeom prst="rect">
            <a:avLst/>
          </a:prstGeom>
        </p:spPr>
      </p:pic>
      <p:pic>
        <p:nvPicPr>
          <p:cNvPr id="14" name="图片 13">
            <a:extLst>
              <a:ext uri="{FF2B5EF4-FFF2-40B4-BE49-F238E27FC236}">
                <a16:creationId xmlns:a16="http://schemas.microsoft.com/office/drawing/2014/main" id="{B09D1D86-63D5-7A80-1EDB-FC54C04A0BB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95549" y="2829354"/>
            <a:ext cx="1864335" cy="1018081"/>
          </a:xfrm>
          <a:prstGeom prst="rect">
            <a:avLst/>
          </a:prstGeom>
        </p:spPr>
      </p:pic>
      <p:pic>
        <p:nvPicPr>
          <p:cNvPr id="16" name="图片 15">
            <a:extLst>
              <a:ext uri="{FF2B5EF4-FFF2-40B4-BE49-F238E27FC236}">
                <a16:creationId xmlns:a16="http://schemas.microsoft.com/office/drawing/2014/main" id="{F2F2E060-E1B8-1370-3E9F-2CC78944A86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1511" y="3975401"/>
            <a:ext cx="1870783" cy="1017104"/>
          </a:xfrm>
          <a:prstGeom prst="rect">
            <a:avLst/>
          </a:prstGeom>
        </p:spPr>
      </p:pic>
      <p:pic>
        <p:nvPicPr>
          <p:cNvPr id="19" name="图片 18">
            <a:extLst>
              <a:ext uri="{FF2B5EF4-FFF2-40B4-BE49-F238E27FC236}">
                <a16:creationId xmlns:a16="http://schemas.microsoft.com/office/drawing/2014/main" id="{2F20D074-AD2A-0074-AF03-FFFBE78B9A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55721" y="3972196"/>
            <a:ext cx="1866482" cy="1014953"/>
          </a:xfrm>
          <a:prstGeom prst="rect">
            <a:avLst/>
          </a:prstGeom>
        </p:spPr>
      </p:pic>
      <p:pic>
        <p:nvPicPr>
          <p:cNvPr id="20" name="图片 19">
            <a:extLst>
              <a:ext uri="{FF2B5EF4-FFF2-40B4-BE49-F238E27FC236}">
                <a16:creationId xmlns:a16="http://schemas.microsoft.com/office/drawing/2014/main" id="{37258D46-C9A0-581A-1319-927902280DB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24843" y="3973251"/>
            <a:ext cx="1868632" cy="1021404"/>
          </a:xfrm>
          <a:prstGeom prst="rect">
            <a:avLst/>
          </a:prstGeom>
        </p:spPr>
      </p:pic>
      <p:pic>
        <p:nvPicPr>
          <p:cNvPr id="21" name="图片 20">
            <a:extLst>
              <a:ext uri="{FF2B5EF4-FFF2-40B4-BE49-F238E27FC236}">
                <a16:creationId xmlns:a16="http://schemas.microsoft.com/office/drawing/2014/main" id="{79464AB1-9FF7-AFFD-DF3F-49B07E4C5B0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794550" y="3978646"/>
            <a:ext cx="1866482" cy="1008503"/>
          </a:xfrm>
          <a:prstGeom prst="rect">
            <a:avLst/>
          </a:prstGeom>
        </p:spPr>
      </p:pic>
      <p:pic>
        <p:nvPicPr>
          <p:cNvPr id="22" name="图片 21">
            <a:extLst>
              <a:ext uri="{FF2B5EF4-FFF2-40B4-BE49-F238E27FC236}">
                <a16:creationId xmlns:a16="http://schemas.microsoft.com/office/drawing/2014/main" id="{7E5C0318-1BB5-21B1-9078-E951D50F360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6523" y="5110833"/>
            <a:ext cx="1864340" cy="1007172"/>
          </a:xfrm>
          <a:prstGeom prst="rect">
            <a:avLst/>
          </a:prstGeom>
        </p:spPr>
      </p:pic>
      <p:pic>
        <p:nvPicPr>
          <p:cNvPr id="23" name="图片 22">
            <a:extLst>
              <a:ext uri="{FF2B5EF4-FFF2-40B4-BE49-F238E27FC236}">
                <a16:creationId xmlns:a16="http://schemas.microsoft.com/office/drawing/2014/main" id="{22C8F5FE-D298-B668-C788-6291559D4CE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050970" y="5128171"/>
            <a:ext cx="1864340" cy="1007172"/>
          </a:xfrm>
          <a:prstGeom prst="rect">
            <a:avLst/>
          </a:prstGeom>
        </p:spPr>
      </p:pic>
      <p:pic>
        <p:nvPicPr>
          <p:cNvPr id="24" name="图片 23">
            <a:extLst>
              <a:ext uri="{FF2B5EF4-FFF2-40B4-BE49-F238E27FC236}">
                <a16:creationId xmlns:a16="http://schemas.microsoft.com/office/drawing/2014/main" id="{10D6401A-E54B-7721-9F90-8109E257D29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919987" y="5128171"/>
            <a:ext cx="1862197" cy="1007172"/>
          </a:xfrm>
          <a:prstGeom prst="rect">
            <a:avLst/>
          </a:prstGeom>
        </p:spPr>
      </p:pic>
      <p:pic>
        <p:nvPicPr>
          <p:cNvPr id="25" name="图片 24">
            <a:extLst>
              <a:ext uri="{FF2B5EF4-FFF2-40B4-BE49-F238E27FC236}">
                <a16:creationId xmlns:a16="http://schemas.microsoft.com/office/drawing/2014/main" id="{D4A437CD-583C-97AA-79A9-81AC23B7AC6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793402" y="5125866"/>
            <a:ext cx="1866482" cy="1017886"/>
          </a:xfrm>
          <a:prstGeom prst="rect">
            <a:avLst/>
          </a:prstGeom>
        </p:spPr>
      </p:pic>
      <p:sp>
        <p:nvSpPr>
          <p:cNvPr id="26" name="文本框 25">
            <a:extLst>
              <a:ext uri="{FF2B5EF4-FFF2-40B4-BE49-F238E27FC236}">
                <a16:creationId xmlns:a16="http://schemas.microsoft.com/office/drawing/2014/main" id="{57A8FCD3-D884-61C7-6B41-8F0A62B4D596}"/>
              </a:ext>
            </a:extLst>
          </p:cNvPr>
          <p:cNvSpPr txBox="1"/>
          <p:nvPr/>
        </p:nvSpPr>
        <p:spPr>
          <a:xfrm>
            <a:off x="630039" y="2435956"/>
            <a:ext cx="1280160" cy="246221"/>
          </a:xfrm>
          <a:prstGeom prst="rect">
            <a:avLst/>
          </a:prstGeom>
          <a:noFill/>
        </p:spPr>
        <p:txBody>
          <a:bodyPr wrap="square" rtlCol="0">
            <a:spAutoFit/>
          </a:bodyPr>
          <a:lstStyle/>
          <a:p>
            <a:r>
              <a:rPr lang="en-US" altLang="zh-CN" sz="1000" b="1" dirty="0"/>
              <a:t>Sine Pre-test</a:t>
            </a:r>
            <a:endParaRPr lang="zh-CN" altLang="en-US" sz="1000" b="1" dirty="0"/>
          </a:p>
        </p:txBody>
      </p:sp>
      <p:sp>
        <p:nvSpPr>
          <p:cNvPr id="27" name="文本框 26">
            <a:extLst>
              <a:ext uri="{FF2B5EF4-FFF2-40B4-BE49-F238E27FC236}">
                <a16:creationId xmlns:a16="http://schemas.microsoft.com/office/drawing/2014/main" id="{88EE0303-3BBF-4A2C-B2D5-6893E634DF13}"/>
              </a:ext>
            </a:extLst>
          </p:cNvPr>
          <p:cNvSpPr txBox="1"/>
          <p:nvPr/>
        </p:nvSpPr>
        <p:spPr>
          <a:xfrm>
            <a:off x="2575842" y="2443472"/>
            <a:ext cx="1280160" cy="246221"/>
          </a:xfrm>
          <a:prstGeom prst="rect">
            <a:avLst/>
          </a:prstGeom>
          <a:noFill/>
        </p:spPr>
        <p:txBody>
          <a:bodyPr wrap="square" rtlCol="0">
            <a:spAutoFit/>
          </a:bodyPr>
          <a:lstStyle/>
          <a:p>
            <a:r>
              <a:rPr lang="en-US" altLang="zh-CN" sz="1000" b="1" dirty="0"/>
              <a:t>Sine Test</a:t>
            </a:r>
            <a:endParaRPr lang="zh-CN" altLang="en-US" sz="1000" b="1" dirty="0"/>
          </a:p>
        </p:txBody>
      </p:sp>
      <p:sp>
        <p:nvSpPr>
          <p:cNvPr id="28" name="文本框 27">
            <a:extLst>
              <a:ext uri="{FF2B5EF4-FFF2-40B4-BE49-F238E27FC236}">
                <a16:creationId xmlns:a16="http://schemas.microsoft.com/office/drawing/2014/main" id="{8D0193D1-8BD4-B1F1-510D-2DBA5DE57205}"/>
              </a:ext>
            </a:extLst>
          </p:cNvPr>
          <p:cNvSpPr txBox="1"/>
          <p:nvPr/>
        </p:nvSpPr>
        <p:spPr>
          <a:xfrm>
            <a:off x="4329083" y="2432726"/>
            <a:ext cx="1280160" cy="246221"/>
          </a:xfrm>
          <a:prstGeom prst="rect">
            <a:avLst/>
          </a:prstGeom>
          <a:noFill/>
        </p:spPr>
        <p:txBody>
          <a:bodyPr wrap="square" rtlCol="0">
            <a:spAutoFit/>
          </a:bodyPr>
          <a:lstStyle/>
          <a:p>
            <a:r>
              <a:rPr lang="en-US" altLang="zh-CN" sz="1000" b="1" dirty="0"/>
              <a:t>Random Pre-test</a:t>
            </a:r>
            <a:endParaRPr lang="zh-CN" altLang="en-US" sz="1000" b="1" dirty="0"/>
          </a:p>
        </p:txBody>
      </p:sp>
      <p:sp>
        <p:nvSpPr>
          <p:cNvPr id="29" name="文本框 28">
            <a:extLst>
              <a:ext uri="{FF2B5EF4-FFF2-40B4-BE49-F238E27FC236}">
                <a16:creationId xmlns:a16="http://schemas.microsoft.com/office/drawing/2014/main" id="{A67433D6-B1D2-AD12-7421-6EAF7FB298A4}"/>
              </a:ext>
            </a:extLst>
          </p:cNvPr>
          <p:cNvSpPr txBox="1"/>
          <p:nvPr/>
        </p:nvSpPr>
        <p:spPr>
          <a:xfrm>
            <a:off x="6274886" y="2439986"/>
            <a:ext cx="1280160" cy="246221"/>
          </a:xfrm>
          <a:prstGeom prst="rect">
            <a:avLst/>
          </a:prstGeom>
          <a:noFill/>
        </p:spPr>
        <p:txBody>
          <a:bodyPr wrap="square" rtlCol="0">
            <a:spAutoFit/>
          </a:bodyPr>
          <a:lstStyle/>
          <a:p>
            <a:r>
              <a:rPr lang="en-US" altLang="zh-CN" sz="1000" b="1" dirty="0"/>
              <a:t>Random Test</a:t>
            </a:r>
            <a:endParaRPr lang="zh-CN" altLang="en-US" sz="1000" b="1" dirty="0"/>
          </a:p>
        </p:txBody>
      </p:sp>
      <p:sp>
        <p:nvSpPr>
          <p:cNvPr id="30" name="文本框 29">
            <a:extLst>
              <a:ext uri="{FF2B5EF4-FFF2-40B4-BE49-F238E27FC236}">
                <a16:creationId xmlns:a16="http://schemas.microsoft.com/office/drawing/2014/main" id="{DCEF29A4-02BD-3915-B511-080AD7F7E6EE}"/>
              </a:ext>
            </a:extLst>
          </p:cNvPr>
          <p:cNvSpPr txBox="1"/>
          <p:nvPr/>
        </p:nvSpPr>
        <p:spPr>
          <a:xfrm rot="5400000">
            <a:off x="7313065" y="3229748"/>
            <a:ext cx="1010870" cy="246221"/>
          </a:xfrm>
          <a:prstGeom prst="rect">
            <a:avLst/>
          </a:prstGeom>
          <a:noFill/>
        </p:spPr>
        <p:txBody>
          <a:bodyPr wrap="square" rtlCol="0">
            <a:spAutoFit/>
          </a:bodyPr>
          <a:lstStyle/>
          <a:p>
            <a:r>
              <a:rPr lang="en-US" altLang="zh-CN" sz="1000" b="1" dirty="0"/>
              <a:t>Z-direction</a:t>
            </a:r>
            <a:endParaRPr lang="zh-CN" altLang="en-US" sz="1000" b="1" dirty="0"/>
          </a:p>
        </p:txBody>
      </p:sp>
      <p:sp>
        <p:nvSpPr>
          <p:cNvPr id="31" name="文本框 30">
            <a:extLst>
              <a:ext uri="{FF2B5EF4-FFF2-40B4-BE49-F238E27FC236}">
                <a16:creationId xmlns:a16="http://schemas.microsoft.com/office/drawing/2014/main" id="{4872EEF4-86F7-5784-0AD4-A08A9F1254A4}"/>
              </a:ext>
            </a:extLst>
          </p:cNvPr>
          <p:cNvSpPr txBox="1"/>
          <p:nvPr/>
        </p:nvSpPr>
        <p:spPr>
          <a:xfrm rot="5400000">
            <a:off x="7298711" y="5497461"/>
            <a:ext cx="1010872" cy="246223"/>
          </a:xfrm>
          <a:prstGeom prst="rect">
            <a:avLst/>
          </a:prstGeom>
          <a:noFill/>
        </p:spPr>
        <p:txBody>
          <a:bodyPr wrap="square" rtlCol="0">
            <a:spAutoFit/>
          </a:bodyPr>
          <a:lstStyle/>
          <a:p>
            <a:r>
              <a:rPr lang="en-US" altLang="zh-CN" sz="1000" b="1" dirty="0"/>
              <a:t>Y-direction</a:t>
            </a:r>
            <a:endParaRPr lang="zh-CN" altLang="en-US" sz="1000" b="1" dirty="0"/>
          </a:p>
        </p:txBody>
      </p:sp>
      <p:sp>
        <p:nvSpPr>
          <p:cNvPr id="32" name="文本框 31">
            <a:extLst>
              <a:ext uri="{FF2B5EF4-FFF2-40B4-BE49-F238E27FC236}">
                <a16:creationId xmlns:a16="http://schemas.microsoft.com/office/drawing/2014/main" id="{38D491F0-2288-CD0A-BA00-2B30E912FC11}"/>
              </a:ext>
            </a:extLst>
          </p:cNvPr>
          <p:cNvSpPr txBox="1"/>
          <p:nvPr/>
        </p:nvSpPr>
        <p:spPr>
          <a:xfrm rot="5400000">
            <a:off x="7369283" y="4333984"/>
            <a:ext cx="884081" cy="246221"/>
          </a:xfrm>
          <a:prstGeom prst="rect">
            <a:avLst/>
          </a:prstGeom>
          <a:noFill/>
        </p:spPr>
        <p:txBody>
          <a:bodyPr wrap="square" rtlCol="0">
            <a:spAutoFit/>
          </a:bodyPr>
          <a:lstStyle/>
          <a:p>
            <a:r>
              <a:rPr lang="en-US" altLang="zh-CN" sz="1000" b="1" dirty="0"/>
              <a:t>X-direction</a:t>
            </a:r>
            <a:endParaRPr lang="zh-CN" altLang="en-US" sz="1000" b="1" dirty="0"/>
          </a:p>
        </p:txBody>
      </p:sp>
      <p:sp>
        <p:nvSpPr>
          <p:cNvPr id="5" name="文本占位符 9">
            <a:extLst>
              <a:ext uri="{FF2B5EF4-FFF2-40B4-BE49-F238E27FC236}">
                <a16:creationId xmlns:a16="http://schemas.microsoft.com/office/drawing/2014/main" id="{2CBB4365-C421-77FF-72E7-0EE92BBA2E16}"/>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pic>
        <p:nvPicPr>
          <p:cNvPr id="7" name="zhengdong_combined">
            <a:hlinkClick r:id="" action="ppaction://media"/>
            <a:extLst>
              <a:ext uri="{FF2B5EF4-FFF2-40B4-BE49-F238E27FC236}">
                <a16:creationId xmlns:a16="http://schemas.microsoft.com/office/drawing/2014/main" id="{7B827DF7-4B19-8596-019D-7E7CA644FDC5}"/>
              </a:ext>
            </a:extLst>
          </p:cNvPr>
          <p:cNvPicPr>
            <a:picLocks noChangeAspect="1"/>
          </p:cNvPicPr>
          <p:nvPr>
            <a:videoFile r:link="rId2"/>
            <p:extLst>
              <p:ext uri="{DAA4B4D4-6D71-4841-9C94-3DE7FCFB9230}">
                <p14:media xmlns:p14="http://schemas.microsoft.com/office/powerpoint/2010/main" r:embed="rId1"/>
              </p:ext>
            </p:extLst>
          </p:nvPr>
        </p:nvPicPr>
        <p:blipFill>
          <a:blip r:embed="rId19"/>
          <a:stretch>
            <a:fillRect/>
          </a:stretch>
        </p:blipFill>
        <p:spPr>
          <a:xfrm>
            <a:off x="8136920" y="3207526"/>
            <a:ext cx="3766790" cy="2183201"/>
          </a:xfrm>
          <a:prstGeom prst="rect">
            <a:avLst/>
          </a:prstGeom>
        </p:spPr>
      </p:pic>
    </p:spTree>
    <p:extLst>
      <p:ext uri="{BB962C8B-B14F-4D97-AF65-F5344CB8AC3E}">
        <p14:creationId xmlns:p14="http://schemas.microsoft.com/office/powerpoint/2010/main" val="247769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A900-D879-1392-04DE-B872F5FF02D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FD145C-AFD9-A5DD-C48F-FD6278D4CD1B}"/>
              </a:ext>
            </a:extLst>
          </p:cNvPr>
          <p:cNvSpPr>
            <a:spLocks noGrp="1"/>
          </p:cNvSpPr>
          <p:nvPr>
            <p:ph type="sldNum" sz="quarter" idx="10"/>
          </p:nvPr>
        </p:nvSpPr>
        <p:spPr>
          <a:xfrm>
            <a:off x="10849970" y="6515101"/>
            <a:ext cx="1037230" cy="3429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sp>
        <p:nvSpPr>
          <p:cNvPr id="4" name="Content Placeholder 2">
            <a:extLst>
              <a:ext uri="{FF2B5EF4-FFF2-40B4-BE49-F238E27FC236}">
                <a16:creationId xmlns:a16="http://schemas.microsoft.com/office/drawing/2014/main" id="{D9397582-8907-5BB7-4D9E-3ECDACD30AF2}"/>
              </a:ext>
            </a:extLst>
          </p:cNvPr>
          <p:cNvSpPr txBox="1"/>
          <p:nvPr/>
        </p:nvSpPr>
        <p:spPr>
          <a:xfrm>
            <a:off x="882487" y="990215"/>
            <a:ext cx="10385647" cy="17515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20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On satellite: key environment tests, </a:t>
            </a:r>
            <a:r>
              <a:rPr kumimoji="0" lang="en-US" altLang="zh-CN" sz="2400" b="1" i="1" u="none" strike="noStrike" kern="1200" cap="none" spc="0" normalizeH="0" baseline="0" noProof="0" dirty="0">
                <a:ln>
                  <a:noFill/>
                </a:ln>
                <a:solidFill>
                  <a:srgbClr val="000000"/>
                </a:solidFill>
                <a:effectLst/>
                <a:uLnTx/>
                <a:uFillTx/>
                <a:latin typeface="Arial"/>
                <a:ea typeface="Microsoft YaHei" panose="020B0503020204020204" charset="-122"/>
                <a:cs typeface="+mn-cs"/>
              </a:rPr>
              <a:t>thermal cycle</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sym typeface="+mn-ea"/>
              </a:rPr>
              <a:t>Many thermal cycles (-25°C to 60°C) have been conducted &amp; detector’s performance is monitored during the test </a:t>
            </a:r>
            <a:r>
              <a:rPr kumimoji="0" lang="en-US" altLang="zh-CN" sz="2000" b="1" i="0" u="none" strike="noStrike" kern="1200" cap="none" spc="0" normalizeH="0" baseline="0" noProof="0" dirty="0">
                <a:ln>
                  <a:noFill/>
                </a:ln>
                <a:solidFill>
                  <a:srgbClr val="000000"/>
                </a:solidFill>
                <a:effectLst/>
                <a:uLnTx/>
                <a:uFillTx/>
                <a:latin typeface="Arial"/>
                <a:ea typeface="Microsoft YaHei" panose="020B0503020204020204" charset="-122"/>
                <a:cs typeface="+mn-cs"/>
                <a:sym typeface="Wingdings" panose="05000000000000000000" pitchFamily="2" charset="2"/>
              </a:rPr>
              <a:t> Camera still functional at </a:t>
            </a:r>
            <a:r>
              <a:rPr kumimoji="0" lang="en-US" altLang="zh-CN" sz="2000" b="1" i="0" u="none" strike="noStrike" kern="1200" cap="none" spc="0" normalizeH="0" baseline="0" noProof="0" dirty="0">
                <a:ln>
                  <a:noFill/>
                </a:ln>
                <a:solidFill>
                  <a:srgbClr val="000000"/>
                </a:solidFill>
                <a:effectLst/>
                <a:uLnTx/>
                <a:uFillTx/>
                <a:latin typeface="Arial"/>
                <a:ea typeface="Microsoft YaHei" panose="020B0503020204020204" charset="-122"/>
                <a:cs typeface="+mn-cs"/>
                <a:sym typeface="+mn-ea"/>
              </a:rPr>
              <a:t>60°C &amp;</a:t>
            </a:r>
            <a:r>
              <a:rPr kumimoji="0" lang="en-US" altLang="zh-CN" sz="2000" b="0" i="0" u="none" strike="noStrike" kern="1200" cap="none" spc="0" normalizeH="0" baseline="0" noProof="0" dirty="0">
                <a:ln>
                  <a:noFill/>
                </a:ln>
                <a:solidFill>
                  <a:srgbClr val="000000"/>
                </a:solidFill>
                <a:effectLst/>
                <a:uLnTx/>
                <a:uFillTx/>
                <a:latin typeface="Arial"/>
                <a:ea typeface="Microsoft YaHei" panose="020B0503020204020204" charset="-122"/>
                <a:cs typeface="+mn-cs"/>
                <a:sym typeface="+mn-ea"/>
              </a:rPr>
              <a:t> </a:t>
            </a:r>
            <a:r>
              <a:rPr kumimoji="0" lang="en-US" altLang="zh-CN" sz="2000" b="1" i="0" u="none" strike="noStrike" kern="1200" cap="none" spc="0" normalizeH="0" baseline="0" noProof="0" dirty="0">
                <a:ln>
                  <a:noFill/>
                </a:ln>
                <a:solidFill>
                  <a:srgbClr val="000000"/>
                </a:solidFill>
                <a:effectLst/>
                <a:uLnTx/>
                <a:uFillTx/>
                <a:latin typeface="Arial"/>
                <a:ea typeface="Microsoft YaHei" panose="020B0503020204020204" charset="-122"/>
                <a:cs typeface="+mn-cs"/>
                <a:sym typeface="Wingdings" panose="05000000000000000000" pitchFamily="2" charset="2"/>
              </a:rPr>
              <a:t>temperature-dependent energy scale has been built!</a:t>
            </a:r>
            <a:endParaRPr kumimoji="0" lang="en-US" altLang="zh-CN" sz="20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endParaRPr>
          </a:p>
        </p:txBody>
      </p:sp>
      <p:pic>
        <p:nvPicPr>
          <p:cNvPr id="8" name="图片 7">
            <a:extLst>
              <a:ext uri="{FF2B5EF4-FFF2-40B4-BE49-F238E27FC236}">
                <a16:creationId xmlns:a16="http://schemas.microsoft.com/office/drawing/2014/main" id="{0C5A9F3B-DD81-791D-C853-343A17CC31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7100" y="2741729"/>
            <a:ext cx="4261485" cy="3565732"/>
          </a:xfrm>
          <a:prstGeom prst="rect">
            <a:avLst/>
          </a:prstGeom>
        </p:spPr>
      </p:pic>
      <p:pic>
        <p:nvPicPr>
          <p:cNvPr id="6" name="Picture 5">
            <a:extLst>
              <a:ext uri="{FF2B5EF4-FFF2-40B4-BE49-F238E27FC236}">
                <a16:creationId xmlns:a16="http://schemas.microsoft.com/office/drawing/2014/main" id="{B1E26AF5-84E1-4103-FCF5-3C5B3C7ED1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9854" y="2741729"/>
            <a:ext cx="6076046" cy="3525670"/>
          </a:xfrm>
          <a:prstGeom prst="rect">
            <a:avLst/>
          </a:prstGeom>
        </p:spPr>
      </p:pic>
      <p:pic>
        <p:nvPicPr>
          <p:cNvPr id="10" name="图片 9">
            <a:extLst>
              <a:ext uri="{FF2B5EF4-FFF2-40B4-BE49-F238E27FC236}">
                <a16:creationId xmlns:a16="http://schemas.microsoft.com/office/drawing/2014/main" id="{07DEAA2B-BD98-18C2-5E19-BC6498EF2C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2" name="图片 34">
            <a:extLst>
              <a:ext uri="{FF2B5EF4-FFF2-40B4-BE49-F238E27FC236}">
                <a16:creationId xmlns:a16="http://schemas.microsoft.com/office/drawing/2014/main" id="{0F70A982-FF3C-62BF-5FAD-496A1788DB8F}"/>
              </a:ext>
            </a:extLst>
          </p:cNvPr>
          <p:cNvPicPr>
            <a:picLocks noChangeAspect="1"/>
          </p:cNvPicPr>
          <p:nvPr/>
        </p:nvPicPr>
        <p:blipFill rotWithShape="1">
          <a:blip r:embed="rId6" cstate="print"/>
          <a:srcRect l="74359" r="1346"/>
          <a:stretch>
            <a:fillRect/>
          </a:stretch>
        </p:blipFill>
        <p:spPr>
          <a:xfrm>
            <a:off x="8870172" y="223063"/>
            <a:ext cx="3002280" cy="411617"/>
          </a:xfrm>
          <a:prstGeom prst="rect">
            <a:avLst/>
          </a:prstGeom>
        </p:spPr>
      </p:pic>
      <p:sp>
        <p:nvSpPr>
          <p:cNvPr id="16" name="文本框 27">
            <a:extLst>
              <a:ext uri="{FF2B5EF4-FFF2-40B4-BE49-F238E27FC236}">
                <a16:creationId xmlns:a16="http://schemas.microsoft.com/office/drawing/2014/main" id="{73CA248C-8442-74DA-DC16-0EF286856913}"/>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Environment test</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cxnSp>
        <p:nvCxnSpPr>
          <p:cNvPr id="19" name="直接连接符 17">
            <a:extLst>
              <a:ext uri="{FF2B5EF4-FFF2-40B4-BE49-F238E27FC236}">
                <a16:creationId xmlns:a16="http://schemas.microsoft.com/office/drawing/2014/main" id="{FED1966F-434C-A60D-8EAB-4CBAFEBD8E8A}"/>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文本占位符 9">
            <a:extLst>
              <a:ext uri="{FF2B5EF4-FFF2-40B4-BE49-F238E27FC236}">
                <a16:creationId xmlns:a16="http://schemas.microsoft.com/office/drawing/2014/main" id="{F171C6F7-E173-B416-1C68-31A919F1323E}"/>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extLst>
      <p:ext uri="{BB962C8B-B14F-4D97-AF65-F5344CB8AC3E}">
        <p14:creationId xmlns:p14="http://schemas.microsoft.com/office/powerpoint/2010/main" val="4286344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370AF-6C08-2929-362B-16943C37FAD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6FEE8E-8657-A759-1DD5-638DF75D753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pic>
        <p:nvPicPr>
          <p:cNvPr id="7" name="图片 6">
            <a:extLst>
              <a:ext uri="{FF2B5EF4-FFF2-40B4-BE49-F238E27FC236}">
                <a16:creationId xmlns:a16="http://schemas.microsoft.com/office/drawing/2014/main" id="{86D688B0-C65B-673A-817F-15C37F0191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487" y="2300194"/>
            <a:ext cx="10528302" cy="3567589"/>
          </a:xfrm>
          <a:prstGeom prst="rect">
            <a:avLst/>
          </a:prstGeom>
        </p:spPr>
      </p:pic>
      <p:pic>
        <p:nvPicPr>
          <p:cNvPr id="5" name="图片 9">
            <a:extLst>
              <a:ext uri="{FF2B5EF4-FFF2-40B4-BE49-F238E27FC236}">
                <a16:creationId xmlns:a16="http://schemas.microsoft.com/office/drawing/2014/main" id="{E3F7AF35-3764-6E82-FD25-2488D82CEA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9" name="图片 34">
            <a:extLst>
              <a:ext uri="{FF2B5EF4-FFF2-40B4-BE49-F238E27FC236}">
                <a16:creationId xmlns:a16="http://schemas.microsoft.com/office/drawing/2014/main" id="{C9AD1B66-9EBB-ECDE-8E12-ED7B9D310059}"/>
              </a:ext>
            </a:extLst>
          </p:cNvPr>
          <p:cNvPicPr>
            <a:picLocks noChangeAspect="1"/>
          </p:cNvPicPr>
          <p:nvPr/>
        </p:nvPicPr>
        <p:blipFill rotWithShape="1">
          <a:blip r:embed="rId5" cstate="print"/>
          <a:srcRect l="74359" r="1346"/>
          <a:stretch>
            <a:fillRect/>
          </a:stretch>
        </p:blipFill>
        <p:spPr>
          <a:xfrm>
            <a:off x="8870172" y="223063"/>
            <a:ext cx="3002280" cy="411617"/>
          </a:xfrm>
          <a:prstGeom prst="rect">
            <a:avLst/>
          </a:prstGeom>
        </p:spPr>
      </p:pic>
      <p:sp>
        <p:nvSpPr>
          <p:cNvPr id="11" name="Content Placeholder 2">
            <a:extLst>
              <a:ext uri="{FF2B5EF4-FFF2-40B4-BE49-F238E27FC236}">
                <a16:creationId xmlns:a16="http://schemas.microsoft.com/office/drawing/2014/main" id="{28BB7739-7B1A-D882-80BA-8C4C81724878}"/>
              </a:ext>
            </a:extLst>
          </p:cNvPr>
          <p:cNvSpPr txBox="1"/>
          <p:nvPr/>
        </p:nvSpPr>
        <p:spPr>
          <a:xfrm>
            <a:off x="882487" y="990216"/>
            <a:ext cx="10879764" cy="10771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25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On satellite: key environment tests, </a:t>
            </a:r>
            <a:r>
              <a:rPr kumimoji="0" lang="en-US" altLang="zh-CN" sz="2400" b="1" i="1"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aging/stability</a:t>
            </a:r>
          </a:p>
          <a:p>
            <a:pPr marL="629920" marR="0" lvl="1" indent="-360045"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Monitoring the detector response (muons) for long-term operation </a:t>
            </a:r>
            <a:r>
              <a:rPr kumimoji="0" lang="en-US" sz="2000" b="1" i="0" u="none" strike="noStrike" kern="1200" cap="none" spc="0" normalizeH="0" baseline="0" noProof="0" dirty="0">
                <a:ln>
                  <a:noFill/>
                </a:ln>
                <a:solidFill>
                  <a:srgbClr val="000000"/>
                </a:solidFill>
                <a:effectLst/>
                <a:uLnTx/>
                <a:uFillTx/>
                <a:latin typeface="Arial"/>
                <a:ea typeface="Microsoft YaHei" panose="020B0503020204020204" charset="-122"/>
                <a:cs typeface="+mn-cs"/>
                <a:sym typeface="Wingdings" panose="05000000000000000000" pitchFamily="2" charset="2"/>
              </a:rPr>
              <a:t>Extremely stable!</a:t>
            </a:r>
            <a:endParaRPr kumimoji="0" lang="en-US" sz="1600" b="1" i="0" u="none" strike="noStrike" kern="1200" cap="none" spc="0" normalizeH="0" baseline="0" noProof="0" dirty="0">
              <a:ln>
                <a:noFill/>
              </a:ln>
              <a:solidFill>
                <a:srgbClr val="000000"/>
              </a:solidFill>
              <a:effectLst/>
              <a:uLnTx/>
              <a:uFillTx/>
              <a:latin typeface="Arial"/>
              <a:ea typeface="Microsoft YaHei" panose="020B0503020204020204" charset="-122"/>
              <a:cs typeface="+mn-cs"/>
            </a:endParaRPr>
          </a:p>
        </p:txBody>
      </p:sp>
      <p:sp>
        <p:nvSpPr>
          <p:cNvPr id="15" name="文本框 27">
            <a:extLst>
              <a:ext uri="{FF2B5EF4-FFF2-40B4-BE49-F238E27FC236}">
                <a16:creationId xmlns:a16="http://schemas.microsoft.com/office/drawing/2014/main" id="{40A3A3FB-24A2-3B8F-2023-2263229CAB88}"/>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Environment test</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cxnSp>
        <p:nvCxnSpPr>
          <p:cNvPr id="18" name="直接连接符 17">
            <a:extLst>
              <a:ext uri="{FF2B5EF4-FFF2-40B4-BE49-F238E27FC236}">
                <a16:creationId xmlns:a16="http://schemas.microsoft.com/office/drawing/2014/main" id="{796B5562-3623-8243-EA60-47535D3DD70A}"/>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文本占位符 9">
            <a:extLst>
              <a:ext uri="{FF2B5EF4-FFF2-40B4-BE49-F238E27FC236}">
                <a16:creationId xmlns:a16="http://schemas.microsoft.com/office/drawing/2014/main" id="{F2989A40-4F2F-D696-15FA-1860C7393787}"/>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extLst>
      <p:ext uri="{BB962C8B-B14F-4D97-AF65-F5344CB8AC3E}">
        <p14:creationId xmlns:p14="http://schemas.microsoft.com/office/powerpoint/2010/main" val="1813553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59117">
            <a:off x="521542" y="1707283"/>
            <a:ext cx="6510623" cy="3174486"/>
          </a:xfrm>
          <a:prstGeom prst="rect">
            <a:avLst/>
          </a:prstGeom>
        </p:spPr>
      </p:pic>
      <p:sp>
        <p:nvSpPr>
          <p:cNvPr id="2" name="Slide Number Placeholder 1"/>
          <p:cNvSpPr>
            <a:spLocks noGrp="1"/>
          </p:cNvSpPr>
          <p:nvPr>
            <p:ph type="sldNum" sz="quarter" idx="10"/>
          </p:nvPr>
        </p:nvSpPr>
        <p:spPr>
          <a:xfrm>
            <a:off x="10849970" y="6515101"/>
            <a:ext cx="1037230" cy="3429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cxnSp>
        <p:nvCxnSpPr>
          <p:cNvPr id="15" name="Straight Arrow Connector 14"/>
          <p:cNvCxnSpPr/>
          <p:nvPr/>
        </p:nvCxnSpPr>
        <p:spPr>
          <a:xfrm flipH="1" flipV="1">
            <a:off x="4142813" y="3489837"/>
            <a:ext cx="662940" cy="30607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20" name="Content Placeholder 2"/>
          <p:cNvSpPr txBox="1"/>
          <p:nvPr/>
        </p:nvSpPr>
        <p:spPr>
          <a:xfrm>
            <a:off x="698250" y="5504710"/>
            <a:ext cx="10973797" cy="9126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14000"/>
              </a:lnSpc>
              <a:spcBef>
                <a:spcPts val="0"/>
              </a:spcBef>
              <a:spcAft>
                <a:spcPts val="0"/>
              </a:spcAft>
              <a:buClrTx/>
              <a:buSzTx/>
              <a:buFont typeface="Wingdings" panose="05000000000000000000" pitchFamily="2" charset="2"/>
              <a:buChar char="Ø"/>
              <a:tabLst/>
              <a:defRPr/>
            </a:pPr>
            <a:r>
              <a:rPr kumimoji="0" lang="en-US" altLang="zh-CN" sz="2400" b="1"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charset="-122"/>
                <a:cs typeface="Arial" panose="020B0604020202020204" pitchFamily="34" charset="0"/>
              </a:rPr>
              <a:t>Orbit height is 525 km and the camera points to the Galactic Center</a:t>
            </a:r>
            <a:r>
              <a:rPr kumimoji="0" lang="en-US" altLang="zh-CN" sz="24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to be launched in summer of 2026!!</a:t>
            </a:r>
          </a:p>
        </p:txBody>
      </p:sp>
      <p:sp>
        <p:nvSpPr>
          <p:cNvPr id="4" name="Content Placeholder 2"/>
          <p:cNvSpPr txBox="1"/>
          <p:nvPr/>
        </p:nvSpPr>
        <p:spPr>
          <a:xfrm>
            <a:off x="882487" y="1002961"/>
            <a:ext cx="7738999" cy="506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20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On satellite: integration with the satellite, done!</a:t>
            </a:r>
            <a:endPar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endParaRPr>
          </a:p>
        </p:txBody>
      </p:sp>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0966" y="3343804"/>
            <a:ext cx="1951056" cy="1942858"/>
          </a:xfrm>
          <a:prstGeom prst="rect">
            <a:avLst/>
          </a:prstGeom>
        </p:spPr>
      </p:pic>
      <p:pic>
        <p:nvPicPr>
          <p:cNvPr id="6" name="Picture 5">
            <a:extLst>
              <a:ext uri="{FF2B5EF4-FFF2-40B4-BE49-F238E27FC236}">
                <a16:creationId xmlns:a16="http://schemas.microsoft.com/office/drawing/2014/main" id="{DA10F96C-B3E2-DCFF-B7AD-7F73175A8E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7519651" y="1985889"/>
            <a:ext cx="4008960" cy="3007895"/>
          </a:xfrm>
          <a:prstGeom prst="rect">
            <a:avLst/>
          </a:prstGeom>
        </p:spPr>
      </p:pic>
      <p:pic>
        <p:nvPicPr>
          <p:cNvPr id="8" name="图片 9">
            <a:extLst>
              <a:ext uri="{FF2B5EF4-FFF2-40B4-BE49-F238E27FC236}">
                <a16:creationId xmlns:a16="http://schemas.microsoft.com/office/drawing/2014/main" id="{B6657D08-1DD7-37EA-58E5-B32F415E53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1" name="图片 34">
            <a:extLst>
              <a:ext uri="{FF2B5EF4-FFF2-40B4-BE49-F238E27FC236}">
                <a16:creationId xmlns:a16="http://schemas.microsoft.com/office/drawing/2014/main" id="{86EDCEAC-45F1-8033-B6FB-C5772ABBEBB2}"/>
              </a:ext>
            </a:extLst>
          </p:cNvPr>
          <p:cNvPicPr>
            <a:picLocks noChangeAspect="1"/>
          </p:cNvPicPr>
          <p:nvPr/>
        </p:nvPicPr>
        <p:blipFill rotWithShape="1">
          <a:blip r:embed="rId7" cstate="print"/>
          <a:srcRect l="74359" r="1346"/>
          <a:stretch>
            <a:fillRect/>
          </a:stretch>
        </p:blipFill>
        <p:spPr>
          <a:xfrm>
            <a:off x="8870172" y="223063"/>
            <a:ext cx="3002280" cy="411617"/>
          </a:xfrm>
          <a:prstGeom prst="rect">
            <a:avLst/>
          </a:prstGeom>
        </p:spPr>
      </p:pic>
      <p:sp>
        <p:nvSpPr>
          <p:cNvPr id="16" name="文本框 27">
            <a:extLst>
              <a:ext uri="{FF2B5EF4-FFF2-40B4-BE49-F238E27FC236}">
                <a16:creationId xmlns:a16="http://schemas.microsoft.com/office/drawing/2014/main" id="{BD6A0B8D-7E53-799A-6BE3-01B3AC00D5DE}"/>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On satellite</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cxnSp>
        <p:nvCxnSpPr>
          <p:cNvPr id="19" name="直接连接符 17">
            <a:extLst>
              <a:ext uri="{FF2B5EF4-FFF2-40B4-BE49-F238E27FC236}">
                <a16:creationId xmlns:a16="http://schemas.microsoft.com/office/drawing/2014/main" id="{B17FBF5F-C2DA-1BCA-3FBB-B68B283B71A9}"/>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文本框 4">
            <a:extLst>
              <a:ext uri="{FF2B5EF4-FFF2-40B4-BE49-F238E27FC236}">
                <a16:creationId xmlns:a16="http://schemas.microsoft.com/office/drawing/2014/main" id="{537E945F-5CEC-881A-70BA-0BFE9BA890F5}"/>
              </a:ext>
            </a:extLst>
          </p:cNvPr>
          <p:cNvSpPr txBox="1"/>
          <p:nvPr/>
        </p:nvSpPr>
        <p:spPr>
          <a:xfrm>
            <a:off x="8341360" y="3867028"/>
            <a:ext cx="1615440" cy="1400329"/>
          </a:xfrm>
          <a:prstGeom prst="rect">
            <a:avLst/>
          </a:prstGeom>
          <a:noFill/>
          <a:ln w="38100">
            <a:solidFill>
              <a:srgbClr val="FF0000"/>
            </a:solidFill>
          </a:ln>
        </p:spPr>
        <p:txBody>
          <a:bodyPr wrap="square" rtlCol="0">
            <a:spAutoFit/>
          </a:bodyPr>
          <a:lstStyle/>
          <a:p>
            <a:endParaRPr lang="zh-CN" altLang="en-US" dirty="0"/>
          </a:p>
        </p:txBody>
      </p:sp>
      <p:cxnSp>
        <p:nvCxnSpPr>
          <p:cNvPr id="9" name="Straight Arrow Connector 14">
            <a:extLst>
              <a:ext uri="{FF2B5EF4-FFF2-40B4-BE49-F238E27FC236}">
                <a16:creationId xmlns:a16="http://schemas.microsoft.com/office/drawing/2014/main" id="{3507C608-93A5-7176-B675-F6F511C8634A}"/>
              </a:ext>
            </a:extLst>
          </p:cNvPr>
          <p:cNvCxnSpPr>
            <a:cxnSpLocks/>
          </p:cNvCxnSpPr>
          <p:nvPr/>
        </p:nvCxnSpPr>
        <p:spPr>
          <a:xfrm>
            <a:off x="6929628" y="5108186"/>
            <a:ext cx="1401572"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0" name="文本占位符 9">
            <a:extLst>
              <a:ext uri="{FF2B5EF4-FFF2-40B4-BE49-F238E27FC236}">
                <a16:creationId xmlns:a16="http://schemas.microsoft.com/office/drawing/2014/main" id="{C63694CA-DE6A-4BC8-2DB3-C3721591F017}"/>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F3C56-4A6A-42F5-E439-6EF250AFC67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92F036-D4E4-A7D8-D5B8-CF3726BF575D}"/>
              </a:ext>
            </a:extLst>
          </p:cNvPr>
          <p:cNvSpPr>
            <a:spLocks noGrp="1"/>
          </p:cNvSpPr>
          <p:nvPr>
            <p:ph type="sldNum" sz="quarter" idx="10"/>
          </p:nvPr>
        </p:nvSpPr>
        <p:spPr>
          <a:xfrm>
            <a:off x="10849970" y="6515101"/>
            <a:ext cx="1037230" cy="3429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pic>
        <p:nvPicPr>
          <p:cNvPr id="8" name="图片 9">
            <a:extLst>
              <a:ext uri="{FF2B5EF4-FFF2-40B4-BE49-F238E27FC236}">
                <a16:creationId xmlns:a16="http://schemas.microsoft.com/office/drawing/2014/main" id="{29754364-47EF-8751-69F0-74D4F58357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1" name="图片 34">
            <a:extLst>
              <a:ext uri="{FF2B5EF4-FFF2-40B4-BE49-F238E27FC236}">
                <a16:creationId xmlns:a16="http://schemas.microsoft.com/office/drawing/2014/main" id="{0418ADF2-7E98-5958-4F05-DC03862178E1}"/>
              </a:ext>
            </a:extLst>
          </p:cNvPr>
          <p:cNvPicPr>
            <a:picLocks noChangeAspect="1"/>
          </p:cNvPicPr>
          <p:nvPr/>
        </p:nvPicPr>
        <p:blipFill rotWithShape="1">
          <a:blip r:embed="rId4" cstate="print"/>
          <a:srcRect l="74359" r="1346"/>
          <a:stretch>
            <a:fillRect/>
          </a:stretch>
        </p:blipFill>
        <p:spPr>
          <a:xfrm>
            <a:off x="8870172" y="223063"/>
            <a:ext cx="3002280" cy="411617"/>
          </a:xfrm>
          <a:prstGeom prst="rect">
            <a:avLst/>
          </a:prstGeom>
        </p:spPr>
      </p:pic>
      <p:cxnSp>
        <p:nvCxnSpPr>
          <p:cNvPr id="19" name="直接连接符 17">
            <a:extLst>
              <a:ext uri="{FF2B5EF4-FFF2-40B4-BE49-F238E27FC236}">
                <a16:creationId xmlns:a16="http://schemas.microsoft.com/office/drawing/2014/main" id="{56930674-4798-EB12-D21F-6EC3BD807163}"/>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文本框 27">
            <a:extLst>
              <a:ext uri="{FF2B5EF4-FFF2-40B4-BE49-F238E27FC236}">
                <a16:creationId xmlns:a16="http://schemas.microsoft.com/office/drawing/2014/main" id="{3CA90645-9111-80B6-3257-FDC0F29E7481}"/>
              </a:ext>
            </a:extLst>
          </p:cNvPr>
          <p:cNvSpPr txBox="1"/>
          <p:nvPr/>
        </p:nvSpPr>
        <p:spPr bwMode="auto">
          <a:xfrm>
            <a:off x="3475770" y="2930735"/>
            <a:ext cx="4786411" cy="830997"/>
          </a:xfrm>
          <a:prstGeom prst="rect">
            <a:avLst/>
          </a:prstGeom>
          <a:noFill/>
          <a:ln w="9525">
            <a:noFill/>
            <a:miter lim="800000"/>
          </a:ln>
        </p:spPr>
        <p:txBody>
          <a:bodyPr vert="horz" wrap="square" lIns="0" tIns="0" rIns="0" bIns="0" numCol="1" rtlCol="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1" i="0" u="none" strike="noStrike" kern="1200" cap="none" spc="0" normalizeH="0" baseline="0" noProof="0" dirty="0">
                <a:ln>
                  <a:noFill/>
                </a:ln>
                <a:solidFill>
                  <a:srgbClr val="C00000"/>
                </a:solidFill>
                <a:effectLst/>
                <a:uLnTx/>
                <a:uFillTx/>
                <a:latin typeface="Microsoft YaHei" panose="020B0503020204020204" charset="-122"/>
                <a:ea typeface="Microsoft YaHei" panose="020B0503020204020204" charset="-122"/>
                <a:cs typeface="+mn-cs"/>
              </a:rPr>
              <a:t>Thank You!</a:t>
            </a:r>
            <a:endParaRPr kumimoji="0" lang="zh-CN" altLang="en-US" sz="5400" b="1" i="0" u="none" strike="noStrike" kern="1200" cap="none" spc="0" normalizeH="0" baseline="0" noProof="0" dirty="0">
              <a:ln>
                <a:noFill/>
              </a:ln>
              <a:solidFill>
                <a:srgbClr val="C00000"/>
              </a:solidFill>
              <a:effectLst/>
              <a:uLnTx/>
              <a:uFillTx/>
              <a:latin typeface="Microsoft YaHei" panose="020B0503020204020204" charset="-122"/>
              <a:ea typeface="Microsoft YaHei" panose="020B0503020204020204" charset="-122"/>
              <a:cs typeface="+mn-cs"/>
            </a:endParaRPr>
          </a:p>
        </p:txBody>
      </p:sp>
      <p:sp>
        <p:nvSpPr>
          <p:cNvPr id="4" name="文本占位符 9">
            <a:extLst>
              <a:ext uri="{FF2B5EF4-FFF2-40B4-BE49-F238E27FC236}">
                <a16:creationId xmlns:a16="http://schemas.microsoft.com/office/drawing/2014/main" id="{0B2F9D6B-B2F8-EF26-A06B-F286D0A80422}"/>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extLst>
      <p:ext uri="{BB962C8B-B14F-4D97-AF65-F5344CB8AC3E}">
        <p14:creationId xmlns:p14="http://schemas.microsoft.com/office/powerpoint/2010/main" val="1193510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F609F-758A-F5A4-98C0-F1FBD5F68A2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45AC9B-4246-9A71-3613-9B39B9491B2D}"/>
              </a:ext>
            </a:extLst>
          </p:cNvPr>
          <p:cNvSpPr>
            <a:spLocks noGrp="1"/>
          </p:cNvSpPr>
          <p:nvPr>
            <p:ph type="sldNum" sz="quarter" idx="10"/>
          </p:nvPr>
        </p:nvSpPr>
        <p:spPr>
          <a:xfrm>
            <a:off x="10849970" y="6515101"/>
            <a:ext cx="1037230" cy="3429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cxnSp>
        <p:nvCxnSpPr>
          <p:cNvPr id="13" name="直接连接符 17">
            <a:extLst>
              <a:ext uri="{FF2B5EF4-FFF2-40B4-BE49-F238E27FC236}">
                <a16:creationId xmlns:a16="http://schemas.microsoft.com/office/drawing/2014/main" id="{D5885649-B059-0A7E-FFB4-D422FE71E1E7}"/>
              </a:ext>
            </a:extLst>
          </p:cNvPr>
          <p:cNvCxnSpPr/>
          <p:nvPr/>
        </p:nvCxnSpPr>
        <p:spPr>
          <a:xfrm>
            <a:off x="1115264" y="832485"/>
            <a:ext cx="1078844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3C8E805D-FA53-C2BE-7F61-F94DD0D73B36}"/>
              </a:ext>
            </a:extLst>
          </p:cNvPr>
          <p:cNvSpPr txBox="1"/>
          <p:nvPr/>
        </p:nvSpPr>
        <p:spPr>
          <a:xfrm>
            <a:off x="882487" y="990215"/>
            <a:ext cx="10691446" cy="14004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25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Key environment tests: thermal cycle</a:t>
            </a:r>
          </a:p>
          <a:p>
            <a:pPr marL="629920" marR="0" lvl="1" indent="-360045" algn="l" defTabSz="914400" rtl="0" eaLnBrk="1" fontAlgn="auto" latinLnBrk="0" hangingPunct="1">
              <a:lnSpc>
                <a:spcPct val="125000"/>
              </a:lnSpc>
              <a:spcBef>
                <a:spcPts val="400"/>
              </a:spcBef>
              <a:spcAft>
                <a:spcPts val="0"/>
              </a:spcAft>
              <a:buClrTx/>
              <a:buSzTx/>
              <a:buFont typeface="Wingdings" panose="05000000000000000000" pitchFamily="2" charset="2"/>
              <a:buChar char="§"/>
              <a:tabLst/>
              <a:defRPr/>
            </a:pPr>
            <a:r>
              <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sym typeface="+mn-ea"/>
              </a:rPr>
              <a:t>Multiple-channel spectral response remained stable throughout three sets of thermal cycling tests conducted at temperatures ranging from -25°C to 60°C.</a:t>
            </a:r>
            <a:endPar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endParaRPr>
          </a:p>
        </p:txBody>
      </p:sp>
      <p:pic>
        <p:nvPicPr>
          <p:cNvPr id="8" name="图片 7">
            <a:extLst>
              <a:ext uri="{FF2B5EF4-FFF2-40B4-BE49-F238E27FC236}">
                <a16:creationId xmlns:a16="http://schemas.microsoft.com/office/drawing/2014/main" id="{D09EE2ED-A43D-8A8F-EA9C-CED0D009F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6108" y="2623734"/>
            <a:ext cx="4261485" cy="3565732"/>
          </a:xfrm>
          <a:prstGeom prst="rect">
            <a:avLst/>
          </a:prstGeom>
        </p:spPr>
      </p:pic>
      <p:pic>
        <p:nvPicPr>
          <p:cNvPr id="10" name="图片 9">
            <a:extLst>
              <a:ext uri="{FF2B5EF4-FFF2-40B4-BE49-F238E27FC236}">
                <a16:creationId xmlns:a16="http://schemas.microsoft.com/office/drawing/2014/main" id="{35163C85-F4CB-DE5A-A5F1-F0A2545C61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2" name="图片 34">
            <a:extLst>
              <a:ext uri="{FF2B5EF4-FFF2-40B4-BE49-F238E27FC236}">
                <a16:creationId xmlns:a16="http://schemas.microsoft.com/office/drawing/2014/main" id="{0A6D8904-1C39-FD75-6076-5CBB12C3ECD3}"/>
              </a:ext>
            </a:extLst>
          </p:cNvPr>
          <p:cNvPicPr>
            <a:picLocks noChangeAspect="1"/>
          </p:cNvPicPr>
          <p:nvPr/>
        </p:nvPicPr>
        <p:blipFill rotWithShape="1">
          <a:blip r:embed="rId5" cstate="print"/>
          <a:srcRect l="74359" r="1346"/>
          <a:stretch>
            <a:fillRect/>
          </a:stretch>
        </p:blipFill>
        <p:spPr>
          <a:xfrm>
            <a:off x="8870172" y="223063"/>
            <a:ext cx="3002280" cy="411617"/>
          </a:xfrm>
          <a:prstGeom prst="rect">
            <a:avLst/>
          </a:prstGeom>
        </p:spPr>
      </p:pic>
      <p:sp>
        <p:nvSpPr>
          <p:cNvPr id="16" name="文本框 27">
            <a:extLst>
              <a:ext uri="{FF2B5EF4-FFF2-40B4-BE49-F238E27FC236}">
                <a16:creationId xmlns:a16="http://schemas.microsoft.com/office/drawing/2014/main" id="{D8BBA7BF-F119-DB70-2D5E-7FB95EB3E797}"/>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lvl="0">
              <a:defRPr/>
            </a:pPr>
            <a:r>
              <a:rPr lang="en-US" altLang="zh-CN" sz="3200" b="1" dirty="0">
                <a:solidFill>
                  <a:srgbClr val="002060"/>
                </a:solidFill>
                <a:latin typeface="微软雅黑" panose="020B0503020204020204" charset="-122"/>
                <a:ea typeface="微软雅黑" panose="020B0503020204020204" charset="-122"/>
              </a:rPr>
              <a:t>Environment test</a:t>
            </a:r>
            <a:endParaRPr lang="zh-CN" altLang="en-US" sz="3200" b="1" dirty="0">
              <a:solidFill>
                <a:srgbClr val="002060"/>
              </a:solidFill>
              <a:latin typeface="微软雅黑" panose="020B0503020204020204" charset="-122"/>
              <a:ea typeface="微软雅黑" panose="020B0503020204020204" charset="-122"/>
            </a:endParaRPr>
          </a:p>
        </p:txBody>
      </p:sp>
      <p:pic>
        <p:nvPicPr>
          <p:cNvPr id="11" name="图片 10">
            <a:extLst>
              <a:ext uri="{FF2B5EF4-FFF2-40B4-BE49-F238E27FC236}">
                <a16:creationId xmlns:a16="http://schemas.microsoft.com/office/drawing/2014/main" id="{F19BBC7D-5F7D-BA8E-EEFB-5305FB92AFF0}"/>
              </a:ext>
            </a:extLst>
          </p:cNvPr>
          <p:cNvPicPr>
            <a:picLocks noChangeAspect="1"/>
          </p:cNvPicPr>
          <p:nvPr/>
        </p:nvPicPr>
        <p:blipFill>
          <a:blip r:embed="rId6"/>
          <a:stretch>
            <a:fillRect/>
          </a:stretch>
        </p:blipFill>
        <p:spPr>
          <a:xfrm>
            <a:off x="506991" y="2520013"/>
            <a:ext cx="6565908" cy="3811772"/>
          </a:xfrm>
          <a:prstGeom prst="rect">
            <a:avLst/>
          </a:prstGeom>
        </p:spPr>
      </p:pic>
      <p:sp>
        <p:nvSpPr>
          <p:cNvPr id="14" name="文本占位符 9">
            <a:extLst>
              <a:ext uri="{FF2B5EF4-FFF2-40B4-BE49-F238E27FC236}">
                <a16:creationId xmlns:a16="http://schemas.microsoft.com/office/drawing/2014/main" id="{CBE6A878-7F0E-402F-1A5D-2F915C32C8AA}"/>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extLst>
      <p:ext uri="{BB962C8B-B14F-4D97-AF65-F5344CB8AC3E}">
        <p14:creationId xmlns:p14="http://schemas.microsoft.com/office/powerpoint/2010/main" val="946134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E6631-CC08-C759-C8E3-0A9CED51505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7A9AE5-632C-ACAB-0773-DB31F0009B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dirty="0">
              <a:ln>
                <a:noFill/>
              </a:ln>
              <a:solidFill>
                <a:srgbClr val="000000">
                  <a:tint val="75000"/>
                </a:srgbClr>
              </a:solidFill>
              <a:effectLst/>
              <a:uLnTx/>
              <a:uFillTx/>
              <a:latin typeface="Arial"/>
              <a:ea typeface="微软雅黑"/>
              <a:cs typeface="+mn-cs"/>
            </a:endParaRPr>
          </a:p>
        </p:txBody>
      </p:sp>
      <p:cxnSp>
        <p:nvCxnSpPr>
          <p:cNvPr id="13" name="直接连接符 17">
            <a:extLst>
              <a:ext uri="{FF2B5EF4-FFF2-40B4-BE49-F238E27FC236}">
                <a16:creationId xmlns:a16="http://schemas.microsoft.com/office/drawing/2014/main" id="{7FB410BB-2ECF-FDCA-3CB1-F5EECDED12AE}"/>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1" name="Picture 10" descr="A diagram of different types of lines&#10;&#10;AI-generated content may be incorrect.">
            <a:extLst>
              <a:ext uri="{FF2B5EF4-FFF2-40B4-BE49-F238E27FC236}">
                <a16:creationId xmlns:a16="http://schemas.microsoft.com/office/drawing/2014/main" id="{B5FD5F85-9EF9-6A3E-D614-9AAB8E4CEE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7793" y="1456204"/>
            <a:ext cx="5437654" cy="2855123"/>
          </a:xfrm>
          <a:prstGeom prst="rect">
            <a:avLst/>
          </a:prstGeom>
        </p:spPr>
      </p:pic>
      <p:sp>
        <p:nvSpPr>
          <p:cNvPr id="3" name="文本框 27">
            <a:extLst>
              <a:ext uri="{FF2B5EF4-FFF2-40B4-BE49-F238E27FC236}">
                <a16:creationId xmlns:a16="http://schemas.microsoft.com/office/drawing/2014/main" id="{B99EC79C-9E86-1AD8-E8AD-5BBDB7DE83C5}"/>
              </a:ext>
            </a:extLst>
          </p:cNvPr>
          <p:cNvSpPr txBox="1"/>
          <p:nvPr/>
        </p:nvSpPr>
        <p:spPr bwMode="auto">
          <a:xfrm>
            <a:off x="2510339" y="214563"/>
            <a:ext cx="6679097"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Arial"/>
                <a:ea typeface="微软雅黑" panose="020B0503020204020204" charset="-122"/>
                <a:cs typeface="+mn-cs"/>
              </a:rPr>
              <a:t> MeV Gamma &amp; Detection</a:t>
            </a:r>
          </a:p>
        </p:txBody>
      </p:sp>
      <p:pic>
        <p:nvPicPr>
          <p:cNvPr id="8" name="图片 9">
            <a:extLst>
              <a:ext uri="{FF2B5EF4-FFF2-40B4-BE49-F238E27FC236}">
                <a16:creationId xmlns:a16="http://schemas.microsoft.com/office/drawing/2014/main" id="{2F6577FE-49F9-04A0-EB7E-38841A3E32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2" name="图片 34">
            <a:extLst>
              <a:ext uri="{FF2B5EF4-FFF2-40B4-BE49-F238E27FC236}">
                <a16:creationId xmlns:a16="http://schemas.microsoft.com/office/drawing/2014/main" id="{BEA04C3E-66D6-E43E-5171-BFF0C2565402}"/>
              </a:ext>
            </a:extLst>
          </p:cNvPr>
          <p:cNvPicPr>
            <a:picLocks noChangeAspect="1"/>
          </p:cNvPicPr>
          <p:nvPr/>
        </p:nvPicPr>
        <p:blipFill rotWithShape="1">
          <a:blip r:embed="rId5" cstate="print"/>
          <a:srcRect l="74359" r="1346"/>
          <a:stretch>
            <a:fillRect/>
          </a:stretch>
        </p:blipFill>
        <p:spPr>
          <a:xfrm>
            <a:off x="8870172" y="223063"/>
            <a:ext cx="3002280" cy="411617"/>
          </a:xfrm>
          <a:prstGeom prst="rect">
            <a:avLst/>
          </a:prstGeom>
        </p:spPr>
      </p:pic>
      <p:pic>
        <p:nvPicPr>
          <p:cNvPr id="10" name="Picture 9" descr="A graph of a graph of a graph&#10;&#10;AI-generated content may be incorrect.">
            <a:extLst>
              <a:ext uri="{FF2B5EF4-FFF2-40B4-BE49-F238E27FC236}">
                <a16:creationId xmlns:a16="http://schemas.microsoft.com/office/drawing/2014/main" id="{322CE765-A11C-FBA6-F230-00D4BD8E43B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6963" y="1473255"/>
            <a:ext cx="2649588" cy="2566552"/>
          </a:xfrm>
          <a:prstGeom prst="rect">
            <a:avLst/>
          </a:prstGeom>
        </p:spPr>
      </p:pic>
      <p:sp>
        <p:nvSpPr>
          <p:cNvPr id="22" name="Rectangle: Rounded Corners 21">
            <a:extLst>
              <a:ext uri="{FF2B5EF4-FFF2-40B4-BE49-F238E27FC236}">
                <a16:creationId xmlns:a16="http://schemas.microsoft.com/office/drawing/2014/main" id="{6BA2AA5A-D1FC-257A-8F7E-F82EF6676329}"/>
              </a:ext>
            </a:extLst>
          </p:cNvPr>
          <p:cNvSpPr/>
          <p:nvPr/>
        </p:nvSpPr>
        <p:spPr>
          <a:xfrm>
            <a:off x="665985" y="925574"/>
            <a:ext cx="10804717" cy="482133"/>
          </a:xfrm>
          <a:prstGeom prst="roundRect">
            <a:avLst>
              <a:gd name="adj" fmla="val 6494"/>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24" name="Content Placeholder 2">
            <a:extLst>
              <a:ext uri="{FF2B5EF4-FFF2-40B4-BE49-F238E27FC236}">
                <a16:creationId xmlns:a16="http://schemas.microsoft.com/office/drawing/2014/main" id="{B936CE34-F9DB-0C97-49CE-A0D88BF2E616}"/>
              </a:ext>
            </a:extLst>
          </p:cNvPr>
          <p:cNvSpPr txBox="1">
            <a:spLocks/>
          </p:cNvSpPr>
          <p:nvPr/>
        </p:nvSpPr>
        <p:spPr>
          <a:xfrm>
            <a:off x="721298" y="911959"/>
            <a:ext cx="10660426" cy="3813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1" indent="-285750" algn="l" defTabSz="914400" rtl="0" eaLnBrk="1" fontAlgn="auto" latinLnBrk="0" hangingPunct="1">
              <a:lnSpc>
                <a:spcPct val="125000"/>
              </a:lnSpc>
              <a:spcBef>
                <a:spcPts val="500"/>
              </a:spcBef>
              <a:spcAft>
                <a:spcPts val="0"/>
              </a:spcAft>
              <a:buClrTx/>
              <a:buSzTx/>
              <a:buFont typeface="Wingdings" panose="05000000000000000000" pitchFamily="2" charset="2"/>
              <a:buChar char="q"/>
              <a:tabLst/>
              <a:defRPr/>
            </a:pPr>
            <a:r>
              <a:rPr kumimoji="0" lang="en-US" altLang="zh-CN" sz="2200" b="1" i="0" u="none" strike="noStrike" kern="1200" cap="none" spc="0" normalizeH="0" baseline="0" noProof="0" dirty="0">
                <a:ln>
                  <a:noFill/>
                </a:ln>
                <a:solidFill>
                  <a:srgbClr val="000000"/>
                </a:solidFill>
                <a:effectLst/>
                <a:uLnTx/>
                <a:uFillTx/>
                <a:latin typeface="Arial"/>
                <a:ea typeface="微软雅黑"/>
                <a:cs typeface="Times New Roman" panose="02020603050405020304" pitchFamily="18" charset="0"/>
              </a:rPr>
              <a:t>MeV gamma:</a:t>
            </a:r>
            <a:r>
              <a:rPr kumimoji="0" lang="en-US" altLang="zh-CN" sz="2200" b="1" i="0" u="none" strike="noStrike" kern="1200" cap="none" spc="0" normalizeH="0" baseline="0" noProof="0" dirty="0">
                <a:ln>
                  <a:noFill/>
                </a:ln>
                <a:solidFill>
                  <a:srgbClr val="C00000"/>
                </a:solidFill>
                <a:effectLst/>
                <a:uLnTx/>
                <a:uFillTx/>
                <a:latin typeface="Arial"/>
                <a:ea typeface="微软雅黑"/>
                <a:cs typeface="Times New Roman" panose="02020603050405020304" pitchFamily="18" charset="0"/>
              </a:rPr>
              <a:t> </a:t>
            </a:r>
            <a:r>
              <a:rPr kumimoji="0" lang="en-US" altLang="zh-CN" sz="2200" b="1" i="0" u="none" strike="noStrike" kern="1200" cap="none" spc="0" normalizeH="0" baseline="0" noProof="0" dirty="0">
                <a:ln>
                  <a:noFill/>
                </a:ln>
                <a:solidFill>
                  <a:srgbClr val="000000"/>
                </a:solidFill>
                <a:effectLst/>
                <a:uLnTx/>
                <a:uFillTx/>
                <a:latin typeface="Arial"/>
                <a:ea typeface="微软雅黑"/>
                <a:cs typeface="Times New Roman" panose="02020603050405020304" pitchFamily="18" charset="0"/>
              </a:rPr>
              <a:t>unexplored energy region in gamma astronomy </a:t>
            </a:r>
            <a:r>
              <a:rPr kumimoji="0" lang="en-US" altLang="zh-CN" sz="2200" b="1" i="0" u="none" strike="noStrike" kern="1200" cap="none" spc="0" normalizeH="0" baseline="0" noProof="0" dirty="0">
                <a:ln>
                  <a:noFill/>
                </a:ln>
                <a:solidFill>
                  <a:srgbClr val="000000"/>
                </a:solidFill>
                <a:effectLst/>
                <a:uLnTx/>
                <a:uFillTx/>
                <a:latin typeface="Arial"/>
                <a:ea typeface="微软雅黑"/>
                <a:cs typeface="Times New Roman" panose="02020603050405020304" pitchFamily="18" charset="0"/>
                <a:sym typeface="Wingdings" panose="05000000000000000000" pitchFamily="2" charset="2"/>
              </a:rPr>
              <a:t> </a:t>
            </a:r>
            <a:r>
              <a:rPr kumimoji="0" lang="en-US" altLang="zh-CN" sz="2200" b="1" i="0" u="none" strike="noStrike" kern="1200" cap="none" spc="0" normalizeH="0" baseline="0" noProof="0" dirty="0">
                <a:ln>
                  <a:noFill/>
                </a:ln>
                <a:solidFill>
                  <a:srgbClr val="C00000"/>
                </a:solidFill>
                <a:effectLst/>
                <a:uLnTx/>
                <a:uFillTx/>
                <a:latin typeface="Arial"/>
                <a:ea typeface="微软雅黑"/>
                <a:cs typeface="Times New Roman" panose="02020603050405020304" pitchFamily="18" charset="0"/>
              </a:rPr>
              <a:t>“MeV gap”. </a:t>
            </a:r>
            <a:endParaRPr kumimoji="0" lang="en-US" altLang="zh-CN" sz="2200" b="1" i="0" u="none" strike="noStrike" kern="1200" cap="none" spc="0" normalizeH="0" baseline="0" noProof="0" dirty="0">
              <a:ln>
                <a:noFill/>
              </a:ln>
              <a:solidFill>
                <a:srgbClr val="000000"/>
              </a:solidFill>
              <a:effectLst/>
              <a:uLnTx/>
              <a:uFillTx/>
              <a:latin typeface="Arial"/>
              <a:ea typeface="微软雅黑"/>
              <a:cs typeface="Times New Roman" panose="02020603050405020304" pitchFamily="18" charset="0"/>
            </a:endParaRPr>
          </a:p>
        </p:txBody>
      </p:sp>
      <p:pic>
        <p:nvPicPr>
          <p:cNvPr id="4" name="Picture 13" descr="A bright light in the sky&#10;&#10;AI-generated content may be incorrect.">
            <a:extLst>
              <a:ext uri="{FF2B5EF4-FFF2-40B4-BE49-F238E27FC236}">
                <a16:creationId xmlns:a16="http://schemas.microsoft.com/office/drawing/2014/main" id="{A9B74E71-1C45-59AF-8AEA-1288EAF3F6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5375" y="4370801"/>
            <a:ext cx="1860021" cy="1161667"/>
          </a:xfrm>
          <a:prstGeom prst="rect">
            <a:avLst/>
          </a:prstGeom>
        </p:spPr>
      </p:pic>
      <p:pic>
        <p:nvPicPr>
          <p:cNvPr id="6" name="Picture 19" descr="A magnifying glass with a colorful ball and numbers&#10;&#10;AI-generated content may be incorrect.">
            <a:extLst>
              <a:ext uri="{FF2B5EF4-FFF2-40B4-BE49-F238E27FC236}">
                <a16:creationId xmlns:a16="http://schemas.microsoft.com/office/drawing/2014/main" id="{C167E0BE-05B1-B546-06F8-E420D71568B5}"/>
              </a:ext>
            </a:extLst>
          </p:cNvPr>
          <p:cNvPicPr>
            <a:picLocks noChangeAspect="1"/>
          </p:cNvPicPr>
          <p:nvPr/>
        </p:nvPicPr>
        <p:blipFill>
          <a:blip r:embed="rId8"/>
          <a:stretch>
            <a:fillRect/>
          </a:stretch>
        </p:blipFill>
        <p:spPr>
          <a:xfrm>
            <a:off x="9330636" y="4370801"/>
            <a:ext cx="1191517" cy="1191517"/>
          </a:xfrm>
          <a:prstGeom prst="rect">
            <a:avLst/>
          </a:prstGeom>
        </p:spPr>
      </p:pic>
      <p:pic>
        <p:nvPicPr>
          <p:cNvPr id="14" name="Picture 14" descr="A black hole in space&#10;&#10;AI-generated content may be incorrect.">
            <a:extLst>
              <a:ext uri="{FF2B5EF4-FFF2-40B4-BE49-F238E27FC236}">
                <a16:creationId xmlns:a16="http://schemas.microsoft.com/office/drawing/2014/main" id="{AE614D62-FFE0-8075-FCD8-4957C03F5A7D}"/>
              </a:ext>
            </a:extLst>
          </p:cNvPr>
          <p:cNvPicPr>
            <a:picLocks noChangeAspect="1"/>
          </p:cNvPicPr>
          <p:nvPr/>
        </p:nvPicPr>
        <p:blipFill>
          <a:blip r:embed="rId9"/>
          <a:stretch>
            <a:fillRect/>
          </a:stretch>
        </p:blipFill>
        <p:spPr>
          <a:xfrm>
            <a:off x="6899661" y="4370801"/>
            <a:ext cx="1734410" cy="1161667"/>
          </a:xfrm>
          <a:prstGeom prst="rect">
            <a:avLst/>
          </a:prstGeom>
        </p:spPr>
      </p:pic>
      <p:sp>
        <p:nvSpPr>
          <p:cNvPr id="16" name="Rectangle: Rounded Corners 16">
            <a:extLst>
              <a:ext uri="{FF2B5EF4-FFF2-40B4-BE49-F238E27FC236}">
                <a16:creationId xmlns:a16="http://schemas.microsoft.com/office/drawing/2014/main" id="{F9C59D56-58C0-E5A7-0285-AFA283F3728B}"/>
              </a:ext>
            </a:extLst>
          </p:cNvPr>
          <p:cNvSpPr/>
          <p:nvPr/>
        </p:nvSpPr>
        <p:spPr>
          <a:xfrm>
            <a:off x="477592" y="5700678"/>
            <a:ext cx="11238219" cy="791701"/>
          </a:xfrm>
          <a:prstGeom prst="roundRect">
            <a:avLst>
              <a:gd name="adj" fmla="val 6494"/>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17" name="Content Placeholder 2">
            <a:extLst>
              <a:ext uri="{FF2B5EF4-FFF2-40B4-BE49-F238E27FC236}">
                <a16:creationId xmlns:a16="http://schemas.microsoft.com/office/drawing/2014/main" id="{F0C134D0-8649-79B5-6D7A-BC6878521A1D}"/>
              </a:ext>
            </a:extLst>
          </p:cNvPr>
          <p:cNvSpPr txBox="1">
            <a:spLocks/>
          </p:cNvSpPr>
          <p:nvPr/>
        </p:nvSpPr>
        <p:spPr>
          <a:xfrm>
            <a:off x="540197" y="5731602"/>
            <a:ext cx="11182411" cy="3484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altLang="zh-CN" sz="2200" b="1" i="0" u="none" strike="noStrike" kern="1200" cap="none" spc="0" normalizeH="0" baseline="0" noProof="0" dirty="0">
                <a:ln>
                  <a:noFill/>
                </a:ln>
                <a:solidFill>
                  <a:srgbClr val="000000"/>
                </a:solidFill>
                <a:effectLst/>
                <a:uLnTx/>
                <a:uFillTx/>
                <a:latin typeface="Arial"/>
                <a:ea typeface="微软雅黑"/>
                <a:cs typeface="Times New Roman" panose="02020603050405020304" pitchFamily="18" charset="0"/>
              </a:rPr>
              <a:t>Precise measurement: probe primordial black hole, nucleosynthesis &amp; chemical evolution of the Galaxy, dark matter annihilation, etc.</a:t>
            </a:r>
          </a:p>
        </p:txBody>
      </p:sp>
      <p:pic>
        <p:nvPicPr>
          <p:cNvPr id="5" name="Picture 22" descr="A light coming from the earth&#10;&#10;AI-generated content may be incorrect.">
            <a:extLst>
              <a:ext uri="{FF2B5EF4-FFF2-40B4-BE49-F238E27FC236}">
                <a16:creationId xmlns:a16="http://schemas.microsoft.com/office/drawing/2014/main" id="{7EF64241-6C0B-D64E-7139-160543F195F8}"/>
              </a:ext>
            </a:extLst>
          </p:cNvPr>
          <p:cNvPicPr>
            <a:picLocks noChangeAspect="1"/>
          </p:cNvPicPr>
          <p:nvPr/>
        </p:nvPicPr>
        <p:blipFill>
          <a:blip r:embed="rId10"/>
          <a:stretch>
            <a:fillRect/>
          </a:stretch>
        </p:blipFill>
        <p:spPr>
          <a:xfrm>
            <a:off x="1572610" y="4336814"/>
            <a:ext cx="1902969" cy="1191517"/>
          </a:xfrm>
          <a:prstGeom prst="rect">
            <a:avLst/>
          </a:prstGeom>
        </p:spPr>
      </p:pic>
      <p:sp>
        <p:nvSpPr>
          <p:cNvPr id="9" name="文本占位符 9">
            <a:extLst>
              <a:ext uri="{FF2B5EF4-FFF2-40B4-BE49-F238E27FC236}">
                <a16:creationId xmlns:a16="http://schemas.microsoft.com/office/drawing/2014/main" id="{41069DB2-9103-DB61-9B69-9B46BCEE463A}"/>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extLst>
      <p:ext uri="{BB962C8B-B14F-4D97-AF65-F5344CB8AC3E}">
        <p14:creationId xmlns:p14="http://schemas.microsoft.com/office/powerpoint/2010/main" val="3342383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C5E65-996D-2DD7-535C-F66B4054F6FD}"/>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9B750F1F-E2C3-D479-8703-0B23FE9FFD66}"/>
              </a:ext>
            </a:extLst>
          </p:cNvPr>
          <p:cNvSpPr/>
          <p:nvPr/>
        </p:nvSpPr>
        <p:spPr>
          <a:xfrm>
            <a:off x="561546" y="5491065"/>
            <a:ext cx="11134408" cy="735027"/>
          </a:xfrm>
          <a:prstGeom prst="roundRect">
            <a:avLst>
              <a:gd name="adj" fmla="val 6494"/>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7" name="Rectangle: Rounded Corners 6">
            <a:extLst>
              <a:ext uri="{FF2B5EF4-FFF2-40B4-BE49-F238E27FC236}">
                <a16:creationId xmlns:a16="http://schemas.microsoft.com/office/drawing/2014/main" id="{ADBB88DA-4A15-12D5-FDF9-C7B979C053D0}"/>
              </a:ext>
            </a:extLst>
          </p:cNvPr>
          <p:cNvSpPr/>
          <p:nvPr/>
        </p:nvSpPr>
        <p:spPr>
          <a:xfrm>
            <a:off x="561546" y="1054445"/>
            <a:ext cx="11134409" cy="656112"/>
          </a:xfrm>
          <a:prstGeom prst="roundRect">
            <a:avLst>
              <a:gd name="adj" fmla="val 6494"/>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2" name="Slide Number Placeholder 1">
            <a:extLst>
              <a:ext uri="{FF2B5EF4-FFF2-40B4-BE49-F238E27FC236}">
                <a16:creationId xmlns:a16="http://schemas.microsoft.com/office/drawing/2014/main" id="{C0083D0E-A7F4-2746-F7AB-C5A0D31CE3A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dirty="0">
              <a:ln>
                <a:noFill/>
              </a:ln>
              <a:solidFill>
                <a:srgbClr val="000000">
                  <a:tint val="75000"/>
                </a:srgbClr>
              </a:solidFill>
              <a:effectLst/>
              <a:uLnTx/>
              <a:uFillTx/>
              <a:latin typeface="Arial"/>
              <a:ea typeface="微软雅黑"/>
              <a:cs typeface="+mn-cs"/>
            </a:endParaRPr>
          </a:p>
        </p:txBody>
      </p:sp>
      <p:sp>
        <p:nvSpPr>
          <p:cNvPr id="6" name="文本框 27">
            <a:extLst>
              <a:ext uri="{FF2B5EF4-FFF2-40B4-BE49-F238E27FC236}">
                <a16:creationId xmlns:a16="http://schemas.microsoft.com/office/drawing/2014/main" id="{9736A2B7-7FAF-3508-3373-5E951E256F1A}"/>
              </a:ext>
            </a:extLst>
          </p:cNvPr>
          <p:cNvSpPr txBox="1"/>
          <p:nvPr/>
        </p:nvSpPr>
        <p:spPr bwMode="auto">
          <a:xfrm>
            <a:off x="601814" y="1107567"/>
            <a:ext cx="11052307" cy="539019"/>
          </a:xfrm>
          <a:prstGeom prst="rect">
            <a:avLst/>
          </a:prstGeom>
        </p:spPr>
        <p:txBody>
          <a:bodyPr vert="horz" lIns="91440" tIns="45720" rIns="91440" bIns="45720" rtlCol="0" anchor="ctr">
            <a:noAutofit/>
          </a:bodyPr>
          <a:lstStyle>
            <a:defPPr>
              <a:defRPr lang="zh-CN"/>
            </a:defPPr>
            <a:lvl1pPr marL="228600" indent="-228600">
              <a:lnSpc>
                <a:spcPct val="90000"/>
              </a:lnSpc>
              <a:spcBef>
                <a:spcPts val="1000"/>
              </a:spcBef>
              <a:buFont typeface="Arial" panose="020B0604020202020204" pitchFamily="34" charset="0"/>
              <a:buChar char="•"/>
              <a:defRPr sz="2800"/>
            </a:lvl1pPr>
            <a:lvl2pPr marL="285750" lvl="1" indent="-285750">
              <a:lnSpc>
                <a:spcPct val="125000"/>
              </a:lnSpc>
              <a:spcBef>
                <a:spcPts val="500"/>
              </a:spcBef>
              <a:buFont typeface="Wingdings" panose="05000000000000000000" pitchFamily="2" charset="2"/>
              <a:buChar char="q"/>
              <a:defRPr sz="2400" b="1"/>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q"/>
              <a:tabLst/>
              <a:defRPr/>
            </a:pPr>
            <a:r>
              <a:rPr kumimoji="0" lang="en-US" altLang="zh-CN" sz="2200" b="1" i="0" u="none" strike="noStrike" kern="1200" cap="none" spc="0" normalizeH="0" baseline="0" noProof="0" dirty="0">
                <a:ln>
                  <a:noFill/>
                </a:ln>
                <a:solidFill>
                  <a:srgbClr val="000000"/>
                </a:solidFill>
                <a:effectLst/>
                <a:uLnTx/>
                <a:uFillTx/>
                <a:latin typeface="Arial"/>
                <a:ea typeface="微软雅黑"/>
                <a:cs typeface="+mn-cs"/>
              </a:rPr>
              <a:t>Nex-generation MeV gamma-ray measurement: multiple-layer Compton imaging. </a:t>
            </a:r>
          </a:p>
        </p:txBody>
      </p:sp>
      <p:grpSp>
        <p:nvGrpSpPr>
          <p:cNvPr id="3" name="Group 2">
            <a:extLst>
              <a:ext uri="{FF2B5EF4-FFF2-40B4-BE49-F238E27FC236}">
                <a16:creationId xmlns:a16="http://schemas.microsoft.com/office/drawing/2014/main" id="{8D9D4655-E8A1-CE35-FB4E-031E06EEF047}"/>
              </a:ext>
            </a:extLst>
          </p:cNvPr>
          <p:cNvGrpSpPr/>
          <p:nvPr/>
        </p:nvGrpSpPr>
        <p:grpSpPr>
          <a:xfrm>
            <a:off x="851754" y="2031423"/>
            <a:ext cx="3953298" cy="3152705"/>
            <a:chOff x="7028643" y="2447020"/>
            <a:chExt cx="3953298" cy="3152705"/>
          </a:xfrm>
        </p:grpSpPr>
        <p:sp>
          <p:nvSpPr>
            <p:cNvPr id="4" name="Rectangle: Rounded Corners 3">
              <a:extLst>
                <a:ext uri="{FF2B5EF4-FFF2-40B4-BE49-F238E27FC236}">
                  <a16:creationId xmlns:a16="http://schemas.microsoft.com/office/drawing/2014/main" id="{B2229165-974A-92F4-4927-6055B3EB2EBF}"/>
                </a:ext>
              </a:extLst>
            </p:cNvPr>
            <p:cNvSpPr/>
            <p:nvPr/>
          </p:nvSpPr>
          <p:spPr>
            <a:xfrm>
              <a:off x="7028643" y="2447020"/>
              <a:ext cx="3928621" cy="3152705"/>
            </a:xfrm>
            <a:prstGeom prst="roundRect">
              <a:avLst>
                <a:gd name="adj" fmla="val 6494"/>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mc:AlternateContent xmlns:mc="http://schemas.openxmlformats.org/markup-compatibility/2006" xmlns:a14="http://schemas.microsoft.com/office/drawing/2010/main">
          <mc:Choice Requires="a14">
            <p:sp>
              <p:nvSpPr>
                <p:cNvPr id="15" name="Text Placeholder 2">
                  <a:extLst>
                    <a:ext uri="{FF2B5EF4-FFF2-40B4-BE49-F238E27FC236}">
                      <a16:creationId xmlns:a16="http://schemas.microsoft.com/office/drawing/2014/main" id="{31041D11-CE96-D585-7EBA-BFCCCBB8ECDB}"/>
                    </a:ext>
                  </a:extLst>
                </p:cNvPr>
                <p:cNvSpPr txBox="1">
                  <a:spLocks/>
                </p:cNvSpPr>
                <p:nvPr/>
              </p:nvSpPr>
              <p:spPr>
                <a:xfrm>
                  <a:off x="7146467" y="2560305"/>
                  <a:ext cx="3660126" cy="12083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a:ea typeface="Arial"/>
                      <a:cs typeface="Arial"/>
                      <a:sym typeface="Arial"/>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a:ea typeface="Arial"/>
                      <a:cs typeface="Arial"/>
                      <a:sym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sym typeface="Arial"/>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sym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1" indent="-285750" algn="just"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altLang="zh-CN" sz="2000" b="1" i="0" u="none" strike="noStrike" kern="1200" cap="none" spc="0" normalizeH="0" baseline="0" noProof="0" dirty="0">
                      <a:ln>
                        <a:noFill/>
                      </a:ln>
                      <a:solidFill>
                        <a:srgbClr val="000000"/>
                      </a:solidFill>
                      <a:effectLst/>
                      <a:uLnTx/>
                      <a:uFillTx/>
                      <a:latin typeface="微软雅黑"/>
                      <a:ea typeface="微软雅黑"/>
                      <a:cs typeface="Arial"/>
                      <a:sym typeface="Arial"/>
                    </a:rPr>
                    <a:t>Energy reconstruction</a:t>
                  </a:r>
                  <a:r>
                    <a:rPr kumimoji="0" lang="zh-CN" altLang="en-US" sz="2000" b="1" i="0" u="none" strike="noStrike" kern="1200" cap="none" spc="0" normalizeH="0" baseline="0" noProof="0" dirty="0">
                      <a:ln>
                        <a:noFill/>
                      </a:ln>
                      <a:solidFill>
                        <a:srgbClr val="000000"/>
                      </a:solidFill>
                      <a:effectLst/>
                      <a:uLnTx/>
                      <a:uFillTx/>
                      <a:latin typeface="微软雅黑"/>
                      <a:ea typeface="微软雅黑"/>
                      <a:cs typeface="Arial"/>
                      <a:sym typeface="Arial"/>
                    </a:rPr>
                    <a:t>：</a:t>
                  </a:r>
                  <a:endParaRPr kumimoji="0" lang="en-US" altLang="zh-CN" sz="2000" b="1" i="0" u="none" strike="noStrike" kern="1200" cap="none" spc="0" normalizeH="0" baseline="0" noProof="0" dirty="0">
                    <a:ln>
                      <a:noFill/>
                    </a:ln>
                    <a:solidFill>
                      <a:srgbClr val="000000"/>
                    </a:solidFill>
                    <a:effectLst/>
                    <a:uLnTx/>
                    <a:uFillTx/>
                    <a:latin typeface="微软雅黑"/>
                    <a:ea typeface="微软雅黑"/>
                    <a:cs typeface="Arial"/>
                    <a:sym typeface="Arial"/>
                  </a:endParaRPr>
                </a:p>
                <a:p>
                  <a:pPr marL="0" marR="0" lvl="1" indent="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altLang="zh-CN" sz="2000" b="0" i="0" u="none" strike="noStrike" kern="1200" cap="none" spc="0" normalizeH="0" baseline="0" noProof="0" dirty="0">
                      <a:ln>
                        <a:noFill/>
                      </a:ln>
                      <a:solidFill>
                        <a:srgbClr val="000000"/>
                      </a:solidFill>
                      <a:effectLst/>
                      <a:uLnTx/>
                      <a:uFillTx/>
                      <a:latin typeface="Arial"/>
                      <a:ea typeface="微软雅黑"/>
                      <a:cs typeface="Arial"/>
                      <a:sym typeface="Arial"/>
                    </a:rPr>
                    <a:t>    </a:t>
                  </a:r>
                  <a14:m>
                    <m:oMath xmlns:m="http://schemas.openxmlformats.org/officeDocument/2006/math">
                      <m:sSub>
                        <m:sSubPr>
                          <m:ctrlP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ea typeface="+mj-ea"/>
                              <a:sym typeface="Arial"/>
                            </a:rPr>
                          </m:ctrlPr>
                        </m:sSubPr>
                        <m:e>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ea typeface="+mj-ea"/>
                              <a:sym typeface="Arial"/>
                            </a:rPr>
                            <m:t>𝑬</m:t>
                          </m:r>
                        </m:e>
                        <m:sub>
                          <m:r>
                            <a:rPr kumimoji="0" lang="zh-CN" altLang="en-US" sz="2000" b="1" i="1" u="none" strike="noStrike" kern="1200" cap="none" spc="0" normalizeH="0" baseline="0" noProof="0" smtClean="0">
                              <a:ln>
                                <a:noFill/>
                              </a:ln>
                              <a:solidFill>
                                <a:srgbClr val="000000"/>
                              </a:solidFill>
                              <a:effectLst/>
                              <a:uLnTx/>
                              <a:uFillTx/>
                              <a:latin typeface="Cambria Math" panose="02040503050406030204" pitchFamily="18" charset="0"/>
                              <a:ea typeface="+mj-ea"/>
                              <a:sym typeface="Arial"/>
                            </a:rPr>
                            <m:t>𝜸</m:t>
                          </m:r>
                        </m:sub>
                      </m:sSub>
                    </m:oMath>
                  </a14:m>
                  <a:r>
                    <a:rPr kumimoji="0" lang="en-US" altLang="zh-CN" sz="2000" b="1" i="0" u="none" strike="noStrike" kern="1200" cap="none" spc="0" normalizeH="0" baseline="0" noProof="0" dirty="0">
                      <a:ln>
                        <a:noFill/>
                      </a:ln>
                      <a:solidFill>
                        <a:srgbClr val="000000"/>
                      </a:solidFill>
                      <a:effectLst/>
                      <a:uLnTx/>
                      <a:uFillTx/>
                      <a:latin typeface="微软雅黑"/>
                      <a:ea typeface="微软雅黑"/>
                      <a:cs typeface="Arial"/>
                      <a:sym typeface="Arial"/>
                    </a:rPr>
                    <a:t> = </a:t>
                  </a:r>
                  <a14:m>
                    <m:oMath xmlns:m="http://schemas.openxmlformats.org/officeDocument/2006/math">
                      <m:sSub>
                        <m:sSubPr>
                          <m:ctrlP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sym typeface="Arial"/>
                            </a:rPr>
                          </m:ctrlPr>
                        </m:sSubPr>
                        <m:e>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sym typeface="Arial"/>
                            </a:rPr>
                            <m:t>𝑬</m:t>
                          </m:r>
                        </m:e>
                        <m:sub>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sym typeface="Arial"/>
                            </a:rPr>
                            <m:t>𝟏</m:t>
                          </m:r>
                        </m:sub>
                      </m:sSub>
                    </m:oMath>
                  </a14:m>
                  <a:r>
                    <a:rPr kumimoji="0" lang="en-US" altLang="zh-CN" sz="2000" b="1" i="0" u="none" strike="noStrike" kern="1200" cap="none" spc="0" normalizeH="0" baseline="0" noProof="0" dirty="0">
                      <a:ln>
                        <a:noFill/>
                      </a:ln>
                      <a:solidFill>
                        <a:srgbClr val="000000"/>
                      </a:solidFill>
                      <a:effectLst/>
                      <a:uLnTx/>
                      <a:uFillTx/>
                      <a:latin typeface="微软雅黑"/>
                      <a:ea typeface="微软雅黑"/>
                      <a:cs typeface="Arial"/>
                      <a:sym typeface="Arial"/>
                    </a:rPr>
                    <a:t> + </a:t>
                  </a:r>
                  <a14:m>
                    <m:oMath xmlns:m="http://schemas.openxmlformats.org/officeDocument/2006/math">
                      <m:sSub>
                        <m:sSubPr>
                          <m:ctrlP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sym typeface="Arial"/>
                            </a:rPr>
                          </m:ctrlPr>
                        </m:sSubPr>
                        <m:e>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sym typeface="Arial"/>
                            </a:rPr>
                            <m:t>𝑬</m:t>
                          </m:r>
                        </m:e>
                        <m:sub>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sym typeface="Arial"/>
                            </a:rPr>
                            <m:t>𝟐</m:t>
                          </m:r>
                        </m:sub>
                      </m:sSub>
                    </m:oMath>
                  </a14:m>
                  <a:r>
                    <a:rPr kumimoji="0" lang="en-US" altLang="zh-CN" sz="2000" b="1" i="0" u="none" strike="noStrike" kern="1200" cap="none" spc="0" normalizeH="0" baseline="0" noProof="0" dirty="0">
                      <a:ln>
                        <a:noFill/>
                      </a:ln>
                      <a:solidFill>
                        <a:srgbClr val="000000"/>
                      </a:solidFill>
                      <a:effectLst/>
                      <a:uLnTx/>
                      <a:uFillTx/>
                      <a:latin typeface="微软雅黑"/>
                      <a:ea typeface="微软雅黑"/>
                      <a:cs typeface="Arial"/>
                      <a:sym typeface="Arial"/>
                    </a:rPr>
                    <a:t> + </a:t>
                  </a:r>
                  <a14:m>
                    <m:oMath xmlns:m="http://schemas.openxmlformats.org/officeDocument/2006/math">
                      <m:sSub>
                        <m:sSubPr>
                          <m:ctrlP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sym typeface="Arial"/>
                            </a:rPr>
                          </m:ctrlPr>
                        </m:sSubPr>
                        <m:e>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sym typeface="Arial"/>
                            </a:rPr>
                            <m:t>𝑬</m:t>
                          </m:r>
                        </m:e>
                        <m:sub>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sym typeface="Arial"/>
                            </a:rPr>
                            <m:t>𝟑</m:t>
                          </m:r>
                        </m:sub>
                      </m:sSub>
                    </m:oMath>
                  </a14:m>
                  <a:endParaRPr kumimoji="0" lang="en-US" altLang="zh-CN" sz="2000" b="1" i="0" u="none" strike="noStrike" kern="1200" cap="none" spc="0" normalizeH="0" baseline="0" noProof="0" dirty="0">
                    <a:ln>
                      <a:noFill/>
                    </a:ln>
                    <a:solidFill>
                      <a:srgbClr val="000000"/>
                    </a:solidFill>
                    <a:effectLst/>
                    <a:uLnTx/>
                    <a:uFillTx/>
                    <a:latin typeface="微软雅黑"/>
                    <a:ea typeface="微软雅黑"/>
                    <a:cs typeface="Arial"/>
                    <a:sym typeface="Arial"/>
                  </a:endParaRPr>
                </a:p>
              </p:txBody>
            </p:sp>
          </mc:Choice>
          <mc:Fallback xmlns="">
            <p:sp>
              <p:nvSpPr>
                <p:cNvPr id="15" name="Text Placeholder 2">
                  <a:extLst>
                    <a:ext uri="{FF2B5EF4-FFF2-40B4-BE49-F238E27FC236}">
                      <a16:creationId xmlns:a16="http://schemas.microsoft.com/office/drawing/2014/main" id="{31041D11-CE96-D585-7EBA-BFCCCBB8ECDB}"/>
                    </a:ext>
                  </a:extLst>
                </p:cNvPr>
                <p:cNvSpPr txBox="1">
                  <a:spLocks noRot="1" noChangeAspect="1" noMove="1" noResize="1" noEditPoints="1" noAdjustHandles="1" noChangeArrowheads="1" noChangeShapeType="1" noTextEdit="1"/>
                </p:cNvSpPr>
                <p:nvPr/>
              </p:nvSpPr>
              <p:spPr>
                <a:xfrm>
                  <a:off x="7146467" y="2560305"/>
                  <a:ext cx="3660126" cy="1208374"/>
                </a:xfrm>
                <a:prstGeom prst="rect">
                  <a:avLst/>
                </a:prstGeom>
                <a:blipFill>
                  <a:blip r:embed="rId4"/>
                  <a:stretch>
                    <a:fillRect l="-1500" t="-5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1B62355-0E5A-9238-214E-F1A7B72A691A}"/>
                    </a:ext>
                  </a:extLst>
                </p:cNvPr>
                <p:cNvSpPr txBox="1"/>
                <p:nvPr/>
              </p:nvSpPr>
              <p:spPr>
                <a:xfrm>
                  <a:off x="7053319" y="4244593"/>
                  <a:ext cx="3928622" cy="1090107"/>
                </a:xfrm>
                <a:prstGeom prst="rect">
                  <a:avLst/>
                </a:prstGeom>
                <a:noFill/>
              </p:spPr>
              <p:txBody>
                <a:bodyPr wrap="square" anchor="ctr">
                  <a:spAutoFit/>
                </a:bodyPr>
                <a:lstStyle/>
                <a:p>
                  <a:pPr marL="0" marR="0" lvl="1"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func>
                          <m:funcPr>
                            <m:ctrlP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ea typeface="+mj-ea"/>
                                <a:cs typeface="+mn-cs"/>
                              </a:rPr>
                            </m:ctrlPr>
                          </m:funcPr>
                          <m:fName>
                            <m:r>
                              <a:rPr kumimoji="0" lang="en-US" altLang="zh-CN" sz="2000" b="1" i="0" u="none" strike="noStrike" kern="1200" cap="none" spc="0" normalizeH="0" baseline="0" noProof="0" smtClean="0">
                                <a:ln>
                                  <a:noFill/>
                                </a:ln>
                                <a:solidFill>
                                  <a:srgbClr val="000000"/>
                                </a:solidFill>
                                <a:effectLst/>
                                <a:uLnTx/>
                                <a:uFillTx/>
                                <a:latin typeface="Cambria Math" panose="02040503050406030204" pitchFamily="18" charset="0"/>
                                <a:ea typeface="+mj-ea"/>
                                <a:cs typeface="+mn-cs"/>
                              </a:rPr>
                              <m:t>𝐜𝐨𝐬</m:t>
                            </m:r>
                          </m:fName>
                          <m:e>
                            <m:r>
                              <a:rPr kumimoji="0" lang="zh-CN" altLang="en-US" sz="2000" b="1" i="1" u="none" strike="noStrike" kern="1200" cap="none" spc="0" normalizeH="0" baseline="0" noProof="0" smtClean="0">
                                <a:ln>
                                  <a:noFill/>
                                </a:ln>
                                <a:solidFill>
                                  <a:srgbClr val="000000"/>
                                </a:solidFill>
                                <a:effectLst/>
                                <a:uLnTx/>
                                <a:uFillTx/>
                                <a:latin typeface="Cambria Math" panose="02040503050406030204" pitchFamily="18" charset="0"/>
                                <a:ea typeface="+mj-ea"/>
                                <a:cs typeface="+mn-cs"/>
                              </a:rPr>
                              <m:t>𝜽</m:t>
                            </m:r>
                          </m:e>
                        </m:func>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ea typeface="+mj-ea"/>
                            <a:cs typeface="+mn-cs"/>
                          </a:rPr>
                          <m:t>=</m:t>
                        </m:r>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ea typeface="+mj-ea"/>
                            <a:cs typeface="+mn-cs"/>
                          </a:rPr>
                          <m:t>𝟏</m:t>
                        </m:r>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ea typeface="+mj-ea"/>
                            <a:cs typeface="+mn-cs"/>
                          </a:rPr>
                          <m:t>−</m:t>
                        </m:r>
                        <m:sSub>
                          <m:sSubPr>
                            <m:ctrlP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𝒎</m:t>
                            </m:r>
                          </m:e>
                          <m:sub>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𝒆</m:t>
                            </m:r>
                          </m:sub>
                        </m:sSub>
                        <m:sSup>
                          <m:sSupPr>
                            <m:ctrlP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ctrlPr>
                          </m:sSupPr>
                          <m:e>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𝒄</m:t>
                            </m:r>
                          </m:e>
                          <m:sup>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𝟐</m:t>
                            </m:r>
                          </m:sup>
                        </m:sSup>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f>
                          <m:fPr>
                            <m:ctrlP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ctrlPr>
                          </m:fPr>
                          <m:num>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𝟏</m:t>
                            </m:r>
                          </m:num>
                          <m:den>
                            <m:sSub>
                              <m:sSubPr>
                                <m:ctrlP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t>𝑬</m:t>
                                </m:r>
                              </m:e>
                              <m:sub>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t>𝟐</m:t>
                                </m:r>
                              </m:sub>
                            </m:sSub>
                            <m:r>
                              <m:rPr>
                                <m:nor/>
                              </m:rPr>
                              <a:rPr kumimoji="0" lang="en-US" altLang="zh-CN" sz="2000" b="0" i="0" u="none" strike="noStrike" kern="1200" cap="none" spc="0" normalizeH="0" baseline="0" noProof="0" dirty="0">
                                <a:ln>
                                  <a:noFill/>
                                </a:ln>
                                <a:solidFill>
                                  <a:srgbClr val="000000"/>
                                </a:solidFill>
                                <a:effectLst/>
                                <a:uLnTx/>
                                <a:uFillTx/>
                                <a:latin typeface="微软雅黑"/>
                                <a:ea typeface="微软雅黑"/>
                                <a:cs typeface="+mn-cs"/>
                              </a:rPr>
                              <m:t>+</m:t>
                            </m:r>
                            <m:sSub>
                              <m:sSubPr>
                                <m:ctrlPr>
                                  <a:rPr kumimoji="0" lang="en-US" altLang="zh-CN" sz="2000" b="0"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t>𝑬</m:t>
                                </m:r>
                              </m:e>
                              <m:sub>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t>𝟑</m:t>
                                </m:r>
                              </m:sub>
                            </m:sSub>
                          </m:den>
                        </m:f>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f>
                          <m:fPr>
                            <m:ctrlP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ctrlPr>
                          </m:fPr>
                          <m:num>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t>𝟏</m:t>
                            </m:r>
                          </m:num>
                          <m:den>
                            <m:sSub>
                              <m:sSubPr>
                                <m:ctrlP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altLang="zh-CN" sz="2000" b="1" i="1" u="none" strike="noStrike" kern="1200" cap="none" spc="0" normalizeH="0" baseline="0" noProof="0">
                                    <a:ln>
                                      <a:noFill/>
                                    </a:ln>
                                    <a:solidFill>
                                      <a:srgbClr val="000000"/>
                                    </a:solidFill>
                                    <a:effectLst/>
                                    <a:uLnTx/>
                                    <a:uFillTx/>
                                    <a:latin typeface="Cambria Math" panose="02040503050406030204" pitchFamily="18" charset="0"/>
                                    <a:cs typeface="+mn-cs"/>
                                  </a:rPr>
                                  <m:t>𝑬</m:t>
                                </m:r>
                              </m:e>
                              <m:sub>
                                <m:r>
                                  <a:rPr kumimoji="0" lang="zh-CN" altLang="en-US" sz="2000" b="1" i="1" u="none" strike="noStrike" kern="1200" cap="none" spc="0" normalizeH="0" baseline="0" noProof="0">
                                    <a:ln>
                                      <a:noFill/>
                                    </a:ln>
                                    <a:solidFill>
                                      <a:srgbClr val="000000"/>
                                    </a:solidFill>
                                    <a:effectLst/>
                                    <a:uLnTx/>
                                    <a:uFillTx/>
                                    <a:latin typeface="Cambria Math" panose="02040503050406030204" pitchFamily="18" charset="0"/>
                                    <a:cs typeface="+mn-cs"/>
                                  </a:rPr>
                                  <m:t>𝜸</m:t>
                                </m:r>
                              </m:sub>
                            </m:sSub>
                          </m:den>
                        </m:f>
                        <m:r>
                          <a:rPr kumimoji="0" lang="en-US" altLang="zh-CN" sz="20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oMath>
                    </m:oMathPara>
                  </a14:m>
                  <a:endParaRPr kumimoji="0" lang="en-US" altLang="zh-CN" sz="2000" b="1" i="0" u="none" strike="noStrike" kern="1200" cap="none" spc="0" normalizeH="0" baseline="0" noProof="0" dirty="0">
                    <a:ln>
                      <a:noFill/>
                    </a:ln>
                    <a:solidFill>
                      <a:srgbClr val="000000"/>
                    </a:solidFill>
                    <a:effectLst/>
                    <a:uLnTx/>
                    <a:uFillTx/>
                    <a:latin typeface="微软雅黑"/>
                    <a:ea typeface="微软雅黑"/>
                    <a:cs typeface="+mn-cs"/>
                  </a:endParaRPr>
                </a:p>
              </p:txBody>
            </p:sp>
          </mc:Choice>
          <mc:Fallback xmlns="">
            <p:sp>
              <p:nvSpPr>
                <p:cNvPr id="16" name="TextBox 15">
                  <a:extLst>
                    <a:ext uri="{FF2B5EF4-FFF2-40B4-BE49-F238E27FC236}">
                      <a16:creationId xmlns:a16="http://schemas.microsoft.com/office/drawing/2014/main" id="{31B62355-0E5A-9238-214E-F1A7B72A691A}"/>
                    </a:ext>
                  </a:extLst>
                </p:cNvPr>
                <p:cNvSpPr txBox="1">
                  <a:spLocks noRot="1" noChangeAspect="1" noMove="1" noResize="1" noEditPoints="1" noAdjustHandles="1" noChangeArrowheads="1" noChangeShapeType="1" noTextEdit="1"/>
                </p:cNvSpPr>
                <p:nvPr/>
              </p:nvSpPr>
              <p:spPr>
                <a:xfrm>
                  <a:off x="7053319" y="4244593"/>
                  <a:ext cx="3928622" cy="1090107"/>
                </a:xfrm>
                <a:prstGeom prst="rect">
                  <a:avLst/>
                </a:prstGeom>
                <a:blipFill>
                  <a:blip r:embed="rId5"/>
                  <a:stretch>
                    <a:fillRect/>
                  </a:stretch>
                </a:blipFill>
              </p:spPr>
              <p:txBody>
                <a:bodyPr/>
                <a:lstStyle/>
                <a:p>
                  <a:r>
                    <a:rPr lang="en-US">
                      <a:noFill/>
                    </a:rPr>
                    <a:t> </a:t>
                  </a:r>
                </a:p>
              </p:txBody>
            </p:sp>
          </mc:Fallback>
        </mc:AlternateContent>
        <p:sp>
          <p:nvSpPr>
            <p:cNvPr id="19" name="Text Placeholder 2">
              <a:extLst>
                <a:ext uri="{FF2B5EF4-FFF2-40B4-BE49-F238E27FC236}">
                  <a16:creationId xmlns:a16="http://schemas.microsoft.com/office/drawing/2014/main" id="{9A2F1408-E25F-347D-F275-8C8914F8643D}"/>
                </a:ext>
              </a:extLst>
            </p:cNvPr>
            <p:cNvSpPr txBox="1">
              <a:spLocks/>
            </p:cNvSpPr>
            <p:nvPr/>
          </p:nvSpPr>
          <p:spPr>
            <a:xfrm>
              <a:off x="7153062" y="3960312"/>
              <a:ext cx="3548714" cy="6032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a:ea typeface="Arial"/>
                  <a:cs typeface="Arial"/>
                  <a:sym typeface="Arial"/>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a:ea typeface="Arial"/>
                  <a:cs typeface="Arial"/>
                  <a:sym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sym typeface="Arial"/>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Arial"/>
                  <a:cs typeface="Arial"/>
                  <a:sym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1" indent="-285750" algn="just" defTabSz="914400" rtl="0" eaLnBrk="1" fontAlgn="auto" latinLnBrk="0" hangingPunct="1">
                <a:lnSpc>
                  <a:spcPct val="150000"/>
                </a:lnSpc>
                <a:spcBef>
                  <a:spcPts val="400"/>
                </a:spcBef>
                <a:spcAft>
                  <a:spcPts val="0"/>
                </a:spcAft>
                <a:buClrTx/>
                <a:buSzTx/>
                <a:buFont typeface="Wingdings" panose="05000000000000000000" pitchFamily="2" charset="2"/>
                <a:buChar char="§"/>
                <a:tabLst/>
                <a:defRPr/>
              </a:pPr>
              <a:r>
                <a:rPr kumimoji="0" lang="en-US" altLang="zh-CN" sz="2000" b="1" i="0" u="none" strike="noStrike" kern="1200" cap="none" spc="0" normalizeH="0" baseline="0" noProof="0" dirty="0">
                  <a:ln>
                    <a:noFill/>
                  </a:ln>
                  <a:solidFill>
                    <a:srgbClr val="000000"/>
                  </a:solidFill>
                  <a:effectLst/>
                  <a:uLnTx/>
                  <a:uFillTx/>
                  <a:latin typeface="微软雅黑"/>
                  <a:ea typeface="微软雅黑"/>
                  <a:cs typeface="Arial"/>
                  <a:sym typeface="Arial"/>
                </a:rPr>
                <a:t>Angular reconstruction:</a:t>
              </a:r>
            </a:p>
          </p:txBody>
        </p:sp>
      </p:grpSp>
      <p:grpSp>
        <p:nvGrpSpPr>
          <p:cNvPr id="20" name="Group 19">
            <a:extLst>
              <a:ext uri="{FF2B5EF4-FFF2-40B4-BE49-F238E27FC236}">
                <a16:creationId xmlns:a16="http://schemas.microsoft.com/office/drawing/2014/main" id="{D52B824E-9169-0002-38EF-4B7442483C0B}"/>
              </a:ext>
            </a:extLst>
          </p:cNvPr>
          <p:cNvGrpSpPr>
            <a:grpSpLocks noChangeAspect="1"/>
          </p:cNvGrpSpPr>
          <p:nvPr/>
        </p:nvGrpSpPr>
        <p:grpSpPr>
          <a:xfrm>
            <a:off x="5036832" y="1878434"/>
            <a:ext cx="6599228" cy="3312000"/>
            <a:chOff x="1357335" y="1281108"/>
            <a:chExt cx="9659534" cy="4847893"/>
          </a:xfrm>
        </p:grpSpPr>
        <p:grpSp>
          <p:nvGrpSpPr>
            <p:cNvPr id="21" name="Group 20">
              <a:extLst>
                <a:ext uri="{FF2B5EF4-FFF2-40B4-BE49-F238E27FC236}">
                  <a16:creationId xmlns:a16="http://schemas.microsoft.com/office/drawing/2014/main" id="{29043BDE-8396-AB3B-2D14-4640A93B22A9}"/>
                </a:ext>
              </a:extLst>
            </p:cNvPr>
            <p:cNvGrpSpPr>
              <a:grpSpLocks noChangeAspect="1"/>
            </p:cNvGrpSpPr>
            <p:nvPr/>
          </p:nvGrpSpPr>
          <p:grpSpPr>
            <a:xfrm>
              <a:off x="1357335" y="1281108"/>
              <a:ext cx="9659534" cy="4847893"/>
              <a:chOff x="1580673" y="1808859"/>
              <a:chExt cx="5766396" cy="2894023"/>
            </a:xfrm>
          </p:grpSpPr>
          <p:grpSp>
            <p:nvGrpSpPr>
              <p:cNvPr id="24" name="Group 23">
                <a:extLst>
                  <a:ext uri="{FF2B5EF4-FFF2-40B4-BE49-F238E27FC236}">
                    <a16:creationId xmlns:a16="http://schemas.microsoft.com/office/drawing/2014/main" id="{997B3DA0-23C1-3B77-61D9-AB09CB6B4BBF}"/>
                  </a:ext>
                </a:extLst>
              </p:cNvPr>
              <p:cNvGrpSpPr/>
              <p:nvPr/>
            </p:nvGrpSpPr>
            <p:grpSpPr>
              <a:xfrm>
                <a:off x="2471092" y="1808859"/>
                <a:ext cx="4875977" cy="2683876"/>
                <a:chOff x="2630242" y="1688209"/>
                <a:chExt cx="4875977" cy="2683876"/>
              </a:xfrm>
            </p:grpSpPr>
            <p:cxnSp>
              <p:nvCxnSpPr>
                <p:cNvPr id="39" name="Straight Connector 38">
                  <a:extLst>
                    <a:ext uri="{FF2B5EF4-FFF2-40B4-BE49-F238E27FC236}">
                      <a16:creationId xmlns:a16="http://schemas.microsoft.com/office/drawing/2014/main" id="{06D9F689-AD4C-5D25-3706-F4191C83AADC}"/>
                    </a:ext>
                  </a:extLst>
                </p:cNvPr>
                <p:cNvCxnSpPr>
                  <a:cxnSpLocks/>
                </p:cNvCxnSpPr>
                <p:nvPr/>
              </p:nvCxnSpPr>
              <p:spPr>
                <a:xfrm>
                  <a:off x="2630242" y="4316018"/>
                  <a:ext cx="3044908" cy="0"/>
                </a:xfrm>
                <a:prstGeom prst="line">
                  <a:avLst/>
                </a:prstGeom>
                <a:ln w="1270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D27F9D0-4824-D334-F489-CF614EA23508}"/>
                    </a:ext>
                  </a:extLst>
                </p:cNvPr>
                <p:cNvCxnSpPr>
                  <a:cxnSpLocks/>
                </p:cNvCxnSpPr>
                <p:nvPr/>
              </p:nvCxnSpPr>
              <p:spPr>
                <a:xfrm>
                  <a:off x="2949150" y="3947350"/>
                  <a:ext cx="2394000"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B7A538C-B159-6039-7CDF-777CBFBFCD4E}"/>
                    </a:ext>
                  </a:extLst>
                </p:cNvPr>
                <p:cNvCxnSpPr>
                  <a:cxnSpLocks/>
                </p:cNvCxnSpPr>
                <p:nvPr/>
              </p:nvCxnSpPr>
              <p:spPr>
                <a:xfrm>
                  <a:off x="2941950" y="3227350"/>
                  <a:ext cx="2394000"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2B06A35-9BC5-86E8-1771-851AD46EF50F}"/>
                    </a:ext>
                  </a:extLst>
                </p:cNvPr>
                <p:cNvCxnSpPr>
                  <a:cxnSpLocks/>
                </p:cNvCxnSpPr>
                <p:nvPr/>
              </p:nvCxnSpPr>
              <p:spPr>
                <a:xfrm>
                  <a:off x="2949150" y="2867350"/>
                  <a:ext cx="2394000"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4EF0CF9-4BF6-FEFB-F4AB-8307EE673292}"/>
                    </a:ext>
                  </a:extLst>
                </p:cNvPr>
                <p:cNvCxnSpPr>
                  <a:cxnSpLocks/>
                </p:cNvCxnSpPr>
                <p:nvPr/>
              </p:nvCxnSpPr>
              <p:spPr>
                <a:xfrm>
                  <a:off x="2949150" y="2507350"/>
                  <a:ext cx="2394000"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BF9E9D6-ED7A-D7AD-3D7D-7A152EB6FF5D}"/>
                    </a:ext>
                  </a:extLst>
                </p:cNvPr>
                <p:cNvCxnSpPr>
                  <a:cxnSpLocks/>
                </p:cNvCxnSpPr>
                <p:nvPr/>
              </p:nvCxnSpPr>
              <p:spPr>
                <a:xfrm>
                  <a:off x="2941950" y="3587350"/>
                  <a:ext cx="2394000" cy="0"/>
                </a:xfrm>
                <a:prstGeom prst="line">
                  <a:avLst/>
                </a:prstGeom>
                <a:ln w="508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354E3D5-0FB3-9F7A-E923-E183E9329B40}"/>
                    </a:ext>
                  </a:extLst>
                </p:cNvPr>
                <p:cNvCxnSpPr>
                  <a:cxnSpLocks/>
                </p:cNvCxnSpPr>
                <p:nvPr/>
              </p:nvCxnSpPr>
              <p:spPr>
                <a:xfrm>
                  <a:off x="3363160" y="1761626"/>
                  <a:ext cx="559314" cy="1059765"/>
                </a:xfrm>
                <a:prstGeom prst="line">
                  <a:avLst/>
                </a:prstGeom>
                <a:ln w="127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4C16A270-3C8B-E698-3476-6CB2E4938A81}"/>
                        </a:ext>
                      </a:extLst>
                    </p:cNvPr>
                    <p:cNvSpPr txBox="1"/>
                    <p:nvPr/>
                  </p:nvSpPr>
                  <p:spPr>
                    <a:xfrm>
                      <a:off x="4268465" y="1688209"/>
                      <a:ext cx="192360"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1200" cap="none" spc="0" normalizeH="0" baseline="0" noProof="0" smtClean="0">
                                <a:ln>
                                  <a:noFill/>
                                </a:ln>
                                <a:solidFill>
                                  <a:srgbClr val="00B050"/>
                                </a:solidFill>
                                <a:effectLst/>
                                <a:uLnTx/>
                                <a:uFillTx/>
                                <a:latin typeface="Cambria Math" panose="02040503050406030204" pitchFamily="18" charset="0"/>
                                <a:ea typeface="Cambria Math" panose="02040503050406030204" pitchFamily="18" charset="0"/>
                                <a:cs typeface="+mn-cs"/>
                              </a:rPr>
                              <m:t>𝜸</m:t>
                            </m:r>
                          </m:oMath>
                        </m:oMathPara>
                      </a14:m>
                      <a:endParaRPr kumimoji="0" lang="en-US" sz="1800" b="1" i="0" u="none" strike="noStrike" kern="1200" cap="none" spc="0" normalizeH="0" baseline="0" noProof="0" dirty="0">
                        <a:ln>
                          <a:noFill/>
                        </a:ln>
                        <a:solidFill>
                          <a:srgbClr val="00B050"/>
                        </a:solidFill>
                        <a:effectLst/>
                        <a:uLnTx/>
                        <a:uFillTx/>
                        <a:latin typeface="Arial"/>
                        <a:ea typeface="微软雅黑"/>
                        <a:cs typeface="+mn-cs"/>
                      </a:endParaRPr>
                    </a:p>
                  </p:txBody>
                </p:sp>
              </mc:Choice>
              <mc:Fallback xmlns="">
                <p:sp>
                  <p:nvSpPr>
                    <p:cNvPr id="2100" name="TextBox 2099">
                      <a:extLst>
                        <a:ext uri="{FF2B5EF4-FFF2-40B4-BE49-F238E27FC236}">
                          <a16:creationId xmlns:a16="http://schemas.microsoft.com/office/drawing/2014/main" id="{6F195DDF-8540-004D-7AD0-238793D52017}"/>
                        </a:ext>
                      </a:extLst>
                    </p:cNvPr>
                    <p:cNvSpPr txBox="1">
                      <a:spLocks noRot="1" noChangeAspect="1" noMove="1" noResize="1" noEditPoints="1" noAdjustHandles="1" noChangeArrowheads="1" noChangeShapeType="1" noTextEdit="1"/>
                    </p:cNvSpPr>
                    <p:nvPr/>
                  </p:nvSpPr>
                  <p:spPr>
                    <a:xfrm>
                      <a:off x="4268465" y="1688209"/>
                      <a:ext cx="192360" cy="276999"/>
                    </a:xfrm>
                    <a:prstGeom prst="rect">
                      <a:avLst/>
                    </a:prstGeom>
                    <a:blipFill>
                      <a:blip r:embed="rId6"/>
                      <a:stretch>
                        <a:fillRect l="-16216" r="-18919" b="-7547"/>
                      </a:stretch>
                    </a:blipFill>
                  </p:spPr>
                  <p:txBody>
                    <a:bodyPr/>
                    <a:lstStyle/>
                    <a:p>
                      <a:r>
                        <a:rPr lang="en-US">
                          <a:noFill/>
                        </a:rPr>
                        <a:t> </a:t>
                      </a:r>
                    </a:p>
                  </p:txBody>
                </p:sp>
              </mc:Fallback>
            </mc:AlternateContent>
            <p:sp>
              <p:nvSpPr>
                <p:cNvPr id="47" name="Oval 46">
                  <a:extLst>
                    <a:ext uri="{FF2B5EF4-FFF2-40B4-BE49-F238E27FC236}">
                      <a16:creationId xmlns:a16="http://schemas.microsoft.com/office/drawing/2014/main" id="{61D1E2A2-366F-A69F-C114-4F2109CEE350}"/>
                    </a:ext>
                  </a:extLst>
                </p:cNvPr>
                <p:cNvSpPr/>
                <p:nvPr/>
              </p:nvSpPr>
              <p:spPr>
                <a:xfrm rot="19489604">
                  <a:off x="3069591" y="1894483"/>
                  <a:ext cx="1023760" cy="443875"/>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8" name="Arc 47">
                  <a:extLst>
                    <a:ext uri="{FF2B5EF4-FFF2-40B4-BE49-F238E27FC236}">
                      <a16:creationId xmlns:a16="http://schemas.microsoft.com/office/drawing/2014/main" id="{A899A62E-441A-2C75-8A1C-24CA00A9230D}"/>
                    </a:ext>
                  </a:extLst>
                </p:cNvPr>
                <p:cNvSpPr/>
                <p:nvPr/>
              </p:nvSpPr>
              <p:spPr>
                <a:xfrm rot="18020116">
                  <a:off x="3435372" y="2447762"/>
                  <a:ext cx="873607" cy="837165"/>
                </a:xfrm>
                <a:prstGeom prst="arc">
                  <a:avLst>
                    <a:gd name="adj1" fmla="val 18761647"/>
                    <a:gd name="adj2" fmla="val 2047868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FE1BEFB4-5223-4D76-C64B-49CE8BEA088D}"/>
                        </a:ext>
                      </a:extLst>
                    </p:cNvPr>
                    <p:cNvSpPr txBox="1"/>
                    <p:nvPr/>
                  </p:nvSpPr>
                  <p:spPr>
                    <a:xfrm>
                      <a:off x="3768181" y="2230684"/>
                      <a:ext cx="131446"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𝜽</m:t>
                            </m:r>
                          </m:oMath>
                        </m:oMathPara>
                      </a14:m>
                      <a:endParaRPr kumimoji="0" lang="en-US" sz="1200" b="1" i="0" u="none" strike="noStrike" kern="1200" cap="none" spc="0" normalizeH="0" baseline="0" noProof="0" dirty="0">
                        <a:ln>
                          <a:noFill/>
                        </a:ln>
                        <a:solidFill>
                          <a:srgbClr val="000000"/>
                        </a:solidFill>
                        <a:effectLst/>
                        <a:uLnTx/>
                        <a:uFillTx/>
                        <a:latin typeface="Arial"/>
                        <a:ea typeface="微软雅黑"/>
                        <a:cs typeface="+mn-cs"/>
                      </a:endParaRPr>
                    </a:p>
                  </p:txBody>
                </p:sp>
              </mc:Choice>
              <mc:Fallback xmlns="">
                <p:sp>
                  <p:nvSpPr>
                    <p:cNvPr id="2103" name="TextBox 2102">
                      <a:extLst>
                        <a:ext uri="{FF2B5EF4-FFF2-40B4-BE49-F238E27FC236}">
                          <a16:creationId xmlns:a16="http://schemas.microsoft.com/office/drawing/2014/main" id="{F805DB92-4D79-11C7-2FBF-A53D71D860CA}"/>
                        </a:ext>
                      </a:extLst>
                    </p:cNvPr>
                    <p:cNvSpPr txBox="1">
                      <a:spLocks noRot="1" noChangeAspect="1" noMove="1" noResize="1" noEditPoints="1" noAdjustHandles="1" noChangeArrowheads="1" noChangeShapeType="1" noTextEdit="1"/>
                    </p:cNvSpPr>
                    <p:nvPr/>
                  </p:nvSpPr>
                  <p:spPr>
                    <a:xfrm>
                      <a:off x="3768181" y="2230684"/>
                      <a:ext cx="131446" cy="184666"/>
                    </a:xfrm>
                    <a:prstGeom prst="rect">
                      <a:avLst/>
                    </a:prstGeom>
                    <a:blipFill>
                      <a:blip r:embed="rId7"/>
                      <a:stretch>
                        <a:fillRect l="-15385" r="-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9467DA42-3D23-889C-89A2-63FF5EA64FC4}"/>
                        </a:ext>
                      </a:extLst>
                    </p:cNvPr>
                    <p:cNvSpPr txBox="1"/>
                    <p:nvPr/>
                  </p:nvSpPr>
                  <p:spPr>
                    <a:xfrm>
                      <a:off x="5600004" y="2515771"/>
                      <a:ext cx="1906215" cy="218286"/>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1</a:t>
                      </a:r>
                      <a:r>
                        <a:rPr kumimoji="0" lang="en-US" altLang="zh-CN" sz="1600" b="1" i="0" u="none" strike="noStrike" kern="1200" cap="none" spc="0" normalizeH="0" baseline="30000" noProof="0" dirty="0">
                          <a:ln>
                            <a:noFill/>
                          </a:ln>
                          <a:solidFill>
                            <a:srgbClr val="000000"/>
                          </a:solidFill>
                          <a:effectLst/>
                          <a:uLnTx/>
                          <a:uFillTx/>
                          <a:latin typeface="Arial"/>
                          <a:ea typeface="微软雅黑"/>
                          <a:cs typeface="+mn-cs"/>
                        </a:rPr>
                        <a:t>st</a:t>
                      </a:r>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 scattering (</a:t>
                      </a:r>
                      <a14:m>
                        <m:oMath xmlns:m="http://schemas.openxmlformats.org/officeDocument/2006/math">
                          <m:sSub>
                            <m:sSubPr>
                              <m:ctrlPr>
                                <a:rPr kumimoji="0" lang="en-US" altLang="zh-CN"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altLang="zh-CN" sz="1600" b="1" i="1" u="none" strike="noStrike" kern="1200" cap="none" spc="0" normalizeH="0" baseline="0" noProof="0">
                                  <a:ln>
                                    <a:noFill/>
                                  </a:ln>
                                  <a:solidFill>
                                    <a:srgbClr val="000000"/>
                                  </a:solidFill>
                                  <a:effectLst/>
                                  <a:uLnTx/>
                                  <a:uFillTx/>
                                  <a:latin typeface="Cambria Math" panose="02040503050406030204" pitchFamily="18" charset="0"/>
                                  <a:cs typeface="+mn-cs"/>
                                </a:rPr>
                                <m:t>𝒓</m:t>
                              </m:r>
                            </m:e>
                            <m:sub>
                              <m:r>
                                <a:rPr kumimoji="0" lang="en-US" altLang="zh-CN" sz="1600" b="1" i="1" u="none" strike="noStrike" kern="1200" cap="none" spc="0" normalizeH="0" baseline="0" noProof="0">
                                  <a:ln>
                                    <a:noFill/>
                                  </a:ln>
                                  <a:solidFill>
                                    <a:srgbClr val="000000"/>
                                  </a:solidFill>
                                  <a:effectLst/>
                                  <a:uLnTx/>
                                  <a:uFillTx/>
                                  <a:latin typeface="Cambria Math" panose="02040503050406030204" pitchFamily="18" charset="0"/>
                                  <a:cs typeface="+mn-cs"/>
                                </a:rPr>
                                <m:t>𝟏</m:t>
                              </m:r>
                            </m:sub>
                          </m:sSub>
                        </m:oMath>
                      </a14:m>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 </a:t>
                      </a:r>
                      <a14:m>
                        <m:oMath xmlns:m="http://schemas.openxmlformats.org/officeDocument/2006/math">
                          <m:sSub>
                            <m:sSubPr>
                              <m:ctrlPr>
                                <a:rPr kumimoji="0" lang="en-US" altLang="zh-CN"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altLang="zh-CN" sz="1600" b="1" i="1" u="none" strike="noStrike" kern="1200" cap="none" spc="0" normalizeH="0" baseline="0" noProof="0">
                                  <a:ln>
                                    <a:noFill/>
                                  </a:ln>
                                  <a:solidFill>
                                    <a:srgbClr val="000000"/>
                                  </a:solidFill>
                                  <a:effectLst/>
                                  <a:uLnTx/>
                                  <a:uFillTx/>
                                  <a:latin typeface="Cambria Math" panose="02040503050406030204" pitchFamily="18" charset="0"/>
                                  <a:cs typeface="+mn-cs"/>
                                </a:rPr>
                                <m:t>𝑬</m:t>
                              </m:r>
                            </m:e>
                            <m:sub>
                              <m:r>
                                <a:rPr kumimoji="0" lang="en-US" altLang="zh-CN" sz="1600" b="1" i="1" u="none" strike="noStrike" kern="1200" cap="none" spc="0" normalizeH="0" baseline="0" noProof="0">
                                  <a:ln>
                                    <a:noFill/>
                                  </a:ln>
                                  <a:solidFill>
                                    <a:srgbClr val="000000"/>
                                  </a:solidFill>
                                  <a:effectLst/>
                                  <a:uLnTx/>
                                  <a:uFillTx/>
                                  <a:latin typeface="Cambria Math" panose="02040503050406030204" pitchFamily="18" charset="0"/>
                                  <a:cs typeface="+mn-cs"/>
                                </a:rPr>
                                <m:t>𝟏</m:t>
                              </m:r>
                            </m:sub>
                          </m:sSub>
                        </m:oMath>
                      </a14:m>
                      <a:r>
                        <a:rPr kumimoji="0" lang="en-US" sz="1600" b="1" i="0" u="none" strike="noStrike" kern="1200" cap="none" spc="0" normalizeH="0" baseline="0" noProof="0" dirty="0">
                          <a:ln>
                            <a:noFill/>
                          </a:ln>
                          <a:solidFill>
                            <a:srgbClr val="000000"/>
                          </a:solidFill>
                          <a:effectLst/>
                          <a:uLnTx/>
                          <a:uFillTx/>
                          <a:latin typeface="Arial"/>
                          <a:ea typeface="微软雅黑"/>
                          <a:cs typeface="+mn-cs"/>
                        </a:rPr>
                        <a:t>)</a:t>
                      </a:r>
                    </a:p>
                  </p:txBody>
                </p:sp>
              </mc:Choice>
              <mc:Fallback xmlns="">
                <p:sp>
                  <p:nvSpPr>
                    <p:cNvPr id="50" name="TextBox 49">
                      <a:extLst>
                        <a:ext uri="{FF2B5EF4-FFF2-40B4-BE49-F238E27FC236}">
                          <a16:creationId xmlns:a16="http://schemas.microsoft.com/office/drawing/2014/main" id="{9467DA42-3D23-889C-89A2-63FF5EA64FC4}"/>
                        </a:ext>
                      </a:extLst>
                    </p:cNvPr>
                    <p:cNvSpPr txBox="1">
                      <a:spLocks noRot="1" noChangeAspect="1" noMove="1" noResize="1" noEditPoints="1" noAdjustHandles="1" noChangeArrowheads="1" noChangeShapeType="1" noTextEdit="1"/>
                    </p:cNvSpPr>
                    <p:nvPr/>
                  </p:nvSpPr>
                  <p:spPr>
                    <a:xfrm>
                      <a:off x="5600004" y="2515771"/>
                      <a:ext cx="1906215" cy="218286"/>
                    </a:xfrm>
                    <a:prstGeom prst="rect">
                      <a:avLst/>
                    </a:prstGeom>
                    <a:blipFill>
                      <a:blip r:embed="rId8"/>
                      <a:stretch>
                        <a:fillRect l="-5866" t="-24390" b="-48780"/>
                      </a:stretch>
                    </a:blipFill>
                  </p:spPr>
                  <p:txBody>
                    <a:bodyPr/>
                    <a:lstStyle/>
                    <a:p>
                      <a:r>
                        <a:rPr lang="en-US">
                          <a:noFill/>
                        </a:rPr>
                        <a:t> </a:t>
                      </a:r>
                    </a:p>
                  </p:txBody>
                </p:sp>
              </mc:Fallback>
            </mc:AlternateContent>
            <p:cxnSp>
              <p:nvCxnSpPr>
                <p:cNvPr id="51" name="Straight Arrow Connector 50">
                  <a:extLst>
                    <a:ext uri="{FF2B5EF4-FFF2-40B4-BE49-F238E27FC236}">
                      <a16:creationId xmlns:a16="http://schemas.microsoft.com/office/drawing/2014/main" id="{B7234BEE-AE02-20D5-14EB-555B008FCC34}"/>
                    </a:ext>
                  </a:extLst>
                </p:cNvPr>
                <p:cNvCxnSpPr>
                  <a:cxnSpLocks/>
                  <a:stCxn id="57" idx="7"/>
                  <a:endCxn id="50" idx="1"/>
                </p:cNvCxnSpPr>
                <p:nvPr/>
              </p:nvCxnSpPr>
              <p:spPr>
                <a:xfrm flipV="1">
                  <a:off x="3991810" y="2624915"/>
                  <a:ext cx="1608194" cy="229170"/>
                </a:xfrm>
                <a:prstGeom prst="straightConnector1">
                  <a:avLst/>
                </a:prstGeom>
                <a:ln w="952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D4559C95-BDED-D0CC-F12E-5B757E469C48}"/>
                    </a:ext>
                  </a:extLst>
                </p:cNvPr>
                <p:cNvCxnSpPr>
                  <a:cxnSpLocks/>
                  <a:stCxn id="58" idx="6"/>
                </p:cNvCxnSpPr>
                <p:nvPr/>
              </p:nvCxnSpPr>
              <p:spPr>
                <a:xfrm flipV="1">
                  <a:off x="4391356" y="3354735"/>
                  <a:ext cx="1151230" cy="224574"/>
                </a:xfrm>
                <a:prstGeom prst="straightConnector1">
                  <a:avLst/>
                </a:prstGeom>
                <a:ln w="952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E983727A-4022-DD29-F383-F85BF1545F55}"/>
                    </a:ext>
                  </a:extLst>
                </p:cNvPr>
                <p:cNvCxnSpPr>
                  <a:cxnSpLocks/>
                  <a:stCxn id="59" idx="6"/>
                </p:cNvCxnSpPr>
                <p:nvPr/>
              </p:nvCxnSpPr>
              <p:spPr>
                <a:xfrm flipV="1">
                  <a:off x="3901201" y="3970018"/>
                  <a:ext cx="1706965" cy="348067"/>
                </a:xfrm>
                <a:prstGeom prst="straightConnector1">
                  <a:avLst/>
                </a:prstGeom>
                <a:ln w="952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4" name="Freeform: Shape 53">
                  <a:extLst>
                    <a:ext uri="{FF2B5EF4-FFF2-40B4-BE49-F238E27FC236}">
                      <a16:creationId xmlns:a16="http://schemas.microsoft.com/office/drawing/2014/main" id="{FB02A525-256C-BBB8-D1C4-EC241E897DF2}"/>
                    </a:ext>
                  </a:extLst>
                </p:cNvPr>
                <p:cNvSpPr/>
                <p:nvPr/>
              </p:nvSpPr>
              <p:spPr>
                <a:xfrm rot="6208286">
                  <a:off x="3461520" y="2237158"/>
                  <a:ext cx="1150602" cy="131931"/>
                </a:xfrm>
                <a:custGeom>
                  <a:avLst/>
                  <a:gdLst>
                    <a:gd name="connsiteX0" fmla="*/ 0 w 18105120"/>
                    <a:gd name="connsiteY0" fmla="*/ 755379 h 755384"/>
                    <a:gd name="connsiteX1" fmla="*/ 302150 w 18105120"/>
                    <a:gd name="connsiteY1" fmla="*/ 357813 h 755384"/>
                    <a:gd name="connsiteX2" fmla="*/ 620202 w 18105120"/>
                    <a:gd name="connsiteY2" fmla="*/ 23859 h 755384"/>
                    <a:gd name="connsiteX3" fmla="*/ 938254 w 18105120"/>
                    <a:gd name="connsiteY3" fmla="*/ 397570 h 755384"/>
                    <a:gd name="connsiteX4" fmla="*/ 1216550 w 18105120"/>
                    <a:gd name="connsiteY4" fmla="*/ 723573 h 755384"/>
                    <a:gd name="connsiteX5" fmla="*/ 1558456 w 18105120"/>
                    <a:gd name="connsiteY5" fmla="*/ 365765 h 755384"/>
                    <a:gd name="connsiteX6" fmla="*/ 1868556 w 18105120"/>
                    <a:gd name="connsiteY6" fmla="*/ 15907 h 755384"/>
                    <a:gd name="connsiteX7" fmla="*/ 2162755 w 18105120"/>
                    <a:gd name="connsiteY7" fmla="*/ 373716 h 755384"/>
                    <a:gd name="connsiteX8" fmla="*/ 2480807 w 18105120"/>
                    <a:gd name="connsiteY8" fmla="*/ 755379 h 755384"/>
                    <a:gd name="connsiteX9" fmla="*/ 2798859 w 18105120"/>
                    <a:gd name="connsiteY9" fmla="*/ 365765 h 755384"/>
                    <a:gd name="connsiteX10" fmla="*/ 3085106 w 18105120"/>
                    <a:gd name="connsiteY10" fmla="*/ 31810 h 755384"/>
                    <a:gd name="connsiteX11" fmla="*/ 3411110 w 18105120"/>
                    <a:gd name="connsiteY11" fmla="*/ 373716 h 755384"/>
                    <a:gd name="connsiteX12" fmla="*/ 3705308 w 18105120"/>
                    <a:gd name="connsiteY12" fmla="*/ 731525 h 755384"/>
                    <a:gd name="connsiteX13" fmla="*/ 4023360 w 18105120"/>
                    <a:gd name="connsiteY13" fmla="*/ 397570 h 755384"/>
                    <a:gd name="connsiteX14" fmla="*/ 4333461 w 18105120"/>
                    <a:gd name="connsiteY14" fmla="*/ 23859 h 755384"/>
                    <a:gd name="connsiteX15" fmla="*/ 4635610 w 18105120"/>
                    <a:gd name="connsiteY15" fmla="*/ 349862 h 755384"/>
                    <a:gd name="connsiteX16" fmla="*/ 4945711 w 18105120"/>
                    <a:gd name="connsiteY16" fmla="*/ 747427 h 755384"/>
                    <a:gd name="connsiteX17" fmla="*/ 5255812 w 18105120"/>
                    <a:gd name="connsiteY17" fmla="*/ 357813 h 755384"/>
                    <a:gd name="connsiteX18" fmla="*/ 5573864 w 18105120"/>
                    <a:gd name="connsiteY18" fmla="*/ 23859 h 755384"/>
                    <a:gd name="connsiteX19" fmla="*/ 5868063 w 18105120"/>
                    <a:gd name="connsiteY19" fmla="*/ 373716 h 755384"/>
                    <a:gd name="connsiteX20" fmla="*/ 6170212 w 18105120"/>
                    <a:gd name="connsiteY20" fmla="*/ 747427 h 755384"/>
                    <a:gd name="connsiteX21" fmla="*/ 6480313 w 18105120"/>
                    <a:gd name="connsiteY21" fmla="*/ 365765 h 755384"/>
                    <a:gd name="connsiteX22" fmla="*/ 6790414 w 18105120"/>
                    <a:gd name="connsiteY22" fmla="*/ 31810 h 755384"/>
                    <a:gd name="connsiteX23" fmla="*/ 7108466 w 18105120"/>
                    <a:gd name="connsiteY23" fmla="*/ 365765 h 755384"/>
                    <a:gd name="connsiteX24" fmla="*/ 7402664 w 18105120"/>
                    <a:gd name="connsiteY24" fmla="*/ 723573 h 755384"/>
                    <a:gd name="connsiteX25" fmla="*/ 7728668 w 18105120"/>
                    <a:gd name="connsiteY25" fmla="*/ 373716 h 755384"/>
                    <a:gd name="connsiteX26" fmla="*/ 8030817 w 18105120"/>
                    <a:gd name="connsiteY26" fmla="*/ 31810 h 755384"/>
                    <a:gd name="connsiteX27" fmla="*/ 8332967 w 18105120"/>
                    <a:gd name="connsiteY27" fmla="*/ 373716 h 755384"/>
                    <a:gd name="connsiteX28" fmla="*/ 8651019 w 18105120"/>
                    <a:gd name="connsiteY28" fmla="*/ 731525 h 755384"/>
                    <a:gd name="connsiteX29" fmla="*/ 8953169 w 18105120"/>
                    <a:gd name="connsiteY29" fmla="*/ 373716 h 755384"/>
                    <a:gd name="connsiteX30" fmla="*/ 9271221 w 18105120"/>
                    <a:gd name="connsiteY30" fmla="*/ 31810 h 755384"/>
                    <a:gd name="connsiteX31" fmla="*/ 9589273 w 18105120"/>
                    <a:gd name="connsiteY31" fmla="*/ 349862 h 755384"/>
                    <a:gd name="connsiteX32" fmla="*/ 9875520 w 18105120"/>
                    <a:gd name="connsiteY32" fmla="*/ 715622 h 755384"/>
                    <a:gd name="connsiteX33" fmla="*/ 10193572 w 18105120"/>
                    <a:gd name="connsiteY33" fmla="*/ 373716 h 755384"/>
                    <a:gd name="connsiteX34" fmla="*/ 10503673 w 18105120"/>
                    <a:gd name="connsiteY34" fmla="*/ 23859 h 755384"/>
                    <a:gd name="connsiteX35" fmla="*/ 10805823 w 18105120"/>
                    <a:gd name="connsiteY35" fmla="*/ 349862 h 755384"/>
                    <a:gd name="connsiteX36" fmla="*/ 11107972 w 18105120"/>
                    <a:gd name="connsiteY36" fmla="*/ 731525 h 755384"/>
                    <a:gd name="connsiteX37" fmla="*/ 11426024 w 18105120"/>
                    <a:gd name="connsiteY37" fmla="*/ 365765 h 755384"/>
                    <a:gd name="connsiteX38" fmla="*/ 11736125 w 18105120"/>
                    <a:gd name="connsiteY38" fmla="*/ 7956 h 755384"/>
                    <a:gd name="connsiteX39" fmla="*/ 12046226 w 18105120"/>
                    <a:gd name="connsiteY39" fmla="*/ 365765 h 755384"/>
                    <a:gd name="connsiteX40" fmla="*/ 12340424 w 18105120"/>
                    <a:gd name="connsiteY40" fmla="*/ 707671 h 755384"/>
                    <a:gd name="connsiteX41" fmla="*/ 12658476 w 18105120"/>
                    <a:gd name="connsiteY41" fmla="*/ 373716 h 755384"/>
                    <a:gd name="connsiteX42" fmla="*/ 12960626 w 18105120"/>
                    <a:gd name="connsiteY42" fmla="*/ 15907 h 755384"/>
                    <a:gd name="connsiteX43" fmla="*/ 13294581 w 18105120"/>
                    <a:gd name="connsiteY43" fmla="*/ 357813 h 755384"/>
                    <a:gd name="connsiteX44" fmla="*/ 13588779 w 18105120"/>
                    <a:gd name="connsiteY44" fmla="*/ 739476 h 755384"/>
                    <a:gd name="connsiteX45" fmla="*/ 13906831 w 18105120"/>
                    <a:gd name="connsiteY45" fmla="*/ 357813 h 755384"/>
                    <a:gd name="connsiteX46" fmla="*/ 14177176 w 18105120"/>
                    <a:gd name="connsiteY46" fmla="*/ 23859 h 755384"/>
                    <a:gd name="connsiteX47" fmla="*/ 14534984 w 18105120"/>
                    <a:gd name="connsiteY47" fmla="*/ 381667 h 755384"/>
                    <a:gd name="connsiteX48" fmla="*/ 14813280 w 18105120"/>
                    <a:gd name="connsiteY48" fmla="*/ 723573 h 755384"/>
                    <a:gd name="connsiteX49" fmla="*/ 15131332 w 18105120"/>
                    <a:gd name="connsiteY49" fmla="*/ 341911 h 755384"/>
                    <a:gd name="connsiteX50" fmla="*/ 15433482 w 18105120"/>
                    <a:gd name="connsiteY50" fmla="*/ 15907 h 755384"/>
                    <a:gd name="connsiteX51" fmla="*/ 15743583 w 18105120"/>
                    <a:gd name="connsiteY51" fmla="*/ 357813 h 755384"/>
                    <a:gd name="connsiteX52" fmla="*/ 16045732 w 18105120"/>
                    <a:gd name="connsiteY52" fmla="*/ 707671 h 755384"/>
                    <a:gd name="connsiteX53" fmla="*/ 16371736 w 18105120"/>
                    <a:gd name="connsiteY53" fmla="*/ 349862 h 755384"/>
                    <a:gd name="connsiteX54" fmla="*/ 16657983 w 18105120"/>
                    <a:gd name="connsiteY54" fmla="*/ 5 h 755384"/>
                    <a:gd name="connsiteX55" fmla="*/ 16991937 w 18105120"/>
                    <a:gd name="connsiteY55" fmla="*/ 357813 h 755384"/>
                    <a:gd name="connsiteX56" fmla="*/ 17278184 w 18105120"/>
                    <a:gd name="connsiteY56" fmla="*/ 731525 h 755384"/>
                    <a:gd name="connsiteX57" fmla="*/ 17596236 w 18105120"/>
                    <a:gd name="connsiteY57" fmla="*/ 15907 h 755384"/>
                    <a:gd name="connsiteX58" fmla="*/ 17882483 w 18105120"/>
                    <a:gd name="connsiteY58" fmla="*/ 357813 h 755384"/>
                    <a:gd name="connsiteX59" fmla="*/ 18105120 w 18105120"/>
                    <a:gd name="connsiteY59" fmla="*/ 341911 h 75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8105120" h="755384">
                      <a:moveTo>
                        <a:pt x="0" y="755379"/>
                      </a:moveTo>
                      <a:cubicBezTo>
                        <a:pt x="99391" y="617556"/>
                        <a:pt x="198783" y="479733"/>
                        <a:pt x="302150" y="357813"/>
                      </a:cubicBezTo>
                      <a:cubicBezTo>
                        <a:pt x="405517" y="235893"/>
                        <a:pt x="514185" y="17233"/>
                        <a:pt x="620202" y="23859"/>
                      </a:cubicBezTo>
                      <a:cubicBezTo>
                        <a:pt x="726219" y="30485"/>
                        <a:pt x="938254" y="397570"/>
                        <a:pt x="938254" y="397570"/>
                      </a:cubicBezTo>
                      <a:cubicBezTo>
                        <a:pt x="1037645" y="514189"/>
                        <a:pt x="1113183" y="728874"/>
                        <a:pt x="1216550" y="723573"/>
                      </a:cubicBezTo>
                      <a:cubicBezTo>
                        <a:pt x="1319917" y="718272"/>
                        <a:pt x="1449788" y="483709"/>
                        <a:pt x="1558456" y="365765"/>
                      </a:cubicBezTo>
                      <a:cubicBezTo>
                        <a:pt x="1667124" y="247821"/>
                        <a:pt x="1767840" y="14582"/>
                        <a:pt x="1868556" y="15907"/>
                      </a:cubicBezTo>
                      <a:cubicBezTo>
                        <a:pt x="1969272" y="17232"/>
                        <a:pt x="2162755" y="373716"/>
                        <a:pt x="2162755" y="373716"/>
                      </a:cubicBezTo>
                      <a:cubicBezTo>
                        <a:pt x="2264797" y="496961"/>
                        <a:pt x="2374790" y="756704"/>
                        <a:pt x="2480807" y="755379"/>
                      </a:cubicBezTo>
                      <a:cubicBezTo>
                        <a:pt x="2586824" y="754054"/>
                        <a:pt x="2698143" y="486360"/>
                        <a:pt x="2798859" y="365765"/>
                      </a:cubicBezTo>
                      <a:cubicBezTo>
                        <a:pt x="2899575" y="245170"/>
                        <a:pt x="2983064" y="30485"/>
                        <a:pt x="3085106" y="31810"/>
                      </a:cubicBezTo>
                      <a:cubicBezTo>
                        <a:pt x="3187148" y="33135"/>
                        <a:pt x="3307743" y="257097"/>
                        <a:pt x="3411110" y="373716"/>
                      </a:cubicBezTo>
                      <a:cubicBezTo>
                        <a:pt x="3514477" y="490335"/>
                        <a:pt x="3603266" y="727549"/>
                        <a:pt x="3705308" y="731525"/>
                      </a:cubicBezTo>
                      <a:cubicBezTo>
                        <a:pt x="3807350" y="735501"/>
                        <a:pt x="3918668" y="515514"/>
                        <a:pt x="4023360" y="397570"/>
                      </a:cubicBezTo>
                      <a:cubicBezTo>
                        <a:pt x="4128052" y="279626"/>
                        <a:pt x="4231419" y="31810"/>
                        <a:pt x="4333461" y="23859"/>
                      </a:cubicBezTo>
                      <a:cubicBezTo>
                        <a:pt x="4435503" y="15908"/>
                        <a:pt x="4533568" y="229268"/>
                        <a:pt x="4635610" y="349862"/>
                      </a:cubicBezTo>
                      <a:cubicBezTo>
                        <a:pt x="4737652" y="470456"/>
                        <a:pt x="4842344" y="746102"/>
                        <a:pt x="4945711" y="747427"/>
                      </a:cubicBezTo>
                      <a:cubicBezTo>
                        <a:pt x="5049078" y="748752"/>
                        <a:pt x="5151120" y="478408"/>
                        <a:pt x="5255812" y="357813"/>
                      </a:cubicBezTo>
                      <a:cubicBezTo>
                        <a:pt x="5360504" y="237218"/>
                        <a:pt x="5471822" y="21209"/>
                        <a:pt x="5573864" y="23859"/>
                      </a:cubicBezTo>
                      <a:cubicBezTo>
                        <a:pt x="5675906" y="26509"/>
                        <a:pt x="5768672" y="253121"/>
                        <a:pt x="5868063" y="373716"/>
                      </a:cubicBezTo>
                      <a:cubicBezTo>
                        <a:pt x="5967454" y="494311"/>
                        <a:pt x="6068170" y="748752"/>
                        <a:pt x="6170212" y="747427"/>
                      </a:cubicBezTo>
                      <a:cubicBezTo>
                        <a:pt x="6272254" y="746102"/>
                        <a:pt x="6376946" y="485034"/>
                        <a:pt x="6480313" y="365765"/>
                      </a:cubicBezTo>
                      <a:cubicBezTo>
                        <a:pt x="6583680" y="246495"/>
                        <a:pt x="6685722" y="31810"/>
                        <a:pt x="6790414" y="31810"/>
                      </a:cubicBezTo>
                      <a:cubicBezTo>
                        <a:pt x="6895106" y="31810"/>
                        <a:pt x="7006424" y="250471"/>
                        <a:pt x="7108466" y="365765"/>
                      </a:cubicBezTo>
                      <a:cubicBezTo>
                        <a:pt x="7210508" y="481059"/>
                        <a:pt x="7299297" y="722248"/>
                        <a:pt x="7402664" y="723573"/>
                      </a:cubicBezTo>
                      <a:cubicBezTo>
                        <a:pt x="7506031" y="724898"/>
                        <a:pt x="7623976" y="489010"/>
                        <a:pt x="7728668" y="373716"/>
                      </a:cubicBezTo>
                      <a:cubicBezTo>
                        <a:pt x="7833360" y="258422"/>
                        <a:pt x="7930101" y="31810"/>
                        <a:pt x="8030817" y="31810"/>
                      </a:cubicBezTo>
                      <a:cubicBezTo>
                        <a:pt x="8131533" y="31810"/>
                        <a:pt x="8332967" y="373716"/>
                        <a:pt x="8332967" y="373716"/>
                      </a:cubicBezTo>
                      <a:cubicBezTo>
                        <a:pt x="8436334" y="490335"/>
                        <a:pt x="8547652" y="731525"/>
                        <a:pt x="8651019" y="731525"/>
                      </a:cubicBezTo>
                      <a:cubicBezTo>
                        <a:pt x="8754386" y="731525"/>
                        <a:pt x="8849802" y="490335"/>
                        <a:pt x="8953169" y="373716"/>
                      </a:cubicBezTo>
                      <a:cubicBezTo>
                        <a:pt x="9056536" y="257097"/>
                        <a:pt x="9165204" y="35786"/>
                        <a:pt x="9271221" y="31810"/>
                      </a:cubicBezTo>
                      <a:cubicBezTo>
                        <a:pt x="9377238" y="27834"/>
                        <a:pt x="9488557" y="235893"/>
                        <a:pt x="9589273" y="349862"/>
                      </a:cubicBezTo>
                      <a:cubicBezTo>
                        <a:pt x="9689990" y="463831"/>
                        <a:pt x="9774804" y="711646"/>
                        <a:pt x="9875520" y="715622"/>
                      </a:cubicBezTo>
                      <a:cubicBezTo>
                        <a:pt x="9976236" y="719598"/>
                        <a:pt x="10088880" y="489010"/>
                        <a:pt x="10193572" y="373716"/>
                      </a:cubicBezTo>
                      <a:cubicBezTo>
                        <a:pt x="10298264" y="258422"/>
                        <a:pt x="10401631" y="27835"/>
                        <a:pt x="10503673" y="23859"/>
                      </a:cubicBezTo>
                      <a:cubicBezTo>
                        <a:pt x="10605715" y="19883"/>
                        <a:pt x="10705107" y="231918"/>
                        <a:pt x="10805823" y="349862"/>
                      </a:cubicBezTo>
                      <a:cubicBezTo>
                        <a:pt x="10906539" y="467806"/>
                        <a:pt x="11004605" y="728875"/>
                        <a:pt x="11107972" y="731525"/>
                      </a:cubicBezTo>
                      <a:cubicBezTo>
                        <a:pt x="11211339" y="734175"/>
                        <a:pt x="11426024" y="365765"/>
                        <a:pt x="11426024" y="365765"/>
                      </a:cubicBezTo>
                      <a:cubicBezTo>
                        <a:pt x="11530716" y="245170"/>
                        <a:pt x="11632758" y="7956"/>
                        <a:pt x="11736125" y="7956"/>
                      </a:cubicBezTo>
                      <a:cubicBezTo>
                        <a:pt x="11839492" y="7956"/>
                        <a:pt x="11945510" y="249146"/>
                        <a:pt x="12046226" y="365765"/>
                      </a:cubicBezTo>
                      <a:cubicBezTo>
                        <a:pt x="12146942" y="482384"/>
                        <a:pt x="12238382" y="706346"/>
                        <a:pt x="12340424" y="707671"/>
                      </a:cubicBezTo>
                      <a:cubicBezTo>
                        <a:pt x="12442466" y="708996"/>
                        <a:pt x="12555109" y="489010"/>
                        <a:pt x="12658476" y="373716"/>
                      </a:cubicBezTo>
                      <a:cubicBezTo>
                        <a:pt x="12761843" y="258422"/>
                        <a:pt x="12854609" y="18557"/>
                        <a:pt x="12960626" y="15907"/>
                      </a:cubicBezTo>
                      <a:cubicBezTo>
                        <a:pt x="13066643" y="13257"/>
                        <a:pt x="13189889" y="237218"/>
                        <a:pt x="13294581" y="357813"/>
                      </a:cubicBezTo>
                      <a:cubicBezTo>
                        <a:pt x="13399273" y="478408"/>
                        <a:pt x="13486737" y="739476"/>
                        <a:pt x="13588779" y="739476"/>
                      </a:cubicBezTo>
                      <a:cubicBezTo>
                        <a:pt x="13690821" y="739476"/>
                        <a:pt x="13808765" y="477082"/>
                        <a:pt x="13906831" y="357813"/>
                      </a:cubicBezTo>
                      <a:cubicBezTo>
                        <a:pt x="14004897" y="238544"/>
                        <a:pt x="14072484" y="19883"/>
                        <a:pt x="14177176" y="23859"/>
                      </a:cubicBezTo>
                      <a:cubicBezTo>
                        <a:pt x="14281868" y="27835"/>
                        <a:pt x="14428967" y="265048"/>
                        <a:pt x="14534984" y="381667"/>
                      </a:cubicBezTo>
                      <a:cubicBezTo>
                        <a:pt x="14641001" y="498286"/>
                        <a:pt x="14713889" y="730199"/>
                        <a:pt x="14813280" y="723573"/>
                      </a:cubicBezTo>
                      <a:cubicBezTo>
                        <a:pt x="14912671" y="716947"/>
                        <a:pt x="15027965" y="459855"/>
                        <a:pt x="15131332" y="341911"/>
                      </a:cubicBezTo>
                      <a:cubicBezTo>
                        <a:pt x="15234699" y="223967"/>
                        <a:pt x="15331440" y="13257"/>
                        <a:pt x="15433482" y="15907"/>
                      </a:cubicBezTo>
                      <a:cubicBezTo>
                        <a:pt x="15535524" y="18557"/>
                        <a:pt x="15641541" y="242519"/>
                        <a:pt x="15743583" y="357813"/>
                      </a:cubicBezTo>
                      <a:cubicBezTo>
                        <a:pt x="15845625" y="473107"/>
                        <a:pt x="15941040" y="708996"/>
                        <a:pt x="16045732" y="707671"/>
                      </a:cubicBezTo>
                      <a:cubicBezTo>
                        <a:pt x="16150424" y="706346"/>
                        <a:pt x="16269694" y="467806"/>
                        <a:pt x="16371736" y="349862"/>
                      </a:cubicBezTo>
                      <a:cubicBezTo>
                        <a:pt x="16473778" y="231918"/>
                        <a:pt x="16554616" y="-1320"/>
                        <a:pt x="16657983" y="5"/>
                      </a:cubicBezTo>
                      <a:cubicBezTo>
                        <a:pt x="16761350" y="1330"/>
                        <a:pt x="16888570" y="235893"/>
                        <a:pt x="16991937" y="357813"/>
                      </a:cubicBezTo>
                      <a:cubicBezTo>
                        <a:pt x="17095304" y="479733"/>
                        <a:pt x="17177468" y="788509"/>
                        <a:pt x="17278184" y="731525"/>
                      </a:cubicBezTo>
                      <a:cubicBezTo>
                        <a:pt x="17378900" y="674541"/>
                        <a:pt x="17495520" y="78192"/>
                        <a:pt x="17596236" y="15907"/>
                      </a:cubicBezTo>
                      <a:cubicBezTo>
                        <a:pt x="17696953" y="-46378"/>
                        <a:pt x="17797669" y="303479"/>
                        <a:pt x="17882483" y="357813"/>
                      </a:cubicBezTo>
                      <a:cubicBezTo>
                        <a:pt x="17967297" y="412147"/>
                        <a:pt x="18036208" y="377029"/>
                        <a:pt x="18105120" y="341911"/>
                      </a:cubicBezTo>
                    </a:path>
                  </a:pathLst>
                </a:custGeom>
                <a:noFill/>
                <a:ln w="19050">
                  <a:solidFill>
                    <a:srgbClr val="00B050"/>
                  </a:solidFill>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5" name="Freeform: Shape 54">
                  <a:extLst>
                    <a:ext uri="{FF2B5EF4-FFF2-40B4-BE49-F238E27FC236}">
                      <a16:creationId xmlns:a16="http://schemas.microsoft.com/office/drawing/2014/main" id="{1A6C09CF-74A7-26D1-5BC2-6CC5C552C1EF}"/>
                    </a:ext>
                  </a:extLst>
                </p:cNvPr>
                <p:cNvSpPr/>
                <p:nvPr/>
              </p:nvSpPr>
              <p:spPr>
                <a:xfrm rot="3510147" flipV="1">
                  <a:off x="3783050" y="3188867"/>
                  <a:ext cx="704276" cy="106674"/>
                </a:xfrm>
                <a:custGeom>
                  <a:avLst/>
                  <a:gdLst>
                    <a:gd name="connsiteX0" fmla="*/ 0 w 18105120"/>
                    <a:gd name="connsiteY0" fmla="*/ 755379 h 755384"/>
                    <a:gd name="connsiteX1" fmla="*/ 302150 w 18105120"/>
                    <a:gd name="connsiteY1" fmla="*/ 357813 h 755384"/>
                    <a:gd name="connsiteX2" fmla="*/ 620202 w 18105120"/>
                    <a:gd name="connsiteY2" fmla="*/ 23859 h 755384"/>
                    <a:gd name="connsiteX3" fmla="*/ 938254 w 18105120"/>
                    <a:gd name="connsiteY3" fmla="*/ 397570 h 755384"/>
                    <a:gd name="connsiteX4" fmla="*/ 1216550 w 18105120"/>
                    <a:gd name="connsiteY4" fmla="*/ 723573 h 755384"/>
                    <a:gd name="connsiteX5" fmla="*/ 1558456 w 18105120"/>
                    <a:gd name="connsiteY5" fmla="*/ 365765 h 755384"/>
                    <a:gd name="connsiteX6" fmla="*/ 1868556 w 18105120"/>
                    <a:gd name="connsiteY6" fmla="*/ 15907 h 755384"/>
                    <a:gd name="connsiteX7" fmla="*/ 2162755 w 18105120"/>
                    <a:gd name="connsiteY7" fmla="*/ 373716 h 755384"/>
                    <a:gd name="connsiteX8" fmla="*/ 2480807 w 18105120"/>
                    <a:gd name="connsiteY8" fmla="*/ 755379 h 755384"/>
                    <a:gd name="connsiteX9" fmla="*/ 2798859 w 18105120"/>
                    <a:gd name="connsiteY9" fmla="*/ 365765 h 755384"/>
                    <a:gd name="connsiteX10" fmla="*/ 3085106 w 18105120"/>
                    <a:gd name="connsiteY10" fmla="*/ 31810 h 755384"/>
                    <a:gd name="connsiteX11" fmla="*/ 3411110 w 18105120"/>
                    <a:gd name="connsiteY11" fmla="*/ 373716 h 755384"/>
                    <a:gd name="connsiteX12" fmla="*/ 3705308 w 18105120"/>
                    <a:gd name="connsiteY12" fmla="*/ 731525 h 755384"/>
                    <a:gd name="connsiteX13" fmla="*/ 4023360 w 18105120"/>
                    <a:gd name="connsiteY13" fmla="*/ 397570 h 755384"/>
                    <a:gd name="connsiteX14" fmla="*/ 4333461 w 18105120"/>
                    <a:gd name="connsiteY14" fmla="*/ 23859 h 755384"/>
                    <a:gd name="connsiteX15" fmla="*/ 4635610 w 18105120"/>
                    <a:gd name="connsiteY15" fmla="*/ 349862 h 755384"/>
                    <a:gd name="connsiteX16" fmla="*/ 4945711 w 18105120"/>
                    <a:gd name="connsiteY16" fmla="*/ 747427 h 755384"/>
                    <a:gd name="connsiteX17" fmla="*/ 5255812 w 18105120"/>
                    <a:gd name="connsiteY17" fmla="*/ 357813 h 755384"/>
                    <a:gd name="connsiteX18" fmla="*/ 5573864 w 18105120"/>
                    <a:gd name="connsiteY18" fmla="*/ 23859 h 755384"/>
                    <a:gd name="connsiteX19" fmla="*/ 5868063 w 18105120"/>
                    <a:gd name="connsiteY19" fmla="*/ 373716 h 755384"/>
                    <a:gd name="connsiteX20" fmla="*/ 6170212 w 18105120"/>
                    <a:gd name="connsiteY20" fmla="*/ 747427 h 755384"/>
                    <a:gd name="connsiteX21" fmla="*/ 6480313 w 18105120"/>
                    <a:gd name="connsiteY21" fmla="*/ 365765 h 755384"/>
                    <a:gd name="connsiteX22" fmla="*/ 6790414 w 18105120"/>
                    <a:gd name="connsiteY22" fmla="*/ 31810 h 755384"/>
                    <a:gd name="connsiteX23" fmla="*/ 7108466 w 18105120"/>
                    <a:gd name="connsiteY23" fmla="*/ 365765 h 755384"/>
                    <a:gd name="connsiteX24" fmla="*/ 7402664 w 18105120"/>
                    <a:gd name="connsiteY24" fmla="*/ 723573 h 755384"/>
                    <a:gd name="connsiteX25" fmla="*/ 7728668 w 18105120"/>
                    <a:gd name="connsiteY25" fmla="*/ 373716 h 755384"/>
                    <a:gd name="connsiteX26" fmla="*/ 8030817 w 18105120"/>
                    <a:gd name="connsiteY26" fmla="*/ 31810 h 755384"/>
                    <a:gd name="connsiteX27" fmla="*/ 8332967 w 18105120"/>
                    <a:gd name="connsiteY27" fmla="*/ 373716 h 755384"/>
                    <a:gd name="connsiteX28" fmla="*/ 8651019 w 18105120"/>
                    <a:gd name="connsiteY28" fmla="*/ 731525 h 755384"/>
                    <a:gd name="connsiteX29" fmla="*/ 8953169 w 18105120"/>
                    <a:gd name="connsiteY29" fmla="*/ 373716 h 755384"/>
                    <a:gd name="connsiteX30" fmla="*/ 9271221 w 18105120"/>
                    <a:gd name="connsiteY30" fmla="*/ 31810 h 755384"/>
                    <a:gd name="connsiteX31" fmla="*/ 9589273 w 18105120"/>
                    <a:gd name="connsiteY31" fmla="*/ 349862 h 755384"/>
                    <a:gd name="connsiteX32" fmla="*/ 9875520 w 18105120"/>
                    <a:gd name="connsiteY32" fmla="*/ 715622 h 755384"/>
                    <a:gd name="connsiteX33" fmla="*/ 10193572 w 18105120"/>
                    <a:gd name="connsiteY33" fmla="*/ 373716 h 755384"/>
                    <a:gd name="connsiteX34" fmla="*/ 10503673 w 18105120"/>
                    <a:gd name="connsiteY34" fmla="*/ 23859 h 755384"/>
                    <a:gd name="connsiteX35" fmla="*/ 10805823 w 18105120"/>
                    <a:gd name="connsiteY35" fmla="*/ 349862 h 755384"/>
                    <a:gd name="connsiteX36" fmla="*/ 11107972 w 18105120"/>
                    <a:gd name="connsiteY36" fmla="*/ 731525 h 755384"/>
                    <a:gd name="connsiteX37" fmla="*/ 11426024 w 18105120"/>
                    <a:gd name="connsiteY37" fmla="*/ 365765 h 755384"/>
                    <a:gd name="connsiteX38" fmla="*/ 11736125 w 18105120"/>
                    <a:gd name="connsiteY38" fmla="*/ 7956 h 755384"/>
                    <a:gd name="connsiteX39" fmla="*/ 12046226 w 18105120"/>
                    <a:gd name="connsiteY39" fmla="*/ 365765 h 755384"/>
                    <a:gd name="connsiteX40" fmla="*/ 12340424 w 18105120"/>
                    <a:gd name="connsiteY40" fmla="*/ 707671 h 755384"/>
                    <a:gd name="connsiteX41" fmla="*/ 12658476 w 18105120"/>
                    <a:gd name="connsiteY41" fmla="*/ 373716 h 755384"/>
                    <a:gd name="connsiteX42" fmla="*/ 12960626 w 18105120"/>
                    <a:gd name="connsiteY42" fmla="*/ 15907 h 755384"/>
                    <a:gd name="connsiteX43" fmla="*/ 13294581 w 18105120"/>
                    <a:gd name="connsiteY43" fmla="*/ 357813 h 755384"/>
                    <a:gd name="connsiteX44" fmla="*/ 13588779 w 18105120"/>
                    <a:gd name="connsiteY44" fmla="*/ 739476 h 755384"/>
                    <a:gd name="connsiteX45" fmla="*/ 13906831 w 18105120"/>
                    <a:gd name="connsiteY45" fmla="*/ 357813 h 755384"/>
                    <a:gd name="connsiteX46" fmla="*/ 14177176 w 18105120"/>
                    <a:gd name="connsiteY46" fmla="*/ 23859 h 755384"/>
                    <a:gd name="connsiteX47" fmla="*/ 14534984 w 18105120"/>
                    <a:gd name="connsiteY47" fmla="*/ 381667 h 755384"/>
                    <a:gd name="connsiteX48" fmla="*/ 14813280 w 18105120"/>
                    <a:gd name="connsiteY48" fmla="*/ 723573 h 755384"/>
                    <a:gd name="connsiteX49" fmla="*/ 15131332 w 18105120"/>
                    <a:gd name="connsiteY49" fmla="*/ 341911 h 755384"/>
                    <a:gd name="connsiteX50" fmla="*/ 15433482 w 18105120"/>
                    <a:gd name="connsiteY50" fmla="*/ 15907 h 755384"/>
                    <a:gd name="connsiteX51" fmla="*/ 15743583 w 18105120"/>
                    <a:gd name="connsiteY51" fmla="*/ 357813 h 755384"/>
                    <a:gd name="connsiteX52" fmla="*/ 16045732 w 18105120"/>
                    <a:gd name="connsiteY52" fmla="*/ 707671 h 755384"/>
                    <a:gd name="connsiteX53" fmla="*/ 16371736 w 18105120"/>
                    <a:gd name="connsiteY53" fmla="*/ 349862 h 755384"/>
                    <a:gd name="connsiteX54" fmla="*/ 16657983 w 18105120"/>
                    <a:gd name="connsiteY54" fmla="*/ 5 h 755384"/>
                    <a:gd name="connsiteX55" fmla="*/ 16991937 w 18105120"/>
                    <a:gd name="connsiteY55" fmla="*/ 357813 h 755384"/>
                    <a:gd name="connsiteX56" fmla="*/ 17278184 w 18105120"/>
                    <a:gd name="connsiteY56" fmla="*/ 731525 h 755384"/>
                    <a:gd name="connsiteX57" fmla="*/ 17596236 w 18105120"/>
                    <a:gd name="connsiteY57" fmla="*/ 15907 h 755384"/>
                    <a:gd name="connsiteX58" fmla="*/ 17882483 w 18105120"/>
                    <a:gd name="connsiteY58" fmla="*/ 357813 h 755384"/>
                    <a:gd name="connsiteX59" fmla="*/ 18105120 w 18105120"/>
                    <a:gd name="connsiteY59" fmla="*/ 341911 h 755384"/>
                    <a:gd name="connsiteX0" fmla="*/ 0 w 17904324"/>
                    <a:gd name="connsiteY0" fmla="*/ 487777 h 755384"/>
                    <a:gd name="connsiteX1" fmla="*/ 101354 w 17904324"/>
                    <a:gd name="connsiteY1" fmla="*/ 357813 h 755384"/>
                    <a:gd name="connsiteX2" fmla="*/ 419406 w 17904324"/>
                    <a:gd name="connsiteY2" fmla="*/ 23859 h 755384"/>
                    <a:gd name="connsiteX3" fmla="*/ 737458 w 17904324"/>
                    <a:gd name="connsiteY3" fmla="*/ 397570 h 755384"/>
                    <a:gd name="connsiteX4" fmla="*/ 1015754 w 17904324"/>
                    <a:gd name="connsiteY4" fmla="*/ 723573 h 755384"/>
                    <a:gd name="connsiteX5" fmla="*/ 1357660 w 17904324"/>
                    <a:gd name="connsiteY5" fmla="*/ 365765 h 755384"/>
                    <a:gd name="connsiteX6" fmla="*/ 1667760 w 17904324"/>
                    <a:gd name="connsiteY6" fmla="*/ 15907 h 755384"/>
                    <a:gd name="connsiteX7" fmla="*/ 1961959 w 17904324"/>
                    <a:gd name="connsiteY7" fmla="*/ 373716 h 755384"/>
                    <a:gd name="connsiteX8" fmla="*/ 2280011 w 17904324"/>
                    <a:gd name="connsiteY8" fmla="*/ 755379 h 755384"/>
                    <a:gd name="connsiteX9" fmla="*/ 2598063 w 17904324"/>
                    <a:gd name="connsiteY9" fmla="*/ 365765 h 755384"/>
                    <a:gd name="connsiteX10" fmla="*/ 2884310 w 17904324"/>
                    <a:gd name="connsiteY10" fmla="*/ 31810 h 755384"/>
                    <a:gd name="connsiteX11" fmla="*/ 3210314 w 17904324"/>
                    <a:gd name="connsiteY11" fmla="*/ 373716 h 755384"/>
                    <a:gd name="connsiteX12" fmla="*/ 3504512 w 17904324"/>
                    <a:gd name="connsiteY12" fmla="*/ 731525 h 755384"/>
                    <a:gd name="connsiteX13" fmla="*/ 3822564 w 17904324"/>
                    <a:gd name="connsiteY13" fmla="*/ 397570 h 755384"/>
                    <a:gd name="connsiteX14" fmla="*/ 4132665 w 17904324"/>
                    <a:gd name="connsiteY14" fmla="*/ 23859 h 755384"/>
                    <a:gd name="connsiteX15" fmla="*/ 4434814 w 17904324"/>
                    <a:gd name="connsiteY15" fmla="*/ 349862 h 755384"/>
                    <a:gd name="connsiteX16" fmla="*/ 4744915 w 17904324"/>
                    <a:gd name="connsiteY16" fmla="*/ 747427 h 755384"/>
                    <a:gd name="connsiteX17" fmla="*/ 5055016 w 17904324"/>
                    <a:gd name="connsiteY17" fmla="*/ 357813 h 755384"/>
                    <a:gd name="connsiteX18" fmla="*/ 5373068 w 17904324"/>
                    <a:gd name="connsiteY18" fmla="*/ 23859 h 755384"/>
                    <a:gd name="connsiteX19" fmla="*/ 5667267 w 17904324"/>
                    <a:gd name="connsiteY19" fmla="*/ 373716 h 755384"/>
                    <a:gd name="connsiteX20" fmla="*/ 5969416 w 17904324"/>
                    <a:gd name="connsiteY20" fmla="*/ 747427 h 755384"/>
                    <a:gd name="connsiteX21" fmla="*/ 6279517 w 17904324"/>
                    <a:gd name="connsiteY21" fmla="*/ 365765 h 755384"/>
                    <a:gd name="connsiteX22" fmla="*/ 6589618 w 17904324"/>
                    <a:gd name="connsiteY22" fmla="*/ 31810 h 755384"/>
                    <a:gd name="connsiteX23" fmla="*/ 6907670 w 17904324"/>
                    <a:gd name="connsiteY23" fmla="*/ 365765 h 755384"/>
                    <a:gd name="connsiteX24" fmla="*/ 7201868 w 17904324"/>
                    <a:gd name="connsiteY24" fmla="*/ 723573 h 755384"/>
                    <a:gd name="connsiteX25" fmla="*/ 7527872 w 17904324"/>
                    <a:gd name="connsiteY25" fmla="*/ 373716 h 755384"/>
                    <a:gd name="connsiteX26" fmla="*/ 7830021 w 17904324"/>
                    <a:gd name="connsiteY26" fmla="*/ 31810 h 755384"/>
                    <a:gd name="connsiteX27" fmla="*/ 8132171 w 17904324"/>
                    <a:gd name="connsiteY27" fmla="*/ 373716 h 755384"/>
                    <a:gd name="connsiteX28" fmla="*/ 8450223 w 17904324"/>
                    <a:gd name="connsiteY28" fmla="*/ 731525 h 755384"/>
                    <a:gd name="connsiteX29" fmla="*/ 8752373 w 17904324"/>
                    <a:gd name="connsiteY29" fmla="*/ 373716 h 755384"/>
                    <a:gd name="connsiteX30" fmla="*/ 9070425 w 17904324"/>
                    <a:gd name="connsiteY30" fmla="*/ 31810 h 755384"/>
                    <a:gd name="connsiteX31" fmla="*/ 9388477 w 17904324"/>
                    <a:gd name="connsiteY31" fmla="*/ 349862 h 755384"/>
                    <a:gd name="connsiteX32" fmla="*/ 9674724 w 17904324"/>
                    <a:gd name="connsiteY32" fmla="*/ 715622 h 755384"/>
                    <a:gd name="connsiteX33" fmla="*/ 9992776 w 17904324"/>
                    <a:gd name="connsiteY33" fmla="*/ 373716 h 755384"/>
                    <a:gd name="connsiteX34" fmla="*/ 10302877 w 17904324"/>
                    <a:gd name="connsiteY34" fmla="*/ 23859 h 755384"/>
                    <a:gd name="connsiteX35" fmla="*/ 10605027 w 17904324"/>
                    <a:gd name="connsiteY35" fmla="*/ 349862 h 755384"/>
                    <a:gd name="connsiteX36" fmla="*/ 10907176 w 17904324"/>
                    <a:gd name="connsiteY36" fmla="*/ 731525 h 755384"/>
                    <a:gd name="connsiteX37" fmla="*/ 11225228 w 17904324"/>
                    <a:gd name="connsiteY37" fmla="*/ 365765 h 755384"/>
                    <a:gd name="connsiteX38" fmla="*/ 11535329 w 17904324"/>
                    <a:gd name="connsiteY38" fmla="*/ 7956 h 755384"/>
                    <a:gd name="connsiteX39" fmla="*/ 11845430 w 17904324"/>
                    <a:gd name="connsiteY39" fmla="*/ 365765 h 755384"/>
                    <a:gd name="connsiteX40" fmla="*/ 12139628 w 17904324"/>
                    <a:gd name="connsiteY40" fmla="*/ 707671 h 755384"/>
                    <a:gd name="connsiteX41" fmla="*/ 12457680 w 17904324"/>
                    <a:gd name="connsiteY41" fmla="*/ 373716 h 755384"/>
                    <a:gd name="connsiteX42" fmla="*/ 12759830 w 17904324"/>
                    <a:gd name="connsiteY42" fmla="*/ 15907 h 755384"/>
                    <a:gd name="connsiteX43" fmla="*/ 13093785 w 17904324"/>
                    <a:gd name="connsiteY43" fmla="*/ 357813 h 755384"/>
                    <a:gd name="connsiteX44" fmla="*/ 13387983 w 17904324"/>
                    <a:gd name="connsiteY44" fmla="*/ 739476 h 755384"/>
                    <a:gd name="connsiteX45" fmla="*/ 13706035 w 17904324"/>
                    <a:gd name="connsiteY45" fmla="*/ 357813 h 755384"/>
                    <a:gd name="connsiteX46" fmla="*/ 13976380 w 17904324"/>
                    <a:gd name="connsiteY46" fmla="*/ 23859 h 755384"/>
                    <a:gd name="connsiteX47" fmla="*/ 14334188 w 17904324"/>
                    <a:gd name="connsiteY47" fmla="*/ 381667 h 755384"/>
                    <a:gd name="connsiteX48" fmla="*/ 14612484 w 17904324"/>
                    <a:gd name="connsiteY48" fmla="*/ 723573 h 755384"/>
                    <a:gd name="connsiteX49" fmla="*/ 14930536 w 17904324"/>
                    <a:gd name="connsiteY49" fmla="*/ 341911 h 755384"/>
                    <a:gd name="connsiteX50" fmla="*/ 15232686 w 17904324"/>
                    <a:gd name="connsiteY50" fmla="*/ 15907 h 755384"/>
                    <a:gd name="connsiteX51" fmla="*/ 15542787 w 17904324"/>
                    <a:gd name="connsiteY51" fmla="*/ 357813 h 755384"/>
                    <a:gd name="connsiteX52" fmla="*/ 15844936 w 17904324"/>
                    <a:gd name="connsiteY52" fmla="*/ 707671 h 755384"/>
                    <a:gd name="connsiteX53" fmla="*/ 16170940 w 17904324"/>
                    <a:gd name="connsiteY53" fmla="*/ 349862 h 755384"/>
                    <a:gd name="connsiteX54" fmla="*/ 16457187 w 17904324"/>
                    <a:gd name="connsiteY54" fmla="*/ 5 h 755384"/>
                    <a:gd name="connsiteX55" fmla="*/ 16791141 w 17904324"/>
                    <a:gd name="connsiteY55" fmla="*/ 357813 h 755384"/>
                    <a:gd name="connsiteX56" fmla="*/ 17077388 w 17904324"/>
                    <a:gd name="connsiteY56" fmla="*/ 731525 h 755384"/>
                    <a:gd name="connsiteX57" fmla="*/ 17395440 w 17904324"/>
                    <a:gd name="connsiteY57" fmla="*/ 15907 h 755384"/>
                    <a:gd name="connsiteX58" fmla="*/ 17681687 w 17904324"/>
                    <a:gd name="connsiteY58" fmla="*/ 357813 h 755384"/>
                    <a:gd name="connsiteX59" fmla="*/ 17904324 w 17904324"/>
                    <a:gd name="connsiteY59" fmla="*/ 341911 h 755384"/>
                    <a:gd name="connsiteX0" fmla="*/ 0 w 17904324"/>
                    <a:gd name="connsiteY0" fmla="*/ 493845 h 761452"/>
                    <a:gd name="connsiteX1" fmla="*/ 373862 w 17904324"/>
                    <a:gd name="connsiteY1" fmla="*/ 75693 h 761452"/>
                    <a:gd name="connsiteX2" fmla="*/ 419406 w 17904324"/>
                    <a:gd name="connsiteY2" fmla="*/ 29927 h 761452"/>
                    <a:gd name="connsiteX3" fmla="*/ 737458 w 17904324"/>
                    <a:gd name="connsiteY3" fmla="*/ 403638 h 761452"/>
                    <a:gd name="connsiteX4" fmla="*/ 1015754 w 17904324"/>
                    <a:gd name="connsiteY4" fmla="*/ 729641 h 761452"/>
                    <a:gd name="connsiteX5" fmla="*/ 1357660 w 17904324"/>
                    <a:gd name="connsiteY5" fmla="*/ 371833 h 761452"/>
                    <a:gd name="connsiteX6" fmla="*/ 1667760 w 17904324"/>
                    <a:gd name="connsiteY6" fmla="*/ 21975 h 761452"/>
                    <a:gd name="connsiteX7" fmla="*/ 1961959 w 17904324"/>
                    <a:gd name="connsiteY7" fmla="*/ 379784 h 761452"/>
                    <a:gd name="connsiteX8" fmla="*/ 2280011 w 17904324"/>
                    <a:gd name="connsiteY8" fmla="*/ 761447 h 761452"/>
                    <a:gd name="connsiteX9" fmla="*/ 2598063 w 17904324"/>
                    <a:gd name="connsiteY9" fmla="*/ 371833 h 761452"/>
                    <a:gd name="connsiteX10" fmla="*/ 2884310 w 17904324"/>
                    <a:gd name="connsiteY10" fmla="*/ 37878 h 761452"/>
                    <a:gd name="connsiteX11" fmla="*/ 3210314 w 17904324"/>
                    <a:gd name="connsiteY11" fmla="*/ 379784 h 761452"/>
                    <a:gd name="connsiteX12" fmla="*/ 3504512 w 17904324"/>
                    <a:gd name="connsiteY12" fmla="*/ 737593 h 761452"/>
                    <a:gd name="connsiteX13" fmla="*/ 3822564 w 17904324"/>
                    <a:gd name="connsiteY13" fmla="*/ 403638 h 761452"/>
                    <a:gd name="connsiteX14" fmla="*/ 4132665 w 17904324"/>
                    <a:gd name="connsiteY14" fmla="*/ 29927 h 761452"/>
                    <a:gd name="connsiteX15" fmla="*/ 4434814 w 17904324"/>
                    <a:gd name="connsiteY15" fmla="*/ 355930 h 761452"/>
                    <a:gd name="connsiteX16" fmla="*/ 4744915 w 17904324"/>
                    <a:gd name="connsiteY16" fmla="*/ 753495 h 761452"/>
                    <a:gd name="connsiteX17" fmla="*/ 5055016 w 17904324"/>
                    <a:gd name="connsiteY17" fmla="*/ 363881 h 761452"/>
                    <a:gd name="connsiteX18" fmla="*/ 5373068 w 17904324"/>
                    <a:gd name="connsiteY18" fmla="*/ 29927 h 761452"/>
                    <a:gd name="connsiteX19" fmla="*/ 5667267 w 17904324"/>
                    <a:gd name="connsiteY19" fmla="*/ 379784 h 761452"/>
                    <a:gd name="connsiteX20" fmla="*/ 5969416 w 17904324"/>
                    <a:gd name="connsiteY20" fmla="*/ 753495 h 761452"/>
                    <a:gd name="connsiteX21" fmla="*/ 6279517 w 17904324"/>
                    <a:gd name="connsiteY21" fmla="*/ 371833 h 761452"/>
                    <a:gd name="connsiteX22" fmla="*/ 6589618 w 17904324"/>
                    <a:gd name="connsiteY22" fmla="*/ 37878 h 761452"/>
                    <a:gd name="connsiteX23" fmla="*/ 6907670 w 17904324"/>
                    <a:gd name="connsiteY23" fmla="*/ 371833 h 761452"/>
                    <a:gd name="connsiteX24" fmla="*/ 7201868 w 17904324"/>
                    <a:gd name="connsiteY24" fmla="*/ 729641 h 761452"/>
                    <a:gd name="connsiteX25" fmla="*/ 7527872 w 17904324"/>
                    <a:gd name="connsiteY25" fmla="*/ 379784 h 761452"/>
                    <a:gd name="connsiteX26" fmla="*/ 7830021 w 17904324"/>
                    <a:gd name="connsiteY26" fmla="*/ 37878 h 761452"/>
                    <a:gd name="connsiteX27" fmla="*/ 8132171 w 17904324"/>
                    <a:gd name="connsiteY27" fmla="*/ 379784 h 761452"/>
                    <a:gd name="connsiteX28" fmla="*/ 8450223 w 17904324"/>
                    <a:gd name="connsiteY28" fmla="*/ 737593 h 761452"/>
                    <a:gd name="connsiteX29" fmla="*/ 8752373 w 17904324"/>
                    <a:gd name="connsiteY29" fmla="*/ 379784 h 761452"/>
                    <a:gd name="connsiteX30" fmla="*/ 9070425 w 17904324"/>
                    <a:gd name="connsiteY30" fmla="*/ 37878 h 761452"/>
                    <a:gd name="connsiteX31" fmla="*/ 9388477 w 17904324"/>
                    <a:gd name="connsiteY31" fmla="*/ 355930 h 761452"/>
                    <a:gd name="connsiteX32" fmla="*/ 9674724 w 17904324"/>
                    <a:gd name="connsiteY32" fmla="*/ 721690 h 761452"/>
                    <a:gd name="connsiteX33" fmla="*/ 9992776 w 17904324"/>
                    <a:gd name="connsiteY33" fmla="*/ 379784 h 761452"/>
                    <a:gd name="connsiteX34" fmla="*/ 10302877 w 17904324"/>
                    <a:gd name="connsiteY34" fmla="*/ 29927 h 761452"/>
                    <a:gd name="connsiteX35" fmla="*/ 10605027 w 17904324"/>
                    <a:gd name="connsiteY35" fmla="*/ 355930 h 761452"/>
                    <a:gd name="connsiteX36" fmla="*/ 10907176 w 17904324"/>
                    <a:gd name="connsiteY36" fmla="*/ 737593 h 761452"/>
                    <a:gd name="connsiteX37" fmla="*/ 11225228 w 17904324"/>
                    <a:gd name="connsiteY37" fmla="*/ 371833 h 761452"/>
                    <a:gd name="connsiteX38" fmla="*/ 11535329 w 17904324"/>
                    <a:gd name="connsiteY38" fmla="*/ 14024 h 761452"/>
                    <a:gd name="connsiteX39" fmla="*/ 11845430 w 17904324"/>
                    <a:gd name="connsiteY39" fmla="*/ 371833 h 761452"/>
                    <a:gd name="connsiteX40" fmla="*/ 12139628 w 17904324"/>
                    <a:gd name="connsiteY40" fmla="*/ 713739 h 761452"/>
                    <a:gd name="connsiteX41" fmla="*/ 12457680 w 17904324"/>
                    <a:gd name="connsiteY41" fmla="*/ 379784 h 761452"/>
                    <a:gd name="connsiteX42" fmla="*/ 12759830 w 17904324"/>
                    <a:gd name="connsiteY42" fmla="*/ 21975 h 761452"/>
                    <a:gd name="connsiteX43" fmla="*/ 13093785 w 17904324"/>
                    <a:gd name="connsiteY43" fmla="*/ 363881 h 761452"/>
                    <a:gd name="connsiteX44" fmla="*/ 13387983 w 17904324"/>
                    <a:gd name="connsiteY44" fmla="*/ 745544 h 761452"/>
                    <a:gd name="connsiteX45" fmla="*/ 13706035 w 17904324"/>
                    <a:gd name="connsiteY45" fmla="*/ 363881 h 761452"/>
                    <a:gd name="connsiteX46" fmla="*/ 13976380 w 17904324"/>
                    <a:gd name="connsiteY46" fmla="*/ 29927 h 761452"/>
                    <a:gd name="connsiteX47" fmla="*/ 14334188 w 17904324"/>
                    <a:gd name="connsiteY47" fmla="*/ 387735 h 761452"/>
                    <a:gd name="connsiteX48" fmla="*/ 14612484 w 17904324"/>
                    <a:gd name="connsiteY48" fmla="*/ 729641 h 761452"/>
                    <a:gd name="connsiteX49" fmla="*/ 14930536 w 17904324"/>
                    <a:gd name="connsiteY49" fmla="*/ 347979 h 761452"/>
                    <a:gd name="connsiteX50" fmla="*/ 15232686 w 17904324"/>
                    <a:gd name="connsiteY50" fmla="*/ 21975 h 761452"/>
                    <a:gd name="connsiteX51" fmla="*/ 15542787 w 17904324"/>
                    <a:gd name="connsiteY51" fmla="*/ 363881 h 761452"/>
                    <a:gd name="connsiteX52" fmla="*/ 15844936 w 17904324"/>
                    <a:gd name="connsiteY52" fmla="*/ 713739 h 761452"/>
                    <a:gd name="connsiteX53" fmla="*/ 16170940 w 17904324"/>
                    <a:gd name="connsiteY53" fmla="*/ 355930 h 761452"/>
                    <a:gd name="connsiteX54" fmla="*/ 16457187 w 17904324"/>
                    <a:gd name="connsiteY54" fmla="*/ 6073 h 761452"/>
                    <a:gd name="connsiteX55" fmla="*/ 16791141 w 17904324"/>
                    <a:gd name="connsiteY55" fmla="*/ 363881 h 761452"/>
                    <a:gd name="connsiteX56" fmla="*/ 17077388 w 17904324"/>
                    <a:gd name="connsiteY56" fmla="*/ 737593 h 761452"/>
                    <a:gd name="connsiteX57" fmla="*/ 17395440 w 17904324"/>
                    <a:gd name="connsiteY57" fmla="*/ 21975 h 761452"/>
                    <a:gd name="connsiteX58" fmla="*/ 17681687 w 17904324"/>
                    <a:gd name="connsiteY58" fmla="*/ 363881 h 761452"/>
                    <a:gd name="connsiteX59" fmla="*/ 17904324 w 17904324"/>
                    <a:gd name="connsiteY59" fmla="*/ 347979 h 761452"/>
                    <a:gd name="connsiteX0" fmla="*/ 0 w 17588784"/>
                    <a:gd name="connsiteY0" fmla="*/ 127544 h 755384"/>
                    <a:gd name="connsiteX1" fmla="*/ 58322 w 17588784"/>
                    <a:gd name="connsiteY1" fmla="*/ 69625 h 755384"/>
                    <a:gd name="connsiteX2" fmla="*/ 103866 w 17588784"/>
                    <a:gd name="connsiteY2" fmla="*/ 23859 h 755384"/>
                    <a:gd name="connsiteX3" fmla="*/ 421918 w 17588784"/>
                    <a:gd name="connsiteY3" fmla="*/ 397570 h 755384"/>
                    <a:gd name="connsiteX4" fmla="*/ 700214 w 17588784"/>
                    <a:gd name="connsiteY4" fmla="*/ 723573 h 755384"/>
                    <a:gd name="connsiteX5" fmla="*/ 1042120 w 17588784"/>
                    <a:gd name="connsiteY5" fmla="*/ 365765 h 755384"/>
                    <a:gd name="connsiteX6" fmla="*/ 1352220 w 17588784"/>
                    <a:gd name="connsiteY6" fmla="*/ 15907 h 755384"/>
                    <a:gd name="connsiteX7" fmla="*/ 1646419 w 17588784"/>
                    <a:gd name="connsiteY7" fmla="*/ 373716 h 755384"/>
                    <a:gd name="connsiteX8" fmla="*/ 1964471 w 17588784"/>
                    <a:gd name="connsiteY8" fmla="*/ 755379 h 755384"/>
                    <a:gd name="connsiteX9" fmla="*/ 2282523 w 17588784"/>
                    <a:gd name="connsiteY9" fmla="*/ 365765 h 755384"/>
                    <a:gd name="connsiteX10" fmla="*/ 2568770 w 17588784"/>
                    <a:gd name="connsiteY10" fmla="*/ 31810 h 755384"/>
                    <a:gd name="connsiteX11" fmla="*/ 2894774 w 17588784"/>
                    <a:gd name="connsiteY11" fmla="*/ 373716 h 755384"/>
                    <a:gd name="connsiteX12" fmla="*/ 3188972 w 17588784"/>
                    <a:gd name="connsiteY12" fmla="*/ 731525 h 755384"/>
                    <a:gd name="connsiteX13" fmla="*/ 3507024 w 17588784"/>
                    <a:gd name="connsiteY13" fmla="*/ 397570 h 755384"/>
                    <a:gd name="connsiteX14" fmla="*/ 3817125 w 17588784"/>
                    <a:gd name="connsiteY14" fmla="*/ 23859 h 755384"/>
                    <a:gd name="connsiteX15" fmla="*/ 4119274 w 17588784"/>
                    <a:gd name="connsiteY15" fmla="*/ 349862 h 755384"/>
                    <a:gd name="connsiteX16" fmla="*/ 4429375 w 17588784"/>
                    <a:gd name="connsiteY16" fmla="*/ 747427 h 755384"/>
                    <a:gd name="connsiteX17" fmla="*/ 4739476 w 17588784"/>
                    <a:gd name="connsiteY17" fmla="*/ 357813 h 755384"/>
                    <a:gd name="connsiteX18" fmla="*/ 5057528 w 17588784"/>
                    <a:gd name="connsiteY18" fmla="*/ 23859 h 755384"/>
                    <a:gd name="connsiteX19" fmla="*/ 5351727 w 17588784"/>
                    <a:gd name="connsiteY19" fmla="*/ 373716 h 755384"/>
                    <a:gd name="connsiteX20" fmla="*/ 5653876 w 17588784"/>
                    <a:gd name="connsiteY20" fmla="*/ 747427 h 755384"/>
                    <a:gd name="connsiteX21" fmla="*/ 5963977 w 17588784"/>
                    <a:gd name="connsiteY21" fmla="*/ 365765 h 755384"/>
                    <a:gd name="connsiteX22" fmla="*/ 6274078 w 17588784"/>
                    <a:gd name="connsiteY22" fmla="*/ 31810 h 755384"/>
                    <a:gd name="connsiteX23" fmla="*/ 6592130 w 17588784"/>
                    <a:gd name="connsiteY23" fmla="*/ 365765 h 755384"/>
                    <a:gd name="connsiteX24" fmla="*/ 6886328 w 17588784"/>
                    <a:gd name="connsiteY24" fmla="*/ 723573 h 755384"/>
                    <a:gd name="connsiteX25" fmla="*/ 7212332 w 17588784"/>
                    <a:gd name="connsiteY25" fmla="*/ 373716 h 755384"/>
                    <a:gd name="connsiteX26" fmla="*/ 7514481 w 17588784"/>
                    <a:gd name="connsiteY26" fmla="*/ 31810 h 755384"/>
                    <a:gd name="connsiteX27" fmla="*/ 7816631 w 17588784"/>
                    <a:gd name="connsiteY27" fmla="*/ 373716 h 755384"/>
                    <a:gd name="connsiteX28" fmla="*/ 8134683 w 17588784"/>
                    <a:gd name="connsiteY28" fmla="*/ 731525 h 755384"/>
                    <a:gd name="connsiteX29" fmla="*/ 8436833 w 17588784"/>
                    <a:gd name="connsiteY29" fmla="*/ 373716 h 755384"/>
                    <a:gd name="connsiteX30" fmla="*/ 8754885 w 17588784"/>
                    <a:gd name="connsiteY30" fmla="*/ 31810 h 755384"/>
                    <a:gd name="connsiteX31" fmla="*/ 9072937 w 17588784"/>
                    <a:gd name="connsiteY31" fmla="*/ 349862 h 755384"/>
                    <a:gd name="connsiteX32" fmla="*/ 9359184 w 17588784"/>
                    <a:gd name="connsiteY32" fmla="*/ 715622 h 755384"/>
                    <a:gd name="connsiteX33" fmla="*/ 9677236 w 17588784"/>
                    <a:gd name="connsiteY33" fmla="*/ 373716 h 755384"/>
                    <a:gd name="connsiteX34" fmla="*/ 9987337 w 17588784"/>
                    <a:gd name="connsiteY34" fmla="*/ 23859 h 755384"/>
                    <a:gd name="connsiteX35" fmla="*/ 10289487 w 17588784"/>
                    <a:gd name="connsiteY35" fmla="*/ 349862 h 755384"/>
                    <a:gd name="connsiteX36" fmla="*/ 10591636 w 17588784"/>
                    <a:gd name="connsiteY36" fmla="*/ 731525 h 755384"/>
                    <a:gd name="connsiteX37" fmla="*/ 10909688 w 17588784"/>
                    <a:gd name="connsiteY37" fmla="*/ 365765 h 755384"/>
                    <a:gd name="connsiteX38" fmla="*/ 11219789 w 17588784"/>
                    <a:gd name="connsiteY38" fmla="*/ 7956 h 755384"/>
                    <a:gd name="connsiteX39" fmla="*/ 11529890 w 17588784"/>
                    <a:gd name="connsiteY39" fmla="*/ 365765 h 755384"/>
                    <a:gd name="connsiteX40" fmla="*/ 11824088 w 17588784"/>
                    <a:gd name="connsiteY40" fmla="*/ 707671 h 755384"/>
                    <a:gd name="connsiteX41" fmla="*/ 12142140 w 17588784"/>
                    <a:gd name="connsiteY41" fmla="*/ 373716 h 755384"/>
                    <a:gd name="connsiteX42" fmla="*/ 12444290 w 17588784"/>
                    <a:gd name="connsiteY42" fmla="*/ 15907 h 755384"/>
                    <a:gd name="connsiteX43" fmla="*/ 12778245 w 17588784"/>
                    <a:gd name="connsiteY43" fmla="*/ 357813 h 755384"/>
                    <a:gd name="connsiteX44" fmla="*/ 13072443 w 17588784"/>
                    <a:gd name="connsiteY44" fmla="*/ 739476 h 755384"/>
                    <a:gd name="connsiteX45" fmla="*/ 13390495 w 17588784"/>
                    <a:gd name="connsiteY45" fmla="*/ 357813 h 755384"/>
                    <a:gd name="connsiteX46" fmla="*/ 13660840 w 17588784"/>
                    <a:gd name="connsiteY46" fmla="*/ 23859 h 755384"/>
                    <a:gd name="connsiteX47" fmla="*/ 14018648 w 17588784"/>
                    <a:gd name="connsiteY47" fmla="*/ 381667 h 755384"/>
                    <a:gd name="connsiteX48" fmla="*/ 14296944 w 17588784"/>
                    <a:gd name="connsiteY48" fmla="*/ 723573 h 755384"/>
                    <a:gd name="connsiteX49" fmla="*/ 14614996 w 17588784"/>
                    <a:gd name="connsiteY49" fmla="*/ 341911 h 755384"/>
                    <a:gd name="connsiteX50" fmla="*/ 14917146 w 17588784"/>
                    <a:gd name="connsiteY50" fmla="*/ 15907 h 755384"/>
                    <a:gd name="connsiteX51" fmla="*/ 15227247 w 17588784"/>
                    <a:gd name="connsiteY51" fmla="*/ 357813 h 755384"/>
                    <a:gd name="connsiteX52" fmla="*/ 15529396 w 17588784"/>
                    <a:gd name="connsiteY52" fmla="*/ 707671 h 755384"/>
                    <a:gd name="connsiteX53" fmla="*/ 15855400 w 17588784"/>
                    <a:gd name="connsiteY53" fmla="*/ 349862 h 755384"/>
                    <a:gd name="connsiteX54" fmla="*/ 16141647 w 17588784"/>
                    <a:gd name="connsiteY54" fmla="*/ 5 h 755384"/>
                    <a:gd name="connsiteX55" fmla="*/ 16475601 w 17588784"/>
                    <a:gd name="connsiteY55" fmla="*/ 357813 h 755384"/>
                    <a:gd name="connsiteX56" fmla="*/ 16761848 w 17588784"/>
                    <a:gd name="connsiteY56" fmla="*/ 731525 h 755384"/>
                    <a:gd name="connsiteX57" fmla="*/ 17079900 w 17588784"/>
                    <a:gd name="connsiteY57" fmla="*/ 15907 h 755384"/>
                    <a:gd name="connsiteX58" fmla="*/ 17366147 w 17588784"/>
                    <a:gd name="connsiteY58" fmla="*/ 357813 h 755384"/>
                    <a:gd name="connsiteX59" fmla="*/ 17588784 w 17588784"/>
                    <a:gd name="connsiteY59" fmla="*/ 341911 h 755384"/>
                    <a:gd name="connsiteX0" fmla="*/ 0 w 17588784"/>
                    <a:gd name="connsiteY0" fmla="*/ 127544 h 755384"/>
                    <a:gd name="connsiteX1" fmla="*/ 58322 w 17588784"/>
                    <a:gd name="connsiteY1" fmla="*/ 69625 h 755384"/>
                    <a:gd name="connsiteX2" fmla="*/ 347689 w 17588784"/>
                    <a:gd name="connsiteY2" fmla="*/ 342925 h 755384"/>
                    <a:gd name="connsiteX3" fmla="*/ 421918 w 17588784"/>
                    <a:gd name="connsiteY3" fmla="*/ 397570 h 755384"/>
                    <a:gd name="connsiteX4" fmla="*/ 700214 w 17588784"/>
                    <a:gd name="connsiteY4" fmla="*/ 723573 h 755384"/>
                    <a:gd name="connsiteX5" fmla="*/ 1042120 w 17588784"/>
                    <a:gd name="connsiteY5" fmla="*/ 365765 h 755384"/>
                    <a:gd name="connsiteX6" fmla="*/ 1352220 w 17588784"/>
                    <a:gd name="connsiteY6" fmla="*/ 15907 h 755384"/>
                    <a:gd name="connsiteX7" fmla="*/ 1646419 w 17588784"/>
                    <a:gd name="connsiteY7" fmla="*/ 373716 h 755384"/>
                    <a:gd name="connsiteX8" fmla="*/ 1964471 w 17588784"/>
                    <a:gd name="connsiteY8" fmla="*/ 755379 h 755384"/>
                    <a:gd name="connsiteX9" fmla="*/ 2282523 w 17588784"/>
                    <a:gd name="connsiteY9" fmla="*/ 365765 h 755384"/>
                    <a:gd name="connsiteX10" fmla="*/ 2568770 w 17588784"/>
                    <a:gd name="connsiteY10" fmla="*/ 31810 h 755384"/>
                    <a:gd name="connsiteX11" fmla="*/ 2894774 w 17588784"/>
                    <a:gd name="connsiteY11" fmla="*/ 373716 h 755384"/>
                    <a:gd name="connsiteX12" fmla="*/ 3188972 w 17588784"/>
                    <a:gd name="connsiteY12" fmla="*/ 731525 h 755384"/>
                    <a:gd name="connsiteX13" fmla="*/ 3507024 w 17588784"/>
                    <a:gd name="connsiteY13" fmla="*/ 397570 h 755384"/>
                    <a:gd name="connsiteX14" fmla="*/ 3817125 w 17588784"/>
                    <a:gd name="connsiteY14" fmla="*/ 23859 h 755384"/>
                    <a:gd name="connsiteX15" fmla="*/ 4119274 w 17588784"/>
                    <a:gd name="connsiteY15" fmla="*/ 349862 h 755384"/>
                    <a:gd name="connsiteX16" fmla="*/ 4429375 w 17588784"/>
                    <a:gd name="connsiteY16" fmla="*/ 747427 h 755384"/>
                    <a:gd name="connsiteX17" fmla="*/ 4739476 w 17588784"/>
                    <a:gd name="connsiteY17" fmla="*/ 357813 h 755384"/>
                    <a:gd name="connsiteX18" fmla="*/ 5057528 w 17588784"/>
                    <a:gd name="connsiteY18" fmla="*/ 23859 h 755384"/>
                    <a:gd name="connsiteX19" fmla="*/ 5351727 w 17588784"/>
                    <a:gd name="connsiteY19" fmla="*/ 373716 h 755384"/>
                    <a:gd name="connsiteX20" fmla="*/ 5653876 w 17588784"/>
                    <a:gd name="connsiteY20" fmla="*/ 747427 h 755384"/>
                    <a:gd name="connsiteX21" fmla="*/ 5963977 w 17588784"/>
                    <a:gd name="connsiteY21" fmla="*/ 365765 h 755384"/>
                    <a:gd name="connsiteX22" fmla="*/ 6274078 w 17588784"/>
                    <a:gd name="connsiteY22" fmla="*/ 31810 h 755384"/>
                    <a:gd name="connsiteX23" fmla="*/ 6592130 w 17588784"/>
                    <a:gd name="connsiteY23" fmla="*/ 365765 h 755384"/>
                    <a:gd name="connsiteX24" fmla="*/ 6886328 w 17588784"/>
                    <a:gd name="connsiteY24" fmla="*/ 723573 h 755384"/>
                    <a:gd name="connsiteX25" fmla="*/ 7212332 w 17588784"/>
                    <a:gd name="connsiteY25" fmla="*/ 373716 h 755384"/>
                    <a:gd name="connsiteX26" fmla="*/ 7514481 w 17588784"/>
                    <a:gd name="connsiteY26" fmla="*/ 31810 h 755384"/>
                    <a:gd name="connsiteX27" fmla="*/ 7816631 w 17588784"/>
                    <a:gd name="connsiteY27" fmla="*/ 373716 h 755384"/>
                    <a:gd name="connsiteX28" fmla="*/ 8134683 w 17588784"/>
                    <a:gd name="connsiteY28" fmla="*/ 731525 h 755384"/>
                    <a:gd name="connsiteX29" fmla="*/ 8436833 w 17588784"/>
                    <a:gd name="connsiteY29" fmla="*/ 373716 h 755384"/>
                    <a:gd name="connsiteX30" fmla="*/ 8754885 w 17588784"/>
                    <a:gd name="connsiteY30" fmla="*/ 31810 h 755384"/>
                    <a:gd name="connsiteX31" fmla="*/ 9072937 w 17588784"/>
                    <a:gd name="connsiteY31" fmla="*/ 349862 h 755384"/>
                    <a:gd name="connsiteX32" fmla="*/ 9359184 w 17588784"/>
                    <a:gd name="connsiteY32" fmla="*/ 715622 h 755384"/>
                    <a:gd name="connsiteX33" fmla="*/ 9677236 w 17588784"/>
                    <a:gd name="connsiteY33" fmla="*/ 373716 h 755384"/>
                    <a:gd name="connsiteX34" fmla="*/ 9987337 w 17588784"/>
                    <a:gd name="connsiteY34" fmla="*/ 23859 h 755384"/>
                    <a:gd name="connsiteX35" fmla="*/ 10289487 w 17588784"/>
                    <a:gd name="connsiteY35" fmla="*/ 349862 h 755384"/>
                    <a:gd name="connsiteX36" fmla="*/ 10591636 w 17588784"/>
                    <a:gd name="connsiteY36" fmla="*/ 731525 h 755384"/>
                    <a:gd name="connsiteX37" fmla="*/ 10909688 w 17588784"/>
                    <a:gd name="connsiteY37" fmla="*/ 365765 h 755384"/>
                    <a:gd name="connsiteX38" fmla="*/ 11219789 w 17588784"/>
                    <a:gd name="connsiteY38" fmla="*/ 7956 h 755384"/>
                    <a:gd name="connsiteX39" fmla="*/ 11529890 w 17588784"/>
                    <a:gd name="connsiteY39" fmla="*/ 365765 h 755384"/>
                    <a:gd name="connsiteX40" fmla="*/ 11824088 w 17588784"/>
                    <a:gd name="connsiteY40" fmla="*/ 707671 h 755384"/>
                    <a:gd name="connsiteX41" fmla="*/ 12142140 w 17588784"/>
                    <a:gd name="connsiteY41" fmla="*/ 373716 h 755384"/>
                    <a:gd name="connsiteX42" fmla="*/ 12444290 w 17588784"/>
                    <a:gd name="connsiteY42" fmla="*/ 15907 h 755384"/>
                    <a:gd name="connsiteX43" fmla="*/ 12778245 w 17588784"/>
                    <a:gd name="connsiteY43" fmla="*/ 357813 h 755384"/>
                    <a:gd name="connsiteX44" fmla="*/ 13072443 w 17588784"/>
                    <a:gd name="connsiteY44" fmla="*/ 739476 h 755384"/>
                    <a:gd name="connsiteX45" fmla="*/ 13390495 w 17588784"/>
                    <a:gd name="connsiteY45" fmla="*/ 357813 h 755384"/>
                    <a:gd name="connsiteX46" fmla="*/ 13660840 w 17588784"/>
                    <a:gd name="connsiteY46" fmla="*/ 23859 h 755384"/>
                    <a:gd name="connsiteX47" fmla="*/ 14018648 w 17588784"/>
                    <a:gd name="connsiteY47" fmla="*/ 381667 h 755384"/>
                    <a:gd name="connsiteX48" fmla="*/ 14296944 w 17588784"/>
                    <a:gd name="connsiteY48" fmla="*/ 723573 h 755384"/>
                    <a:gd name="connsiteX49" fmla="*/ 14614996 w 17588784"/>
                    <a:gd name="connsiteY49" fmla="*/ 341911 h 755384"/>
                    <a:gd name="connsiteX50" fmla="*/ 14917146 w 17588784"/>
                    <a:gd name="connsiteY50" fmla="*/ 15907 h 755384"/>
                    <a:gd name="connsiteX51" fmla="*/ 15227247 w 17588784"/>
                    <a:gd name="connsiteY51" fmla="*/ 357813 h 755384"/>
                    <a:gd name="connsiteX52" fmla="*/ 15529396 w 17588784"/>
                    <a:gd name="connsiteY52" fmla="*/ 707671 h 755384"/>
                    <a:gd name="connsiteX53" fmla="*/ 15855400 w 17588784"/>
                    <a:gd name="connsiteY53" fmla="*/ 349862 h 755384"/>
                    <a:gd name="connsiteX54" fmla="*/ 16141647 w 17588784"/>
                    <a:gd name="connsiteY54" fmla="*/ 5 h 755384"/>
                    <a:gd name="connsiteX55" fmla="*/ 16475601 w 17588784"/>
                    <a:gd name="connsiteY55" fmla="*/ 357813 h 755384"/>
                    <a:gd name="connsiteX56" fmla="*/ 16761848 w 17588784"/>
                    <a:gd name="connsiteY56" fmla="*/ 731525 h 755384"/>
                    <a:gd name="connsiteX57" fmla="*/ 17079900 w 17588784"/>
                    <a:gd name="connsiteY57" fmla="*/ 15907 h 755384"/>
                    <a:gd name="connsiteX58" fmla="*/ 17366147 w 17588784"/>
                    <a:gd name="connsiteY58" fmla="*/ 357813 h 755384"/>
                    <a:gd name="connsiteX59" fmla="*/ 17588784 w 17588784"/>
                    <a:gd name="connsiteY59" fmla="*/ 341911 h 755384"/>
                    <a:gd name="connsiteX0" fmla="*/ 0 w 17588784"/>
                    <a:gd name="connsiteY0" fmla="*/ 127544 h 778018"/>
                    <a:gd name="connsiteX1" fmla="*/ 58322 w 17588784"/>
                    <a:gd name="connsiteY1" fmla="*/ 69625 h 778018"/>
                    <a:gd name="connsiteX2" fmla="*/ 347689 w 17588784"/>
                    <a:gd name="connsiteY2" fmla="*/ 342925 h 778018"/>
                    <a:gd name="connsiteX3" fmla="*/ 708769 w 17588784"/>
                    <a:gd name="connsiteY3" fmla="*/ 737220 h 778018"/>
                    <a:gd name="connsiteX4" fmla="*/ 700214 w 17588784"/>
                    <a:gd name="connsiteY4" fmla="*/ 723573 h 778018"/>
                    <a:gd name="connsiteX5" fmla="*/ 1042120 w 17588784"/>
                    <a:gd name="connsiteY5" fmla="*/ 365765 h 778018"/>
                    <a:gd name="connsiteX6" fmla="*/ 1352220 w 17588784"/>
                    <a:gd name="connsiteY6" fmla="*/ 15907 h 778018"/>
                    <a:gd name="connsiteX7" fmla="*/ 1646419 w 17588784"/>
                    <a:gd name="connsiteY7" fmla="*/ 373716 h 778018"/>
                    <a:gd name="connsiteX8" fmla="*/ 1964471 w 17588784"/>
                    <a:gd name="connsiteY8" fmla="*/ 755379 h 778018"/>
                    <a:gd name="connsiteX9" fmla="*/ 2282523 w 17588784"/>
                    <a:gd name="connsiteY9" fmla="*/ 365765 h 778018"/>
                    <a:gd name="connsiteX10" fmla="*/ 2568770 w 17588784"/>
                    <a:gd name="connsiteY10" fmla="*/ 31810 h 778018"/>
                    <a:gd name="connsiteX11" fmla="*/ 2894774 w 17588784"/>
                    <a:gd name="connsiteY11" fmla="*/ 373716 h 778018"/>
                    <a:gd name="connsiteX12" fmla="*/ 3188972 w 17588784"/>
                    <a:gd name="connsiteY12" fmla="*/ 731525 h 778018"/>
                    <a:gd name="connsiteX13" fmla="*/ 3507024 w 17588784"/>
                    <a:gd name="connsiteY13" fmla="*/ 397570 h 778018"/>
                    <a:gd name="connsiteX14" fmla="*/ 3817125 w 17588784"/>
                    <a:gd name="connsiteY14" fmla="*/ 23859 h 778018"/>
                    <a:gd name="connsiteX15" fmla="*/ 4119274 w 17588784"/>
                    <a:gd name="connsiteY15" fmla="*/ 349862 h 778018"/>
                    <a:gd name="connsiteX16" fmla="*/ 4429375 w 17588784"/>
                    <a:gd name="connsiteY16" fmla="*/ 747427 h 778018"/>
                    <a:gd name="connsiteX17" fmla="*/ 4739476 w 17588784"/>
                    <a:gd name="connsiteY17" fmla="*/ 357813 h 778018"/>
                    <a:gd name="connsiteX18" fmla="*/ 5057528 w 17588784"/>
                    <a:gd name="connsiteY18" fmla="*/ 23859 h 778018"/>
                    <a:gd name="connsiteX19" fmla="*/ 5351727 w 17588784"/>
                    <a:gd name="connsiteY19" fmla="*/ 373716 h 778018"/>
                    <a:gd name="connsiteX20" fmla="*/ 5653876 w 17588784"/>
                    <a:gd name="connsiteY20" fmla="*/ 747427 h 778018"/>
                    <a:gd name="connsiteX21" fmla="*/ 5963977 w 17588784"/>
                    <a:gd name="connsiteY21" fmla="*/ 365765 h 778018"/>
                    <a:gd name="connsiteX22" fmla="*/ 6274078 w 17588784"/>
                    <a:gd name="connsiteY22" fmla="*/ 31810 h 778018"/>
                    <a:gd name="connsiteX23" fmla="*/ 6592130 w 17588784"/>
                    <a:gd name="connsiteY23" fmla="*/ 365765 h 778018"/>
                    <a:gd name="connsiteX24" fmla="*/ 6886328 w 17588784"/>
                    <a:gd name="connsiteY24" fmla="*/ 723573 h 778018"/>
                    <a:gd name="connsiteX25" fmla="*/ 7212332 w 17588784"/>
                    <a:gd name="connsiteY25" fmla="*/ 373716 h 778018"/>
                    <a:gd name="connsiteX26" fmla="*/ 7514481 w 17588784"/>
                    <a:gd name="connsiteY26" fmla="*/ 31810 h 778018"/>
                    <a:gd name="connsiteX27" fmla="*/ 7816631 w 17588784"/>
                    <a:gd name="connsiteY27" fmla="*/ 373716 h 778018"/>
                    <a:gd name="connsiteX28" fmla="*/ 8134683 w 17588784"/>
                    <a:gd name="connsiteY28" fmla="*/ 731525 h 778018"/>
                    <a:gd name="connsiteX29" fmla="*/ 8436833 w 17588784"/>
                    <a:gd name="connsiteY29" fmla="*/ 373716 h 778018"/>
                    <a:gd name="connsiteX30" fmla="*/ 8754885 w 17588784"/>
                    <a:gd name="connsiteY30" fmla="*/ 31810 h 778018"/>
                    <a:gd name="connsiteX31" fmla="*/ 9072937 w 17588784"/>
                    <a:gd name="connsiteY31" fmla="*/ 349862 h 778018"/>
                    <a:gd name="connsiteX32" fmla="*/ 9359184 w 17588784"/>
                    <a:gd name="connsiteY32" fmla="*/ 715622 h 778018"/>
                    <a:gd name="connsiteX33" fmla="*/ 9677236 w 17588784"/>
                    <a:gd name="connsiteY33" fmla="*/ 373716 h 778018"/>
                    <a:gd name="connsiteX34" fmla="*/ 9987337 w 17588784"/>
                    <a:gd name="connsiteY34" fmla="*/ 23859 h 778018"/>
                    <a:gd name="connsiteX35" fmla="*/ 10289487 w 17588784"/>
                    <a:gd name="connsiteY35" fmla="*/ 349862 h 778018"/>
                    <a:gd name="connsiteX36" fmla="*/ 10591636 w 17588784"/>
                    <a:gd name="connsiteY36" fmla="*/ 731525 h 778018"/>
                    <a:gd name="connsiteX37" fmla="*/ 10909688 w 17588784"/>
                    <a:gd name="connsiteY37" fmla="*/ 365765 h 778018"/>
                    <a:gd name="connsiteX38" fmla="*/ 11219789 w 17588784"/>
                    <a:gd name="connsiteY38" fmla="*/ 7956 h 778018"/>
                    <a:gd name="connsiteX39" fmla="*/ 11529890 w 17588784"/>
                    <a:gd name="connsiteY39" fmla="*/ 365765 h 778018"/>
                    <a:gd name="connsiteX40" fmla="*/ 11824088 w 17588784"/>
                    <a:gd name="connsiteY40" fmla="*/ 707671 h 778018"/>
                    <a:gd name="connsiteX41" fmla="*/ 12142140 w 17588784"/>
                    <a:gd name="connsiteY41" fmla="*/ 373716 h 778018"/>
                    <a:gd name="connsiteX42" fmla="*/ 12444290 w 17588784"/>
                    <a:gd name="connsiteY42" fmla="*/ 15907 h 778018"/>
                    <a:gd name="connsiteX43" fmla="*/ 12778245 w 17588784"/>
                    <a:gd name="connsiteY43" fmla="*/ 357813 h 778018"/>
                    <a:gd name="connsiteX44" fmla="*/ 13072443 w 17588784"/>
                    <a:gd name="connsiteY44" fmla="*/ 739476 h 778018"/>
                    <a:gd name="connsiteX45" fmla="*/ 13390495 w 17588784"/>
                    <a:gd name="connsiteY45" fmla="*/ 357813 h 778018"/>
                    <a:gd name="connsiteX46" fmla="*/ 13660840 w 17588784"/>
                    <a:gd name="connsiteY46" fmla="*/ 23859 h 778018"/>
                    <a:gd name="connsiteX47" fmla="*/ 14018648 w 17588784"/>
                    <a:gd name="connsiteY47" fmla="*/ 381667 h 778018"/>
                    <a:gd name="connsiteX48" fmla="*/ 14296944 w 17588784"/>
                    <a:gd name="connsiteY48" fmla="*/ 723573 h 778018"/>
                    <a:gd name="connsiteX49" fmla="*/ 14614996 w 17588784"/>
                    <a:gd name="connsiteY49" fmla="*/ 341911 h 778018"/>
                    <a:gd name="connsiteX50" fmla="*/ 14917146 w 17588784"/>
                    <a:gd name="connsiteY50" fmla="*/ 15907 h 778018"/>
                    <a:gd name="connsiteX51" fmla="*/ 15227247 w 17588784"/>
                    <a:gd name="connsiteY51" fmla="*/ 357813 h 778018"/>
                    <a:gd name="connsiteX52" fmla="*/ 15529396 w 17588784"/>
                    <a:gd name="connsiteY52" fmla="*/ 707671 h 778018"/>
                    <a:gd name="connsiteX53" fmla="*/ 15855400 w 17588784"/>
                    <a:gd name="connsiteY53" fmla="*/ 349862 h 778018"/>
                    <a:gd name="connsiteX54" fmla="*/ 16141647 w 17588784"/>
                    <a:gd name="connsiteY54" fmla="*/ 5 h 778018"/>
                    <a:gd name="connsiteX55" fmla="*/ 16475601 w 17588784"/>
                    <a:gd name="connsiteY55" fmla="*/ 357813 h 778018"/>
                    <a:gd name="connsiteX56" fmla="*/ 16761848 w 17588784"/>
                    <a:gd name="connsiteY56" fmla="*/ 731525 h 778018"/>
                    <a:gd name="connsiteX57" fmla="*/ 17079900 w 17588784"/>
                    <a:gd name="connsiteY57" fmla="*/ 15907 h 778018"/>
                    <a:gd name="connsiteX58" fmla="*/ 17366147 w 17588784"/>
                    <a:gd name="connsiteY58" fmla="*/ 357813 h 778018"/>
                    <a:gd name="connsiteX59" fmla="*/ 17588784 w 17588784"/>
                    <a:gd name="connsiteY59" fmla="*/ 341911 h 778018"/>
                    <a:gd name="connsiteX0" fmla="*/ 0 w 17588784"/>
                    <a:gd name="connsiteY0" fmla="*/ 127544 h 778018"/>
                    <a:gd name="connsiteX1" fmla="*/ 660711 w 17588784"/>
                    <a:gd name="connsiteY1" fmla="*/ 728336 h 778018"/>
                    <a:gd name="connsiteX2" fmla="*/ 347689 w 17588784"/>
                    <a:gd name="connsiteY2" fmla="*/ 342925 h 778018"/>
                    <a:gd name="connsiteX3" fmla="*/ 708769 w 17588784"/>
                    <a:gd name="connsiteY3" fmla="*/ 737220 h 778018"/>
                    <a:gd name="connsiteX4" fmla="*/ 700214 w 17588784"/>
                    <a:gd name="connsiteY4" fmla="*/ 723573 h 778018"/>
                    <a:gd name="connsiteX5" fmla="*/ 1042120 w 17588784"/>
                    <a:gd name="connsiteY5" fmla="*/ 365765 h 778018"/>
                    <a:gd name="connsiteX6" fmla="*/ 1352220 w 17588784"/>
                    <a:gd name="connsiteY6" fmla="*/ 15907 h 778018"/>
                    <a:gd name="connsiteX7" fmla="*/ 1646419 w 17588784"/>
                    <a:gd name="connsiteY7" fmla="*/ 373716 h 778018"/>
                    <a:gd name="connsiteX8" fmla="*/ 1964471 w 17588784"/>
                    <a:gd name="connsiteY8" fmla="*/ 755379 h 778018"/>
                    <a:gd name="connsiteX9" fmla="*/ 2282523 w 17588784"/>
                    <a:gd name="connsiteY9" fmla="*/ 365765 h 778018"/>
                    <a:gd name="connsiteX10" fmla="*/ 2568770 w 17588784"/>
                    <a:gd name="connsiteY10" fmla="*/ 31810 h 778018"/>
                    <a:gd name="connsiteX11" fmla="*/ 2894774 w 17588784"/>
                    <a:gd name="connsiteY11" fmla="*/ 373716 h 778018"/>
                    <a:gd name="connsiteX12" fmla="*/ 3188972 w 17588784"/>
                    <a:gd name="connsiteY12" fmla="*/ 731525 h 778018"/>
                    <a:gd name="connsiteX13" fmla="*/ 3507024 w 17588784"/>
                    <a:gd name="connsiteY13" fmla="*/ 397570 h 778018"/>
                    <a:gd name="connsiteX14" fmla="*/ 3817125 w 17588784"/>
                    <a:gd name="connsiteY14" fmla="*/ 23859 h 778018"/>
                    <a:gd name="connsiteX15" fmla="*/ 4119274 w 17588784"/>
                    <a:gd name="connsiteY15" fmla="*/ 349862 h 778018"/>
                    <a:gd name="connsiteX16" fmla="*/ 4429375 w 17588784"/>
                    <a:gd name="connsiteY16" fmla="*/ 747427 h 778018"/>
                    <a:gd name="connsiteX17" fmla="*/ 4739476 w 17588784"/>
                    <a:gd name="connsiteY17" fmla="*/ 357813 h 778018"/>
                    <a:gd name="connsiteX18" fmla="*/ 5057528 w 17588784"/>
                    <a:gd name="connsiteY18" fmla="*/ 23859 h 778018"/>
                    <a:gd name="connsiteX19" fmla="*/ 5351727 w 17588784"/>
                    <a:gd name="connsiteY19" fmla="*/ 373716 h 778018"/>
                    <a:gd name="connsiteX20" fmla="*/ 5653876 w 17588784"/>
                    <a:gd name="connsiteY20" fmla="*/ 747427 h 778018"/>
                    <a:gd name="connsiteX21" fmla="*/ 5963977 w 17588784"/>
                    <a:gd name="connsiteY21" fmla="*/ 365765 h 778018"/>
                    <a:gd name="connsiteX22" fmla="*/ 6274078 w 17588784"/>
                    <a:gd name="connsiteY22" fmla="*/ 31810 h 778018"/>
                    <a:gd name="connsiteX23" fmla="*/ 6592130 w 17588784"/>
                    <a:gd name="connsiteY23" fmla="*/ 365765 h 778018"/>
                    <a:gd name="connsiteX24" fmla="*/ 6886328 w 17588784"/>
                    <a:gd name="connsiteY24" fmla="*/ 723573 h 778018"/>
                    <a:gd name="connsiteX25" fmla="*/ 7212332 w 17588784"/>
                    <a:gd name="connsiteY25" fmla="*/ 373716 h 778018"/>
                    <a:gd name="connsiteX26" fmla="*/ 7514481 w 17588784"/>
                    <a:gd name="connsiteY26" fmla="*/ 31810 h 778018"/>
                    <a:gd name="connsiteX27" fmla="*/ 7816631 w 17588784"/>
                    <a:gd name="connsiteY27" fmla="*/ 373716 h 778018"/>
                    <a:gd name="connsiteX28" fmla="*/ 8134683 w 17588784"/>
                    <a:gd name="connsiteY28" fmla="*/ 731525 h 778018"/>
                    <a:gd name="connsiteX29" fmla="*/ 8436833 w 17588784"/>
                    <a:gd name="connsiteY29" fmla="*/ 373716 h 778018"/>
                    <a:gd name="connsiteX30" fmla="*/ 8754885 w 17588784"/>
                    <a:gd name="connsiteY30" fmla="*/ 31810 h 778018"/>
                    <a:gd name="connsiteX31" fmla="*/ 9072937 w 17588784"/>
                    <a:gd name="connsiteY31" fmla="*/ 349862 h 778018"/>
                    <a:gd name="connsiteX32" fmla="*/ 9359184 w 17588784"/>
                    <a:gd name="connsiteY32" fmla="*/ 715622 h 778018"/>
                    <a:gd name="connsiteX33" fmla="*/ 9677236 w 17588784"/>
                    <a:gd name="connsiteY33" fmla="*/ 373716 h 778018"/>
                    <a:gd name="connsiteX34" fmla="*/ 9987337 w 17588784"/>
                    <a:gd name="connsiteY34" fmla="*/ 23859 h 778018"/>
                    <a:gd name="connsiteX35" fmla="*/ 10289487 w 17588784"/>
                    <a:gd name="connsiteY35" fmla="*/ 349862 h 778018"/>
                    <a:gd name="connsiteX36" fmla="*/ 10591636 w 17588784"/>
                    <a:gd name="connsiteY36" fmla="*/ 731525 h 778018"/>
                    <a:gd name="connsiteX37" fmla="*/ 10909688 w 17588784"/>
                    <a:gd name="connsiteY37" fmla="*/ 365765 h 778018"/>
                    <a:gd name="connsiteX38" fmla="*/ 11219789 w 17588784"/>
                    <a:gd name="connsiteY38" fmla="*/ 7956 h 778018"/>
                    <a:gd name="connsiteX39" fmla="*/ 11529890 w 17588784"/>
                    <a:gd name="connsiteY39" fmla="*/ 365765 h 778018"/>
                    <a:gd name="connsiteX40" fmla="*/ 11824088 w 17588784"/>
                    <a:gd name="connsiteY40" fmla="*/ 707671 h 778018"/>
                    <a:gd name="connsiteX41" fmla="*/ 12142140 w 17588784"/>
                    <a:gd name="connsiteY41" fmla="*/ 373716 h 778018"/>
                    <a:gd name="connsiteX42" fmla="*/ 12444290 w 17588784"/>
                    <a:gd name="connsiteY42" fmla="*/ 15907 h 778018"/>
                    <a:gd name="connsiteX43" fmla="*/ 12778245 w 17588784"/>
                    <a:gd name="connsiteY43" fmla="*/ 357813 h 778018"/>
                    <a:gd name="connsiteX44" fmla="*/ 13072443 w 17588784"/>
                    <a:gd name="connsiteY44" fmla="*/ 739476 h 778018"/>
                    <a:gd name="connsiteX45" fmla="*/ 13390495 w 17588784"/>
                    <a:gd name="connsiteY45" fmla="*/ 357813 h 778018"/>
                    <a:gd name="connsiteX46" fmla="*/ 13660840 w 17588784"/>
                    <a:gd name="connsiteY46" fmla="*/ 23859 h 778018"/>
                    <a:gd name="connsiteX47" fmla="*/ 14018648 w 17588784"/>
                    <a:gd name="connsiteY47" fmla="*/ 381667 h 778018"/>
                    <a:gd name="connsiteX48" fmla="*/ 14296944 w 17588784"/>
                    <a:gd name="connsiteY48" fmla="*/ 723573 h 778018"/>
                    <a:gd name="connsiteX49" fmla="*/ 14614996 w 17588784"/>
                    <a:gd name="connsiteY49" fmla="*/ 341911 h 778018"/>
                    <a:gd name="connsiteX50" fmla="*/ 14917146 w 17588784"/>
                    <a:gd name="connsiteY50" fmla="*/ 15907 h 778018"/>
                    <a:gd name="connsiteX51" fmla="*/ 15227247 w 17588784"/>
                    <a:gd name="connsiteY51" fmla="*/ 357813 h 778018"/>
                    <a:gd name="connsiteX52" fmla="*/ 15529396 w 17588784"/>
                    <a:gd name="connsiteY52" fmla="*/ 707671 h 778018"/>
                    <a:gd name="connsiteX53" fmla="*/ 15855400 w 17588784"/>
                    <a:gd name="connsiteY53" fmla="*/ 349862 h 778018"/>
                    <a:gd name="connsiteX54" fmla="*/ 16141647 w 17588784"/>
                    <a:gd name="connsiteY54" fmla="*/ 5 h 778018"/>
                    <a:gd name="connsiteX55" fmla="*/ 16475601 w 17588784"/>
                    <a:gd name="connsiteY55" fmla="*/ 357813 h 778018"/>
                    <a:gd name="connsiteX56" fmla="*/ 16761848 w 17588784"/>
                    <a:gd name="connsiteY56" fmla="*/ 731525 h 778018"/>
                    <a:gd name="connsiteX57" fmla="*/ 17079900 w 17588784"/>
                    <a:gd name="connsiteY57" fmla="*/ 15907 h 778018"/>
                    <a:gd name="connsiteX58" fmla="*/ 17366147 w 17588784"/>
                    <a:gd name="connsiteY58" fmla="*/ 357813 h 778018"/>
                    <a:gd name="connsiteX59" fmla="*/ 17588784 w 17588784"/>
                    <a:gd name="connsiteY59" fmla="*/ 341911 h 778018"/>
                    <a:gd name="connsiteX0" fmla="*/ 0 w 17588784"/>
                    <a:gd name="connsiteY0" fmla="*/ 127544 h 755384"/>
                    <a:gd name="connsiteX1" fmla="*/ 660711 w 17588784"/>
                    <a:gd name="connsiteY1" fmla="*/ 728336 h 755384"/>
                    <a:gd name="connsiteX2" fmla="*/ 347689 w 17588784"/>
                    <a:gd name="connsiteY2" fmla="*/ 342925 h 755384"/>
                    <a:gd name="connsiteX3" fmla="*/ 708769 w 17588784"/>
                    <a:gd name="connsiteY3" fmla="*/ 737220 h 755384"/>
                    <a:gd name="connsiteX4" fmla="*/ 1042120 w 17588784"/>
                    <a:gd name="connsiteY4" fmla="*/ 365765 h 755384"/>
                    <a:gd name="connsiteX5" fmla="*/ 1352220 w 17588784"/>
                    <a:gd name="connsiteY5" fmla="*/ 15907 h 755384"/>
                    <a:gd name="connsiteX6" fmla="*/ 1646419 w 17588784"/>
                    <a:gd name="connsiteY6" fmla="*/ 373716 h 755384"/>
                    <a:gd name="connsiteX7" fmla="*/ 1964471 w 17588784"/>
                    <a:gd name="connsiteY7" fmla="*/ 755379 h 755384"/>
                    <a:gd name="connsiteX8" fmla="*/ 2282523 w 17588784"/>
                    <a:gd name="connsiteY8" fmla="*/ 365765 h 755384"/>
                    <a:gd name="connsiteX9" fmla="*/ 2568770 w 17588784"/>
                    <a:gd name="connsiteY9" fmla="*/ 31810 h 755384"/>
                    <a:gd name="connsiteX10" fmla="*/ 2894774 w 17588784"/>
                    <a:gd name="connsiteY10" fmla="*/ 373716 h 755384"/>
                    <a:gd name="connsiteX11" fmla="*/ 3188972 w 17588784"/>
                    <a:gd name="connsiteY11" fmla="*/ 731525 h 755384"/>
                    <a:gd name="connsiteX12" fmla="*/ 3507024 w 17588784"/>
                    <a:gd name="connsiteY12" fmla="*/ 397570 h 755384"/>
                    <a:gd name="connsiteX13" fmla="*/ 3817125 w 17588784"/>
                    <a:gd name="connsiteY13" fmla="*/ 23859 h 755384"/>
                    <a:gd name="connsiteX14" fmla="*/ 4119274 w 17588784"/>
                    <a:gd name="connsiteY14" fmla="*/ 349862 h 755384"/>
                    <a:gd name="connsiteX15" fmla="*/ 4429375 w 17588784"/>
                    <a:gd name="connsiteY15" fmla="*/ 747427 h 755384"/>
                    <a:gd name="connsiteX16" fmla="*/ 4739476 w 17588784"/>
                    <a:gd name="connsiteY16" fmla="*/ 357813 h 755384"/>
                    <a:gd name="connsiteX17" fmla="*/ 5057528 w 17588784"/>
                    <a:gd name="connsiteY17" fmla="*/ 23859 h 755384"/>
                    <a:gd name="connsiteX18" fmla="*/ 5351727 w 17588784"/>
                    <a:gd name="connsiteY18" fmla="*/ 373716 h 755384"/>
                    <a:gd name="connsiteX19" fmla="*/ 5653876 w 17588784"/>
                    <a:gd name="connsiteY19" fmla="*/ 747427 h 755384"/>
                    <a:gd name="connsiteX20" fmla="*/ 5963977 w 17588784"/>
                    <a:gd name="connsiteY20" fmla="*/ 365765 h 755384"/>
                    <a:gd name="connsiteX21" fmla="*/ 6274078 w 17588784"/>
                    <a:gd name="connsiteY21" fmla="*/ 31810 h 755384"/>
                    <a:gd name="connsiteX22" fmla="*/ 6592130 w 17588784"/>
                    <a:gd name="connsiteY22" fmla="*/ 365765 h 755384"/>
                    <a:gd name="connsiteX23" fmla="*/ 6886328 w 17588784"/>
                    <a:gd name="connsiteY23" fmla="*/ 723573 h 755384"/>
                    <a:gd name="connsiteX24" fmla="*/ 7212332 w 17588784"/>
                    <a:gd name="connsiteY24" fmla="*/ 373716 h 755384"/>
                    <a:gd name="connsiteX25" fmla="*/ 7514481 w 17588784"/>
                    <a:gd name="connsiteY25" fmla="*/ 31810 h 755384"/>
                    <a:gd name="connsiteX26" fmla="*/ 7816631 w 17588784"/>
                    <a:gd name="connsiteY26" fmla="*/ 373716 h 755384"/>
                    <a:gd name="connsiteX27" fmla="*/ 8134683 w 17588784"/>
                    <a:gd name="connsiteY27" fmla="*/ 731525 h 755384"/>
                    <a:gd name="connsiteX28" fmla="*/ 8436833 w 17588784"/>
                    <a:gd name="connsiteY28" fmla="*/ 373716 h 755384"/>
                    <a:gd name="connsiteX29" fmla="*/ 8754885 w 17588784"/>
                    <a:gd name="connsiteY29" fmla="*/ 31810 h 755384"/>
                    <a:gd name="connsiteX30" fmla="*/ 9072937 w 17588784"/>
                    <a:gd name="connsiteY30" fmla="*/ 349862 h 755384"/>
                    <a:gd name="connsiteX31" fmla="*/ 9359184 w 17588784"/>
                    <a:gd name="connsiteY31" fmla="*/ 715622 h 755384"/>
                    <a:gd name="connsiteX32" fmla="*/ 9677236 w 17588784"/>
                    <a:gd name="connsiteY32" fmla="*/ 373716 h 755384"/>
                    <a:gd name="connsiteX33" fmla="*/ 9987337 w 17588784"/>
                    <a:gd name="connsiteY33" fmla="*/ 23859 h 755384"/>
                    <a:gd name="connsiteX34" fmla="*/ 10289487 w 17588784"/>
                    <a:gd name="connsiteY34" fmla="*/ 349862 h 755384"/>
                    <a:gd name="connsiteX35" fmla="*/ 10591636 w 17588784"/>
                    <a:gd name="connsiteY35" fmla="*/ 731525 h 755384"/>
                    <a:gd name="connsiteX36" fmla="*/ 10909688 w 17588784"/>
                    <a:gd name="connsiteY36" fmla="*/ 365765 h 755384"/>
                    <a:gd name="connsiteX37" fmla="*/ 11219789 w 17588784"/>
                    <a:gd name="connsiteY37" fmla="*/ 7956 h 755384"/>
                    <a:gd name="connsiteX38" fmla="*/ 11529890 w 17588784"/>
                    <a:gd name="connsiteY38" fmla="*/ 365765 h 755384"/>
                    <a:gd name="connsiteX39" fmla="*/ 11824088 w 17588784"/>
                    <a:gd name="connsiteY39" fmla="*/ 707671 h 755384"/>
                    <a:gd name="connsiteX40" fmla="*/ 12142140 w 17588784"/>
                    <a:gd name="connsiteY40" fmla="*/ 373716 h 755384"/>
                    <a:gd name="connsiteX41" fmla="*/ 12444290 w 17588784"/>
                    <a:gd name="connsiteY41" fmla="*/ 15907 h 755384"/>
                    <a:gd name="connsiteX42" fmla="*/ 12778245 w 17588784"/>
                    <a:gd name="connsiteY42" fmla="*/ 357813 h 755384"/>
                    <a:gd name="connsiteX43" fmla="*/ 13072443 w 17588784"/>
                    <a:gd name="connsiteY43" fmla="*/ 739476 h 755384"/>
                    <a:gd name="connsiteX44" fmla="*/ 13390495 w 17588784"/>
                    <a:gd name="connsiteY44" fmla="*/ 357813 h 755384"/>
                    <a:gd name="connsiteX45" fmla="*/ 13660840 w 17588784"/>
                    <a:gd name="connsiteY45" fmla="*/ 23859 h 755384"/>
                    <a:gd name="connsiteX46" fmla="*/ 14018648 w 17588784"/>
                    <a:gd name="connsiteY46" fmla="*/ 381667 h 755384"/>
                    <a:gd name="connsiteX47" fmla="*/ 14296944 w 17588784"/>
                    <a:gd name="connsiteY47" fmla="*/ 723573 h 755384"/>
                    <a:gd name="connsiteX48" fmla="*/ 14614996 w 17588784"/>
                    <a:gd name="connsiteY48" fmla="*/ 341911 h 755384"/>
                    <a:gd name="connsiteX49" fmla="*/ 14917146 w 17588784"/>
                    <a:gd name="connsiteY49" fmla="*/ 15907 h 755384"/>
                    <a:gd name="connsiteX50" fmla="*/ 15227247 w 17588784"/>
                    <a:gd name="connsiteY50" fmla="*/ 357813 h 755384"/>
                    <a:gd name="connsiteX51" fmla="*/ 15529396 w 17588784"/>
                    <a:gd name="connsiteY51" fmla="*/ 707671 h 755384"/>
                    <a:gd name="connsiteX52" fmla="*/ 15855400 w 17588784"/>
                    <a:gd name="connsiteY52" fmla="*/ 349862 h 755384"/>
                    <a:gd name="connsiteX53" fmla="*/ 16141647 w 17588784"/>
                    <a:gd name="connsiteY53" fmla="*/ 5 h 755384"/>
                    <a:gd name="connsiteX54" fmla="*/ 16475601 w 17588784"/>
                    <a:gd name="connsiteY54" fmla="*/ 357813 h 755384"/>
                    <a:gd name="connsiteX55" fmla="*/ 16761848 w 17588784"/>
                    <a:gd name="connsiteY55" fmla="*/ 731525 h 755384"/>
                    <a:gd name="connsiteX56" fmla="*/ 17079900 w 17588784"/>
                    <a:gd name="connsiteY56" fmla="*/ 15907 h 755384"/>
                    <a:gd name="connsiteX57" fmla="*/ 17366147 w 17588784"/>
                    <a:gd name="connsiteY57" fmla="*/ 357813 h 755384"/>
                    <a:gd name="connsiteX58" fmla="*/ 17588784 w 17588784"/>
                    <a:gd name="connsiteY58" fmla="*/ 341911 h 755384"/>
                    <a:gd name="connsiteX0" fmla="*/ 0 w 17588784"/>
                    <a:gd name="connsiteY0" fmla="*/ 127544 h 755384"/>
                    <a:gd name="connsiteX1" fmla="*/ 660711 w 17588784"/>
                    <a:gd name="connsiteY1" fmla="*/ 728336 h 755384"/>
                    <a:gd name="connsiteX2" fmla="*/ 347689 w 17588784"/>
                    <a:gd name="connsiteY2" fmla="*/ 342925 h 755384"/>
                    <a:gd name="connsiteX3" fmla="*/ 1042120 w 17588784"/>
                    <a:gd name="connsiteY3" fmla="*/ 365765 h 755384"/>
                    <a:gd name="connsiteX4" fmla="*/ 1352220 w 17588784"/>
                    <a:gd name="connsiteY4" fmla="*/ 15907 h 755384"/>
                    <a:gd name="connsiteX5" fmla="*/ 1646419 w 17588784"/>
                    <a:gd name="connsiteY5" fmla="*/ 373716 h 755384"/>
                    <a:gd name="connsiteX6" fmla="*/ 1964471 w 17588784"/>
                    <a:gd name="connsiteY6" fmla="*/ 755379 h 755384"/>
                    <a:gd name="connsiteX7" fmla="*/ 2282523 w 17588784"/>
                    <a:gd name="connsiteY7" fmla="*/ 365765 h 755384"/>
                    <a:gd name="connsiteX8" fmla="*/ 2568770 w 17588784"/>
                    <a:gd name="connsiteY8" fmla="*/ 31810 h 755384"/>
                    <a:gd name="connsiteX9" fmla="*/ 2894774 w 17588784"/>
                    <a:gd name="connsiteY9" fmla="*/ 373716 h 755384"/>
                    <a:gd name="connsiteX10" fmla="*/ 3188972 w 17588784"/>
                    <a:gd name="connsiteY10" fmla="*/ 731525 h 755384"/>
                    <a:gd name="connsiteX11" fmla="*/ 3507024 w 17588784"/>
                    <a:gd name="connsiteY11" fmla="*/ 397570 h 755384"/>
                    <a:gd name="connsiteX12" fmla="*/ 3817125 w 17588784"/>
                    <a:gd name="connsiteY12" fmla="*/ 23859 h 755384"/>
                    <a:gd name="connsiteX13" fmla="*/ 4119274 w 17588784"/>
                    <a:gd name="connsiteY13" fmla="*/ 349862 h 755384"/>
                    <a:gd name="connsiteX14" fmla="*/ 4429375 w 17588784"/>
                    <a:gd name="connsiteY14" fmla="*/ 747427 h 755384"/>
                    <a:gd name="connsiteX15" fmla="*/ 4739476 w 17588784"/>
                    <a:gd name="connsiteY15" fmla="*/ 357813 h 755384"/>
                    <a:gd name="connsiteX16" fmla="*/ 5057528 w 17588784"/>
                    <a:gd name="connsiteY16" fmla="*/ 23859 h 755384"/>
                    <a:gd name="connsiteX17" fmla="*/ 5351727 w 17588784"/>
                    <a:gd name="connsiteY17" fmla="*/ 373716 h 755384"/>
                    <a:gd name="connsiteX18" fmla="*/ 5653876 w 17588784"/>
                    <a:gd name="connsiteY18" fmla="*/ 747427 h 755384"/>
                    <a:gd name="connsiteX19" fmla="*/ 5963977 w 17588784"/>
                    <a:gd name="connsiteY19" fmla="*/ 365765 h 755384"/>
                    <a:gd name="connsiteX20" fmla="*/ 6274078 w 17588784"/>
                    <a:gd name="connsiteY20" fmla="*/ 31810 h 755384"/>
                    <a:gd name="connsiteX21" fmla="*/ 6592130 w 17588784"/>
                    <a:gd name="connsiteY21" fmla="*/ 365765 h 755384"/>
                    <a:gd name="connsiteX22" fmla="*/ 6886328 w 17588784"/>
                    <a:gd name="connsiteY22" fmla="*/ 723573 h 755384"/>
                    <a:gd name="connsiteX23" fmla="*/ 7212332 w 17588784"/>
                    <a:gd name="connsiteY23" fmla="*/ 373716 h 755384"/>
                    <a:gd name="connsiteX24" fmla="*/ 7514481 w 17588784"/>
                    <a:gd name="connsiteY24" fmla="*/ 31810 h 755384"/>
                    <a:gd name="connsiteX25" fmla="*/ 7816631 w 17588784"/>
                    <a:gd name="connsiteY25" fmla="*/ 373716 h 755384"/>
                    <a:gd name="connsiteX26" fmla="*/ 8134683 w 17588784"/>
                    <a:gd name="connsiteY26" fmla="*/ 731525 h 755384"/>
                    <a:gd name="connsiteX27" fmla="*/ 8436833 w 17588784"/>
                    <a:gd name="connsiteY27" fmla="*/ 373716 h 755384"/>
                    <a:gd name="connsiteX28" fmla="*/ 8754885 w 17588784"/>
                    <a:gd name="connsiteY28" fmla="*/ 31810 h 755384"/>
                    <a:gd name="connsiteX29" fmla="*/ 9072937 w 17588784"/>
                    <a:gd name="connsiteY29" fmla="*/ 349862 h 755384"/>
                    <a:gd name="connsiteX30" fmla="*/ 9359184 w 17588784"/>
                    <a:gd name="connsiteY30" fmla="*/ 715622 h 755384"/>
                    <a:gd name="connsiteX31" fmla="*/ 9677236 w 17588784"/>
                    <a:gd name="connsiteY31" fmla="*/ 373716 h 755384"/>
                    <a:gd name="connsiteX32" fmla="*/ 9987337 w 17588784"/>
                    <a:gd name="connsiteY32" fmla="*/ 23859 h 755384"/>
                    <a:gd name="connsiteX33" fmla="*/ 10289487 w 17588784"/>
                    <a:gd name="connsiteY33" fmla="*/ 349862 h 755384"/>
                    <a:gd name="connsiteX34" fmla="*/ 10591636 w 17588784"/>
                    <a:gd name="connsiteY34" fmla="*/ 731525 h 755384"/>
                    <a:gd name="connsiteX35" fmla="*/ 10909688 w 17588784"/>
                    <a:gd name="connsiteY35" fmla="*/ 365765 h 755384"/>
                    <a:gd name="connsiteX36" fmla="*/ 11219789 w 17588784"/>
                    <a:gd name="connsiteY36" fmla="*/ 7956 h 755384"/>
                    <a:gd name="connsiteX37" fmla="*/ 11529890 w 17588784"/>
                    <a:gd name="connsiteY37" fmla="*/ 365765 h 755384"/>
                    <a:gd name="connsiteX38" fmla="*/ 11824088 w 17588784"/>
                    <a:gd name="connsiteY38" fmla="*/ 707671 h 755384"/>
                    <a:gd name="connsiteX39" fmla="*/ 12142140 w 17588784"/>
                    <a:gd name="connsiteY39" fmla="*/ 373716 h 755384"/>
                    <a:gd name="connsiteX40" fmla="*/ 12444290 w 17588784"/>
                    <a:gd name="connsiteY40" fmla="*/ 15907 h 755384"/>
                    <a:gd name="connsiteX41" fmla="*/ 12778245 w 17588784"/>
                    <a:gd name="connsiteY41" fmla="*/ 357813 h 755384"/>
                    <a:gd name="connsiteX42" fmla="*/ 13072443 w 17588784"/>
                    <a:gd name="connsiteY42" fmla="*/ 739476 h 755384"/>
                    <a:gd name="connsiteX43" fmla="*/ 13390495 w 17588784"/>
                    <a:gd name="connsiteY43" fmla="*/ 357813 h 755384"/>
                    <a:gd name="connsiteX44" fmla="*/ 13660840 w 17588784"/>
                    <a:gd name="connsiteY44" fmla="*/ 23859 h 755384"/>
                    <a:gd name="connsiteX45" fmla="*/ 14018648 w 17588784"/>
                    <a:gd name="connsiteY45" fmla="*/ 381667 h 755384"/>
                    <a:gd name="connsiteX46" fmla="*/ 14296944 w 17588784"/>
                    <a:gd name="connsiteY46" fmla="*/ 723573 h 755384"/>
                    <a:gd name="connsiteX47" fmla="*/ 14614996 w 17588784"/>
                    <a:gd name="connsiteY47" fmla="*/ 341911 h 755384"/>
                    <a:gd name="connsiteX48" fmla="*/ 14917146 w 17588784"/>
                    <a:gd name="connsiteY48" fmla="*/ 15907 h 755384"/>
                    <a:gd name="connsiteX49" fmla="*/ 15227247 w 17588784"/>
                    <a:gd name="connsiteY49" fmla="*/ 357813 h 755384"/>
                    <a:gd name="connsiteX50" fmla="*/ 15529396 w 17588784"/>
                    <a:gd name="connsiteY50" fmla="*/ 707671 h 755384"/>
                    <a:gd name="connsiteX51" fmla="*/ 15855400 w 17588784"/>
                    <a:gd name="connsiteY51" fmla="*/ 349862 h 755384"/>
                    <a:gd name="connsiteX52" fmla="*/ 16141647 w 17588784"/>
                    <a:gd name="connsiteY52" fmla="*/ 5 h 755384"/>
                    <a:gd name="connsiteX53" fmla="*/ 16475601 w 17588784"/>
                    <a:gd name="connsiteY53" fmla="*/ 357813 h 755384"/>
                    <a:gd name="connsiteX54" fmla="*/ 16761848 w 17588784"/>
                    <a:gd name="connsiteY54" fmla="*/ 731525 h 755384"/>
                    <a:gd name="connsiteX55" fmla="*/ 17079900 w 17588784"/>
                    <a:gd name="connsiteY55" fmla="*/ 15907 h 755384"/>
                    <a:gd name="connsiteX56" fmla="*/ 17366147 w 17588784"/>
                    <a:gd name="connsiteY56" fmla="*/ 357813 h 755384"/>
                    <a:gd name="connsiteX57" fmla="*/ 17588784 w 17588784"/>
                    <a:gd name="connsiteY57" fmla="*/ 341911 h 755384"/>
                    <a:gd name="connsiteX0" fmla="*/ 0 w 17588784"/>
                    <a:gd name="connsiteY0" fmla="*/ 127544 h 755384"/>
                    <a:gd name="connsiteX1" fmla="*/ 347689 w 17588784"/>
                    <a:gd name="connsiteY1" fmla="*/ 342925 h 755384"/>
                    <a:gd name="connsiteX2" fmla="*/ 1042120 w 17588784"/>
                    <a:gd name="connsiteY2" fmla="*/ 365765 h 755384"/>
                    <a:gd name="connsiteX3" fmla="*/ 1352220 w 17588784"/>
                    <a:gd name="connsiteY3" fmla="*/ 15907 h 755384"/>
                    <a:gd name="connsiteX4" fmla="*/ 1646419 w 17588784"/>
                    <a:gd name="connsiteY4" fmla="*/ 373716 h 755384"/>
                    <a:gd name="connsiteX5" fmla="*/ 1964471 w 17588784"/>
                    <a:gd name="connsiteY5" fmla="*/ 755379 h 755384"/>
                    <a:gd name="connsiteX6" fmla="*/ 2282523 w 17588784"/>
                    <a:gd name="connsiteY6" fmla="*/ 365765 h 755384"/>
                    <a:gd name="connsiteX7" fmla="*/ 2568770 w 17588784"/>
                    <a:gd name="connsiteY7" fmla="*/ 31810 h 755384"/>
                    <a:gd name="connsiteX8" fmla="*/ 2894774 w 17588784"/>
                    <a:gd name="connsiteY8" fmla="*/ 373716 h 755384"/>
                    <a:gd name="connsiteX9" fmla="*/ 3188972 w 17588784"/>
                    <a:gd name="connsiteY9" fmla="*/ 731525 h 755384"/>
                    <a:gd name="connsiteX10" fmla="*/ 3507024 w 17588784"/>
                    <a:gd name="connsiteY10" fmla="*/ 397570 h 755384"/>
                    <a:gd name="connsiteX11" fmla="*/ 3817125 w 17588784"/>
                    <a:gd name="connsiteY11" fmla="*/ 23859 h 755384"/>
                    <a:gd name="connsiteX12" fmla="*/ 4119274 w 17588784"/>
                    <a:gd name="connsiteY12" fmla="*/ 349862 h 755384"/>
                    <a:gd name="connsiteX13" fmla="*/ 4429375 w 17588784"/>
                    <a:gd name="connsiteY13" fmla="*/ 747427 h 755384"/>
                    <a:gd name="connsiteX14" fmla="*/ 4739476 w 17588784"/>
                    <a:gd name="connsiteY14" fmla="*/ 357813 h 755384"/>
                    <a:gd name="connsiteX15" fmla="*/ 5057528 w 17588784"/>
                    <a:gd name="connsiteY15" fmla="*/ 23859 h 755384"/>
                    <a:gd name="connsiteX16" fmla="*/ 5351727 w 17588784"/>
                    <a:gd name="connsiteY16" fmla="*/ 373716 h 755384"/>
                    <a:gd name="connsiteX17" fmla="*/ 5653876 w 17588784"/>
                    <a:gd name="connsiteY17" fmla="*/ 747427 h 755384"/>
                    <a:gd name="connsiteX18" fmla="*/ 5963977 w 17588784"/>
                    <a:gd name="connsiteY18" fmla="*/ 365765 h 755384"/>
                    <a:gd name="connsiteX19" fmla="*/ 6274078 w 17588784"/>
                    <a:gd name="connsiteY19" fmla="*/ 31810 h 755384"/>
                    <a:gd name="connsiteX20" fmla="*/ 6592130 w 17588784"/>
                    <a:gd name="connsiteY20" fmla="*/ 365765 h 755384"/>
                    <a:gd name="connsiteX21" fmla="*/ 6886328 w 17588784"/>
                    <a:gd name="connsiteY21" fmla="*/ 723573 h 755384"/>
                    <a:gd name="connsiteX22" fmla="*/ 7212332 w 17588784"/>
                    <a:gd name="connsiteY22" fmla="*/ 373716 h 755384"/>
                    <a:gd name="connsiteX23" fmla="*/ 7514481 w 17588784"/>
                    <a:gd name="connsiteY23" fmla="*/ 31810 h 755384"/>
                    <a:gd name="connsiteX24" fmla="*/ 7816631 w 17588784"/>
                    <a:gd name="connsiteY24" fmla="*/ 373716 h 755384"/>
                    <a:gd name="connsiteX25" fmla="*/ 8134683 w 17588784"/>
                    <a:gd name="connsiteY25" fmla="*/ 731525 h 755384"/>
                    <a:gd name="connsiteX26" fmla="*/ 8436833 w 17588784"/>
                    <a:gd name="connsiteY26" fmla="*/ 373716 h 755384"/>
                    <a:gd name="connsiteX27" fmla="*/ 8754885 w 17588784"/>
                    <a:gd name="connsiteY27" fmla="*/ 31810 h 755384"/>
                    <a:gd name="connsiteX28" fmla="*/ 9072937 w 17588784"/>
                    <a:gd name="connsiteY28" fmla="*/ 349862 h 755384"/>
                    <a:gd name="connsiteX29" fmla="*/ 9359184 w 17588784"/>
                    <a:gd name="connsiteY29" fmla="*/ 715622 h 755384"/>
                    <a:gd name="connsiteX30" fmla="*/ 9677236 w 17588784"/>
                    <a:gd name="connsiteY30" fmla="*/ 373716 h 755384"/>
                    <a:gd name="connsiteX31" fmla="*/ 9987337 w 17588784"/>
                    <a:gd name="connsiteY31" fmla="*/ 23859 h 755384"/>
                    <a:gd name="connsiteX32" fmla="*/ 10289487 w 17588784"/>
                    <a:gd name="connsiteY32" fmla="*/ 349862 h 755384"/>
                    <a:gd name="connsiteX33" fmla="*/ 10591636 w 17588784"/>
                    <a:gd name="connsiteY33" fmla="*/ 731525 h 755384"/>
                    <a:gd name="connsiteX34" fmla="*/ 10909688 w 17588784"/>
                    <a:gd name="connsiteY34" fmla="*/ 365765 h 755384"/>
                    <a:gd name="connsiteX35" fmla="*/ 11219789 w 17588784"/>
                    <a:gd name="connsiteY35" fmla="*/ 7956 h 755384"/>
                    <a:gd name="connsiteX36" fmla="*/ 11529890 w 17588784"/>
                    <a:gd name="connsiteY36" fmla="*/ 365765 h 755384"/>
                    <a:gd name="connsiteX37" fmla="*/ 11824088 w 17588784"/>
                    <a:gd name="connsiteY37" fmla="*/ 707671 h 755384"/>
                    <a:gd name="connsiteX38" fmla="*/ 12142140 w 17588784"/>
                    <a:gd name="connsiteY38" fmla="*/ 373716 h 755384"/>
                    <a:gd name="connsiteX39" fmla="*/ 12444290 w 17588784"/>
                    <a:gd name="connsiteY39" fmla="*/ 15907 h 755384"/>
                    <a:gd name="connsiteX40" fmla="*/ 12778245 w 17588784"/>
                    <a:gd name="connsiteY40" fmla="*/ 357813 h 755384"/>
                    <a:gd name="connsiteX41" fmla="*/ 13072443 w 17588784"/>
                    <a:gd name="connsiteY41" fmla="*/ 739476 h 755384"/>
                    <a:gd name="connsiteX42" fmla="*/ 13390495 w 17588784"/>
                    <a:gd name="connsiteY42" fmla="*/ 357813 h 755384"/>
                    <a:gd name="connsiteX43" fmla="*/ 13660840 w 17588784"/>
                    <a:gd name="connsiteY43" fmla="*/ 23859 h 755384"/>
                    <a:gd name="connsiteX44" fmla="*/ 14018648 w 17588784"/>
                    <a:gd name="connsiteY44" fmla="*/ 381667 h 755384"/>
                    <a:gd name="connsiteX45" fmla="*/ 14296944 w 17588784"/>
                    <a:gd name="connsiteY45" fmla="*/ 723573 h 755384"/>
                    <a:gd name="connsiteX46" fmla="*/ 14614996 w 17588784"/>
                    <a:gd name="connsiteY46" fmla="*/ 341911 h 755384"/>
                    <a:gd name="connsiteX47" fmla="*/ 14917146 w 17588784"/>
                    <a:gd name="connsiteY47" fmla="*/ 15907 h 755384"/>
                    <a:gd name="connsiteX48" fmla="*/ 15227247 w 17588784"/>
                    <a:gd name="connsiteY48" fmla="*/ 357813 h 755384"/>
                    <a:gd name="connsiteX49" fmla="*/ 15529396 w 17588784"/>
                    <a:gd name="connsiteY49" fmla="*/ 707671 h 755384"/>
                    <a:gd name="connsiteX50" fmla="*/ 15855400 w 17588784"/>
                    <a:gd name="connsiteY50" fmla="*/ 349862 h 755384"/>
                    <a:gd name="connsiteX51" fmla="*/ 16141647 w 17588784"/>
                    <a:gd name="connsiteY51" fmla="*/ 5 h 755384"/>
                    <a:gd name="connsiteX52" fmla="*/ 16475601 w 17588784"/>
                    <a:gd name="connsiteY52" fmla="*/ 357813 h 755384"/>
                    <a:gd name="connsiteX53" fmla="*/ 16761848 w 17588784"/>
                    <a:gd name="connsiteY53" fmla="*/ 731525 h 755384"/>
                    <a:gd name="connsiteX54" fmla="*/ 17079900 w 17588784"/>
                    <a:gd name="connsiteY54" fmla="*/ 15907 h 755384"/>
                    <a:gd name="connsiteX55" fmla="*/ 17366147 w 17588784"/>
                    <a:gd name="connsiteY55" fmla="*/ 357813 h 755384"/>
                    <a:gd name="connsiteX56" fmla="*/ 17588784 w 17588784"/>
                    <a:gd name="connsiteY56" fmla="*/ 341911 h 755384"/>
                    <a:gd name="connsiteX0" fmla="*/ 0 w 17588784"/>
                    <a:gd name="connsiteY0" fmla="*/ 127544 h 755384"/>
                    <a:gd name="connsiteX1" fmla="*/ 1042120 w 17588784"/>
                    <a:gd name="connsiteY1" fmla="*/ 365765 h 755384"/>
                    <a:gd name="connsiteX2" fmla="*/ 1352220 w 17588784"/>
                    <a:gd name="connsiteY2" fmla="*/ 15907 h 755384"/>
                    <a:gd name="connsiteX3" fmla="*/ 1646419 w 17588784"/>
                    <a:gd name="connsiteY3" fmla="*/ 373716 h 755384"/>
                    <a:gd name="connsiteX4" fmla="*/ 1964471 w 17588784"/>
                    <a:gd name="connsiteY4" fmla="*/ 755379 h 755384"/>
                    <a:gd name="connsiteX5" fmla="*/ 2282523 w 17588784"/>
                    <a:gd name="connsiteY5" fmla="*/ 365765 h 755384"/>
                    <a:gd name="connsiteX6" fmla="*/ 2568770 w 17588784"/>
                    <a:gd name="connsiteY6" fmla="*/ 31810 h 755384"/>
                    <a:gd name="connsiteX7" fmla="*/ 2894774 w 17588784"/>
                    <a:gd name="connsiteY7" fmla="*/ 373716 h 755384"/>
                    <a:gd name="connsiteX8" fmla="*/ 3188972 w 17588784"/>
                    <a:gd name="connsiteY8" fmla="*/ 731525 h 755384"/>
                    <a:gd name="connsiteX9" fmla="*/ 3507024 w 17588784"/>
                    <a:gd name="connsiteY9" fmla="*/ 397570 h 755384"/>
                    <a:gd name="connsiteX10" fmla="*/ 3817125 w 17588784"/>
                    <a:gd name="connsiteY10" fmla="*/ 23859 h 755384"/>
                    <a:gd name="connsiteX11" fmla="*/ 4119274 w 17588784"/>
                    <a:gd name="connsiteY11" fmla="*/ 349862 h 755384"/>
                    <a:gd name="connsiteX12" fmla="*/ 4429375 w 17588784"/>
                    <a:gd name="connsiteY12" fmla="*/ 747427 h 755384"/>
                    <a:gd name="connsiteX13" fmla="*/ 4739476 w 17588784"/>
                    <a:gd name="connsiteY13" fmla="*/ 357813 h 755384"/>
                    <a:gd name="connsiteX14" fmla="*/ 5057528 w 17588784"/>
                    <a:gd name="connsiteY14" fmla="*/ 23859 h 755384"/>
                    <a:gd name="connsiteX15" fmla="*/ 5351727 w 17588784"/>
                    <a:gd name="connsiteY15" fmla="*/ 373716 h 755384"/>
                    <a:gd name="connsiteX16" fmla="*/ 5653876 w 17588784"/>
                    <a:gd name="connsiteY16" fmla="*/ 747427 h 755384"/>
                    <a:gd name="connsiteX17" fmla="*/ 5963977 w 17588784"/>
                    <a:gd name="connsiteY17" fmla="*/ 365765 h 755384"/>
                    <a:gd name="connsiteX18" fmla="*/ 6274078 w 17588784"/>
                    <a:gd name="connsiteY18" fmla="*/ 31810 h 755384"/>
                    <a:gd name="connsiteX19" fmla="*/ 6592130 w 17588784"/>
                    <a:gd name="connsiteY19" fmla="*/ 365765 h 755384"/>
                    <a:gd name="connsiteX20" fmla="*/ 6886328 w 17588784"/>
                    <a:gd name="connsiteY20" fmla="*/ 723573 h 755384"/>
                    <a:gd name="connsiteX21" fmla="*/ 7212332 w 17588784"/>
                    <a:gd name="connsiteY21" fmla="*/ 373716 h 755384"/>
                    <a:gd name="connsiteX22" fmla="*/ 7514481 w 17588784"/>
                    <a:gd name="connsiteY22" fmla="*/ 31810 h 755384"/>
                    <a:gd name="connsiteX23" fmla="*/ 7816631 w 17588784"/>
                    <a:gd name="connsiteY23" fmla="*/ 373716 h 755384"/>
                    <a:gd name="connsiteX24" fmla="*/ 8134683 w 17588784"/>
                    <a:gd name="connsiteY24" fmla="*/ 731525 h 755384"/>
                    <a:gd name="connsiteX25" fmla="*/ 8436833 w 17588784"/>
                    <a:gd name="connsiteY25" fmla="*/ 373716 h 755384"/>
                    <a:gd name="connsiteX26" fmla="*/ 8754885 w 17588784"/>
                    <a:gd name="connsiteY26" fmla="*/ 31810 h 755384"/>
                    <a:gd name="connsiteX27" fmla="*/ 9072937 w 17588784"/>
                    <a:gd name="connsiteY27" fmla="*/ 349862 h 755384"/>
                    <a:gd name="connsiteX28" fmla="*/ 9359184 w 17588784"/>
                    <a:gd name="connsiteY28" fmla="*/ 715622 h 755384"/>
                    <a:gd name="connsiteX29" fmla="*/ 9677236 w 17588784"/>
                    <a:gd name="connsiteY29" fmla="*/ 373716 h 755384"/>
                    <a:gd name="connsiteX30" fmla="*/ 9987337 w 17588784"/>
                    <a:gd name="connsiteY30" fmla="*/ 23859 h 755384"/>
                    <a:gd name="connsiteX31" fmla="*/ 10289487 w 17588784"/>
                    <a:gd name="connsiteY31" fmla="*/ 349862 h 755384"/>
                    <a:gd name="connsiteX32" fmla="*/ 10591636 w 17588784"/>
                    <a:gd name="connsiteY32" fmla="*/ 731525 h 755384"/>
                    <a:gd name="connsiteX33" fmla="*/ 10909688 w 17588784"/>
                    <a:gd name="connsiteY33" fmla="*/ 365765 h 755384"/>
                    <a:gd name="connsiteX34" fmla="*/ 11219789 w 17588784"/>
                    <a:gd name="connsiteY34" fmla="*/ 7956 h 755384"/>
                    <a:gd name="connsiteX35" fmla="*/ 11529890 w 17588784"/>
                    <a:gd name="connsiteY35" fmla="*/ 365765 h 755384"/>
                    <a:gd name="connsiteX36" fmla="*/ 11824088 w 17588784"/>
                    <a:gd name="connsiteY36" fmla="*/ 707671 h 755384"/>
                    <a:gd name="connsiteX37" fmla="*/ 12142140 w 17588784"/>
                    <a:gd name="connsiteY37" fmla="*/ 373716 h 755384"/>
                    <a:gd name="connsiteX38" fmla="*/ 12444290 w 17588784"/>
                    <a:gd name="connsiteY38" fmla="*/ 15907 h 755384"/>
                    <a:gd name="connsiteX39" fmla="*/ 12778245 w 17588784"/>
                    <a:gd name="connsiteY39" fmla="*/ 357813 h 755384"/>
                    <a:gd name="connsiteX40" fmla="*/ 13072443 w 17588784"/>
                    <a:gd name="connsiteY40" fmla="*/ 739476 h 755384"/>
                    <a:gd name="connsiteX41" fmla="*/ 13390495 w 17588784"/>
                    <a:gd name="connsiteY41" fmla="*/ 357813 h 755384"/>
                    <a:gd name="connsiteX42" fmla="*/ 13660840 w 17588784"/>
                    <a:gd name="connsiteY42" fmla="*/ 23859 h 755384"/>
                    <a:gd name="connsiteX43" fmla="*/ 14018648 w 17588784"/>
                    <a:gd name="connsiteY43" fmla="*/ 381667 h 755384"/>
                    <a:gd name="connsiteX44" fmla="*/ 14296944 w 17588784"/>
                    <a:gd name="connsiteY44" fmla="*/ 723573 h 755384"/>
                    <a:gd name="connsiteX45" fmla="*/ 14614996 w 17588784"/>
                    <a:gd name="connsiteY45" fmla="*/ 341911 h 755384"/>
                    <a:gd name="connsiteX46" fmla="*/ 14917146 w 17588784"/>
                    <a:gd name="connsiteY46" fmla="*/ 15907 h 755384"/>
                    <a:gd name="connsiteX47" fmla="*/ 15227247 w 17588784"/>
                    <a:gd name="connsiteY47" fmla="*/ 357813 h 755384"/>
                    <a:gd name="connsiteX48" fmla="*/ 15529396 w 17588784"/>
                    <a:gd name="connsiteY48" fmla="*/ 707671 h 755384"/>
                    <a:gd name="connsiteX49" fmla="*/ 15855400 w 17588784"/>
                    <a:gd name="connsiteY49" fmla="*/ 349862 h 755384"/>
                    <a:gd name="connsiteX50" fmla="*/ 16141647 w 17588784"/>
                    <a:gd name="connsiteY50" fmla="*/ 5 h 755384"/>
                    <a:gd name="connsiteX51" fmla="*/ 16475601 w 17588784"/>
                    <a:gd name="connsiteY51" fmla="*/ 357813 h 755384"/>
                    <a:gd name="connsiteX52" fmla="*/ 16761848 w 17588784"/>
                    <a:gd name="connsiteY52" fmla="*/ 731525 h 755384"/>
                    <a:gd name="connsiteX53" fmla="*/ 17079900 w 17588784"/>
                    <a:gd name="connsiteY53" fmla="*/ 15907 h 755384"/>
                    <a:gd name="connsiteX54" fmla="*/ 17366147 w 17588784"/>
                    <a:gd name="connsiteY54" fmla="*/ 357813 h 755384"/>
                    <a:gd name="connsiteX55" fmla="*/ 17588784 w 17588784"/>
                    <a:gd name="connsiteY55" fmla="*/ 341911 h 755384"/>
                    <a:gd name="connsiteX0" fmla="*/ 0 w 17588784"/>
                    <a:gd name="connsiteY0" fmla="*/ 127544 h 755384"/>
                    <a:gd name="connsiteX1" fmla="*/ 1352220 w 17588784"/>
                    <a:gd name="connsiteY1" fmla="*/ 15907 h 755384"/>
                    <a:gd name="connsiteX2" fmla="*/ 1646419 w 17588784"/>
                    <a:gd name="connsiteY2" fmla="*/ 373716 h 755384"/>
                    <a:gd name="connsiteX3" fmla="*/ 1964471 w 17588784"/>
                    <a:gd name="connsiteY3" fmla="*/ 755379 h 755384"/>
                    <a:gd name="connsiteX4" fmla="*/ 2282523 w 17588784"/>
                    <a:gd name="connsiteY4" fmla="*/ 365765 h 755384"/>
                    <a:gd name="connsiteX5" fmla="*/ 2568770 w 17588784"/>
                    <a:gd name="connsiteY5" fmla="*/ 31810 h 755384"/>
                    <a:gd name="connsiteX6" fmla="*/ 2894774 w 17588784"/>
                    <a:gd name="connsiteY6" fmla="*/ 373716 h 755384"/>
                    <a:gd name="connsiteX7" fmla="*/ 3188972 w 17588784"/>
                    <a:gd name="connsiteY7" fmla="*/ 731525 h 755384"/>
                    <a:gd name="connsiteX8" fmla="*/ 3507024 w 17588784"/>
                    <a:gd name="connsiteY8" fmla="*/ 397570 h 755384"/>
                    <a:gd name="connsiteX9" fmla="*/ 3817125 w 17588784"/>
                    <a:gd name="connsiteY9" fmla="*/ 23859 h 755384"/>
                    <a:gd name="connsiteX10" fmla="*/ 4119274 w 17588784"/>
                    <a:gd name="connsiteY10" fmla="*/ 349862 h 755384"/>
                    <a:gd name="connsiteX11" fmla="*/ 4429375 w 17588784"/>
                    <a:gd name="connsiteY11" fmla="*/ 747427 h 755384"/>
                    <a:gd name="connsiteX12" fmla="*/ 4739476 w 17588784"/>
                    <a:gd name="connsiteY12" fmla="*/ 357813 h 755384"/>
                    <a:gd name="connsiteX13" fmla="*/ 5057528 w 17588784"/>
                    <a:gd name="connsiteY13" fmla="*/ 23859 h 755384"/>
                    <a:gd name="connsiteX14" fmla="*/ 5351727 w 17588784"/>
                    <a:gd name="connsiteY14" fmla="*/ 373716 h 755384"/>
                    <a:gd name="connsiteX15" fmla="*/ 5653876 w 17588784"/>
                    <a:gd name="connsiteY15" fmla="*/ 747427 h 755384"/>
                    <a:gd name="connsiteX16" fmla="*/ 5963977 w 17588784"/>
                    <a:gd name="connsiteY16" fmla="*/ 365765 h 755384"/>
                    <a:gd name="connsiteX17" fmla="*/ 6274078 w 17588784"/>
                    <a:gd name="connsiteY17" fmla="*/ 31810 h 755384"/>
                    <a:gd name="connsiteX18" fmla="*/ 6592130 w 17588784"/>
                    <a:gd name="connsiteY18" fmla="*/ 365765 h 755384"/>
                    <a:gd name="connsiteX19" fmla="*/ 6886328 w 17588784"/>
                    <a:gd name="connsiteY19" fmla="*/ 723573 h 755384"/>
                    <a:gd name="connsiteX20" fmla="*/ 7212332 w 17588784"/>
                    <a:gd name="connsiteY20" fmla="*/ 373716 h 755384"/>
                    <a:gd name="connsiteX21" fmla="*/ 7514481 w 17588784"/>
                    <a:gd name="connsiteY21" fmla="*/ 31810 h 755384"/>
                    <a:gd name="connsiteX22" fmla="*/ 7816631 w 17588784"/>
                    <a:gd name="connsiteY22" fmla="*/ 373716 h 755384"/>
                    <a:gd name="connsiteX23" fmla="*/ 8134683 w 17588784"/>
                    <a:gd name="connsiteY23" fmla="*/ 731525 h 755384"/>
                    <a:gd name="connsiteX24" fmla="*/ 8436833 w 17588784"/>
                    <a:gd name="connsiteY24" fmla="*/ 373716 h 755384"/>
                    <a:gd name="connsiteX25" fmla="*/ 8754885 w 17588784"/>
                    <a:gd name="connsiteY25" fmla="*/ 31810 h 755384"/>
                    <a:gd name="connsiteX26" fmla="*/ 9072937 w 17588784"/>
                    <a:gd name="connsiteY26" fmla="*/ 349862 h 755384"/>
                    <a:gd name="connsiteX27" fmla="*/ 9359184 w 17588784"/>
                    <a:gd name="connsiteY27" fmla="*/ 715622 h 755384"/>
                    <a:gd name="connsiteX28" fmla="*/ 9677236 w 17588784"/>
                    <a:gd name="connsiteY28" fmla="*/ 373716 h 755384"/>
                    <a:gd name="connsiteX29" fmla="*/ 9987337 w 17588784"/>
                    <a:gd name="connsiteY29" fmla="*/ 23859 h 755384"/>
                    <a:gd name="connsiteX30" fmla="*/ 10289487 w 17588784"/>
                    <a:gd name="connsiteY30" fmla="*/ 349862 h 755384"/>
                    <a:gd name="connsiteX31" fmla="*/ 10591636 w 17588784"/>
                    <a:gd name="connsiteY31" fmla="*/ 731525 h 755384"/>
                    <a:gd name="connsiteX32" fmla="*/ 10909688 w 17588784"/>
                    <a:gd name="connsiteY32" fmla="*/ 365765 h 755384"/>
                    <a:gd name="connsiteX33" fmla="*/ 11219789 w 17588784"/>
                    <a:gd name="connsiteY33" fmla="*/ 7956 h 755384"/>
                    <a:gd name="connsiteX34" fmla="*/ 11529890 w 17588784"/>
                    <a:gd name="connsiteY34" fmla="*/ 365765 h 755384"/>
                    <a:gd name="connsiteX35" fmla="*/ 11824088 w 17588784"/>
                    <a:gd name="connsiteY35" fmla="*/ 707671 h 755384"/>
                    <a:gd name="connsiteX36" fmla="*/ 12142140 w 17588784"/>
                    <a:gd name="connsiteY36" fmla="*/ 373716 h 755384"/>
                    <a:gd name="connsiteX37" fmla="*/ 12444290 w 17588784"/>
                    <a:gd name="connsiteY37" fmla="*/ 15907 h 755384"/>
                    <a:gd name="connsiteX38" fmla="*/ 12778245 w 17588784"/>
                    <a:gd name="connsiteY38" fmla="*/ 357813 h 755384"/>
                    <a:gd name="connsiteX39" fmla="*/ 13072443 w 17588784"/>
                    <a:gd name="connsiteY39" fmla="*/ 739476 h 755384"/>
                    <a:gd name="connsiteX40" fmla="*/ 13390495 w 17588784"/>
                    <a:gd name="connsiteY40" fmla="*/ 357813 h 755384"/>
                    <a:gd name="connsiteX41" fmla="*/ 13660840 w 17588784"/>
                    <a:gd name="connsiteY41" fmla="*/ 23859 h 755384"/>
                    <a:gd name="connsiteX42" fmla="*/ 14018648 w 17588784"/>
                    <a:gd name="connsiteY42" fmla="*/ 381667 h 755384"/>
                    <a:gd name="connsiteX43" fmla="*/ 14296944 w 17588784"/>
                    <a:gd name="connsiteY43" fmla="*/ 723573 h 755384"/>
                    <a:gd name="connsiteX44" fmla="*/ 14614996 w 17588784"/>
                    <a:gd name="connsiteY44" fmla="*/ 341911 h 755384"/>
                    <a:gd name="connsiteX45" fmla="*/ 14917146 w 17588784"/>
                    <a:gd name="connsiteY45" fmla="*/ 15907 h 755384"/>
                    <a:gd name="connsiteX46" fmla="*/ 15227247 w 17588784"/>
                    <a:gd name="connsiteY46" fmla="*/ 357813 h 755384"/>
                    <a:gd name="connsiteX47" fmla="*/ 15529396 w 17588784"/>
                    <a:gd name="connsiteY47" fmla="*/ 707671 h 755384"/>
                    <a:gd name="connsiteX48" fmla="*/ 15855400 w 17588784"/>
                    <a:gd name="connsiteY48" fmla="*/ 349862 h 755384"/>
                    <a:gd name="connsiteX49" fmla="*/ 16141647 w 17588784"/>
                    <a:gd name="connsiteY49" fmla="*/ 5 h 755384"/>
                    <a:gd name="connsiteX50" fmla="*/ 16475601 w 17588784"/>
                    <a:gd name="connsiteY50" fmla="*/ 357813 h 755384"/>
                    <a:gd name="connsiteX51" fmla="*/ 16761848 w 17588784"/>
                    <a:gd name="connsiteY51" fmla="*/ 731525 h 755384"/>
                    <a:gd name="connsiteX52" fmla="*/ 17079900 w 17588784"/>
                    <a:gd name="connsiteY52" fmla="*/ 15907 h 755384"/>
                    <a:gd name="connsiteX53" fmla="*/ 17366147 w 17588784"/>
                    <a:gd name="connsiteY53" fmla="*/ 357813 h 755384"/>
                    <a:gd name="connsiteX54" fmla="*/ 17588784 w 17588784"/>
                    <a:gd name="connsiteY54" fmla="*/ 341911 h 755384"/>
                    <a:gd name="connsiteX0" fmla="*/ 0 w 17588784"/>
                    <a:gd name="connsiteY0" fmla="*/ 127544 h 755384"/>
                    <a:gd name="connsiteX1" fmla="*/ 1646419 w 17588784"/>
                    <a:gd name="connsiteY1" fmla="*/ 373716 h 755384"/>
                    <a:gd name="connsiteX2" fmla="*/ 1964471 w 17588784"/>
                    <a:gd name="connsiteY2" fmla="*/ 755379 h 755384"/>
                    <a:gd name="connsiteX3" fmla="*/ 2282523 w 17588784"/>
                    <a:gd name="connsiteY3" fmla="*/ 365765 h 755384"/>
                    <a:gd name="connsiteX4" fmla="*/ 2568770 w 17588784"/>
                    <a:gd name="connsiteY4" fmla="*/ 31810 h 755384"/>
                    <a:gd name="connsiteX5" fmla="*/ 2894774 w 17588784"/>
                    <a:gd name="connsiteY5" fmla="*/ 373716 h 755384"/>
                    <a:gd name="connsiteX6" fmla="*/ 3188972 w 17588784"/>
                    <a:gd name="connsiteY6" fmla="*/ 731525 h 755384"/>
                    <a:gd name="connsiteX7" fmla="*/ 3507024 w 17588784"/>
                    <a:gd name="connsiteY7" fmla="*/ 397570 h 755384"/>
                    <a:gd name="connsiteX8" fmla="*/ 3817125 w 17588784"/>
                    <a:gd name="connsiteY8" fmla="*/ 23859 h 755384"/>
                    <a:gd name="connsiteX9" fmla="*/ 4119274 w 17588784"/>
                    <a:gd name="connsiteY9" fmla="*/ 349862 h 755384"/>
                    <a:gd name="connsiteX10" fmla="*/ 4429375 w 17588784"/>
                    <a:gd name="connsiteY10" fmla="*/ 747427 h 755384"/>
                    <a:gd name="connsiteX11" fmla="*/ 4739476 w 17588784"/>
                    <a:gd name="connsiteY11" fmla="*/ 357813 h 755384"/>
                    <a:gd name="connsiteX12" fmla="*/ 5057528 w 17588784"/>
                    <a:gd name="connsiteY12" fmla="*/ 23859 h 755384"/>
                    <a:gd name="connsiteX13" fmla="*/ 5351727 w 17588784"/>
                    <a:gd name="connsiteY13" fmla="*/ 373716 h 755384"/>
                    <a:gd name="connsiteX14" fmla="*/ 5653876 w 17588784"/>
                    <a:gd name="connsiteY14" fmla="*/ 747427 h 755384"/>
                    <a:gd name="connsiteX15" fmla="*/ 5963977 w 17588784"/>
                    <a:gd name="connsiteY15" fmla="*/ 365765 h 755384"/>
                    <a:gd name="connsiteX16" fmla="*/ 6274078 w 17588784"/>
                    <a:gd name="connsiteY16" fmla="*/ 31810 h 755384"/>
                    <a:gd name="connsiteX17" fmla="*/ 6592130 w 17588784"/>
                    <a:gd name="connsiteY17" fmla="*/ 365765 h 755384"/>
                    <a:gd name="connsiteX18" fmla="*/ 6886328 w 17588784"/>
                    <a:gd name="connsiteY18" fmla="*/ 723573 h 755384"/>
                    <a:gd name="connsiteX19" fmla="*/ 7212332 w 17588784"/>
                    <a:gd name="connsiteY19" fmla="*/ 373716 h 755384"/>
                    <a:gd name="connsiteX20" fmla="*/ 7514481 w 17588784"/>
                    <a:gd name="connsiteY20" fmla="*/ 31810 h 755384"/>
                    <a:gd name="connsiteX21" fmla="*/ 7816631 w 17588784"/>
                    <a:gd name="connsiteY21" fmla="*/ 373716 h 755384"/>
                    <a:gd name="connsiteX22" fmla="*/ 8134683 w 17588784"/>
                    <a:gd name="connsiteY22" fmla="*/ 731525 h 755384"/>
                    <a:gd name="connsiteX23" fmla="*/ 8436833 w 17588784"/>
                    <a:gd name="connsiteY23" fmla="*/ 373716 h 755384"/>
                    <a:gd name="connsiteX24" fmla="*/ 8754885 w 17588784"/>
                    <a:gd name="connsiteY24" fmla="*/ 31810 h 755384"/>
                    <a:gd name="connsiteX25" fmla="*/ 9072937 w 17588784"/>
                    <a:gd name="connsiteY25" fmla="*/ 349862 h 755384"/>
                    <a:gd name="connsiteX26" fmla="*/ 9359184 w 17588784"/>
                    <a:gd name="connsiteY26" fmla="*/ 715622 h 755384"/>
                    <a:gd name="connsiteX27" fmla="*/ 9677236 w 17588784"/>
                    <a:gd name="connsiteY27" fmla="*/ 373716 h 755384"/>
                    <a:gd name="connsiteX28" fmla="*/ 9987337 w 17588784"/>
                    <a:gd name="connsiteY28" fmla="*/ 23859 h 755384"/>
                    <a:gd name="connsiteX29" fmla="*/ 10289487 w 17588784"/>
                    <a:gd name="connsiteY29" fmla="*/ 349862 h 755384"/>
                    <a:gd name="connsiteX30" fmla="*/ 10591636 w 17588784"/>
                    <a:gd name="connsiteY30" fmla="*/ 731525 h 755384"/>
                    <a:gd name="connsiteX31" fmla="*/ 10909688 w 17588784"/>
                    <a:gd name="connsiteY31" fmla="*/ 365765 h 755384"/>
                    <a:gd name="connsiteX32" fmla="*/ 11219789 w 17588784"/>
                    <a:gd name="connsiteY32" fmla="*/ 7956 h 755384"/>
                    <a:gd name="connsiteX33" fmla="*/ 11529890 w 17588784"/>
                    <a:gd name="connsiteY33" fmla="*/ 365765 h 755384"/>
                    <a:gd name="connsiteX34" fmla="*/ 11824088 w 17588784"/>
                    <a:gd name="connsiteY34" fmla="*/ 707671 h 755384"/>
                    <a:gd name="connsiteX35" fmla="*/ 12142140 w 17588784"/>
                    <a:gd name="connsiteY35" fmla="*/ 373716 h 755384"/>
                    <a:gd name="connsiteX36" fmla="*/ 12444290 w 17588784"/>
                    <a:gd name="connsiteY36" fmla="*/ 15907 h 755384"/>
                    <a:gd name="connsiteX37" fmla="*/ 12778245 w 17588784"/>
                    <a:gd name="connsiteY37" fmla="*/ 357813 h 755384"/>
                    <a:gd name="connsiteX38" fmla="*/ 13072443 w 17588784"/>
                    <a:gd name="connsiteY38" fmla="*/ 739476 h 755384"/>
                    <a:gd name="connsiteX39" fmla="*/ 13390495 w 17588784"/>
                    <a:gd name="connsiteY39" fmla="*/ 357813 h 755384"/>
                    <a:gd name="connsiteX40" fmla="*/ 13660840 w 17588784"/>
                    <a:gd name="connsiteY40" fmla="*/ 23859 h 755384"/>
                    <a:gd name="connsiteX41" fmla="*/ 14018648 w 17588784"/>
                    <a:gd name="connsiteY41" fmla="*/ 381667 h 755384"/>
                    <a:gd name="connsiteX42" fmla="*/ 14296944 w 17588784"/>
                    <a:gd name="connsiteY42" fmla="*/ 723573 h 755384"/>
                    <a:gd name="connsiteX43" fmla="*/ 14614996 w 17588784"/>
                    <a:gd name="connsiteY43" fmla="*/ 341911 h 755384"/>
                    <a:gd name="connsiteX44" fmla="*/ 14917146 w 17588784"/>
                    <a:gd name="connsiteY44" fmla="*/ 15907 h 755384"/>
                    <a:gd name="connsiteX45" fmla="*/ 15227247 w 17588784"/>
                    <a:gd name="connsiteY45" fmla="*/ 357813 h 755384"/>
                    <a:gd name="connsiteX46" fmla="*/ 15529396 w 17588784"/>
                    <a:gd name="connsiteY46" fmla="*/ 707671 h 755384"/>
                    <a:gd name="connsiteX47" fmla="*/ 15855400 w 17588784"/>
                    <a:gd name="connsiteY47" fmla="*/ 349862 h 755384"/>
                    <a:gd name="connsiteX48" fmla="*/ 16141647 w 17588784"/>
                    <a:gd name="connsiteY48" fmla="*/ 5 h 755384"/>
                    <a:gd name="connsiteX49" fmla="*/ 16475601 w 17588784"/>
                    <a:gd name="connsiteY49" fmla="*/ 357813 h 755384"/>
                    <a:gd name="connsiteX50" fmla="*/ 16761848 w 17588784"/>
                    <a:gd name="connsiteY50" fmla="*/ 731525 h 755384"/>
                    <a:gd name="connsiteX51" fmla="*/ 17079900 w 17588784"/>
                    <a:gd name="connsiteY51" fmla="*/ 15907 h 755384"/>
                    <a:gd name="connsiteX52" fmla="*/ 17366147 w 17588784"/>
                    <a:gd name="connsiteY52" fmla="*/ 357813 h 755384"/>
                    <a:gd name="connsiteX53" fmla="*/ 17588784 w 17588784"/>
                    <a:gd name="connsiteY53" fmla="*/ 341911 h 755384"/>
                    <a:gd name="connsiteX0" fmla="*/ 0 w 17588784"/>
                    <a:gd name="connsiteY0" fmla="*/ 127544 h 758878"/>
                    <a:gd name="connsiteX1" fmla="*/ 1964471 w 17588784"/>
                    <a:gd name="connsiteY1" fmla="*/ 755379 h 758878"/>
                    <a:gd name="connsiteX2" fmla="*/ 2282523 w 17588784"/>
                    <a:gd name="connsiteY2" fmla="*/ 365765 h 758878"/>
                    <a:gd name="connsiteX3" fmla="*/ 2568770 w 17588784"/>
                    <a:gd name="connsiteY3" fmla="*/ 31810 h 758878"/>
                    <a:gd name="connsiteX4" fmla="*/ 2894774 w 17588784"/>
                    <a:gd name="connsiteY4" fmla="*/ 373716 h 758878"/>
                    <a:gd name="connsiteX5" fmla="*/ 3188972 w 17588784"/>
                    <a:gd name="connsiteY5" fmla="*/ 731525 h 758878"/>
                    <a:gd name="connsiteX6" fmla="*/ 3507024 w 17588784"/>
                    <a:gd name="connsiteY6" fmla="*/ 397570 h 758878"/>
                    <a:gd name="connsiteX7" fmla="*/ 3817125 w 17588784"/>
                    <a:gd name="connsiteY7" fmla="*/ 23859 h 758878"/>
                    <a:gd name="connsiteX8" fmla="*/ 4119274 w 17588784"/>
                    <a:gd name="connsiteY8" fmla="*/ 349862 h 758878"/>
                    <a:gd name="connsiteX9" fmla="*/ 4429375 w 17588784"/>
                    <a:gd name="connsiteY9" fmla="*/ 747427 h 758878"/>
                    <a:gd name="connsiteX10" fmla="*/ 4739476 w 17588784"/>
                    <a:gd name="connsiteY10" fmla="*/ 357813 h 758878"/>
                    <a:gd name="connsiteX11" fmla="*/ 5057528 w 17588784"/>
                    <a:gd name="connsiteY11" fmla="*/ 23859 h 758878"/>
                    <a:gd name="connsiteX12" fmla="*/ 5351727 w 17588784"/>
                    <a:gd name="connsiteY12" fmla="*/ 373716 h 758878"/>
                    <a:gd name="connsiteX13" fmla="*/ 5653876 w 17588784"/>
                    <a:gd name="connsiteY13" fmla="*/ 747427 h 758878"/>
                    <a:gd name="connsiteX14" fmla="*/ 5963977 w 17588784"/>
                    <a:gd name="connsiteY14" fmla="*/ 365765 h 758878"/>
                    <a:gd name="connsiteX15" fmla="*/ 6274078 w 17588784"/>
                    <a:gd name="connsiteY15" fmla="*/ 31810 h 758878"/>
                    <a:gd name="connsiteX16" fmla="*/ 6592130 w 17588784"/>
                    <a:gd name="connsiteY16" fmla="*/ 365765 h 758878"/>
                    <a:gd name="connsiteX17" fmla="*/ 6886328 w 17588784"/>
                    <a:gd name="connsiteY17" fmla="*/ 723573 h 758878"/>
                    <a:gd name="connsiteX18" fmla="*/ 7212332 w 17588784"/>
                    <a:gd name="connsiteY18" fmla="*/ 373716 h 758878"/>
                    <a:gd name="connsiteX19" fmla="*/ 7514481 w 17588784"/>
                    <a:gd name="connsiteY19" fmla="*/ 31810 h 758878"/>
                    <a:gd name="connsiteX20" fmla="*/ 7816631 w 17588784"/>
                    <a:gd name="connsiteY20" fmla="*/ 373716 h 758878"/>
                    <a:gd name="connsiteX21" fmla="*/ 8134683 w 17588784"/>
                    <a:gd name="connsiteY21" fmla="*/ 731525 h 758878"/>
                    <a:gd name="connsiteX22" fmla="*/ 8436833 w 17588784"/>
                    <a:gd name="connsiteY22" fmla="*/ 373716 h 758878"/>
                    <a:gd name="connsiteX23" fmla="*/ 8754885 w 17588784"/>
                    <a:gd name="connsiteY23" fmla="*/ 31810 h 758878"/>
                    <a:gd name="connsiteX24" fmla="*/ 9072937 w 17588784"/>
                    <a:gd name="connsiteY24" fmla="*/ 349862 h 758878"/>
                    <a:gd name="connsiteX25" fmla="*/ 9359184 w 17588784"/>
                    <a:gd name="connsiteY25" fmla="*/ 715622 h 758878"/>
                    <a:gd name="connsiteX26" fmla="*/ 9677236 w 17588784"/>
                    <a:gd name="connsiteY26" fmla="*/ 373716 h 758878"/>
                    <a:gd name="connsiteX27" fmla="*/ 9987337 w 17588784"/>
                    <a:gd name="connsiteY27" fmla="*/ 23859 h 758878"/>
                    <a:gd name="connsiteX28" fmla="*/ 10289487 w 17588784"/>
                    <a:gd name="connsiteY28" fmla="*/ 349862 h 758878"/>
                    <a:gd name="connsiteX29" fmla="*/ 10591636 w 17588784"/>
                    <a:gd name="connsiteY29" fmla="*/ 731525 h 758878"/>
                    <a:gd name="connsiteX30" fmla="*/ 10909688 w 17588784"/>
                    <a:gd name="connsiteY30" fmla="*/ 365765 h 758878"/>
                    <a:gd name="connsiteX31" fmla="*/ 11219789 w 17588784"/>
                    <a:gd name="connsiteY31" fmla="*/ 7956 h 758878"/>
                    <a:gd name="connsiteX32" fmla="*/ 11529890 w 17588784"/>
                    <a:gd name="connsiteY32" fmla="*/ 365765 h 758878"/>
                    <a:gd name="connsiteX33" fmla="*/ 11824088 w 17588784"/>
                    <a:gd name="connsiteY33" fmla="*/ 707671 h 758878"/>
                    <a:gd name="connsiteX34" fmla="*/ 12142140 w 17588784"/>
                    <a:gd name="connsiteY34" fmla="*/ 373716 h 758878"/>
                    <a:gd name="connsiteX35" fmla="*/ 12444290 w 17588784"/>
                    <a:gd name="connsiteY35" fmla="*/ 15907 h 758878"/>
                    <a:gd name="connsiteX36" fmla="*/ 12778245 w 17588784"/>
                    <a:gd name="connsiteY36" fmla="*/ 357813 h 758878"/>
                    <a:gd name="connsiteX37" fmla="*/ 13072443 w 17588784"/>
                    <a:gd name="connsiteY37" fmla="*/ 739476 h 758878"/>
                    <a:gd name="connsiteX38" fmla="*/ 13390495 w 17588784"/>
                    <a:gd name="connsiteY38" fmla="*/ 357813 h 758878"/>
                    <a:gd name="connsiteX39" fmla="*/ 13660840 w 17588784"/>
                    <a:gd name="connsiteY39" fmla="*/ 23859 h 758878"/>
                    <a:gd name="connsiteX40" fmla="*/ 14018648 w 17588784"/>
                    <a:gd name="connsiteY40" fmla="*/ 381667 h 758878"/>
                    <a:gd name="connsiteX41" fmla="*/ 14296944 w 17588784"/>
                    <a:gd name="connsiteY41" fmla="*/ 723573 h 758878"/>
                    <a:gd name="connsiteX42" fmla="*/ 14614996 w 17588784"/>
                    <a:gd name="connsiteY42" fmla="*/ 341911 h 758878"/>
                    <a:gd name="connsiteX43" fmla="*/ 14917146 w 17588784"/>
                    <a:gd name="connsiteY43" fmla="*/ 15907 h 758878"/>
                    <a:gd name="connsiteX44" fmla="*/ 15227247 w 17588784"/>
                    <a:gd name="connsiteY44" fmla="*/ 357813 h 758878"/>
                    <a:gd name="connsiteX45" fmla="*/ 15529396 w 17588784"/>
                    <a:gd name="connsiteY45" fmla="*/ 707671 h 758878"/>
                    <a:gd name="connsiteX46" fmla="*/ 15855400 w 17588784"/>
                    <a:gd name="connsiteY46" fmla="*/ 349862 h 758878"/>
                    <a:gd name="connsiteX47" fmla="*/ 16141647 w 17588784"/>
                    <a:gd name="connsiteY47" fmla="*/ 5 h 758878"/>
                    <a:gd name="connsiteX48" fmla="*/ 16475601 w 17588784"/>
                    <a:gd name="connsiteY48" fmla="*/ 357813 h 758878"/>
                    <a:gd name="connsiteX49" fmla="*/ 16761848 w 17588784"/>
                    <a:gd name="connsiteY49" fmla="*/ 731525 h 758878"/>
                    <a:gd name="connsiteX50" fmla="*/ 17079900 w 17588784"/>
                    <a:gd name="connsiteY50" fmla="*/ 15907 h 758878"/>
                    <a:gd name="connsiteX51" fmla="*/ 17366147 w 17588784"/>
                    <a:gd name="connsiteY51" fmla="*/ 357813 h 758878"/>
                    <a:gd name="connsiteX52" fmla="*/ 17588784 w 17588784"/>
                    <a:gd name="connsiteY52" fmla="*/ 341911 h 758878"/>
                    <a:gd name="connsiteX0" fmla="*/ -1 w 15624312"/>
                    <a:gd name="connsiteY0" fmla="*/ 755379 h 758878"/>
                    <a:gd name="connsiteX1" fmla="*/ 318051 w 15624312"/>
                    <a:gd name="connsiteY1" fmla="*/ 365765 h 758878"/>
                    <a:gd name="connsiteX2" fmla="*/ 604298 w 15624312"/>
                    <a:gd name="connsiteY2" fmla="*/ 31810 h 758878"/>
                    <a:gd name="connsiteX3" fmla="*/ 930302 w 15624312"/>
                    <a:gd name="connsiteY3" fmla="*/ 373716 h 758878"/>
                    <a:gd name="connsiteX4" fmla="*/ 1224500 w 15624312"/>
                    <a:gd name="connsiteY4" fmla="*/ 731525 h 758878"/>
                    <a:gd name="connsiteX5" fmla="*/ 1542552 w 15624312"/>
                    <a:gd name="connsiteY5" fmla="*/ 397570 h 758878"/>
                    <a:gd name="connsiteX6" fmla="*/ 1852653 w 15624312"/>
                    <a:gd name="connsiteY6" fmla="*/ 23859 h 758878"/>
                    <a:gd name="connsiteX7" fmla="*/ 2154802 w 15624312"/>
                    <a:gd name="connsiteY7" fmla="*/ 349862 h 758878"/>
                    <a:gd name="connsiteX8" fmla="*/ 2464903 w 15624312"/>
                    <a:gd name="connsiteY8" fmla="*/ 747427 h 758878"/>
                    <a:gd name="connsiteX9" fmla="*/ 2775004 w 15624312"/>
                    <a:gd name="connsiteY9" fmla="*/ 357813 h 758878"/>
                    <a:gd name="connsiteX10" fmla="*/ 3093056 w 15624312"/>
                    <a:gd name="connsiteY10" fmla="*/ 23859 h 758878"/>
                    <a:gd name="connsiteX11" fmla="*/ 3387255 w 15624312"/>
                    <a:gd name="connsiteY11" fmla="*/ 373716 h 758878"/>
                    <a:gd name="connsiteX12" fmla="*/ 3689404 w 15624312"/>
                    <a:gd name="connsiteY12" fmla="*/ 747427 h 758878"/>
                    <a:gd name="connsiteX13" fmla="*/ 3999505 w 15624312"/>
                    <a:gd name="connsiteY13" fmla="*/ 365765 h 758878"/>
                    <a:gd name="connsiteX14" fmla="*/ 4309606 w 15624312"/>
                    <a:gd name="connsiteY14" fmla="*/ 31810 h 758878"/>
                    <a:gd name="connsiteX15" fmla="*/ 4627658 w 15624312"/>
                    <a:gd name="connsiteY15" fmla="*/ 365765 h 758878"/>
                    <a:gd name="connsiteX16" fmla="*/ 4921856 w 15624312"/>
                    <a:gd name="connsiteY16" fmla="*/ 723573 h 758878"/>
                    <a:gd name="connsiteX17" fmla="*/ 5247860 w 15624312"/>
                    <a:gd name="connsiteY17" fmla="*/ 373716 h 758878"/>
                    <a:gd name="connsiteX18" fmla="*/ 5550009 w 15624312"/>
                    <a:gd name="connsiteY18" fmla="*/ 31810 h 758878"/>
                    <a:gd name="connsiteX19" fmla="*/ 5852159 w 15624312"/>
                    <a:gd name="connsiteY19" fmla="*/ 373716 h 758878"/>
                    <a:gd name="connsiteX20" fmla="*/ 6170211 w 15624312"/>
                    <a:gd name="connsiteY20" fmla="*/ 731525 h 758878"/>
                    <a:gd name="connsiteX21" fmla="*/ 6472361 w 15624312"/>
                    <a:gd name="connsiteY21" fmla="*/ 373716 h 758878"/>
                    <a:gd name="connsiteX22" fmla="*/ 6790413 w 15624312"/>
                    <a:gd name="connsiteY22" fmla="*/ 31810 h 758878"/>
                    <a:gd name="connsiteX23" fmla="*/ 7108465 w 15624312"/>
                    <a:gd name="connsiteY23" fmla="*/ 349862 h 758878"/>
                    <a:gd name="connsiteX24" fmla="*/ 7394712 w 15624312"/>
                    <a:gd name="connsiteY24" fmla="*/ 715622 h 758878"/>
                    <a:gd name="connsiteX25" fmla="*/ 7712764 w 15624312"/>
                    <a:gd name="connsiteY25" fmla="*/ 373716 h 758878"/>
                    <a:gd name="connsiteX26" fmla="*/ 8022865 w 15624312"/>
                    <a:gd name="connsiteY26" fmla="*/ 23859 h 758878"/>
                    <a:gd name="connsiteX27" fmla="*/ 8325015 w 15624312"/>
                    <a:gd name="connsiteY27" fmla="*/ 349862 h 758878"/>
                    <a:gd name="connsiteX28" fmla="*/ 8627164 w 15624312"/>
                    <a:gd name="connsiteY28" fmla="*/ 731525 h 758878"/>
                    <a:gd name="connsiteX29" fmla="*/ 8945216 w 15624312"/>
                    <a:gd name="connsiteY29" fmla="*/ 365765 h 758878"/>
                    <a:gd name="connsiteX30" fmla="*/ 9255317 w 15624312"/>
                    <a:gd name="connsiteY30" fmla="*/ 7956 h 758878"/>
                    <a:gd name="connsiteX31" fmla="*/ 9565418 w 15624312"/>
                    <a:gd name="connsiteY31" fmla="*/ 365765 h 758878"/>
                    <a:gd name="connsiteX32" fmla="*/ 9859616 w 15624312"/>
                    <a:gd name="connsiteY32" fmla="*/ 707671 h 758878"/>
                    <a:gd name="connsiteX33" fmla="*/ 10177668 w 15624312"/>
                    <a:gd name="connsiteY33" fmla="*/ 373716 h 758878"/>
                    <a:gd name="connsiteX34" fmla="*/ 10479818 w 15624312"/>
                    <a:gd name="connsiteY34" fmla="*/ 15907 h 758878"/>
                    <a:gd name="connsiteX35" fmla="*/ 10813773 w 15624312"/>
                    <a:gd name="connsiteY35" fmla="*/ 357813 h 758878"/>
                    <a:gd name="connsiteX36" fmla="*/ 11107971 w 15624312"/>
                    <a:gd name="connsiteY36" fmla="*/ 739476 h 758878"/>
                    <a:gd name="connsiteX37" fmla="*/ 11426023 w 15624312"/>
                    <a:gd name="connsiteY37" fmla="*/ 357813 h 758878"/>
                    <a:gd name="connsiteX38" fmla="*/ 11696368 w 15624312"/>
                    <a:gd name="connsiteY38" fmla="*/ 23859 h 758878"/>
                    <a:gd name="connsiteX39" fmla="*/ 12054176 w 15624312"/>
                    <a:gd name="connsiteY39" fmla="*/ 381667 h 758878"/>
                    <a:gd name="connsiteX40" fmla="*/ 12332472 w 15624312"/>
                    <a:gd name="connsiteY40" fmla="*/ 723573 h 758878"/>
                    <a:gd name="connsiteX41" fmla="*/ 12650524 w 15624312"/>
                    <a:gd name="connsiteY41" fmla="*/ 341911 h 758878"/>
                    <a:gd name="connsiteX42" fmla="*/ 12952674 w 15624312"/>
                    <a:gd name="connsiteY42" fmla="*/ 15907 h 758878"/>
                    <a:gd name="connsiteX43" fmla="*/ 13262775 w 15624312"/>
                    <a:gd name="connsiteY43" fmla="*/ 357813 h 758878"/>
                    <a:gd name="connsiteX44" fmla="*/ 13564924 w 15624312"/>
                    <a:gd name="connsiteY44" fmla="*/ 707671 h 758878"/>
                    <a:gd name="connsiteX45" fmla="*/ 13890928 w 15624312"/>
                    <a:gd name="connsiteY45" fmla="*/ 349862 h 758878"/>
                    <a:gd name="connsiteX46" fmla="*/ 14177175 w 15624312"/>
                    <a:gd name="connsiteY46" fmla="*/ 5 h 758878"/>
                    <a:gd name="connsiteX47" fmla="*/ 14511129 w 15624312"/>
                    <a:gd name="connsiteY47" fmla="*/ 357813 h 758878"/>
                    <a:gd name="connsiteX48" fmla="*/ 14797376 w 15624312"/>
                    <a:gd name="connsiteY48" fmla="*/ 731525 h 758878"/>
                    <a:gd name="connsiteX49" fmla="*/ 15115428 w 15624312"/>
                    <a:gd name="connsiteY49" fmla="*/ 15907 h 758878"/>
                    <a:gd name="connsiteX50" fmla="*/ 15401675 w 15624312"/>
                    <a:gd name="connsiteY50" fmla="*/ 357813 h 758878"/>
                    <a:gd name="connsiteX51" fmla="*/ 15624312 w 15624312"/>
                    <a:gd name="connsiteY51" fmla="*/ 341911 h 758878"/>
                    <a:gd name="connsiteX0" fmla="*/ -1 w 15306260"/>
                    <a:gd name="connsiteY0" fmla="*/ 365765 h 747433"/>
                    <a:gd name="connsiteX1" fmla="*/ 286246 w 15306260"/>
                    <a:gd name="connsiteY1" fmla="*/ 31810 h 747433"/>
                    <a:gd name="connsiteX2" fmla="*/ 612250 w 15306260"/>
                    <a:gd name="connsiteY2" fmla="*/ 373716 h 747433"/>
                    <a:gd name="connsiteX3" fmla="*/ 906448 w 15306260"/>
                    <a:gd name="connsiteY3" fmla="*/ 731525 h 747433"/>
                    <a:gd name="connsiteX4" fmla="*/ 1224500 w 15306260"/>
                    <a:gd name="connsiteY4" fmla="*/ 397570 h 747433"/>
                    <a:gd name="connsiteX5" fmla="*/ 1534601 w 15306260"/>
                    <a:gd name="connsiteY5" fmla="*/ 23859 h 747433"/>
                    <a:gd name="connsiteX6" fmla="*/ 1836750 w 15306260"/>
                    <a:gd name="connsiteY6" fmla="*/ 349862 h 747433"/>
                    <a:gd name="connsiteX7" fmla="*/ 2146851 w 15306260"/>
                    <a:gd name="connsiteY7" fmla="*/ 747427 h 747433"/>
                    <a:gd name="connsiteX8" fmla="*/ 2456952 w 15306260"/>
                    <a:gd name="connsiteY8" fmla="*/ 357813 h 747433"/>
                    <a:gd name="connsiteX9" fmla="*/ 2775004 w 15306260"/>
                    <a:gd name="connsiteY9" fmla="*/ 23859 h 747433"/>
                    <a:gd name="connsiteX10" fmla="*/ 3069203 w 15306260"/>
                    <a:gd name="connsiteY10" fmla="*/ 373716 h 747433"/>
                    <a:gd name="connsiteX11" fmla="*/ 3371352 w 15306260"/>
                    <a:gd name="connsiteY11" fmla="*/ 747427 h 747433"/>
                    <a:gd name="connsiteX12" fmla="*/ 3681453 w 15306260"/>
                    <a:gd name="connsiteY12" fmla="*/ 365765 h 747433"/>
                    <a:gd name="connsiteX13" fmla="*/ 3991554 w 15306260"/>
                    <a:gd name="connsiteY13" fmla="*/ 31810 h 747433"/>
                    <a:gd name="connsiteX14" fmla="*/ 4309606 w 15306260"/>
                    <a:gd name="connsiteY14" fmla="*/ 365765 h 747433"/>
                    <a:gd name="connsiteX15" fmla="*/ 4603804 w 15306260"/>
                    <a:gd name="connsiteY15" fmla="*/ 723573 h 747433"/>
                    <a:gd name="connsiteX16" fmla="*/ 4929808 w 15306260"/>
                    <a:gd name="connsiteY16" fmla="*/ 373716 h 747433"/>
                    <a:gd name="connsiteX17" fmla="*/ 5231957 w 15306260"/>
                    <a:gd name="connsiteY17" fmla="*/ 31810 h 747433"/>
                    <a:gd name="connsiteX18" fmla="*/ 5534107 w 15306260"/>
                    <a:gd name="connsiteY18" fmla="*/ 373716 h 747433"/>
                    <a:gd name="connsiteX19" fmla="*/ 5852159 w 15306260"/>
                    <a:gd name="connsiteY19" fmla="*/ 731525 h 747433"/>
                    <a:gd name="connsiteX20" fmla="*/ 6154309 w 15306260"/>
                    <a:gd name="connsiteY20" fmla="*/ 373716 h 747433"/>
                    <a:gd name="connsiteX21" fmla="*/ 6472361 w 15306260"/>
                    <a:gd name="connsiteY21" fmla="*/ 31810 h 747433"/>
                    <a:gd name="connsiteX22" fmla="*/ 6790413 w 15306260"/>
                    <a:gd name="connsiteY22" fmla="*/ 349862 h 747433"/>
                    <a:gd name="connsiteX23" fmla="*/ 7076660 w 15306260"/>
                    <a:gd name="connsiteY23" fmla="*/ 715622 h 747433"/>
                    <a:gd name="connsiteX24" fmla="*/ 7394712 w 15306260"/>
                    <a:gd name="connsiteY24" fmla="*/ 373716 h 747433"/>
                    <a:gd name="connsiteX25" fmla="*/ 7704813 w 15306260"/>
                    <a:gd name="connsiteY25" fmla="*/ 23859 h 747433"/>
                    <a:gd name="connsiteX26" fmla="*/ 8006963 w 15306260"/>
                    <a:gd name="connsiteY26" fmla="*/ 349862 h 747433"/>
                    <a:gd name="connsiteX27" fmla="*/ 8309112 w 15306260"/>
                    <a:gd name="connsiteY27" fmla="*/ 731525 h 747433"/>
                    <a:gd name="connsiteX28" fmla="*/ 8627164 w 15306260"/>
                    <a:gd name="connsiteY28" fmla="*/ 365765 h 747433"/>
                    <a:gd name="connsiteX29" fmla="*/ 8937265 w 15306260"/>
                    <a:gd name="connsiteY29" fmla="*/ 7956 h 747433"/>
                    <a:gd name="connsiteX30" fmla="*/ 9247366 w 15306260"/>
                    <a:gd name="connsiteY30" fmla="*/ 365765 h 747433"/>
                    <a:gd name="connsiteX31" fmla="*/ 9541564 w 15306260"/>
                    <a:gd name="connsiteY31" fmla="*/ 707671 h 747433"/>
                    <a:gd name="connsiteX32" fmla="*/ 9859616 w 15306260"/>
                    <a:gd name="connsiteY32" fmla="*/ 373716 h 747433"/>
                    <a:gd name="connsiteX33" fmla="*/ 10161766 w 15306260"/>
                    <a:gd name="connsiteY33" fmla="*/ 15907 h 747433"/>
                    <a:gd name="connsiteX34" fmla="*/ 10495721 w 15306260"/>
                    <a:gd name="connsiteY34" fmla="*/ 357813 h 747433"/>
                    <a:gd name="connsiteX35" fmla="*/ 10789919 w 15306260"/>
                    <a:gd name="connsiteY35" fmla="*/ 739476 h 747433"/>
                    <a:gd name="connsiteX36" fmla="*/ 11107971 w 15306260"/>
                    <a:gd name="connsiteY36" fmla="*/ 357813 h 747433"/>
                    <a:gd name="connsiteX37" fmla="*/ 11378316 w 15306260"/>
                    <a:gd name="connsiteY37" fmla="*/ 23859 h 747433"/>
                    <a:gd name="connsiteX38" fmla="*/ 11736124 w 15306260"/>
                    <a:gd name="connsiteY38" fmla="*/ 381667 h 747433"/>
                    <a:gd name="connsiteX39" fmla="*/ 12014420 w 15306260"/>
                    <a:gd name="connsiteY39" fmla="*/ 723573 h 747433"/>
                    <a:gd name="connsiteX40" fmla="*/ 12332472 w 15306260"/>
                    <a:gd name="connsiteY40" fmla="*/ 341911 h 747433"/>
                    <a:gd name="connsiteX41" fmla="*/ 12634622 w 15306260"/>
                    <a:gd name="connsiteY41" fmla="*/ 15907 h 747433"/>
                    <a:gd name="connsiteX42" fmla="*/ 12944723 w 15306260"/>
                    <a:gd name="connsiteY42" fmla="*/ 357813 h 747433"/>
                    <a:gd name="connsiteX43" fmla="*/ 13246872 w 15306260"/>
                    <a:gd name="connsiteY43" fmla="*/ 707671 h 747433"/>
                    <a:gd name="connsiteX44" fmla="*/ 13572876 w 15306260"/>
                    <a:gd name="connsiteY44" fmla="*/ 349862 h 747433"/>
                    <a:gd name="connsiteX45" fmla="*/ 13859123 w 15306260"/>
                    <a:gd name="connsiteY45" fmla="*/ 5 h 747433"/>
                    <a:gd name="connsiteX46" fmla="*/ 14193077 w 15306260"/>
                    <a:gd name="connsiteY46" fmla="*/ 357813 h 747433"/>
                    <a:gd name="connsiteX47" fmla="*/ 14479324 w 15306260"/>
                    <a:gd name="connsiteY47" fmla="*/ 731525 h 747433"/>
                    <a:gd name="connsiteX48" fmla="*/ 14797376 w 15306260"/>
                    <a:gd name="connsiteY48" fmla="*/ 15907 h 747433"/>
                    <a:gd name="connsiteX49" fmla="*/ 15083623 w 15306260"/>
                    <a:gd name="connsiteY49" fmla="*/ 357813 h 747433"/>
                    <a:gd name="connsiteX50" fmla="*/ 15306260 w 15306260"/>
                    <a:gd name="connsiteY50" fmla="*/ 341911 h 747433"/>
                    <a:gd name="connsiteX0" fmla="*/ -1 w 15020013"/>
                    <a:gd name="connsiteY0" fmla="*/ 31810 h 747433"/>
                    <a:gd name="connsiteX1" fmla="*/ 326003 w 15020013"/>
                    <a:gd name="connsiteY1" fmla="*/ 373716 h 747433"/>
                    <a:gd name="connsiteX2" fmla="*/ 620201 w 15020013"/>
                    <a:gd name="connsiteY2" fmla="*/ 731525 h 747433"/>
                    <a:gd name="connsiteX3" fmla="*/ 938253 w 15020013"/>
                    <a:gd name="connsiteY3" fmla="*/ 397570 h 747433"/>
                    <a:gd name="connsiteX4" fmla="*/ 1248354 w 15020013"/>
                    <a:gd name="connsiteY4" fmla="*/ 23859 h 747433"/>
                    <a:gd name="connsiteX5" fmla="*/ 1550503 w 15020013"/>
                    <a:gd name="connsiteY5" fmla="*/ 349862 h 747433"/>
                    <a:gd name="connsiteX6" fmla="*/ 1860604 w 15020013"/>
                    <a:gd name="connsiteY6" fmla="*/ 747427 h 747433"/>
                    <a:gd name="connsiteX7" fmla="*/ 2170705 w 15020013"/>
                    <a:gd name="connsiteY7" fmla="*/ 357813 h 747433"/>
                    <a:gd name="connsiteX8" fmla="*/ 2488757 w 15020013"/>
                    <a:gd name="connsiteY8" fmla="*/ 23859 h 747433"/>
                    <a:gd name="connsiteX9" fmla="*/ 2782956 w 15020013"/>
                    <a:gd name="connsiteY9" fmla="*/ 373716 h 747433"/>
                    <a:gd name="connsiteX10" fmla="*/ 3085105 w 15020013"/>
                    <a:gd name="connsiteY10" fmla="*/ 747427 h 747433"/>
                    <a:gd name="connsiteX11" fmla="*/ 3395206 w 15020013"/>
                    <a:gd name="connsiteY11" fmla="*/ 365765 h 747433"/>
                    <a:gd name="connsiteX12" fmla="*/ 3705307 w 15020013"/>
                    <a:gd name="connsiteY12" fmla="*/ 31810 h 747433"/>
                    <a:gd name="connsiteX13" fmla="*/ 4023359 w 15020013"/>
                    <a:gd name="connsiteY13" fmla="*/ 365765 h 747433"/>
                    <a:gd name="connsiteX14" fmla="*/ 4317557 w 15020013"/>
                    <a:gd name="connsiteY14" fmla="*/ 723573 h 747433"/>
                    <a:gd name="connsiteX15" fmla="*/ 4643561 w 15020013"/>
                    <a:gd name="connsiteY15" fmla="*/ 373716 h 747433"/>
                    <a:gd name="connsiteX16" fmla="*/ 4945710 w 15020013"/>
                    <a:gd name="connsiteY16" fmla="*/ 31810 h 747433"/>
                    <a:gd name="connsiteX17" fmla="*/ 5247860 w 15020013"/>
                    <a:gd name="connsiteY17" fmla="*/ 373716 h 747433"/>
                    <a:gd name="connsiteX18" fmla="*/ 5565912 w 15020013"/>
                    <a:gd name="connsiteY18" fmla="*/ 731525 h 747433"/>
                    <a:gd name="connsiteX19" fmla="*/ 5868062 w 15020013"/>
                    <a:gd name="connsiteY19" fmla="*/ 373716 h 747433"/>
                    <a:gd name="connsiteX20" fmla="*/ 6186114 w 15020013"/>
                    <a:gd name="connsiteY20" fmla="*/ 31810 h 747433"/>
                    <a:gd name="connsiteX21" fmla="*/ 6504166 w 15020013"/>
                    <a:gd name="connsiteY21" fmla="*/ 349862 h 747433"/>
                    <a:gd name="connsiteX22" fmla="*/ 6790413 w 15020013"/>
                    <a:gd name="connsiteY22" fmla="*/ 715622 h 747433"/>
                    <a:gd name="connsiteX23" fmla="*/ 7108465 w 15020013"/>
                    <a:gd name="connsiteY23" fmla="*/ 373716 h 747433"/>
                    <a:gd name="connsiteX24" fmla="*/ 7418566 w 15020013"/>
                    <a:gd name="connsiteY24" fmla="*/ 23859 h 747433"/>
                    <a:gd name="connsiteX25" fmla="*/ 7720716 w 15020013"/>
                    <a:gd name="connsiteY25" fmla="*/ 349862 h 747433"/>
                    <a:gd name="connsiteX26" fmla="*/ 8022865 w 15020013"/>
                    <a:gd name="connsiteY26" fmla="*/ 731525 h 747433"/>
                    <a:gd name="connsiteX27" fmla="*/ 8340917 w 15020013"/>
                    <a:gd name="connsiteY27" fmla="*/ 365765 h 747433"/>
                    <a:gd name="connsiteX28" fmla="*/ 8651018 w 15020013"/>
                    <a:gd name="connsiteY28" fmla="*/ 7956 h 747433"/>
                    <a:gd name="connsiteX29" fmla="*/ 8961119 w 15020013"/>
                    <a:gd name="connsiteY29" fmla="*/ 365765 h 747433"/>
                    <a:gd name="connsiteX30" fmla="*/ 9255317 w 15020013"/>
                    <a:gd name="connsiteY30" fmla="*/ 707671 h 747433"/>
                    <a:gd name="connsiteX31" fmla="*/ 9573369 w 15020013"/>
                    <a:gd name="connsiteY31" fmla="*/ 373716 h 747433"/>
                    <a:gd name="connsiteX32" fmla="*/ 9875519 w 15020013"/>
                    <a:gd name="connsiteY32" fmla="*/ 15907 h 747433"/>
                    <a:gd name="connsiteX33" fmla="*/ 10209474 w 15020013"/>
                    <a:gd name="connsiteY33" fmla="*/ 357813 h 747433"/>
                    <a:gd name="connsiteX34" fmla="*/ 10503672 w 15020013"/>
                    <a:gd name="connsiteY34" fmla="*/ 739476 h 747433"/>
                    <a:gd name="connsiteX35" fmla="*/ 10821724 w 15020013"/>
                    <a:gd name="connsiteY35" fmla="*/ 357813 h 747433"/>
                    <a:gd name="connsiteX36" fmla="*/ 11092069 w 15020013"/>
                    <a:gd name="connsiteY36" fmla="*/ 23859 h 747433"/>
                    <a:gd name="connsiteX37" fmla="*/ 11449877 w 15020013"/>
                    <a:gd name="connsiteY37" fmla="*/ 381667 h 747433"/>
                    <a:gd name="connsiteX38" fmla="*/ 11728173 w 15020013"/>
                    <a:gd name="connsiteY38" fmla="*/ 723573 h 747433"/>
                    <a:gd name="connsiteX39" fmla="*/ 12046225 w 15020013"/>
                    <a:gd name="connsiteY39" fmla="*/ 341911 h 747433"/>
                    <a:gd name="connsiteX40" fmla="*/ 12348375 w 15020013"/>
                    <a:gd name="connsiteY40" fmla="*/ 15907 h 747433"/>
                    <a:gd name="connsiteX41" fmla="*/ 12658476 w 15020013"/>
                    <a:gd name="connsiteY41" fmla="*/ 357813 h 747433"/>
                    <a:gd name="connsiteX42" fmla="*/ 12960625 w 15020013"/>
                    <a:gd name="connsiteY42" fmla="*/ 707671 h 747433"/>
                    <a:gd name="connsiteX43" fmla="*/ 13286629 w 15020013"/>
                    <a:gd name="connsiteY43" fmla="*/ 349862 h 747433"/>
                    <a:gd name="connsiteX44" fmla="*/ 13572876 w 15020013"/>
                    <a:gd name="connsiteY44" fmla="*/ 5 h 747433"/>
                    <a:gd name="connsiteX45" fmla="*/ 13906830 w 15020013"/>
                    <a:gd name="connsiteY45" fmla="*/ 357813 h 747433"/>
                    <a:gd name="connsiteX46" fmla="*/ 14193077 w 15020013"/>
                    <a:gd name="connsiteY46" fmla="*/ 731525 h 747433"/>
                    <a:gd name="connsiteX47" fmla="*/ 14511129 w 15020013"/>
                    <a:gd name="connsiteY47" fmla="*/ 15907 h 747433"/>
                    <a:gd name="connsiteX48" fmla="*/ 14797376 w 15020013"/>
                    <a:gd name="connsiteY48" fmla="*/ 357813 h 747433"/>
                    <a:gd name="connsiteX49" fmla="*/ 15020013 w 15020013"/>
                    <a:gd name="connsiteY49" fmla="*/ 341911 h 747433"/>
                    <a:gd name="connsiteX0" fmla="*/ 2 w 14694012"/>
                    <a:gd name="connsiteY0" fmla="*/ 373716 h 747433"/>
                    <a:gd name="connsiteX1" fmla="*/ 294200 w 14694012"/>
                    <a:gd name="connsiteY1" fmla="*/ 731525 h 747433"/>
                    <a:gd name="connsiteX2" fmla="*/ 612252 w 14694012"/>
                    <a:gd name="connsiteY2" fmla="*/ 397570 h 747433"/>
                    <a:gd name="connsiteX3" fmla="*/ 922353 w 14694012"/>
                    <a:gd name="connsiteY3" fmla="*/ 23859 h 747433"/>
                    <a:gd name="connsiteX4" fmla="*/ 1224502 w 14694012"/>
                    <a:gd name="connsiteY4" fmla="*/ 349862 h 747433"/>
                    <a:gd name="connsiteX5" fmla="*/ 1534603 w 14694012"/>
                    <a:gd name="connsiteY5" fmla="*/ 747427 h 747433"/>
                    <a:gd name="connsiteX6" fmla="*/ 1844704 w 14694012"/>
                    <a:gd name="connsiteY6" fmla="*/ 357813 h 747433"/>
                    <a:gd name="connsiteX7" fmla="*/ 2162756 w 14694012"/>
                    <a:gd name="connsiteY7" fmla="*/ 23859 h 747433"/>
                    <a:gd name="connsiteX8" fmla="*/ 2456955 w 14694012"/>
                    <a:gd name="connsiteY8" fmla="*/ 373716 h 747433"/>
                    <a:gd name="connsiteX9" fmla="*/ 2759104 w 14694012"/>
                    <a:gd name="connsiteY9" fmla="*/ 747427 h 747433"/>
                    <a:gd name="connsiteX10" fmla="*/ 3069205 w 14694012"/>
                    <a:gd name="connsiteY10" fmla="*/ 365765 h 747433"/>
                    <a:gd name="connsiteX11" fmla="*/ 3379306 w 14694012"/>
                    <a:gd name="connsiteY11" fmla="*/ 31810 h 747433"/>
                    <a:gd name="connsiteX12" fmla="*/ 3697358 w 14694012"/>
                    <a:gd name="connsiteY12" fmla="*/ 365765 h 747433"/>
                    <a:gd name="connsiteX13" fmla="*/ 3991556 w 14694012"/>
                    <a:gd name="connsiteY13" fmla="*/ 723573 h 747433"/>
                    <a:gd name="connsiteX14" fmla="*/ 4317560 w 14694012"/>
                    <a:gd name="connsiteY14" fmla="*/ 373716 h 747433"/>
                    <a:gd name="connsiteX15" fmla="*/ 4619709 w 14694012"/>
                    <a:gd name="connsiteY15" fmla="*/ 31810 h 747433"/>
                    <a:gd name="connsiteX16" fmla="*/ 4921859 w 14694012"/>
                    <a:gd name="connsiteY16" fmla="*/ 373716 h 747433"/>
                    <a:gd name="connsiteX17" fmla="*/ 5239911 w 14694012"/>
                    <a:gd name="connsiteY17" fmla="*/ 731525 h 747433"/>
                    <a:gd name="connsiteX18" fmla="*/ 5542061 w 14694012"/>
                    <a:gd name="connsiteY18" fmla="*/ 373716 h 747433"/>
                    <a:gd name="connsiteX19" fmla="*/ 5860113 w 14694012"/>
                    <a:gd name="connsiteY19" fmla="*/ 31810 h 747433"/>
                    <a:gd name="connsiteX20" fmla="*/ 6178165 w 14694012"/>
                    <a:gd name="connsiteY20" fmla="*/ 349862 h 747433"/>
                    <a:gd name="connsiteX21" fmla="*/ 6464412 w 14694012"/>
                    <a:gd name="connsiteY21" fmla="*/ 715622 h 747433"/>
                    <a:gd name="connsiteX22" fmla="*/ 6782464 w 14694012"/>
                    <a:gd name="connsiteY22" fmla="*/ 373716 h 747433"/>
                    <a:gd name="connsiteX23" fmla="*/ 7092565 w 14694012"/>
                    <a:gd name="connsiteY23" fmla="*/ 23859 h 747433"/>
                    <a:gd name="connsiteX24" fmla="*/ 7394715 w 14694012"/>
                    <a:gd name="connsiteY24" fmla="*/ 349862 h 747433"/>
                    <a:gd name="connsiteX25" fmla="*/ 7696864 w 14694012"/>
                    <a:gd name="connsiteY25" fmla="*/ 731525 h 747433"/>
                    <a:gd name="connsiteX26" fmla="*/ 8014916 w 14694012"/>
                    <a:gd name="connsiteY26" fmla="*/ 365765 h 747433"/>
                    <a:gd name="connsiteX27" fmla="*/ 8325017 w 14694012"/>
                    <a:gd name="connsiteY27" fmla="*/ 7956 h 747433"/>
                    <a:gd name="connsiteX28" fmla="*/ 8635118 w 14694012"/>
                    <a:gd name="connsiteY28" fmla="*/ 365765 h 747433"/>
                    <a:gd name="connsiteX29" fmla="*/ 8929316 w 14694012"/>
                    <a:gd name="connsiteY29" fmla="*/ 707671 h 747433"/>
                    <a:gd name="connsiteX30" fmla="*/ 9247368 w 14694012"/>
                    <a:gd name="connsiteY30" fmla="*/ 373716 h 747433"/>
                    <a:gd name="connsiteX31" fmla="*/ 9549518 w 14694012"/>
                    <a:gd name="connsiteY31" fmla="*/ 15907 h 747433"/>
                    <a:gd name="connsiteX32" fmla="*/ 9883473 w 14694012"/>
                    <a:gd name="connsiteY32" fmla="*/ 357813 h 747433"/>
                    <a:gd name="connsiteX33" fmla="*/ 10177671 w 14694012"/>
                    <a:gd name="connsiteY33" fmla="*/ 739476 h 747433"/>
                    <a:gd name="connsiteX34" fmla="*/ 10495723 w 14694012"/>
                    <a:gd name="connsiteY34" fmla="*/ 357813 h 747433"/>
                    <a:gd name="connsiteX35" fmla="*/ 10766068 w 14694012"/>
                    <a:gd name="connsiteY35" fmla="*/ 23859 h 747433"/>
                    <a:gd name="connsiteX36" fmla="*/ 11123876 w 14694012"/>
                    <a:gd name="connsiteY36" fmla="*/ 381667 h 747433"/>
                    <a:gd name="connsiteX37" fmla="*/ 11402172 w 14694012"/>
                    <a:gd name="connsiteY37" fmla="*/ 723573 h 747433"/>
                    <a:gd name="connsiteX38" fmla="*/ 11720224 w 14694012"/>
                    <a:gd name="connsiteY38" fmla="*/ 341911 h 747433"/>
                    <a:gd name="connsiteX39" fmla="*/ 12022374 w 14694012"/>
                    <a:gd name="connsiteY39" fmla="*/ 15907 h 747433"/>
                    <a:gd name="connsiteX40" fmla="*/ 12332475 w 14694012"/>
                    <a:gd name="connsiteY40" fmla="*/ 357813 h 747433"/>
                    <a:gd name="connsiteX41" fmla="*/ 12634624 w 14694012"/>
                    <a:gd name="connsiteY41" fmla="*/ 707671 h 747433"/>
                    <a:gd name="connsiteX42" fmla="*/ 12960628 w 14694012"/>
                    <a:gd name="connsiteY42" fmla="*/ 349862 h 747433"/>
                    <a:gd name="connsiteX43" fmla="*/ 13246875 w 14694012"/>
                    <a:gd name="connsiteY43" fmla="*/ 5 h 747433"/>
                    <a:gd name="connsiteX44" fmla="*/ 13580829 w 14694012"/>
                    <a:gd name="connsiteY44" fmla="*/ 357813 h 747433"/>
                    <a:gd name="connsiteX45" fmla="*/ 13867076 w 14694012"/>
                    <a:gd name="connsiteY45" fmla="*/ 731525 h 747433"/>
                    <a:gd name="connsiteX46" fmla="*/ 14185128 w 14694012"/>
                    <a:gd name="connsiteY46" fmla="*/ 15907 h 747433"/>
                    <a:gd name="connsiteX47" fmla="*/ 14471375 w 14694012"/>
                    <a:gd name="connsiteY47" fmla="*/ 357813 h 747433"/>
                    <a:gd name="connsiteX48" fmla="*/ 14694012 w 14694012"/>
                    <a:gd name="connsiteY48" fmla="*/ 341911 h 747433"/>
                    <a:gd name="connsiteX0" fmla="*/ 0 w 14399812"/>
                    <a:gd name="connsiteY0" fmla="*/ 731525 h 747433"/>
                    <a:gd name="connsiteX1" fmla="*/ 318052 w 14399812"/>
                    <a:gd name="connsiteY1" fmla="*/ 397570 h 747433"/>
                    <a:gd name="connsiteX2" fmla="*/ 628153 w 14399812"/>
                    <a:gd name="connsiteY2" fmla="*/ 23859 h 747433"/>
                    <a:gd name="connsiteX3" fmla="*/ 930302 w 14399812"/>
                    <a:gd name="connsiteY3" fmla="*/ 349862 h 747433"/>
                    <a:gd name="connsiteX4" fmla="*/ 1240403 w 14399812"/>
                    <a:gd name="connsiteY4" fmla="*/ 747427 h 747433"/>
                    <a:gd name="connsiteX5" fmla="*/ 1550504 w 14399812"/>
                    <a:gd name="connsiteY5" fmla="*/ 357813 h 747433"/>
                    <a:gd name="connsiteX6" fmla="*/ 1868556 w 14399812"/>
                    <a:gd name="connsiteY6" fmla="*/ 23859 h 747433"/>
                    <a:gd name="connsiteX7" fmla="*/ 2162755 w 14399812"/>
                    <a:gd name="connsiteY7" fmla="*/ 373716 h 747433"/>
                    <a:gd name="connsiteX8" fmla="*/ 2464904 w 14399812"/>
                    <a:gd name="connsiteY8" fmla="*/ 747427 h 747433"/>
                    <a:gd name="connsiteX9" fmla="*/ 2775005 w 14399812"/>
                    <a:gd name="connsiteY9" fmla="*/ 365765 h 747433"/>
                    <a:gd name="connsiteX10" fmla="*/ 3085106 w 14399812"/>
                    <a:gd name="connsiteY10" fmla="*/ 31810 h 747433"/>
                    <a:gd name="connsiteX11" fmla="*/ 3403158 w 14399812"/>
                    <a:gd name="connsiteY11" fmla="*/ 365765 h 747433"/>
                    <a:gd name="connsiteX12" fmla="*/ 3697356 w 14399812"/>
                    <a:gd name="connsiteY12" fmla="*/ 723573 h 747433"/>
                    <a:gd name="connsiteX13" fmla="*/ 4023360 w 14399812"/>
                    <a:gd name="connsiteY13" fmla="*/ 373716 h 747433"/>
                    <a:gd name="connsiteX14" fmla="*/ 4325509 w 14399812"/>
                    <a:gd name="connsiteY14" fmla="*/ 31810 h 747433"/>
                    <a:gd name="connsiteX15" fmla="*/ 4627659 w 14399812"/>
                    <a:gd name="connsiteY15" fmla="*/ 373716 h 747433"/>
                    <a:gd name="connsiteX16" fmla="*/ 4945711 w 14399812"/>
                    <a:gd name="connsiteY16" fmla="*/ 731525 h 747433"/>
                    <a:gd name="connsiteX17" fmla="*/ 5247861 w 14399812"/>
                    <a:gd name="connsiteY17" fmla="*/ 373716 h 747433"/>
                    <a:gd name="connsiteX18" fmla="*/ 5565913 w 14399812"/>
                    <a:gd name="connsiteY18" fmla="*/ 31810 h 747433"/>
                    <a:gd name="connsiteX19" fmla="*/ 5883965 w 14399812"/>
                    <a:gd name="connsiteY19" fmla="*/ 349862 h 747433"/>
                    <a:gd name="connsiteX20" fmla="*/ 6170212 w 14399812"/>
                    <a:gd name="connsiteY20" fmla="*/ 715622 h 747433"/>
                    <a:gd name="connsiteX21" fmla="*/ 6488264 w 14399812"/>
                    <a:gd name="connsiteY21" fmla="*/ 373716 h 747433"/>
                    <a:gd name="connsiteX22" fmla="*/ 6798365 w 14399812"/>
                    <a:gd name="connsiteY22" fmla="*/ 23859 h 747433"/>
                    <a:gd name="connsiteX23" fmla="*/ 7100515 w 14399812"/>
                    <a:gd name="connsiteY23" fmla="*/ 349862 h 747433"/>
                    <a:gd name="connsiteX24" fmla="*/ 7402664 w 14399812"/>
                    <a:gd name="connsiteY24" fmla="*/ 731525 h 747433"/>
                    <a:gd name="connsiteX25" fmla="*/ 7720716 w 14399812"/>
                    <a:gd name="connsiteY25" fmla="*/ 365765 h 747433"/>
                    <a:gd name="connsiteX26" fmla="*/ 8030817 w 14399812"/>
                    <a:gd name="connsiteY26" fmla="*/ 7956 h 747433"/>
                    <a:gd name="connsiteX27" fmla="*/ 8340918 w 14399812"/>
                    <a:gd name="connsiteY27" fmla="*/ 365765 h 747433"/>
                    <a:gd name="connsiteX28" fmla="*/ 8635116 w 14399812"/>
                    <a:gd name="connsiteY28" fmla="*/ 707671 h 747433"/>
                    <a:gd name="connsiteX29" fmla="*/ 8953168 w 14399812"/>
                    <a:gd name="connsiteY29" fmla="*/ 373716 h 747433"/>
                    <a:gd name="connsiteX30" fmla="*/ 9255318 w 14399812"/>
                    <a:gd name="connsiteY30" fmla="*/ 15907 h 747433"/>
                    <a:gd name="connsiteX31" fmla="*/ 9589273 w 14399812"/>
                    <a:gd name="connsiteY31" fmla="*/ 357813 h 747433"/>
                    <a:gd name="connsiteX32" fmla="*/ 9883471 w 14399812"/>
                    <a:gd name="connsiteY32" fmla="*/ 739476 h 747433"/>
                    <a:gd name="connsiteX33" fmla="*/ 10201523 w 14399812"/>
                    <a:gd name="connsiteY33" fmla="*/ 357813 h 747433"/>
                    <a:gd name="connsiteX34" fmla="*/ 10471868 w 14399812"/>
                    <a:gd name="connsiteY34" fmla="*/ 23859 h 747433"/>
                    <a:gd name="connsiteX35" fmla="*/ 10829676 w 14399812"/>
                    <a:gd name="connsiteY35" fmla="*/ 381667 h 747433"/>
                    <a:gd name="connsiteX36" fmla="*/ 11107972 w 14399812"/>
                    <a:gd name="connsiteY36" fmla="*/ 723573 h 747433"/>
                    <a:gd name="connsiteX37" fmla="*/ 11426024 w 14399812"/>
                    <a:gd name="connsiteY37" fmla="*/ 341911 h 747433"/>
                    <a:gd name="connsiteX38" fmla="*/ 11728174 w 14399812"/>
                    <a:gd name="connsiteY38" fmla="*/ 15907 h 747433"/>
                    <a:gd name="connsiteX39" fmla="*/ 12038275 w 14399812"/>
                    <a:gd name="connsiteY39" fmla="*/ 357813 h 747433"/>
                    <a:gd name="connsiteX40" fmla="*/ 12340424 w 14399812"/>
                    <a:gd name="connsiteY40" fmla="*/ 707671 h 747433"/>
                    <a:gd name="connsiteX41" fmla="*/ 12666428 w 14399812"/>
                    <a:gd name="connsiteY41" fmla="*/ 349862 h 747433"/>
                    <a:gd name="connsiteX42" fmla="*/ 12952675 w 14399812"/>
                    <a:gd name="connsiteY42" fmla="*/ 5 h 747433"/>
                    <a:gd name="connsiteX43" fmla="*/ 13286629 w 14399812"/>
                    <a:gd name="connsiteY43" fmla="*/ 357813 h 747433"/>
                    <a:gd name="connsiteX44" fmla="*/ 13572876 w 14399812"/>
                    <a:gd name="connsiteY44" fmla="*/ 731525 h 747433"/>
                    <a:gd name="connsiteX45" fmla="*/ 13890928 w 14399812"/>
                    <a:gd name="connsiteY45" fmla="*/ 15907 h 747433"/>
                    <a:gd name="connsiteX46" fmla="*/ 14177175 w 14399812"/>
                    <a:gd name="connsiteY46" fmla="*/ 357813 h 747433"/>
                    <a:gd name="connsiteX47" fmla="*/ 14399812 w 14399812"/>
                    <a:gd name="connsiteY47" fmla="*/ 341911 h 747433"/>
                    <a:gd name="connsiteX0" fmla="*/ 0 w 14081760"/>
                    <a:gd name="connsiteY0" fmla="*/ 397570 h 747433"/>
                    <a:gd name="connsiteX1" fmla="*/ 310101 w 14081760"/>
                    <a:gd name="connsiteY1" fmla="*/ 23859 h 747433"/>
                    <a:gd name="connsiteX2" fmla="*/ 612250 w 14081760"/>
                    <a:gd name="connsiteY2" fmla="*/ 349862 h 747433"/>
                    <a:gd name="connsiteX3" fmla="*/ 922351 w 14081760"/>
                    <a:gd name="connsiteY3" fmla="*/ 747427 h 747433"/>
                    <a:gd name="connsiteX4" fmla="*/ 1232452 w 14081760"/>
                    <a:gd name="connsiteY4" fmla="*/ 357813 h 747433"/>
                    <a:gd name="connsiteX5" fmla="*/ 1550504 w 14081760"/>
                    <a:gd name="connsiteY5" fmla="*/ 23859 h 747433"/>
                    <a:gd name="connsiteX6" fmla="*/ 1844703 w 14081760"/>
                    <a:gd name="connsiteY6" fmla="*/ 373716 h 747433"/>
                    <a:gd name="connsiteX7" fmla="*/ 2146852 w 14081760"/>
                    <a:gd name="connsiteY7" fmla="*/ 747427 h 747433"/>
                    <a:gd name="connsiteX8" fmla="*/ 2456953 w 14081760"/>
                    <a:gd name="connsiteY8" fmla="*/ 365765 h 747433"/>
                    <a:gd name="connsiteX9" fmla="*/ 2767054 w 14081760"/>
                    <a:gd name="connsiteY9" fmla="*/ 31810 h 747433"/>
                    <a:gd name="connsiteX10" fmla="*/ 3085106 w 14081760"/>
                    <a:gd name="connsiteY10" fmla="*/ 365765 h 747433"/>
                    <a:gd name="connsiteX11" fmla="*/ 3379304 w 14081760"/>
                    <a:gd name="connsiteY11" fmla="*/ 723573 h 747433"/>
                    <a:gd name="connsiteX12" fmla="*/ 3705308 w 14081760"/>
                    <a:gd name="connsiteY12" fmla="*/ 373716 h 747433"/>
                    <a:gd name="connsiteX13" fmla="*/ 4007457 w 14081760"/>
                    <a:gd name="connsiteY13" fmla="*/ 31810 h 747433"/>
                    <a:gd name="connsiteX14" fmla="*/ 4309607 w 14081760"/>
                    <a:gd name="connsiteY14" fmla="*/ 373716 h 747433"/>
                    <a:gd name="connsiteX15" fmla="*/ 4627659 w 14081760"/>
                    <a:gd name="connsiteY15" fmla="*/ 731525 h 747433"/>
                    <a:gd name="connsiteX16" fmla="*/ 4929809 w 14081760"/>
                    <a:gd name="connsiteY16" fmla="*/ 373716 h 747433"/>
                    <a:gd name="connsiteX17" fmla="*/ 5247861 w 14081760"/>
                    <a:gd name="connsiteY17" fmla="*/ 31810 h 747433"/>
                    <a:gd name="connsiteX18" fmla="*/ 5565913 w 14081760"/>
                    <a:gd name="connsiteY18" fmla="*/ 349862 h 747433"/>
                    <a:gd name="connsiteX19" fmla="*/ 5852160 w 14081760"/>
                    <a:gd name="connsiteY19" fmla="*/ 715622 h 747433"/>
                    <a:gd name="connsiteX20" fmla="*/ 6170212 w 14081760"/>
                    <a:gd name="connsiteY20" fmla="*/ 373716 h 747433"/>
                    <a:gd name="connsiteX21" fmla="*/ 6480313 w 14081760"/>
                    <a:gd name="connsiteY21" fmla="*/ 23859 h 747433"/>
                    <a:gd name="connsiteX22" fmla="*/ 6782463 w 14081760"/>
                    <a:gd name="connsiteY22" fmla="*/ 349862 h 747433"/>
                    <a:gd name="connsiteX23" fmla="*/ 7084612 w 14081760"/>
                    <a:gd name="connsiteY23" fmla="*/ 731525 h 747433"/>
                    <a:gd name="connsiteX24" fmla="*/ 7402664 w 14081760"/>
                    <a:gd name="connsiteY24" fmla="*/ 365765 h 747433"/>
                    <a:gd name="connsiteX25" fmla="*/ 7712765 w 14081760"/>
                    <a:gd name="connsiteY25" fmla="*/ 7956 h 747433"/>
                    <a:gd name="connsiteX26" fmla="*/ 8022866 w 14081760"/>
                    <a:gd name="connsiteY26" fmla="*/ 365765 h 747433"/>
                    <a:gd name="connsiteX27" fmla="*/ 8317064 w 14081760"/>
                    <a:gd name="connsiteY27" fmla="*/ 707671 h 747433"/>
                    <a:gd name="connsiteX28" fmla="*/ 8635116 w 14081760"/>
                    <a:gd name="connsiteY28" fmla="*/ 373716 h 747433"/>
                    <a:gd name="connsiteX29" fmla="*/ 8937266 w 14081760"/>
                    <a:gd name="connsiteY29" fmla="*/ 15907 h 747433"/>
                    <a:gd name="connsiteX30" fmla="*/ 9271221 w 14081760"/>
                    <a:gd name="connsiteY30" fmla="*/ 357813 h 747433"/>
                    <a:gd name="connsiteX31" fmla="*/ 9565419 w 14081760"/>
                    <a:gd name="connsiteY31" fmla="*/ 739476 h 747433"/>
                    <a:gd name="connsiteX32" fmla="*/ 9883471 w 14081760"/>
                    <a:gd name="connsiteY32" fmla="*/ 357813 h 747433"/>
                    <a:gd name="connsiteX33" fmla="*/ 10153816 w 14081760"/>
                    <a:gd name="connsiteY33" fmla="*/ 23859 h 747433"/>
                    <a:gd name="connsiteX34" fmla="*/ 10511624 w 14081760"/>
                    <a:gd name="connsiteY34" fmla="*/ 381667 h 747433"/>
                    <a:gd name="connsiteX35" fmla="*/ 10789920 w 14081760"/>
                    <a:gd name="connsiteY35" fmla="*/ 723573 h 747433"/>
                    <a:gd name="connsiteX36" fmla="*/ 11107972 w 14081760"/>
                    <a:gd name="connsiteY36" fmla="*/ 341911 h 747433"/>
                    <a:gd name="connsiteX37" fmla="*/ 11410122 w 14081760"/>
                    <a:gd name="connsiteY37" fmla="*/ 15907 h 747433"/>
                    <a:gd name="connsiteX38" fmla="*/ 11720223 w 14081760"/>
                    <a:gd name="connsiteY38" fmla="*/ 357813 h 747433"/>
                    <a:gd name="connsiteX39" fmla="*/ 12022372 w 14081760"/>
                    <a:gd name="connsiteY39" fmla="*/ 707671 h 747433"/>
                    <a:gd name="connsiteX40" fmla="*/ 12348376 w 14081760"/>
                    <a:gd name="connsiteY40" fmla="*/ 349862 h 747433"/>
                    <a:gd name="connsiteX41" fmla="*/ 12634623 w 14081760"/>
                    <a:gd name="connsiteY41" fmla="*/ 5 h 747433"/>
                    <a:gd name="connsiteX42" fmla="*/ 12968577 w 14081760"/>
                    <a:gd name="connsiteY42" fmla="*/ 357813 h 747433"/>
                    <a:gd name="connsiteX43" fmla="*/ 13254824 w 14081760"/>
                    <a:gd name="connsiteY43" fmla="*/ 731525 h 747433"/>
                    <a:gd name="connsiteX44" fmla="*/ 13572876 w 14081760"/>
                    <a:gd name="connsiteY44" fmla="*/ 15907 h 747433"/>
                    <a:gd name="connsiteX45" fmla="*/ 13859123 w 14081760"/>
                    <a:gd name="connsiteY45" fmla="*/ 357813 h 747433"/>
                    <a:gd name="connsiteX46" fmla="*/ 14081760 w 14081760"/>
                    <a:gd name="connsiteY46" fmla="*/ 341911 h 747433"/>
                    <a:gd name="connsiteX0" fmla="*/ -1 w 13771658"/>
                    <a:gd name="connsiteY0" fmla="*/ 23859 h 747433"/>
                    <a:gd name="connsiteX1" fmla="*/ 302148 w 13771658"/>
                    <a:gd name="connsiteY1" fmla="*/ 349862 h 747433"/>
                    <a:gd name="connsiteX2" fmla="*/ 612249 w 13771658"/>
                    <a:gd name="connsiteY2" fmla="*/ 747427 h 747433"/>
                    <a:gd name="connsiteX3" fmla="*/ 922350 w 13771658"/>
                    <a:gd name="connsiteY3" fmla="*/ 357813 h 747433"/>
                    <a:gd name="connsiteX4" fmla="*/ 1240402 w 13771658"/>
                    <a:gd name="connsiteY4" fmla="*/ 23859 h 747433"/>
                    <a:gd name="connsiteX5" fmla="*/ 1534601 w 13771658"/>
                    <a:gd name="connsiteY5" fmla="*/ 373716 h 747433"/>
                    <a:gd name="connsiteX6" fmla="*/ 1836750 w 13771658"/>
                    <a:gd name="connsiteY6" fmla="*/ 747427 h 747433"/>
                    <a:gd name="connsiteX7" fmla="*/ 2146851 w 13771658"/>
                    <a:gd name="connsiteY7" fmla="*/ 365765 h 747433"/>
                    <a:gd name="connsiteX8" fmla="*/ 2456952 w 13771658"/>
                    <a:gd name="connsiteY8" fmla="*/ 31810 h 747433"/>
                    <a:gd name="connsiteX9" fmla="*/ 2775004 w 13771658"/>
                    <a:gd name="connsiteY9" fmla="*/ 365765 h 747433"/>
                    <a:gd name="connsiteX10" fmla="*/ 3069202 w 13771658"/>
                    <a:gd name="connsiteY10" fmla="*/ 723573 h 747433"/>
                    <a:gd name="connsiteX11" fmla="*/ 3395206 w 13771658"/>
                    <a:gd name="connsiteY11" fmla="*/ 373716 h 747433"/>
                    <a:gd name="connsiteX12" fmla="*/ 3697355 w 13771658"/>
                    <a:gd name="connsiteY12" fmla="*/ 31810 h 747433"/>
                    <a:gd name="connsiteX13" fmla="*/ 3999505 w 13771658"/>
                    <a:gd name="connsiteY13" fmla="*/ 373716 h 747433"/>
                    <a:gd name="connsiteX14" fmla="*/ 4317557 w 13771658"/>
                    <a:gd name="connsiteY14" fmla="*/ 731525 h 747433"/>
                    <a:gd name="connsiteX15" fmla="*/ 4619707 w 13771658"/>
                    <a:gd name="connsiteY15" fmla="*/ 373716 h 747433"/>
                    <a:gd name="connsiteX16" fmla="*/ 4937759 w 13771658"/>
                    <a:gd name="connsiteY16" fmla="*/ 31810 h 747433"/>
                    <a:gd name="connsiteX17" fmla="*/ 5255811 w 13771658"/>
                    <a:gd name="connsiteY17" fmla="*/ 349862 h 747433"/>
                    <a:gd name="connsiteX18" fmla="*/ 5542058 w 13771658"/>
                    <a:gd name="connsiteY18" fmla="*/ 715622 h 747433"/>
                    <a:gd name="connsiteX19" fmla="*/ 5860110 w 13771658"/>
                    <a:gd name="connsiteY19" fmla="*/ 373716 h 747433"/>
                    <a:gd name="connsiteX20" fmla="*/ 6170211 w 13771658"/>
                    <a:gd name="connsiteY20" fmla="*/ 23859 h 747433"/>
                    <a:gd name="connsiteX21" fmla="*/ 6472361 w 13771658"/>
                    <a:gd name="connsiteY21" fmla="*/ 349862 h 747433"/>
                    <a:gd name="connsiteX22" fmla="*/ 6774510 w 13771658"/>
                    <a:gd name="connsiteY22" fmla="*/ 731525 h 747433"/>
                    <a:gd name="connsiteX23" fmla="*/ 7092562 w 13771658"/>
                    <a:gd name="connsiteY23" fmla="*/ 365765 h 747433"/>
                    <a:gd name="connsiteX24" fmla="*/ 7402663 w 13771658"/>
                    <a:gd name="connsiteY24" fmla="*/ 7956 h 747433"/>
                    <a:gd name="connsiteX25" fmla="*/ 7712764 w 13771658"/>
                    <a:gd name="connsiteY25" fmla="*/ 365765 h 747433"/>
                    <a:gd name="connsiteX26" fmla="*/ 8006962 w 13771658"/>
                    <a:gd name="connsiteY26" fmla="*/ 707671 h 747433"/>
                    <a:gd name="connsiteX27" fmla="*/ 8325014 w 13771658"/>
                    <a:gd name="connsiteY27" fmla="*/ 373716 h 747433"/>
                    <a:gd name="connsiteX28" fmla="*/ 8627164 w 13771658"/>
                    <a:gd name="connsiteY28" fmla="*/ 15907 h 747433"/>
                    <a:gd name="connsiteX29" fmla="*/ 8961119 w 13771658"/>
                    <a:gd name="connsiteY29" fmla="*/ 357813 h 747433"/>
                    <a:gd name="connsiteX30" fmla="*/ 9255317 w 13771658"/>
                    <a:gd name="connsiteY30" fmla="*/ 739476 h 747433"/>
                    <a:gd name="connsiteX31" fmla="*/ 9573369 w 13771658"/>
                    <a:gd name="connsiteY31" fmla="*/ 357813 h 747433"/>
                    <a:gd name="connsiteX32" fmla="*/ 9843714 w 13771658"/>
                    <a:gd name="connsiteY32" fmla="*/ 23859 h 747433"/>
                    <a:gd name="connsiteX33" fmla="*/ 10201522 w 13771658"/>
                    <a:gd name="connsiteY33" fmla="*/ 381667 h 747433"/>
                    <a:gd name="connsiteX34" fmla="*/ 10479818 w 13771658"/>
                    <a:gd name="connsiteY34" fmla="*/ 723573 h 747433"/>
                    <a:gd name="connsiteX35" fmla="*/ 10797870 w 13771658"/>
                    <a:gd name="connsiteY35" fmla="*/ 341911 h 747433"/>
                    <a:gd name="connsiteX36" fmla="*/ 11100020 w 13771658"/>
                    <a:gd name="connsiteY36" fmla="*/ 15907 h 747433"/>
                    <a:gd name="connsiteX37" fmla="*/ 11410121 w 13771658"/>
                    <a:gd name="connsiteY37" fmla="*/ 357813 h 747433"/>
                    <a:gd name="connsiteX38" fmla="*/ 11712270 w 13771658"/>
                    <a:gd name="connsiteY38" fmla="*/ 707671 h 747433"/>
                    <a:gd name="connsiteX39" fmla="*/ 12038274 w 13771658"/>
                    <a:gd name="connsiteY39" fmla="*/ 349862 h 747433"/>
                    <a:gd name="connsiteX40" fmla="*/ 12324521 w 13771658"/>
                    <a:gd name="connsiteY40" fmla="*/ 5 h 747433"/>
                    <a:gd name="connsiteX41" fmla="*/ 12658475 w 13771658"/>
                    <a:gd name="connsiteY41" fmla="*/ 357813 h 747433"/>
                    <a:gd name="connsiteX42" fmla="*/ 12944722 w 13771658"/>
                    <a:gd name="connsiteY42" fmla="*/ 731525 h 747433"/>
                    <a:gd name="connsiteX43" fmla="*/ 13262774 w 13771658"/>
                    <a:gd name="connsiteY43" fmla="*/ 15907 h 747433"/>
                    <a:gd name="connsiteX44" fmla="*/ 13549021 w 13771658"/>
                    <a:gd name="connsiteY44" fmla="*/ 357813 h 747433"/>
                    <a:gd name="connsiteX45" fmla="*/ 13771658 w 13771658"/>
                    <a:gd name="connsiteY45" fmla="*/ 341911 h 747433"/>
                    <a:gd name="connsiteX0" fmla="*/ -1 w 13469509"/>
                    <a:gd name="connsiteY0" fmla="*/ 349862 h 747433"/>
                    <a:gd name="connsiteX1" fmla="*/ 310100 w 13469509"/>
                    <a:gd name="connsiteY1" fmla="*/ 747427 h 747433"/>
                    <a:gd name="connsiteX2" fmla="*/ 620201 w 13469509"/>
                    <a:gd name="connsiteY2" fmla="*/ 357813 h 747433"/>
                    <a:gd name="connsiteX3" fmla="*/ 938253 w 13469509"/>
                    <a:gd name="connsiteY3" fmla="*/ 23859 h 747433"/>
                    <a:gd name="connsiteX4" fmla="*/ 1232452 w 13469509"/>
                    <a:gd name="connsiteY4" fmla="*/ 373716 h 747433"/>
                    <a:gd name="connsiteX5" fmla="*/ 1534601 w 13469509"/>
                    <a:gd name="connsiteY5" fmla="*/ 747427 h 747433"/>
                    <a:gd name="connsiteX6" fmla="*/ 1844702 w 13469509"/>
                    <a:gd name="connsiteY6" fmla="*/ 365765 h 747433"/>
                    <a:gd name="connsiteX7" fmla="*/ 2154803 w 13469509"/>
                    <a:gd name="connsiteY7" fmla="*/ 31810 h 747433"/>
                    <a:gd name="connsiteX8" fmla="*/ 2472855 w 13469509"/>
                    <a:gd name="connsiteY8" fmla="*/ 365765 h 747433"/>
                    <a:gd name="connsiteX9" fmla="*/ 2767053 w 13469509"/>
                    <a:gd name="connsiteY9" fmla="*/ 723573 h 747433"/>
                    <a:gd name="connsiteX10" fmla="*/ 3093057 w 13469509"/>
                    <a:gd name="connsiteY10" fmla="*/ 373716 h 747433"/>
                    <a:gd name="connsiteX11" fmla="*/ 3395206 w 13469509"/>
                    <a:gd name="connsiteY11" fmla="*/ 31810 h 747433"/>
                    <a:gd name="connsiteX12" fmla="*/ 3697356 w 13469509"/>
                    <a:gd name="connsiteY12" fmla="*/ 373716 h 747433"/>
                    <a:gd name="connsiteX13" fmla="*/ 4015408 w 13469509"/>
                    <a:gd name="connsiteY13" fmla="*/ 731525 h 747433"/>
                    <a:gd name="connsiteX14" fmla="*/ 4317558 w 13469509"/>
                    <a:gd name="connsiteY14" fmla="*/ 373716 h 747433"/>
                    <a:gd name="connsiteX15" fmla="*/ 4635610 w 13469509"/>
                    <a:gd name="connsiteY15" fmla="*/ 31810 h 747433"/>
                    <a:gd name="connsiteX16" fmla="*/ 4953662 w 13469509"/>
                    <a:gd name="connsiteY16" fmla="*/ 349862 h 747433"/>
                    <a:gd name="connsiteX17" fmla="*/ 5239909 w 13469509"/>
                    <a:gd name="connsiteY17" fmla="*/ 715622 h 747433"/>
                    <a:gd name="connsiteX18" fmla="*/ 5557961 w 13469509"/>
                    <a:gd name="connsiteY18" fmla="*/ 373716 h 747433"/>
                    <a:gd name="connsiteX19" fmla="*/ 5868062 w 13469509"/>
                    <a:gd name="connsiteY19" fmla="*/ 23859 h 747433"/>
                    <a:gd name="connsiteX20" fmla="*/ 6170212 w 13469509"/>
                    <a:gd name="connsiteY20" fmla="*/ 349862 h 747433"/>
                    <a:gd name="connsiteX21" fmla="*/ 6472361 w 13469509"/>
                    <a:gd name="connsiteY21" fmla="*/ 731525 h 747433"/>
                    <a:gd name="connsiteX22" fmla="*/ 6790413 w 13469509"/>
                    <a:gd name="connsiteY22" fmla="*/ 365765 h 747433"/>
                    <a:gd name="connsiteX23" fmla="*/ 7100514 w 13469509"/>
                    <a:gd name="connsiteY23" fmla="*/ 7956 h 747433"/>
                    <a:gd name="connsiteX24" fmla="*/ 7410615 w 13469509"/>
                    <a:gd name="connsiteY24" fmla="*/ 365765 h 747433"/>
                    <a:gd name="connsiteX25" fmla="*/ 7704813 w 13469509"/>
                    <a:gd name="connsiteY25" fmla="*/ 707671 h 747433"/>
                    <a:gd name="connsiteX26" fmla="*/ 8022865 w 13469509"/>
                    <a:gd name="connsiteY26" fmla="*/ 373716 h 747433"/>
                    <a:gd name="connsiteX27" fmla="*/ 8325015 w 13469509"/>
                    <a:gd name="connsiteY27" fmla="*/ 15907 h 747433"/>
                    <a:gd name="connsiteX28" fmla="*/ 8658970 w 13469509"/>
                    <a:gd name="connsiteY28" fmla="*/ 357813 h 747433"/>
                    <a:gd name="connsiteX29" fmla="*/ 8953168 w 13469509"/>
                    <a:gd name="connsiteY29" fmla="*/ 739476 h 747433"/>
                    <a:gd name="connsiteX30" fmla="*/ 9271220 w 13469509"/>
                    <a:gd name="connsiteY30" fmla="*/ 357813 h 747433"/>
                    <a:gd name="connsiteX31" fmla="*/ 9541565 w 13469509"/>
                    <a:gd name="connsiteY31" fmla="*/ 23859 h 747433"/>
                    <a:gd name="connsiteX32" fmla="*/ 9899373 w 13469509"/>
                    <a:gd name="connsiteY32" fmla="*/ 381667 h 747433"/>
                    <a:gd name="connsiteX33" fmla="*/ 10177669 w 13469509"/>
                    <a:gd name="connsiteY33" fmla="*/ 723573 h 747433"/>
                    <a:gd name="connsiteX34" fmla="*/ 10495721 w 13469509"/>
                    <a:gd name="connsiteY34" fmla="*/ 341911 h 747433"/>
                    <a:gd name="connsiteX35" fmla="*/ 10797871 w 13469509"/>
                    <a:gd name="connsiteY35" fmla="*/ 15907 h 747433"/>
                    <a:gd name="connsiteX36" fmla="*/ 11107972 w 13469509"/>
                    <a:gd name="connsiteY36" fmla="*/ 357813 h 747433"/>
                    <a:gd name="connsiteX37" fmla="*/ 11410121 w 13469509"/>
                    <a:gd name="connsiteY37" fmla="*/ 707671 h 747433"/>
                    <a:gd name="connsiteX38" fmla="*/ 11736125 w 13469509"/>
                    <a:gd name="connsiteY38" fmla="*/ 349862 h 747433"/>
                    <a:gd name="connsiteX39" fmla="*/ 12022372 w 13469509"/>
                    <a:gd name="connsiteY39" fmla="*/ 5 h 747433"/>
                    <a:gd name="connsiteX40" fmla="*/ 12356326 w 13469509"/>
                    <a:gd name="connsiteY40" fmla="*/ 357813 h 747433"/>
                    <a:gd name="connsiteX41" fmla="*/ 12642573 w 13469509"/>
                    <a:gd name="connsiteY41" fmla="*/ 731525 h 747433"/>
                    <a:gd name="connsiteX42" fmla="*/ 12960625 w 13469509"/>
                    <a:gd name="connsiteY42" fmla="*/ 15907 h 747433"/>
                    <a:gd name="connsiteX43" fmla="*/ 13246872 w 13469509"/>
                    <a:gd name="connsiteY43" fmla="*/ 357813 h 747433"/>
                    <a:gd name="connsiteX44" fmla="*/ 13469509 w 13469509"/>
                    <a:gd name="connsiteY44" fmla="*/ 341911 h 747433"/>
                    <a:gd name="connsiteX0" fmla="*/ 1 w 13159410"/>
                    <a:gd name="connsiteY0" fmla="*/ 747427 h 747433"/>
                    <a:gd name="connsiteX1" fmla="*/ 310102 w 13159410"/>
                    <a:gd name="connsiteY1" fmla="*/ 357813 h 747433"/>
                    <a:gd name="connsiteX2" fmla="*/ 628154 w 13159410"/>
                    <a:gd name="connsiteY2" fmla="*/ 23859 h 747433"/>
                    <a:gd name="connsiteX3" fmla="*/ 922353 w 13159410"/>
                    <a:gd name="connsiteY3" fmla="*/ 373716 h 747433"/>
                    <a:gd name="connsiteX4" fmla="*/ 1224502 w 13159410"/>
                    <a:gd name="connsiteY4" fmla="*/ 747427 h 747433"/>
                    <a:gd name="connsiteX5" fmla="*/ 1534603 w 13159410"/>
                    <a:gd name="connsiteY5" fmla="*/ 365765 h 747433"/>
                    <a:gd name="connsiteX6" fmla="*/ 1844704 w 13159410"/>
                    <a:gd name="connsiteY6" fmla="*/ 31810 h 747433"/>
                    <a:gd name="connsiteX7" fmla="*/ 2162756 w 13159410"/>
                    <a:gd name="connsiteY7" fmla="*/ 365765 h 747433"/>
                    <a:gd name="connsiteX8" fmla="*/ 2456954 w 13159410"/>
                    <a:gd name="connsiteY8" fmla="*/ 723573 h 747433"/>
                    <a:gd name="connsiteX9" fmla="*/ 2782958 w 13159410"/>
                    <a:gd name="connsiteY9" fmla="*/ 373716 h 747433"/>
                    <a:gd name="connsiteX10" fmla="*/ 3085107 w 13159410"/>
                    <a:gd name="connsiteY10" fmla="*/ 31810 h 747433"/>
                    <a:gd name="connsiteX11" fmla="*/ 3387257 w 13159410"/>
                    <a:gd name="connsiteY11" fmla="*/ 373716 h 747433"/>
                    <a:gd name="connsiteX12" fmla="*/ 3705309 w 13159410"/>
                    <a:gd name="connsiteY12" fmla="*/ 731525 h 747433"/>
                    <a:gd name="connsiteX13" fmla="*/ 4007459 w 13159410"/>
                    <a:gd name="connsiteY13" fmla="*/ 373716 h 747433"/>
                    <a:gd name="connsiteX14" fmla="*/ 4325511 w 13159410"/>
                    <a:gd name="connsiteY14" fmla="*/ 31810 h 747433"/>
                    <a:gd name="connsiteX15" fmla="*/ 4643563 w 13159410"/>
                    <a:gd name="connsiteY15" fmla="*/ 349862 h 747433"/>
                    <a:gd name="connsiteX16" fmla="*/ 4929810 w 13159410"/>
                    <a:gd name="connsiteY16" fmla="*/ 715622 h 747433"/>
                    <a:gd name="connsiteX17" fmla="*/ 5247862 w 13159410"/>
                    <a:gd name="connsiteY17" fmla="*/ 373716 h 747433"/>
                    <a:gd name="connsiteX18" fmla="*/ 5557963 w 13159410"/>
                    <a:gd name="connsiteY18" fmla="*/ 23859 h 747433"/>
                    <a:gd name="connsiteX19" fmla="*/ 5860113 w 13159410"/>
                    <a:gd name="connsiteY19" fmla="*/ 349862 h 747433"/>
                    <a:gd name="connsiteX20" fmla="*/ 6162262 w 13159410"/>
                    <a:gd name="connsiteY20" fmla="*/ 731525 h 747433"/>
                    <a:gd name="connsiteX21" fmla="*/ 6480314 w 13159410"/>
                    <a:gd name="connsiteY21" fmla="*/ 365765 h 747433"/>
                    <a:gd name="connsiteX22" fmla="*/ 6790415 w 13159410"/>
                    <a:gd name="connsiteY22" fmla="*/ 7956 h 747433"/>
                    <a:gd name="connsiteX23" fmla="*/ 7100516 w 13159410"/>
                    <a:gd name="connsiteY23" fmla="*/ 365765 h 747433"/>
                    <a:gd name="connsiteX24" fmla="*/ 7394714 w 13159410"/>
                    <a:gd name="connsiteY24" fmla="*/ 707671 h 747433"/>
                    <a:gd name="connsiteX25" fmla="*/ 7712766 w 13159410"/>
                    <a:gd name="connsiteY25" fmla="*/ 373716 h 747433"/>
                    <a:gd name="connsiteX26" fmla="*/ 8014916 w 13159410"/>
                    <a:gd name="connsiteY26" fmla="*/ 15907 h 747433"/>
                    <a:gd name="connsiteX27" fmla="*/ 8348871 w 13159410"/>
                    <a:gd name="connsiteY27" fmla="*/ 357813 h 747433"/>
                    <a:gd name="connsiteX28" fmla="*/ 8643069 w 13159410"/>
                    <a:gd name="connsiteY28" fmla="*/ 739476 h 747433"/>
                    <a:gd name="connsiteX29" fmla="*/ 8961121 w 13159410"/>
                    <a:gd name="connsiteY29" fmla="*/ 357813 h 747433"/>
                    <a:gd name="connsiteX30" fmla="*/ 9231466 w 13159410"/>
                    <a:gd name="connsiteY30" fmla="*/ 23859 h 747433"/>
                    <a:gd name="connsiteX31" fmla="*/ 9589274 w 13159410"/>
                    <a:gd name="connsiteY31" fmla="*/ 381667 h 747433"/>
                    <a:gd name="connsiteX32" fmla="*/ 9867570 w 13159410"/>
                    <a:gd name="connsiteY32" fmla="*/ 723573 h 747433"/>
                    <a:gd name="connsiteX33" fmla="*/ 10185622 w 13159410"/>
                    <a:gd name="connsiteY33" fmla="*/ 341911 h 747433"/>
                    <a:gd name="connsiteX34" fmla="*/ 10487772 w 13159410"/>
                    <a:gd name="connsiteY34" fmla="*/ 15907 h 747433"/>
                    <a:gd name="connsiteX35" fmla="*/ 10797873 w 13159410"/>
                    <a:gd name="connsiteY35" fmla="*/ 357813 h 747433"/>
                    <a:gd name="connsiteX36" fmla="*/ 11100022 w 13159410"/>
                    <a:gd name="connsiteY36" fmla="*/ 707671 h 747433"/>
                    <a:gd name="connsiteX37" fmla="*/ 11426026 w 13159410"/>
                    <a:gd name="connsiteY37" fmla="*/ 349862 h 747433"/>
                    <a:gd name="connsiteX38" fmla="*/ 11712273 w 13159410"/>
                    <a:gd name="connsiteY38" fmla="*/ 5 h 747433"/>
                    <a:gd name="connsiteX39" fmla="*/ 12046227 w 13159410"/>
                    <a:gd name="connsiteY39" fmla="*/ 357813 h 747433"/>
                    <a:gd name="connsiteX40" fmla="*/ 12332474 w 13159410"/>
                    <a:gd name="connsiteY40" fmla="*/ 731525 h 747433"/>
                    <a:gd name="connsiteX41" fmla="*/ 12650526 w 13159410"/>
                    <a:gd name="connsiteY41" fmla="*/ 15907 h 747433"/>
                    <a:gd name="connsiteX42" fmla="*/ 12936773 w 13159410"/>
                    <a:gd name="connsiteY42" fmla="*/ 357813 h 747433"/>
                    <a:gd name="connsiteX43" fmla="*/ 13159410 w 13159410"/>
                    <a:gd name="connsiteY43" fmla="*/ 341911 h 747433"/>
                    <a:gd name="connsiteX0" fmla="*/ 0 w 12849308"/>
                    <a:gd name="connsiteY0" fmla="*/ 357813 h 747433"/>
                    <a:gd name="connsiteX1" fmla="*/ 318052 w 12849308"/>
                    <a:gd name="connsiteY1" fmla="*/ 23859 h 747433"/>
                    <a:gd name="connsiteX2" fmla="*/ 612251 w 12849308"/>
                    <a:gd name="connsiteY2" fmla="*/ 373716 h 747433"/>
                    <a:gd name="connsiteX3" fmla="*/ 914400 w 12849308"/>
                    <a:gd name="connsiteY3" fmla="*/ 747427 h 747433"/>
                    <a:gd name="connsiteX4" fmla="*/ 1224501 w 12849308"/>
                    <a:gd name="connsiteY4" fmla="*/ 365765 h 747433"/>
                    <a:gd name="connsiteX5" fmla="*/ 1534602 w 12849308"/>
                    <a:gd name="connsiteY5" fmla="*/ 31810 h 747433"/>
                    <a:gd name="connsiteX6" fmla="*/ 1852654 w 12849308"/>
                    <a:gd name="connsiteY6" fmla="*/ 365765 h 747433"/>
                    <a:gd name="connsiteX7" fmla="*/ 2146852 w 12849308"/>
                    <a:gd name="connsiteY7" fmla="*/ 723573 h 747433"/>
                    <a:gd name="connsiteX8" fmla="*/ 2472856 w 12849308"/>
                    <a:gd name="connsiteY8" fmla="*/ 373716 h 747433"/>
                    <a:gd name="connsiteX9" fmla="*/ 2775005 w 12849308"/>
                    <a:gd name="connsiteY9" fmla="*/ 31810 h 747433"/>
                    <a:gd name="connsiteX10" fmla="*/ 3077155 w 12849308"/>
                    <a:gd name="connsiteY10" fmla="*/ 373716 h 747433"/>
                    <a:gd name="connsiteX11" fmla="*/ 3395207 w 12849308"/>
                    <a:gd name="connsiteY11" fmla="*/ 731525 h 747433"/>
                    <a:gd name="connsiteX12" fmla="*/ 3697357 w 12849308"/>
                    <a:gd name="connsiteY12" fmla="*/ 373716 h 747433"/>
                    <a:gd name="connsiteX13" fmla="*/ 4015409 w 12849308"/>
                    <a:gd name="connsiteY13" fmla="*/ 31810 h 747433"/>
                    <a:gd name="connsiteX14" fmla="*/ 4333461 w 12849308"/>
                    <a:gd name="connsiteY14" fmla="*/ 349862 h 747433"/>
                    <a:gd name="connsiteX15" fmla="*/ 4619708 w 12849308"/>
                    <a:gd name="connsiteY15" fmla="*/ 715622 h 747433"/>
                    <a:gd name="connsiteX16" fmla="*/ 4937760 w 12849308"/>
                    <a:gd name="connsiteY16" fmla="*/ 373716 h 747433"/>
                    <a:gd name="connsiteX17" fmla="*/ 5247861 w 12849308"/>
                    <a:gd name="connsiteY17" fmla="*/ 23859 h 747433"/>
                    <a:gd name="connsiteX18" fmla="*/ 5550011 w 12849308"/>
                    <a:gd name="connsiteY18" fmla="*/ 349862 h 747433"/>
                    <a:gd name="connsiteX19" fmla="*/ 5852160 w 12849308"/>
                    <a:gd name="connsiteY19" fmla="*/ 731525 h 747433"/>
                    <a:gd name="connsiteX20" fmla="*/ 6170212 w 12849308"/>
                    <a:gd name="connsiteY20" fmla="*/ 365765 h 747433"/>
                    <a:gd name="connsiteX21" fmla="*/ 6480313 w 12849308"/>
                    <a:gd name="connsiteY21" fmla="*/ 7956 h 747433"/>
                    <a:gd name="connsiteX22" fmla="*/ 6790414 w 12849308"/>
                    <a:gd name="connsiteY22" fmla="*/ 365765 h 747433"/>
                    <a:gd name="connsiteX23" fmla="*/ 7084612 w 12849308"/>
                    <a:gd name="connsiteY23" fmla="*/ 707671 h 747433"/>
                    <a:gd name="connsiteX24" fmla="*/ 7402664 w 12849308"/>
                    <a:gd name="connsiteY24" fmla="*/ 373716 h 747433"/>
                    <a:gd name="connsiteX25" fmla="*/ 7704814 w 12849308"/>
                    <a:gd name="connsiteY25" fmla="*/ 15907 h 747433"/>
                    <a:gd name="connsiteX26" fmla="*/ 8038769 w 12849308"/>
                    <a:gd name="connsiteY26" fmla="*/ 357813 h 747433"/>
                    <a:gd name="connsiteX27" fmla="*/ 8332967 w 12849308"/>
                    <a:gd name="connsiteY27" fmla="*/ 739476 h 747433"/>
                    <a:gd name="connsiteX28" fmla="*/ 8651019 w 12849308"/>
                    <a:gd name="connsiteY28" fmla="*/ 357813 h 747433"/>
                    <a:gd name="connsiteX29" fmla="*/ 8921364 w 12849308"/>
                    <a:gd name="connsiteY29" fmla="*/ 23859 h 747433"/>
                    <a:gd name="connsiteX30" fmla="*/ 9279172 w 12849308"/>
                    <a:gd name="connsiteY30" fmla="*/ 381667 h 747433"/>
                    <a:gd name="connsiteX31" fmla="*/ 9557468 w 12849308"/>
                    <a:gd name="connsiteY31" fmla="*/ 723573 h 747433"/>
                    <a:gd name="connsiteX32" fmla="*/ 9875520 w 12849308"/>
                    <a:gd name="connsiteY32" fmla="*/ 341911 h 747433"/>
                    <a:gd name="connsiteX33" fmla="*/ 10177670 w 12849308"/>
                    <a:gd name="connsiteY33" fmla="*/ 15907 h 747433"/>
                    <a:gd name="connsiteX34" fmla="*/ 10487771 w 12849308"/>
                    <a:gd name="connsiteY34" fmla="*/ 357813 h 747433"/>
                    <a:gd name="connsiteX35" fmla="*/ 10789920 w 12849308"/>
                    <a:gd name="connsiteY35" fmla="*/ 707671 h 747433"/>
                    <a:gd name="connsiteX36" fmla="*/ 11115924 w 12849308"/>
                    <a:gd name="connsiteY36" fmla="*/ 349862 h 747433"/>
                    <a:gd name="connsiteX37" fmla="*/ 11402171 w 12849308"/>
                    <a:gd name="connsiteY37" fmla="*/ 5 h 747433"/>
                    <a:gd name="connsiteX38" fmla="*/ 11736125 w 12849308"/>
                    <a:gd name="connsiteY38" fmla="*/ 357813 h 747433"/>
                    <a:gd name="connsiteX39" fmla="*/ 12022372 w 12849308"/>
                    <a:gd name="connsiteY39" fmla="*/ 731525 h 747433"/>
                    <a:gd name="connsiteX40" fmla="*/ 12340424 w 12849308"/>
                    <a:gd name="connsiteY40" fmla="*/ 15907 h 747433"/>
                    <a:gd name="connsiteX41" fmla="*/ 12626671 w 12849308"/>
                    <a:gd name="connsiteY41" fmla="*/ 357813 h 747433"/>
                    <a:gd name="connsiteX42" fmla="*/ 12849308 w 12849308"/>
                    <a:gd name="connsiteY42" fmla="*/ 341911 h 747433"/>
                    <a:gd name="connsiteX0" fmla="*/ 0 w 12531256"/>
                    <a:gd name="connsiteY0" fmla="*/ 23859 h 747433"/>
                    <a:gd name="connsiteX1" fmla="*/ 294199 w 12531256"/>
                    <a:gd name="connsiteY1" fmla="*/ 373716 h 747433"/>
                    <a:gd name="connsiteX2" fmla="*/ 596348 w 12531256"/>
                    <a:gd name="connsiteY2" fmla="*/ 747427 h 747433"/>
                    <a:gd name="connsiteX3" fmla="*/ 906449 w 12531256"/>
                    <a:gd name="connsiteY3" fmla="*/ 365765 h 747433"/>
                    <a:gd name="connsiteX4" fmla="*/ 1216550 w 12531256"/>
                    <a:gd name="connsiteY4" fmla="*/ 31810 h 747433"/>
                    <a:gd name="connsiteX5" fmla="*/ 1534602 w 12531256"/>
                    <a:gd name="connsiteY5" fmla="*/ 365765 h 747433"/>
                    <a:gd name="connsiteX6" fmla="*/ 1828800 w 12531256"/>
                    <a:gd name="connsiteY6" fmla="*/ 723573 h 747433"/>
                    <a:gd name="connsiteX7" fmla="*/ 2154804 w 12531256"/>
                    <a:gd name="connsiteY7" fmla="*/ 373716 h 747433"/>
                    <a:gd name="connsiteX8" fmla="*/ 2456953 w 12531256"/>
                    <a:gd name="connsiteY8" fmla="*/ 31810 h 747433"/>
                    <a:gd name="connsiteX9" fmla="*/ 2759103 w 12531256"/>
                    <a:gd name="connsiteY9" fmla="*/ 373716 h 747433"/>
                    <a:gd name="connsiteX10" fmla="*/ 3077155 w 12531256"/>
                    <a:gd name="connsiteY10" fmla="*/ 731525 h 747433"/>
                    <a:gd name="connsiteX11" fmla="*/ 3379305 w 12531256"/>
                    <a:gd name="connsiteY11" fmla="*/ 373716 h 747433"/>
                    <a:gd name="connsiteX12" fmla="*/ 3697357 w 12531256"/>
                    <a:gd name="connsiteY12" fmla="*/ 31810 h 747433"/>
                    <a:gd name="connsiteX13" fmla="*/ 4015409 w 12531256"/>
                    <a:gd name="connsiteY13" fmla="*/ 349862 h 747433"/>
                    <a:gd name="connsiteX14" fmla="*/ 4301656 w 12531256"/>
                    <a:gd name="connsiteY14" fmla="*/ 715622 h 747433"/>
                    <a:gd name="connsiteX15" fmla="*/ 4619708 w 12531256"/>
                    <a:gd name="connsiteY15" fmla="*/ 373716 h 747433"/>
                    <a:gd name="connsiteX16" fmla="*/ 4929809 w 12531256"/>
                    <a:gd name="connsiteY16" fmla="*/ 23859 h 747433"/>
                    <a:gd name="connsiteX17" fmla="*/ 5231959 w 12531256"/>
                    <a:gd name="connsiteY17" fmla="*/ 349862 h 747433"/>
                    <a:gd name="connsiteX18" fmla="*/ 5534108 w 12531256"/>
                    <a:gd name="connsiteY18" fmla="*/ 731525 h 747433"/>
                    <a:gd name="connsiteX19" fmla="*/ 5852160 w 12531256"/>
                    <a:gd name="connsiteY19" fmla="*/ 365765 h 747433"/>
                    <a:gd name="connsiteX20" fmla="*/ 6162261 w 12531256"/>
                    <a:gd name="connsiteY20" fmla="*/ 7956 h 747433"/>
                    <a:gd name="connsiteX21" fmla="*/ 6472362 w 12531256"/>
                    <a:gd name="connsiteY21" fmla="*/ 365765 h 747433"/>
                    <a:gd name="connsiteX22" fmla="*/ 6766560 w 12531256"/>
                    <a:gd name="connsiteY22" fmla="*/ 707671 h 747433"/>
                    <a:gd name="connsiteX23" fmla="*/ 7084612 w 12531256"/>
                    <a:gd name="connsiteY23" fmla="*/ 373716 h 747433"/>
                    <a:gd name="connsiteX24" fmla="*/ 7386762 w 12531256"/>
                    <a:gd name="connsiteY24" fmla="*/ 15907 h 747433"/>
                    <a:gd name="connsiteX25" fmla="*/ 7720717 w 12531256"/>
                    <a:gd name="connsiteY25" fmla="*/ 357813 h 747433"/>
                    <a:gd name="connsiteX26" fmla="*/ 8014915 w 12531256"/>
                    <a:gd name="connsiteY26" fmla="*/ 739476 h 747433"/>
                    <a:gd name="connsiteX27" fmla="*/ 8332967 w 12531256"/>
                    <a:gd name="connsiteY27" fmla="*/ 357813 h 747433"/>
                    <a:gd name="connsiteX28" fmla="*/ 8603312 w 12531256"/>
                    <a:gd name="connsiteY28" fmla="*/ 23859 h 747433"/>
                    <a:gd name="connsiteX29" fmla="*/ 8961120 w 12531256"/>
                    <a:gd name="connsiteY29" fmla="*/ 381667 h 747433"/>
                    <a:gd name="connsiteX30" fmla="*/ 9239416 w 12531256"/>
                    <a:gd name="connsiteY30" fmla="*/ 723573 h 747433"/>
                    <a:gd name="connsiteX31" fmla="*/ 9557468 w 12531256"/>
                    <a:gd name="connsiteY31" fmla="*/ 341911 h 747433"/>
                    <a:gd name="connsiteX32" fmla="*/ 9859618 w 12531256"/>
                    <a:gd name="connsiteY32" fmla="*/ 15907 h 747433"/>
                    <a:gd name="connsiteX33" fmla="*/ 10169719 w 12531256"/>
                    <a:gd name="connsiteY33" fmla="*/ 357813 h 747433"/>
                    <a:gd name="connsiteX34" fmla="*/ 10471868 w 12531256"/>
                    <a:gd name="connsiteY34" fmla="*/ 707671 h 747433"/>
                    <a:gd name="connsiteX35" fmla="*/ 10797872 w 12531256"/>
                    <a:gd name="connsiteY35" fmla="*/ 349862 h 747433"/>
                    <a:gd name="connsiteX36" fmla="*/ 11084119 w 12531256"/>
                    <a:gd name="connsiteY36" fmla="*/ 5 h 747433"/>
                    <a:gd name="connsiteX37" fmla="*/ 11418073 w 12531256"/>
                    <a:gd name="connsiteY37" fmla="*/ 357813 h 747433"/>
                    <a:gd name="connsiteX38" fmla="*/ 11704320 w 12531256"/>
                    <a:gd name="connsiteY38" fmla="*/ 731525 h 747433"/>
                    <a:gd name="connsiteX39" fmla="*/ 12022372 w 12531256"/>
                    <a:gd name="connsiteY39" fmla="*/ 15907 h 747433"/>
                    <a:gd name="connsiteX40" fmla="*/ 12308619 w 12531256"/>
                    <a:gd name="connsiteY40" fmla="*/ 357813 h 747433"/>
                    <a:gd name="connsiteX41" fmla="*/ 12531256 w 12531256"/>
                    <a:gd name="connsiteY41" fmla="*/ 341911 h 747433"/>
                    <a:gd name="connsiteX0" fmla="*/ -1 w 12237056"/>
                    <a:gd name="connsiteY0" fmla="*/ 373716 h 747433"/>
                    <a:gd name="connsiteX1" fmla="*/ 302148 w 12237056"/>
                    <a:gd name="connsiteY1" fmla="*/ 747427 h 747433"/>
                    <a:gd name="connsiteX2" fmla="*/ 612249 w 12237056"/>
                    <a:gd name="connsiteY2" fmla="*/ 365765 h 747433"/>
                    <a:gd name="connsiteX3" fmla="*/ 922350 w 12237056"/>
                    <a:gd name="connsiteY3" fmla="*/ 31810 h 747433"/>
                    <a:gd name="connsiteX4" fmla="*/ 1240402 w 12237056"/>
                    <a:gd name="connsiteY4" fmla="*/ 365765 h 747433"/>
                    <a:gd name="connsiteX5" fmla="*/ 1534600 w 12237056"/>
                    <a:gd name="connsiteY5" fmla="*/ 723573 h 747433"/>
                    <a:gd name="connsiteX6" fmla="*/ 1860604 w 12237056"/>
                    <a:gd name="connsiteY6" fmla="*/ 373716 h 747433"/>
                    <a:gd name="connsiteX7" fmla="*/ 2162753 w 12237056"/>
                    <a:gd name="connsiteY7" fmla="*/ 31810 h 747433"/>
                    <a:gd name="connsiteX8" fmla="*/ 2464903 w 12237056"/>
                    <a:gd name="connsiteY8" fmla="*/ 373716 h 747433"/>
                    <a:gd name="connsiteX9" fmla="*/ 2782955 w 12237056"/>
                    <a:gd name="connsiteY9" fmla="*/ 731525 h 747433"/>
                    <a:gd name="connsiteX10" fmla="*/ 3085105 w 12237056"/>
                    <a:gd name="connsiteY10" fmla="*/ 373716 h 747433"/>
                    <a:gd name="connsiteX11" fmla="*/ 3403157 w 12237056"/>
                    <a:gd name="connsiteY11" fmla="*/ 31810 h 747433"/>
                    <a:gd name="connsiteX12" fmla="*/ 3721209 w 12237056"/>
                    <a:gd name="connsiteY12" fmla="*/ 349862 h 747433"/>
                    <a:gd name="connsiteX13" fmla="*/ 4007456 w 12237056"/>
                    <a:gd name="connsiteY13" fmla="*/ 715622 h 747433"/>
                    <a:gd name="connsiteX14" fmla="*/ 4325508 w 12237056"/>
                    <a:gd name="connsiteY14" fmla="*/ 373716 h 747433"/>
                    <a:gd name="connsiteX15" fmla="*/ 4635609 w 12237056"/>
                    <a:gd name="connsiteY15" fmla="*/ 23859 h 747433"/>
                    <a:gd name="connsiteX16" fmla="*/ 4937759 w 12237056"/>
                    <a:gd name="connsiteY16" fmla="*/ 349862 h 747433"/>
                    <a:gd name="connsiteX17" fmla="*/ 5239908 w 12237056"/>
                    <a:gd name="connsiteY17" fmla="*/ 731525 h 747433"/>
                    <a:gd name="connsiteX18" fmla="*/ 5557960 w 12237056"/>
                    <a:gd name="connsiteY18" fmla="*/ 365765 h 747433"/>
                    <a:gd name="connsiteX19" fmla="*/ 5868061 w 12237056"/>
                    <a:gd name="connsiteY19" fmla="*/ 7956 h 747433"/>
                    <a:gd name="connsiteX20" fmla="*/ 6178162 w 12237056"/>
                    <a:gd name="connsiteY20" fmla="*/ 365765 h 747433"/>
                    <a:gd name="connsiteX21" fmla="*/ 6472360 w 12237056"/>
                    <a:gd name="connsiteY21" fmla="*/ 707671 h 747433"/>
                    <a:gd name="connsiteX22" fmla="*/ 6790412 w 12237056"/>
                    <a:gd name="connsiteY22" fmla="*/ 373716 h 747433"/>
                    <a:gd name="connsiteX23" fmla="*/ 7092562 w 12237056"/>
                    <a:gd name="connsiteY23" fmla="*/ 15907 h 747433"/>
                    <a:gd name="connsiteX24" fmla="*/ 7426517 w 12237056"/>
                    <a:gd name="connsiteY24" fmla="*/ 357813 h 747433"/>
                    <a:gd name="connsiteX25" fmla="*/ 7720715 w 12237056"/>
                    <a:gd name="connsiteY25" fmla="*/ 739476 h 747433"/>
                    <a:gd name="connsiteX26" fmla="*/ 8038767 w 12237056"/>
                    <a:gd name="connsiteY26" fmla="*/ 357813 h 747433"/>
                    <a:gd name="connsiteX27" fmla="*/ 8309112 w 12237056"/>
                    <a:gd name="connsiteY27" fmla="*/ 23859 h 747433"/>
                    <a:gd name="connsiteX28" fmla="*/ 8666920 w 12237056"/>
                    <a:gd name="connsiteY28" fmla="*/ 381667 h 747433"/>
                    <a:gd name="connsiteX29" fmla="*/ 8945216 w 12237056"/>
                    <a:gd name="connsiteY29" fmla="*/ 723573 h 747433"/>
                    <a:gd name="connsiteX30" fmla="*/ 9263268 w 12237056"/>
                    <a:gd name="connsiteY30" fmla="*/ 341911 h 747433"/>
                    <a:gd name="connsiteX31" fmla="*/ 9565418 w 12237056"/>
                    <a:gd name="connsiteY31" fmla="*/ 15907 h 747433"/>
                    <a:gd name="connsiteX32" fmla="*/ 9875519 w 12237056"/>
                    <a:gd name="connsiteY32" fmla="*/ 357813 h 747433"/>
                    <a:gd name="connsiteX33" fmla="*/ 10177668 w 12237056"/>
                    <a:gd name="connsiteY33" fmla="*/ 707671 h 747433"/>
                    <a:gd name="connsiteX34" fmla="*/ 10503672 w 12237056"/>
                    <a:gd name="connsiteY34" fmla="*/ 349862 h 747433"/>
                    <a:gd name="connsiteX35" fmla="*/ 10789919 w 12237056"/>
                    <a:gd name="connsiteY35" fmla="*/ 5 h 747433"/>
                    <a:gd name="connsiteX36" fmla="*/ 11123873 w 12237056"/>
                    <a:gd name="connsiteY36" fmla="*/ 357813 h 747433"/>
                    <a:gd name="connsiteX37" fmla="*/ 11410120 w 12237056"/>
                    <a:gd name="connsiteY37" fmla="*/ 731525 h 747433"/>
                    <a:gd name="connsiteX38" fmla="*/ 11728172 w 12237056"/>
                    <a:gd name="connsiteY38" fmla="*/ 15907 h 747433"/>
                    <a:gd name="connsiteX39" fmla="*/ 12014419 w 12237056"/>
                    <a:gd name="connsiteY39" fmla="*/ 357813 h 747433"/>
                    <a:gd name="connsiteX40" fmla="*/ 12237056 w 12237056"/>
                    <a:gd name="connsiteY40" fmla="*/ 341911 h 747433"/>
                    <a:gd name="connsiteX0" fmla="*/ -1 w 11934907"/>
                    <a:gd name="connsiteY0" fmla="*/ 747427 h 747426"/>
                    <a:gd name="connsiteX1" fmla="*/ 310100 w 11934907"/>
                    <a:gd name="connsiteY1" fmla="*/ 365765 h 747426"/>
                    <a:gd name="connsiteX2" fmla="*/ 620201 w 11934907"/>
                    <a:gd name="connsiteY2" fmla="*/ 31810 h 747426"/>
                    <a:gd name="connsiteX3" fmla="*/ 938253 w 11934907"/>
                    <a:gd name="connsiteY3" fmla="*/ 365765 h 747426"/>
                    <a:gd name="connsiteX4" fmla="*/ 1232451 w 11934907"/>
                    <a:gd name="connsiteY4" fmla="*/ 723573 h 747426"/>
                    <a:gd name="connsiteX5" fmla="*/ 1558455 w 11934907"/>
                    <a:gd name="connsiteY5" fmla="*/ 373716 h 747426"/>
                    <a:gd name="connsiteX6" fmla="*/ 1860604 w 11934907"/>
                    <a:gd name="connsiteY6" fmla="*/ 31810 h 747426"/>
                    <a:gd name="connsiteX7" fmla="*/ 2162754 w 11934907"/>
                    <a:gd name="connsiteY7" fmla="*/ 373716 h 747426"/>
                    <a:gd name="connsiteX8" fmla="*/ 2480806 w 11934907"/>
                    <a:gd name="connsiteY8" fmla="*/ 731525 h 747426"/>
                    <a:gd name="connsiteX9" fmla="*/ 2782956 w 11934907"/>
                    <a:gd name="connsiteY9" fmla="*/ 373716 h 747426"/>
                    <a:gd name="connsiteX10" fmla="*/ 3101008 w 11934907"/>
                    <a:gd name="connsiteY10" fmla="*/ 31810 h 747426"/>
                    <a:gd name="connsiteX11" fmla="*/ 3419060 w 11934907"/>
                    <a:gd name="connsiteY11" fmla="*/ 349862 h 747426"/>
                    <a:gd name="connsiteX12" fmla="*/ 3705307 w 11934907"/>
                    <a:gd name="connsiteY12" fmla="*/ 715622 h 747426"/>
                    <a:gd name="connsiteX13" fmla="*/ 4023359 w 11934907"/>
                    <a:gd name="connsiteY13" fmla="*/ 373716 h 747426"/>
                    <a:gd name="connsiteX14" fmla="*/ 4333460 w 11934907"/>
                    <a:gd name="connsiteY14" fmla="*/ 23859 h 747426"/>
                    <a:gd name="connsiteX15" fmla="*/ 4635610 w 11934907"/>
                    <a:gd name="connsiteY15" fmla="*/ 349862 h 747426"/>
                    <a:gd name="connsiteX16" fmla="*/ 4937759 w 11934907"/>
                    <a:gd name="connsiteY16" fmla="*/ 731525 h 747426"/>
                    <a:gd name="connsiteX17" fmla="*/ 5255811 w 11934907"/>
                    <a:gd name="connsiteY17" fmla="*/ 365765 h 747426"/>
                    <a:gd name="connsiteX18" fmla="*/ 5565912 w 11934907"/>
                    <a:gd name="connsiteY18" fmla="*/ 7956 h 747426"/>
                    <a:gd name="connsiteX19" fmla="*/ 5876013 w 11934907"/>
                    <a:gd name="connsiteY19" fmla="*/ 365765 h 747426"/>
                    <a:gd name="connsiteX20" fmla="*/ 6170211 w 11934907"/>
                    <a:gd name="connsiteY20" fmla="*/ 707671 h 747426"/>
                    <a:gd name="connsiteX21" fmla="*/ 6488263 w 11934907"/>
                    <a:gd name="connsiteY21" fmla="*/ 373716 h 747426"/>
                    <a:gd name="connsiteX22" fmla="*/ 6790413 w 11934907"/>
                    <a:gd name="connsiteY22" fmla="*/ 15907 h 747426"/>
                    <a:gd name="connsiteX23" fmla="*/ 7124368 w 11934907"/>
                    <a:gd name="connsiteY23" fmla="*/ 357813 h 747426"/>
                    <a:gd name="connsiteX24" fmla="*/ 7418566 w 11934907"/>
                    <a:gd name="connsiteY24" fmla="*/ 739476 h 747426"/>
                    <a:gd name="connsiteX25" fmla="*/ 7736618 w 11934907"/>
                    <a:gd name="connsiteY25" fmla="*/ 357813 h 747426"/>
                    <a:gd name="connsiteX26" fmla="*/ 8006963 w 11934907"/>
                    <a:gd name="connsiteY26" fmla="*/ 23859 h 747426"/>
                    <a:gd name="connsiteX27" fmla="*/ 8364771 w 11934907"/>
                    <a:gd name="connsiteY27" fmla="*/ 381667 h 747426"/>
                    <a:gd name="connsiteX28" fmla="*/ 8643067 w 11934907"/>
                    <a:gd name="connsiteY28" fmla="*/ 723573 h 747426"/>
                    <a:gd name="connsiteX29" fmla="*/ 8961119 w 11934907"/>
                    <a:gd name="connsiteY29" fmla="*/ 341911 h 747426"/>
                    <a:gd name="connsiteX30" fmla="*/ 9263269 w 11934907"/>
                    <a:gd name="connsiteY30" fmla="*/ 15907 h 747426"/>
                    <a:gd name="connsiteX31" fmla="*/ 9573370 w 11934907"/>
                    <a:gd name="connsiteY31" fmla="*/ 357813 h 747426"/>
                    <a:gd name="connsiteX32" fmla="*/ 9875519 w 11934907"/>
                    <a:gd name="connsiteY32" fmla="*/ 707671 h 747426"/>
                    <a:gd name="connsiteX33" fmla="*/ 10201523 w 11934907"/>
                    <a:gd name="connsiteY33" fmla="*/ 349862 h 747426"/>
                    <a:gd name="connsiteX34" fmla="*/ 10487770 w 11934907"/>
                    <a:gd name="connsiteY34" fmla="*/ 5 h 747426"/>
                    <a:gd name="connsiteX35" fmla="*/ 10821724 w 11934907"/>
                    <a:gd name="connsiteY35" fmla="*/ 357813 h 747426"/>
                    <a:gd name="connsiteX36" fmla="*/ 11107971 w 11934907"/>
                    <a:gd name="connsiteY36" fmla="*/ 731525 h 747426"/>
                    <a:gd name="connsiteX37" fmla="*/ 11426023 w 11934907"/>
                    <a:gd name="connsiteY37" fmla="*/ 15907 h 747426"/>
                    <a:gd name="connsiteX38" fmla="*/ 11712270 w 11934907"/>
                    <a:gd name="connsiteY38" fmla="*/ 357813 h 747426"/>
                    <a:gd name="connsiteX39" fmla="*/ 11934907 w 11934907"/>
                    <a:gd name="connsiteY39" fmla="*/ 341911 h 747426"/>
                    <a:gd name="connsiteX0" fmla="*/ 1 w 11624808"/>
                    <a:gd name="connsiteY0" fmla="*/ 365765 h 739477"/>
                    <a:gd name="connsiteX1" fmla="*/ 310102 w 11624808"/>
                    <a:gd name="connsiteY1" fmla="*/ 31810 h 739477"/>
                    <a:gd name="connsiteX2" fmla="*/ 628154 w 11624808"/>
                    <a:gd name="connsiteY2" fmla="*/ 365765 h 739477"/>
                    <a:gd name="connsiteX3" fmla="*/ 922352 w 11624808"/>
                    <a:gd name="connsiteY3" fmla="*/ 723573 h 739477"/>
                    <a:gd name="connsiteX4" fmla="*/ 1248356 w 11624808"/>
                    <a:gd name="connsiteY4" fmla="*/ 373716 h 739477"/>
                    <a:gd name="connsiteX5" fmla="*/ 1550505 w 11624808"/>
                    <a:gd name="connsiteY5" fmla="*/ 31810 h 739477"/>
                    <a:gd name="connsiteX6" fmla="*/ 1852655 w 11624808"/>
                    <a:gd name="connsiteY6" fmla="*/ 373716 h 739477"/>
                    <a:gd name="connsiteX7" fmla="*/ 2170707 w 11624808"/>
                    <a:gd name="connsiteY7" fmla="*/ 731525 h 739477"/>
                    <a:gd name="connsiteX8" fmla="*/ 2472857 w 11624808"/>
                    <a:gd name="connsiteY8" fmla="*/ 373716 h 739477"/>
                    <a:gd name="connsiteX9" fmla="*/ 2790909 w 11624808"/>
                    <a:gd name="connsiteY9" fmla="*/ 31810 h 739477"/>
                    <a:gd name="connsiteX10" fmla="*/ 3108961 w 11624808"/>
                    <a:gd name="connsiteY10" fmla="*/ 349862 h 739477"/>
                    <a:gd name="connsiteX11" fmla="*/ 3395208 w 11624808"/>
                    <a:gd name="connsiteY11" fmla="*/ 715622 h 739477"/>
                    <a:gd name="connsiteX12" fmla="*/ 3713260 w 11624808"/>
                    <a:gd name="connsiteY12" fmla="*/ 373716 h 739477"/>
                    <a:gd name="connsiteX13" fmla="*/ 4023361 w 11624808"/>
                    <a:gd name="connsiteY13" fmla="*/ 23859 h 739477"/>
                    <a:gd name="connsiteX14" fmla="*/ 4325511 w 11624808"/>
                    <a:gd name="connsiteY14" fmla="*/ 349862 h 739477"/>
                    <a:gd name="connsiteX15" fmla="*/ 4627660 w 11624808"/>
                    <a:gd name="connsiteY15" fmla="*/ 731525 h 739477"/>
                    <a:gd name="connsiteX16" fmla="*/ 4945712 w 11624808"/>
                    <a:gd name="connsiteY16" fmla="*/ 365765 h 739477"/>
                    <a:gd name="connsiteX17" fmla="*/ 5255813 w 11624808"/>
                    <a:gd name="connsiteY17" fmla="*/ 7956 h 739477"/>
                    <a:gd name="connsiteX18" fmla="*/ 5565914 w 11624808"/>
                    <a:gd name="connsiteY18" fmla="*/ 365765 h 739477"/>
                    <a:gd name="connsiteX19" fmla="*/ 5860112 w 11624808"/>
                    <a:gd name="connsiteY19" fmla="*/ 707671 h 739477"/>
                    <a:gd name="connsiteX20" fmla="*/ 6178164 w 11624808"/>
                    <a:gd name="connsiteY20" fmla="*/ 373716 h 739477"/>
                    <a:gd name="connsiteX21" fmla="*/ 6480314 w 11624808"/>
                    <a:gd name="connsiteY21" fmla="*/ 15907 h 739477"/>
                    <a:gd name="connsiteX22" fmla="*/ 6814269 w 11624808"/>
                    <a:gd name="connsiteY22" fmla="*/ 357813 h 739477"/>
                    <a:gd name="connsiteX23" fmla="*/ 7108467 w 11624808"/>
                    <a:gd name="connsiteY23" fmla="*/ 739476 h 739477"/>
                    <a:gd name="connsiteX24" fmla="*/ 7426519 w 11624808"/>
                    <a:gd name="connsiteY24" fmla="*/ 357813 h 739477"/>
                    <a:gd name="connsiteX25" fmla="*/ 7696864 w 11624808"/>
                    <a:gd name="connsiteY25" fmla="*/ 23859 h 739477"/>
                    <a:gd name="connsiteX26" fmla="*/ 8054672 w 11624808"/>
                    <a:gd name="connsiteY26" fmla="*/ 381667 h 739477"/>
                    <a:gd name="connsiteX27" fmla="*/ 8332968 w 11624808"/>
                    <a:gd name="connsiteY27" fmla="*/ 723573 h 739477"/>
                    <a:gd name="connsiteX28" fmla="*/ 8651020 w 11624808"/>
                    <a:gd name="connsiteY28" fmla="*/ 341911 h 739477"/>
                    <a:gd name="connsiteX29" fmla="*/ 8953170 w 11624808"/>
                    <a:gd name="connsiteY29" fmla="*/ 15907 h 739477"/>
                    <a:gd name="connsiteX30" fmla="*/ 9263271 w 11624808"/>
                    <a:gd name="connsiteY30" fmla="*/ 357813 h 739477"/>
                    <a:gd name="connsiteX31" fmla="*/ 9565420 w 11624808"/>
                    <a:gd name="connsiteY31" fmla="*/ 707671 h 739477"/>
                    <a:gd name="connsiteX32" fmla="*/ 9891424 w 11624808"/>
                    <a:gd name="connsiteY32" fmla="*/ 349862 h 739477"/>
                    <a:gd name="connsiteX33" fmla="*/ 10177671 w 11624808"/>
                    <a:gd name="connsiteY33" fmla="*/ 5 h 739477"/>
                    <a:gd name="connsiteX34" fmla="*/ 10511625 w 11624808"/>
                    <a:gd name="connsiteY34" fmla="*/ 357813 h 739477"/>
                    <a:gd name="connsiteX35" fmla="*/ 10797872 w 11624808"/>
                    <a:gd name="connsiteY35" fmla="*/ 731525 h 739477"/>
                    <a:gd name="connsiteX36" fmla="*/ 11115924 w 11624808"/>
                    <a:gd name="connsiteY36" fmla="*/ 15907 h 739477"/>
                    <a:gd name="connsiteX37" fmla="*/ 11402171 w 11624808"/>
                    <a:gd name="connsiteY37" fmla="*/ 357813 h 739477"/>
                    <a:gd name="connsiteX38" fmla="*/ 11624808 w 11624808"/>
                    <a:gd name="connsiteY38" fmla="*/ 341911 h 739477"/>
                    <a:gd name="connsiteX0" fmla="*/ 0 w 11314706"/>
                    <a:gd name="connsiteY0" fmla="*/ 31810 h 739477"/>
                    <a:gd name="connsiteX1" fmla="*/ 318052 w 11314706"/>
                    <a:gd name="connsiteY1" fmla="*/ 365765 h 739477"/>
                    <a:gd name="connsiteX2" fmla="*/ 612250 w 11314706"/>
                    <a:gd name="connsiteY2" fmla="*/ 723573 h 739477"/>
                    <a:gd name="connsiteX3" fmla="*/ 938254 w 11314706"/>
                    <a:gd name="connsiteY3" fmla="*/ 373716 h 739477"/>
                    <a:gd name="connsiteX4" fmla="*/ 1240403 w 11314706"/>
                    <a:gd name="connsiteY4" fmla="*/ 31810 h 739477"/>
                    <a:gd name="connsiteX5" fmla="*/ 1542553 w 11314706"/>
                    <a:gd name="connsiteY5" fmla="*/ 373716 h 739477"/>
                    <a:gd name="connsiteX6" fmla="*/ 1860605 w 11314706"/>
                    <a:gd name="connsiteY6" fmla="*/ 731525 h 739477"/>
                    <a:gd name="connsiteX7" fmla="*/ 2162755 w 11314706"/>
                    <a:gd name="connsiteY7" fmla="*/ 373716 h 739477"/>
                    <a:gd name="connsiteX8" fmla="*/ 2480807 w 11314706"/>
                    <a:gd name="connsiteY8" fmla="*/ 31810 h 739477"/>
                    <a:gd name="connsiteX9" fmla="*/ 2798859 w 11314706"/>
                    <a:gd name="connsiteY9" fmla="*/ 349862 h 739477"/>
                    <a:gd name="connsiteX10" fmla="*/ 3085106 w 11314706"/>
                    <a:gd name="connsiteY10" fmla="*/ 715622 h 739477"/>
                    <a:gd name="connsiteX11" fmla="*/ 3403158 w 11314706"/>
                    <a:gd name="connsiteY11" fmla="*/ 373716 h 739477"/>
                    <a:gd name="connsiteX12" fmla="*/ 3713259 w 11314706"/>
                    <a:gd name="connsiteY12" fmla="*/ 23859 h 739477"/>
                    <a:gd name="connsiteX13" fmla="*/ 4015409 w 11314706"/>
                    <a:gd name="connsiteY13" fmla="*/ 349862 h 739477"/>
                    <a:gd name="connsiteX14" fmla="*/ 4317558 w 11314706"/>
                    <a:gd name="connsiteY14" fmla="*/ 731525 h 739477"/>
                    <a:gd name="connsiteX15" fmla="*/ 4635610 w 11314706"/>
                    <a:gd name="connsiteY15" fmla="*/ 365765 h 739477"/>
                    <a:gd name="connsiteX16" fmla="*/ 4945711 w 11314706"/>
                    <a:gd name="connsiteY16" fmla="*/ 7956 h 739477"/>
                    <a:gd name="connsiteX17" fmla="*/ 5255812 w 11314706"/>
                    <a:gd name="connsiteY17" fmla="*/ 365765 h 739477"/>
                    <a:gd name="connsiteX18" fmla="*/ 5550010 w 11314706"/>
                    <a:gd name="connsiteY18" fmla="*/ 707671 h 739477"/>
                    <a:gd name="connsiteX19" fmla="*/ 5868062 w 11314706"/>
                    <a:gd name="connsiteY19" fmla="*/ 373716 h 739477"/>
                    <a:gd name="connsiteX20" fmla="*/ 6170212 w 11314706"/>
                    <a:gd name="connsiteY20" fmla="*/ 15907 h 739477"/>
                    <a:gd name="connsiteX21" fmla="*/ 6504167 w 11314706"/>
                    <a:gd name="connsiteY21" fmla="*/ 357813 h 739477"/>
                    <a:gd name="connsiteX22" fmla="*/ 6798365 w 11314706"/>
                    <a:gd name="connsiteY22" fmla="*/ 739476 h 739477"/>
                    <a:gd name="connsiteX23" fmla="*/ 7116417 w 11314706"/>
                    <a:gd name="connsiteY23" fmla="*/ 357813 h 739477"/>
                    <a:gd name="connsiteX24" fmla="*/ 7386762 w 11314706"/>
                    <a:gd name="connsiteY24" fmla="*/ 23859 h 739477"/>
                    <a:gd name="connsiteX25" fmla="*/ 7744570 w 11314706"/>
                    <a:gd name="connsiteY25" fmla="*/ 381667 h 739477"/>
                    <a:gd name="connsiteX26" fmla="*/ 8022866 w 11314706"/>
                    <a:gd name="connsiteY26" fmla="*/ 723573 h 739477"/>
                    <a:gd name="connsiteX27" fmla="*/ 8340918 w 11314706"/>
                    <a:gd name="connsiteY27" fmla="*/ 341911 h 739477"/>
                    <a:gd name="connsiteX28" fmla="*/ 8643068 w 11314706"/>
                    <a:gd name="connsiteY28" fmla="*/ 15907 h 739477"/>
                    <a:gd name="connsiteX29" fmla="*/ 8953169 w 11314706"/>
                    <a:gd name="connsiteY29" fmla="*/ 357813 h 739477"/>
                    <a:gd name="connsiteX30" fmla="*/ 9255318 w 11314706"/>
                    <a:gd name="connsiteY30" fmla="*/ 707671 h 739477"/>
                    <a:gd name="connsiteX31" fmla="*/ 9581322 w 11314706"/>
                    <a:gd name="connsiteY31" fmla="*/ 349862 h 739477"/>
                    <a:gd name="connsiteX32" fmla="*/ 9867569 w 11314706"/>
                    <a:gd name="connsiteY32" fmla="*/ 5 h 739477"/>
                    <a:gd name="connsiteX33" fmla="*/ 10201523 w 11314706"/>
                    <a:gd name="connsiteY33" fmla="*/ 357813 h 739477"/>
                    <a:gd name="connsiteX34" fmla="*/ 10487770 w 11314706"/>
                    <a:gd name="connsiteY34" fmla="*/ 731525 h 739477"/>
                    <a:gd name="connsiteX35" fmla="*/ 10805822 w 11314706"/>
                    <a:gd name="connsiteY35" fmla="*/ 15907 h 739477"/>
                    <a:gd name="connsiteX36" fmla="*/ 11092069 w 11314706"/>
                    <a:gd name="connsiteY36" fmla="*/ 357813 h 739477"/>
                    <a:gd name="connsiteX37" fmla="*/ 11314706 w 11314706"/>
                    <a:gd name="connsiteY37" fmla="*/ 341911 h 739477"/>
                    <a:gd name="connsiteX0" fmla="*/ 0 w 10996654"/>
                    <a:gd name="connsiteY0" fmla="*/ 365765 h 739477"/>
                    <a:gd name="connsiteX1" fmla="*/ 294198 w 10996654"/>
                    <a:gd name="connsiteY1" fmla="*/ 723573 h 739477"/>
                    <a:gd name="connsiteX2" fmla="*/ 620202 w 10996654"/>
                    <a:gd name="connsiteY2" fmla="*/ 373716 h 739477"/>
                    <a:gd name="connsiteX3" fmla="*/ 922351 w 10996654"/>
                    <a:gd name="connsiteY3" fmla="*/ 31810 h 739477"/>
                    <a:gd name="connsiteX4" fmla="*/ 1224501 w 10996654"/>
                    <a:gd name="connsiteY4" fmla="*/ 373716 h 739477"/>
                    <a:gd name="connsiteX5" fmla="*/ 1542553 w 10996654"/>
                    <a:gd name="connsiteY5" fmla="*/ 731525 h 739477"/>
                    <a:gd name="connsiteX6" fmla="*/ 1844703 w 10996654"/>
                    <a:gd name="connsiteY6" fmla="*/ 373716 h 739477"/>
                    <a:gd name="connsiteX7" fmla="*/ 2162755 w 10996654"/>
                    <a:gd name="connsiteY7" fmla="*/ 31810 h 739477"/>
                    <a:gd name="connsiteX8" fmla="*/ 2480807 w 10996654"/>
                    <a:gd name="connsiteY8" fmla="*/ 349862 h 739477"/>
                    <a:gd name="connsiteX9" fmla="*/ 2767054 w 10996654"/>
                    <a:gd name="connsiteY9" fmla="*/ 715622 h 739477"/>
                    <a:gd name="connsiteX10" fmla="*/ 3085106 w 10996654"/>
                    <a:gd name="connsiteY10" fmla="*/ 373716 h 739477"/>
                    <a:gd name="connsiteX11" fmla="*/ 3395207 w 10996654"/>
                    <a:gd name="connsiteY11" fmla="*/ 23859 h 739477"/>
                    <a:gd name="connsiteX12" fmla="*/ 3697357 w 10996654"/>
                    <a:gd name="connsiteY12" fmla="*/ 349862 h 739477"/>
                    <a:gd name="connsiteX13" fmla="*/ 3999506 w 10996654"/>
                    <a:gd name="connsiteY13" fmla="*/ 731525 h 739477"/>
                    <a:gd name="connsiteX14" fmla="*/ 4317558 w 10996654"/>
                    <a:gd name="connsiteY14" fmla="*/ 365765 h 739477"/>
                    <a:gd name="connsiteX15" fmla="*/ 4627659 w 10996654"/>
                    <a:gd name="connsiteY15" fmla="*/ 7956 h 739477"/>
                    <a:gd name="connsiteX16" fmla="*/ 4937760 w 10996654"/>
                    <a:gd name="connsiteY16" fmla="*/ 365765 h 739477"/>
                    <a:gd name="connsiteX17" fmla="*/ 5231958 w 10996654"/>
                    <a:gd name="connsiteY17" fmla="*/ 707671 h 739477"/>
                    <a:gd name="connsiteX18" fmla="*/ 5550010 w 10996654"/>
                    <a:gd name="connsiteY18" fmla="*/ 373716 h 739477"/>
                    <a:gd name="connsiteX19" fmla="*/ 5852160 w 10996654"/>
                    <a:gd name="connsiteY19" fmla="*/ 15907 h 739477"/>
                    <a:gd name="connsiteX20" fmla="*/ 6186115 w 10996654"/>
                    <a:gd name="connsiteY20" fmla="*/ 357813 h 739477"/>
                    <a:gd name="connsiteX21" fmla="*/ 6480313 w 10996654"/>
                    <a:gd name="connsiteY21" fmla="*/ 739476 h 739477"/>
                    <a:gd name="connsiteX22" fmla="*/ 6798365 w 10996654"/>
                    <a:gd name="connsiteY22" fmla="*/ 357813 h 739477"/>
                    <a:gd name="connsiteX23" fmla="*/ 7068710 w 10996654"/>
                    <a:gd name="connsiteY23" fmla="*/ 23859 h 739477"/>
                    <a:gd name="connsiteX24" fmla="*/ 7426518 w 10996654"/>
                    <a:gd name="connsiteY24" fmla="*/ 381667 h 739477"/>
                    <a:gd name="connsiteX25" fmla="*/ 7704814 w 10996654"/>
                    <a:gd name="connsiteY25" fmla="*/ 723573 h 739477"/>
                    <a:gd name="connsiteX26" fmla="*/ 8022866 w 10996654"/>
                    <a:gd name="connsiteY26" fmla="*/ 341911 h 739477"/>
                    <a:gd name="connsiteX27" fmla="*/ 8325016 w 10996654"/>
                    <a:gd name="connsiteY27" fmla="*/ 15907 h 739477"/>
                    <a:gd name="connsiteX28" fmla="*/ 8635117 w 10996654"/>
                    <a:gd name="connsiteY28" fmla="*/ 357813 h 739477"/>
                    <a:gd name="connsiteX29" fmla="*/ 8937266 w 10996654"/>
                    <a:gd name="connsiteY29" fmla="*/ 707671 h 739477"/>
                    <a:gd name="connsiteX30" fmla="*/ 9263270 w 10996654"/>
                    <a:gd name="connsiteY30" fmla="*/ 349862 h 739477"/>
                    <a:gd name="connsiteX31" fmla="*/ 9549517 w 10996654"/>
                    <a:gd name="connsiteY31" fmla="*/ 5 h 739477"/>
                    <a:gd name="connsiteX32" fmla="*/ 9883471 w 10996654"/>
                    <a:gd name="connsiteY32" fmla="*/ 357813 h 739477"/>
                    <a:gd name="connsiteX33" fmla="*/ 10169718 w 10996654"/>
                    <a:gd name="connsiteY33" fmla="*/ 731525 h 739477"/>
                    <a:gd name="connsiteX34" fmla="*/ 10487770 w 10996654"/>
                    <a:gd name="connsiteY34" fmla="*/ 15907 h 739477"/>
                    <a:gd name="connsiteX35" fmla="*/ 10774017 w 10996654"/>
                    <a:gd name="connsiteY35" fmla="*/ 357813 h 739477"/>
                    <a:gd name="connsiteX36" fmla="*/ 10996654 w 10996654"/>
                    <a:gd name="connsiteY36" fmla="*/ 341911 h 739477"/>
                    <a:gd name="connsiteX0" fmla="*/ -2 w 10702454"/>
                    <a:gd name="connsiteY0" fmla="*/ 723573 h 739477"/>
                    <a:gd name="connsiteX1" fmla="*/ 326002 w 10702454"/>
                    <a:gd name="connsiteY1" fmla="*/ 373716 h 739477"/>
                    <a:gd name="connsiteX2" fmla="*/ 628151 w 10702454"/>
                    <a:gd name="connsiteY2" fmla="*/ 31810 h 739477"/>
                    <a:gd name="connsiteX3" fmla="*/ 930301 w 10702454"/>
                    <a:gd name="connsiteY3" fmla="*/ 373716 h 739477"/>
                    <a:gd name="connsiteX4" fmla="*/ 1248353 w 10702454"/>
                    <a:gd name="connsiteY4" fmla="*/ 731525 h 739477"/>
                    <a:gd name="connsiteX5" fmla="*/ 1550503 w 10702454"/>
                    <a:gd name="connsiteY5" fmla="*/ 373716 h 739477"/>
                    <a:gd name="connsiteX6" fmla="*/ 1868555 w 10702454"/>
                    <a:gd name="connsiteY6" fmla="*/ 31810 h 739477"/>
                    <a:gd name="connsiteX7" fmla="*/ 2186607 w 10702454"/>
                    <a:gd name="connsiteY7" fmla="*/ 349862 h 739477"/>
                    <a:gd name="connsiteX8" fmla="*/ 2472854 w 10702454"/>
                    <a:gd name="connsiteY8" fmla="*/ 715622 h 739477"/>
                    <a:gd name="connsiteX9" fmla="*/ 2790906 w 10702454"/>
                    <a:gd name="connsiteY9" fmla="*/ 373716 h 739477"/>
                    <a:gd name="connsiteX10" fmla="*/ 3101007 w 10702454"/>
                    <a:gd name="connsiteY10" fmla="*/ 23859 h 739477"/>
                    <a:gd name="connsiteX11" fmla="*/ 3403157 w 10702454"/>
                    <a:gd name="connsiteY11" fmla="*/ 349862 h 739477"/>
                    <a:gd name="connsiteX12" fmla="*/ 3705306 w 10702454"/>
                    <a:gd name="connsiteY12" fmla="*/ 731525 h 739477"/>
                    <a:gd name="connsiteX13" fmla="*/ 4023358 w 10702454"/>
                    <a:gd name="connsiteY13" fmla="*/ 365765 h 739477"/>
                    <a:gd name="connsiteX14" fmla="*/ 4333459 w 10702454"/>
                    <a:gd name="connsiteY14" fmla="*/ 7956 h 739477"/>
                    <a:gd name="connsiteX15" fmla="*/ 4643560 w 10702454"/>
                    <a:gd name="connsiteY15" fmla="*/ 365765 h 739477"/>
                    <a:gd name="connsiteX16" fmla="*/ 4937758 w 10702454"/>
                    <a:gd name="connsiteY16" fmla="*/ 707671 h 739477"/>
                    <a:gd name="connsiteX17" fmla="*/ 5255810 w 10702454"/>
                    <a:gd name="connsiteY17" fmla="*/ 373716 h 739477"/>
                    <a:gd name="connsiteX18" fmla="*/ 5557960 w 10702454"/>
                    <a:gd name="connsiteY18" fmla="*/ 15907 h 739477"/>
                    <a:gd name="connsiteX19" fmla="*/ 5891915 w 10702454"/>
                    <a:gd name="connsiteY19" fmla="*/ 357813 h 739477"/>
                    <a:gd name="connsiteX20" fmla="*/ 6186113 w 10702454"/>
                    <a:gd name="connsiteY20" fmla="*/ 739476 h 739477"/>
                    <a:gd name="connsiteX21" fmla="*/ 6504165 w 10702454"/>
                    <a:gd name="connsiteY21" fmla="*/ 357813 h 739477"/>
                    <a:gd name="connsiteX22" fmla="*/ 6774510 w 10702454"/>
                    <a:gd name="connsiteY22" fmla="*/ 23859 h 739477"/>
                    <a:gd name="connsiteX23" fmla="*/ 7132318 w 10702454"/>
                    <a:gd name="connsiteY23" fmla="*/ 381667 h 739477"/>
                    <a:gd name="connsiteX24" fmla="*/ 7410614 w 10702454"/>
                    <a:gd name="connsiteY24" fmla="*/ 723573 h 739477"/>
                    <a:gd name="connsiteX25" fmla="*/ 7728666 w 10702454"/>
                    <a:gd name="connsiteY25" fmla="*/ 341911 h 739477"/>
                    <a:gd name="connsiteX26" fmla="*/ 8030816 w 10702454"/>
                    <a:gd name="connsiteY26" fmla="*/ 15907 h 739477"/>
                    <a:gd name="connsiteX27" fmla="*/ 8340917 w 10702454"/>
                    <a:gd name="connsiteY27" fmla="*/ 357813 h 739477"/>
                    <a:gd name="connsiteX28" fmla="*/ 8643066 w 10702454"/>
                    <a:gd name="connsiteY28" fmla="*/ 707671 h 739477"/>
                    <a:gd name="connsiteX29" fmla="*/ 8969070 w 10702454"/>
                    <a:gd name="connsiteY29" fmla="*/ 349862 h 739477"/>
                    <a:gd name="connsiteX30" fmla="*/ 9255317 w 10702454"/>
                    <a:gd name="connsiteY30" fmla="*/ 5 h 739477"/>
                    <a:gd name="connsiteX31" fmla="*/ 9589271 w 10702454"/>
                    <a:gd name="connsiteY31" fmla="*/ 357813 h 739477"/>
                    <a:gd name="connsiteX32" fmla="*/ 9875518 w 10702454"/>
                    <a:gd name="connsiteY32" fmla="*/ 731525 h 739477"/>
                    <a:gd name="connsiteX33" fmla="*/ 10193570 w 10702454"/>
                    <a:gd name="connsiteY33" fmla="*/ 15907 h 739477"/>
                    <a:gd name="connsiteX34" fmla="*/ 10479817 w 10702454"/>
                    <a:gd name="connsiteY34" fmla="*/ 357813 h 739477"/>
                    <a:gd name="connsiteX35" fmla="*/ 10702454 w 10702454"/>
                    <a:gd name="connsiteY35" fmla="*/ 341911 h 739477"/>
                    <a:gd name="connsiteX0" fmla="*/ 1 w 10376453"/>
                    <a:gd name="connsiteY0" fmla="*/ 373716 h 739477"/>
                    <a:gd name="connsiteX1" fmla="*/ 302150 w 10376453"/>
                    <a:gd name="connsiteY1" fmla="*/ 31810 h 739477"/>
                    <a:gd name="connsiteX2" fmla="*/ 604300 w 10376453"/>
                    <a:gd name="connsiteY2" fmla="*/ 373716 h 739477"/>
                    <a:gd name="connsiteX3" fmla="*/ 922352 w 10376453"/>
                    <a:gd name="connsiteY3" fmla="*/ 731525 h 739477"/>
                    <a:gd name="connsiteX4" fmla="*/ 1224502 w 10376453"/>
                    <a:gd name="connsiteY4" fmla="*/ 373716 h 739477"/>
                    <a:gd name="connsiteX5" fmla="*/ 1542554 w 10376453"/>
                    <a:gd name="connsiteY5" fmla="*/ 31810 h 739477"/>
                    <a:gd name="connsiteX6" fmla="*/ 1860606 w 10376453"/>
                    <a:gd name="connsiteY6" fmla="*/ 349862 h 739477"/>
                    <a:gd name="connsiteX7" fmla="*/ 2146853 w 10376453"/>
                    <a:gd name="connsiteY7" fmla="*/ 715622 h 739477"/>
                    <a:gd name="connsiteX8" fmla="*/ 2464905 w 10376453"/>
                    <a:gd name="connsiteY8" fmla="*/ 373716 h 739477"/>
                    <a:gd name="connsiteX9" fmla="*/ 2775006 w 10376453"/>
                    <a:gd name="connsiteY9" fmla="*/ 23859 h 739477"/>
                    <a:gd name="connsiteX10" fmla="*/ 3077156 w 10376453"/>
                    <a:gd name="connsiteY10" fmla="*/ 349862 h 739477"/>
                    <a:gd name="connsiteX11" fmla="*/ 3379305 w 10376453"/>
                    <a:gd name="connsiteY11" fmla="*/ 731525 h 739477"/>
                    <a:gd name="connsiteX12" fmla="*/ 3697357 w 10376453"/>
                    <a:gd name="connsiteY12" fmla="*/ 365765 h 739477"/>
                    <a:gd name="connsiteX13" fmla="*/ 4007458 w 10376453"/>
                    <a:gd name="connsiteY13" fmla="*/ 7956 h 739477"/>
                    <a:gd name="connsiteX14" fmla="*/ 4317559 w 10376453"/>
                    <a:gd name="connsiteY14" fmla="*/ 365765 h 739477"/>
                    <a:gd name="connsiteX15" fmla="*/ 4611757 w 10376453"/>
                    <a:gd name="connsiteY15" fmla="*/ 707671 h 739477"/>
                    <a:gd name="connsiteX16" fmla="*/ 4929809 w 10376453"/>
                    <a:gd name="connsiteY16" fmla="*/ 373716 h 739477"/>
                    <a:gd name="connsiteX17" fmla="*/ 5231959 w 10376453"/>
                    <a:gd name="connsiteY17" fmla="*/ 15907 h 739477"/>
                    <a:gd name="connsiteX18" fmla="*/ 5565914 w 10376453"/>
                    <a:gd name="connsiteY18" fmla="*/ 357813 h 739477"/>
                    <a:gd name="connsiteX19" fmla="*/ 5860112 w 10376453"/>
                    <a:gd name="connsiteY19" fmla="*/ 739476 h 739477"/>
                    <a:gd name="connsiteX20" fmla="*/ 6178164 w 10376453"/>
                    <a:gd name="connsiteY20" fmla="*/ 357813 h 739477"/>
                    <a:gd name="connsiteX21" fmla="*/ 6448509 w 10376453"/>
                    <a:gd name="connsiteY21" fmla="*/ 23859 h 739477"/>
                    <a:gd name="connsiteX22" fmla="*/ 6806317 w 10376453"/>
                    <a:gd name="connsiteY22" fmla="*/ 381667 h 739477"/>
                    <a:gd name="connsiteX23" fmla="*/ 7084613 w 10376453"/>
                    <a:gd name="connsiteY23" fmla="*/ 723573 h 739477"/>
                    <a:gd name="connsiteX24" fmla="*/ 7402665 w 10376453"/>
                    <a:gd name="connsiteY24" fmla="*/ 341911 h 739477"/>
                    <a:gd name="connsiteX25" fmla="*/ 7704815 w 10376453"/>
                    <a:gd name="connsiteY25" fmla="*/ 15907 h 739477"/>
                    <a:gd name="connsiteX26" fmla="*/ 8014916 w 10376453"/>
                    <a:gd name="connsiteY26" fmla="*/ 357813 h 739477"/>
                    <a:gd name="connsiteX27" fmla="*/ 8317065 w 10376453"/>
                    <a:gd name="connsiteY27" fmla="*/ 707671 h 739477"/>
                    <a:gd name="connsiteX28" fmla="*/ 8643069 w 10376453"/>
                    <a:gd name="connsiteY28" fmla="*/ 349862 h 739477"/>
                    <a:gd name="connsiteX29" fmla="*/ 8929316 w 10376453"/>
                    <a:gd name="connsiteY29" fmla="*/ 5 h 739477"/>
                    <a:gd name="connsiteX30" fmla="*/ 9263270 w 10376453"/>
                    <a:gd name="connsiteY30" fmla="*/ 357813 h 739477"/>
                    <a:gd name="connsiteX31" fmla="*/ 9549517 w 10376453"/>
                    <a:gd name="connsiteY31" fmla="*/ 731525 h 739477"/>
                    <a:gd name="connsiteX32" fmla="*/ 9867569 w 10376453"/>
                    <a:gd name="connsiteY32" fmla="*/ 15907 h 739477"/>
                    <a:gd name="connsiteX33" fmla="*/ 10153816 w 10376453"/>
                    <a:gd name="connsiteY33" fmla="*/ 357813 h 739477"/>
                    <a:gd name="connsiteX34" fmla="*/ 10376453 w 10376453"/>
                    <a:gd name="connsiteY34" fmla="*/ 341911 h 739477"/>
                    <a:gd name="connsiteX0" fmla="*/ 1 w 10074304"/>
                    <a:gd name="connsiteY0" fmla="*/ 31810 h 739477"/>
                    <a:gd name="connsiteX1" fmla="*/ 302151 w 10074304"/>
                    <a:gd name="connsiteY1" fmla="*/ 373716 h 739477"/>
                    <a:gd name="connsiteX2" fmla="*/ 620203 w 10074304"/>
                    <a:gd name="connsiteY2" fmla="*/ 731525 h 739477"/>
                    <a:gd name="connsiteX3" fmla="*/ 922353 w 10074304"/>
                    <a:gd name="connsiteY3" fmla="*/ 373716 h 739477"/>
                    <a:gd name="connsiteX4" fmla="*/ 1240405 w 10074304"/>
                    <a:gd name="connsiteY4" fmla="*/ 31810 h 739477"/>
                    <a:gd name="connsiteX5" fmla="*/ 1558457 w 10074304"/>
                    <a:gd name="connsiteY5" fmla="*/ 349862 h 739477"/>
                    <a:gd name="connsiteX6" fmla="*/ 1844704 w 10074304"/>
                    <a:gd name="connsiteY6" fmla="*/ 715622 h 739477"/>
                    <a:gd name="connsiteX7" fmla="*/ 2162756 w 10074304"/>
                    <a:gd name="connsiteY7" fmla="*/ 373716 h 739477"/>
                    <a:gd name="connsiteX8" fmla="*/ 2472857 w 10074304"/>
                    <a:gd name="connsiteY8" fmla="*/ 23859 h 739477"/>
                    <a:gd name="connsiteX9" fmla="*/ 2775007 w 10074304"/>
                    <a:gd name="connsiteY9" fmla="*/ 349862 h 739477"/>
                    <a:gd name="connsiteX10" fmla="*/ 3077156 w 10074304"/>
                    <a:gd name="connsiteY10" fmla="*/ 731525 h 739477"/>
                    <a:gd name="connsiteX11" fmla="*/ 3395208 w 10074304"/>
                    <a:gd name="connsiteY11" fmla="*/ 365765 h 739477"/>
                    <a:gd name="connsiteX12" fmla="*/ 3705309 w 10074304"/>
                    <a:gd name="connsiteY12" fmla="*/ 7956 h 739477"/>
                    <a:gd name="connsiteX13" fmla="*/ 4015410 w 10074304"/>
                    <a:gd name="connsiteY13" fmla="*/ 365765 h 739477"/>
                    <a:gd name="connsiteX14" fmla="*/ 4309608 w 10074304"/>
                    <a:gd name="connsiteY14" fmla="*/ 707671 h 739477"/>
                    <a:gd name="connsiteX15" fmla="*/ 4627660 w 10074304"/>
                    <a:gd name="connsiteY15" fmla="*/ 373716 h 739477"/>
                    <a:gd name="connsiteX16" fmla="*/ 4929810 w 10074304"/>
                    <a:gd name="connsiteY16" fmla="*/ 15907 h 739477"/>
                    <a:gd name="connsiteX17" fmla="*/ 5263765 w 10074304"/>
                    <a:gd name="connsiteY17" fmla="*/ 357813 h 739477"/>
                    <a:gd name="connsiteX18" fmla="*/ 5557963 w 10074304"/>
                    <a:gd name="connsiteY18" fmla="*/ 739476 h 739477"/>
                    <a:gd name="connsiteX19" fmla="*/ 5876015 w 10074304"/>
                    <a:gd name="connsiteY19" fmla="*/ 357813 h 739477"/>
                    <a:gd name="connsiteX20" fmla="*/ 6146360 w 10074304"/>
                    <a:gd name="connsiteY20" fmla="*/ 23859 h 739477"/>
                    <a:gd name="connsiteX21" fmla="*/ 6504168 w 10074304"/>
                    <a:gd name="connsiteY21" fmla="*/ 381667 h 739477"/>
                    <a:gd name="connsiteX22" fmla="*/ 6782464 w 10074304"/>
                    <a:gd name="connsiteY22" fmla="*/ 723573 h 739477"/>
                    <a:gd name="connsiteX23" fmla="*/ 7100516 w 10074304"/>
                    <a:gd name="connsiteY23" fmla="*/ 341911 h 739477"/>
                    <a:gd name="connsiteX24" fmla="*/ 7402666 w 10074304"/>
                    <a:gd name="connsiteY24" fmla="*/ 15907 h 739477"/>
                    <a:gd name="connsiteX25" fmla="*/ 7712767 w 10074304"/>
                    <a:gd name="connsiteY25" fmla="*/ 357813 h 739477"/>
                    <a:gd name="connsiteX26" fmla="*/ 8014916 w 10074304"/>
                    <a:gd name="connsiteY26" fmla="*/ 707671 h 739477"/>
                    <a:gd name="connsiteX27" fmla="*/ 8340920 w 10074304"/>
                    <a:gd name="connsiteY27" fmla="*/ 349862 h 739477"/>
                    <a:gd name="connsiteX28" fmla="*/ 8627167 w 10074304"/>
                    <a:gd name="connsiteY28" fmla="*/ 5 h 739477"/>
                    <a:gd name="connsiteX29" fmla="*/ 8961121 w 10074304"/>
                    <a:gd name="connsiteY29" fmla="*/ 357813 h 739477"/>
                    <a:gd name="connsiteX30" fmla="*/ 9247368 w 10074304"/>
                    <a:gd name="connsiteY30" fmla="*/ 731525 h 739477"/>
                    <a:gd name="connsiteX31" fmla="*/ 9565420 w 10074304"/>
                    <a:gd name="connsiteY31" fmla="*/ 15907 h 739477"/>
                    <a:gd name="connsiteX32" fmla="*/ 9851667 w 10074304"/>
                    <a:gd name="connsiteY32" fmla="*/ 357813 h 739477"/>
                    <a:gd name="connsiteX33" fmla="*/ 10074304 w 10074304"/>
                    <a:gd name="connsiteY33" fmla="*/ 341911 h 739477"/>
                    <a:gd name="connsiteX0" fmla="*/ -2 w 9772151"/>
                    <a:gd name="connsiteY0" fmla="*/ 373716 h 739477"/>
                    <a:gd name="connsiteX1" fmla="*/ 318050 w 9772151"/>
                    <a:gd name="connsiteY1" fmla="*/ 731525 h 739477"/>
                    <a:gd name="connsiteX2" fmla="*/ 620200 w 9772151"/>
                    <a:gd name="connsiteY2" fmla="*/ 373716 h 739477"/>
                    <a:gd name="connsiteX3" fmla="*/ 938252 w 9772151"/>
                    <a:gd name="connsiteY3" fmla="*/ 31810 h 739477"/>
                    <a:gd name="connsiteX4" fmla="*/ 1256304 w 9772151"/>
                    <a:gd name="connsiteY4" fmla="*/ 349862 h 739477"/>
                    <a:gd name="connsiteX5" fmla="*/ 1542551 w 9772151"/>
                    <a:gd name="connsiteY5" fmla="*/ 715622 h 739477"/>
                    <a:gd name="connsiteX6" fmla="*/ 1860603 w 9772151"/>
                    <a:gd name="connsiteY6" fmla="*/ 373716 h 739477"/>
                    <a:gd name="connsiteX7" fmla="*/ 2170704 w 9772151"/>
                    <a:gd name="connsiteY7" fmla="*/ 23859 h 739477"/>
                    <a:gd name="connsiteX8" fmla="*/ 2472854 w 9772151"/>
                    <a:gd name="connsiteY8" fmla="*/ 349862 h 739477"/>
                    <a:gd name="connsiteX9" fmla="*/ 2775003 w 9772151"/>
                    <a:gd name="connsiteY9" fmla="*/ 731525 h 739477"/>
                    <a:gd name="connsiteX10" fmla="*/ 3093055 w 9772151"/>
                    <a:gd name="connsiteY10" fmla="*/ 365765 h 739477"/>
                    <a:gd name="connsiteX11" fmla="*/ 3403156 w 9772151"/>
                    <a:gd name="connsiteY11" fmla="*/ 7956 h 739477"/>
                    <a:gd name="connsiteX12" fmla="*/ 3713257 w 9772151"/>
                    <a:gd name="connsiteY12" fmla="*/ 365765 h 739477"/>
                    <a:gd name="connsiteX13" fmla="*/ 4007455 w 9772151"/>
                    <a:gd name="connsiteY13" fmla="*/ 707671 h 739477"/>
                    <a:gd name="connsiteX14" fmla="*/ 4325507 w 9772151"/>
                    <a:gd name="connsiteY14" fmla="*/ 373716 h 739477"/>
                    <a:gd name="connsiteX15" fmla="*/ 4627657 w 9772151"/>
                    <a:gd name="connsiteY15" fmla="*/ 15907 h 739477"/>
                    <a:gd name="connsiteX16" fmla="*/ 4961612 w 9772151"/>
                    <a:gd name="connsiteY16" fmla="*/ 357813 h 739477"/>
                    <a:gd name="connsiteX17" fmla="*/ 5255810 w 9772151"/>
                    <a:gd name="connsiteY17" fmla="*/ 739476 h 739477"/>
                    <a:gd name="connsiteX18" fmla="*/ 5573862 w 9772151"/>
                    <a:gd name="connsiteY18" fmla="*/ 357813 h 739477"/>
                    <a:gd name="connsiteX19" fmla="*/ 5844207 w 9772151"/>
                    <a:gd name="connsiteY19" fmla="*/ 23859 h 739477"/>
                    <a:gd name="connsiteX20" fmla="*/ 6202015 w 9772151"/>
                    <a:gd name="connsiteY20" fmla="*/ 381667 h 739477"/>
                    <a:gd name="connsiteX21" fmla="*/ 6480311 w 9772151"/>
                    <a:gd name="connsiteY21" fmla="*/ 723573 h 739477"/>
                    <a:gd name="connsiteX22" fmla="*/ 6798363 w 9772151"/>
                    <a:gd name="connsiteY22" fmla="*/ 341911 h 739477"/>
                    <a:gd name="connsiteX23" fmla="*/ 7100513 w 9772151"/>
                    <a:gd name="connsiteY23" fmla="*/ 15907 h 739477"/>
                    <a:gd name="connsiteX24" fmla="*/ 7410614 w 9772151"/>
                    <a:gd name="connsiteY24" fmla="*/ 357813 h 739477"/>
                    <a:gd name="connsiteX25" fmla="*/ 7712763 w 9772151"/>
                    <a:gd name="connsiteY25" fmla="*/ 707671 h 739477"/>
                    <a:gd name="connsiteX26" fmla="*/ 8038767 w 9772151"/>
                    <a:gd name="connsiteY26" fmla="*/ 349862 h 739477"/>
                    <a:gd name="connsiteX27" fmla="*/ 8325014 w 9772151"/>
                    <a:gd name="connsiteY27" fmla="*/ 5 h 739477"/>
                    <a:gd name="connsiteX28" fmla="*/ 8658968 w 9772151"/>
                    <a:gd name="connsiteY28" fmla="*/ 357813 h 739477"/>
                    <a:gd name="connsiteX29" fmla="*/ 8945215 w 9772151"/>
                    <a:gd name="connsiteY29" fmla="*/ 731525 h 739477"/>
                    <a:gd name="connsiteX30" fmla="*/ 9263267 w 9772151"/>
                    <a:gd name="connsiteY30" fmla="*/ 15907 h 739477"/>
                    <a:gd name="connsiteX31" fmla="*/ 9549514 w 9772151"/>
                    <a:gd name="connsiteY31" fmla="*/ 357813 h 739477"/>
                    <a:gd name="connsiteX32" fmla="*/ 9772151 w 9772151"/>
                    <a:gd name="connsiteY32" fmla="*/ 341911 h 739477"/>
                    <a:gd name="connsiteX0" fmla="*/ 1 w 9454102"/>
                    <a:gd name="connsiteY0" fmla="*/ 731525 h 739477"/>
                    <a:gd name="connsiteX1" fmla="*/ 302151 w 9454102"/>
                    <a:gd name="connsiteY1" fmla="*/ 373716 h 739477"/>
                    <a:gd name="connsiteX2" fmla="*/ 620203 w 9454102"/>
                    <a:gd name="connsiteY2" fmla="*/ 31810 h 739477"/>
                    <a:gd name="connsiteX3" fmla="*/ 938255 w 9454102"/>
                    <a:gd name="connsiteY3" fmla="*/ 349862 h 739477"/>
                    <a:gd name="connsiteX4" fmla="*/ 1224502 w 9454102"/>
                    <a:gd name="connsiteY4" fmla="*/ 715622 h 739477"/>
                    <a:gd name="connsiteX5" fmla="*/ 1542554 w 9454102"/>
                    <a:gd name="connsiteY5" fmla="*/ 373716 h 739477"/>
                    <a:gd name="connsiteX6" fmla="*/ 1852655 w 9454102"/>
                    <a:gd name="connsiteY6" fmla="*/ 23859 h 739477"/>
                    <a:gd name="connsiteX7" fmla="*/ 2154805 w 9454102"/>
                    <a:gd name="connsiteY7" fmla="*/ 349862 h 739477"/>
                    <a:gd name="connsiteX8" fmla="*/ 2456954 w 9454102"/>
                    <a:gd name="connsiteY8" fmla="*/ 731525 h 739477"/>
                    <a:gd name="connsiteX9" fmla="*/ 2775006 w 9454102"/>
                    <a:gd name="connsiteY9" fmla="*/ 365765 h 739477"/>
                    <a:gd name="connsiteX10" fmla="*/ 3085107 w 9454102"/>
                    <a:gd name="connsiteY10" fmla="*/ 7956 h 739477"/>
                    <a:gd name="connsiteX11" fmla="*/ 3395208 w 9454102"/>
                    <a:gd name="connsiteY11" fmla="*/ 365765 h 739477"/>
                    <a:gd name="connsiteX12" fmla="*/ 3689406 w 9454102"/>
                    <a:gd name="connsiteY12" fmla="*/ 707671 h 739477"/>
                    <a:gd name="connsiteX13" fmla="*/ 4007458 w 9454102"/>
                    <a:gd name="connsiteY13" fmla="*/ 373716 h 739477"/>
                    <a:gd name="connsiteX14" fmla="*/ 4309608 w 9454102"/>
                    <a:gd name="connsiteY14" fmla="*/ 15907 h 739477"/>
                    <a:gd name="connsiteX15" fmla="*/ 4643563 w 9454102"/>
                    <a:gd name="connsiteY15" fmla="*/ 357813 h 739477"/>
                    <a:gd name="connsiteX16" fmla="*/ 4937761 w 9454102"/>
                    <a:gd name="connsiteY16" fmla="*/ 739476 h 739477"/>
                    <a:gd name="connsiteX17" fmla="*/ 5255813 w 9454102"/>
                    <a:gd name="connsiteY17" fmla="*/ 357813 h 739477"/>
                    <a:gd name="connsiteX18" fmla="*/ 5526158 w 9454102"/>
                    <a:gd name="connsiteY18" fmla="*/ 23859 h 739477"/>
                    <a:gd name="connsiteX19" fmla="*/ 5883966 w 9454102"/>
                    <a:gd name="connsiteY19" fmla="*/ 381667 h 739477"/>
                    <a:gd name="connsiteX20" fmla="*/ 6162262 w 9454102"/>
                    <a:gd name="connsiteY20" fmla="*/ 723573 h 739477"/>
                    <a:gd name="connsiteX21" fmla="*/ 6480314 w 9454102"/>
                    <a:gd name="connsiteY21" fmla="*/ 341911 h 739477"/>
                    <a:gd name="connsiteX22" fmla="*/ 6782464 w 9454102"/>
                    <a:gd name="connsiteY22" fmla="*/ 15907 h 739477"/>
                    <a:gd name="connsiteX23" fmla="*/ 7092565 w 9454102"/>
                    <a:gd name="connsiteY23" fmla="*/ 357813 h 739477"/>
                    <a:gd name="connsiteX24" fmla="*/ 7394714 w 9454102"/>
                    <a:gd name="connsiteY24" fmla="*/ 707671 h 739477"/>
                    <a:gd name="connsiteX25" fmla="*/ 7720718 w 9454102"/>
                    <a:gd name="connsiteY25" fmla="*/ 349862 h 739477"/>
                    <a:gd name="connsiteX26" fmla="*/ 8006965 w 9454102"/>
                    <a:gd name="connsiteY26" fmla="*/ 5 h 739477"/>
                    <a:gd name="connsiteX27" fmla="*/ 8340919 w 9454102"/>
                    <a:gd name="connsiteY27" fmla="*/ 357813 h 739477"/>
                    <a:gd name="connsiteX28" fmla="*/ 8627166 w 9454102"/>
                    <a:gd name="connsiteY28" fmla="*/ 731525 h 739477"/>
                    <a:gd name="connsiteX29" fmla="*/ 8945218 w 9454102"/>
                    <a:gd name="connsiteY29" fmla="*/ 15907 h 739477"/>
                    <a:gd name="connsiteX30" fmla="*/ 9231465 w 9454102"/>
                    <a:gd name="connsiteY30" fmla="*/ 357813 h 739477"/>
                    <a:gd name="connsiteX31" fmla="*/ 9454102 w 9454102"/>
                    <a:gd name="connsiteY31" fmla="*/ 341911 h 739477"/>
                    <a:gd name="connsiteX0" fmla="*/ -2 w 9151949"/>
                    <a:gd name="connsiteY0" fmla="*/ 373716 h 739477"/>
                    <a:gd name="connsiteX1" fmla="*/ 318050 w 9151949"/>
                    <a:gd name="connsiteY1" fmla="*/ 31810 h 739477"/>
                    <a:gd name="connsiteX2" fmla="*/ 636102 w 9151949"/>
                    <a:gd name="connsiteY2" fmla="*/ 349862 h 739477"/>
                    <a:gd name="connsiteX3" fmla="*/ 922349 w 9151949"/>
                    <a:gd name="connsiteY3" fmla="*/ 715622 h 739477"/>
                    <a:gd name="connsiteX4" fmla="*/ 1240401 w 9151949"/>
                    <a:gd name="connsiteY4" fmla="*/ 373716 h 739477"/>
                    <a:gd name="connsiteX5" fmla="*/ 1550502 w 9151949"/>
                    <a:gd name="connsiteY5" fmla="*/ 23859 h 739477"/>
                    <a:gd name="connsiteX6" fmla="*/ 1852652 w 9151949"/>
                    <a:gd name="connsiteY6" fmla="*/ 349862 h 739477"/>
                    <a:gd name="connsiteX7" fmla="*/ 2154801 w 9151949"/>
                    <a:gd name="connsiteY7" fmla="*/ 731525 h 739477"/>
                    <a:gd name="connsiteX8" fmla="*/ 2472853 w 9151949"/>
                    <a:gd name="connsiteY8" fmla="*/ 365765 h 739477"/>
                    <a:gd name="connsiteX9" fmla="*/ 2782954 w 9151949"/>
                    <a:gd name="connsiteY9" fmla="*/ 7956 h 739477"/>
                    <a:gd name="connsiteX10" fmla="*/ 3093055 w 9151949"/>
                    <a:gd name="connsiteY10" fmla="*/ 365765 h 739477"/>
                    <a:gd name="connsiteX11" fmla="*/ 3387253 w 9151949"/>
                    <a:gd name="connsiteY11" fmla="*/ 707671 h 739477"/>
                    <a:gd name="connsiteX12" fmla="*/ 3705305 w 9151949"/>
                    <a:gd name="connsiteY12" fmla="*/ 373716 h 739477"/>
                    <a:gd name="connsiteX13" fmla="*/ 4007455 w 9151949"/>
                    <a:gd name="connsiteY13" fmla="*/ 15907 h 739477"/>
                    <a:gd name="connsiteX14" fmla="*/ 4341410 w 9151949"/>
                    <a:gd name="connsiteY14" fmla="*/ 357813 h 739477"/>
                    <a:gd name="connsiteX15" fmla="*/ 4635608 w 9151949"/>
                    <a:gd name="connsiteY15" fmla="*/ 739476 h 739477"/>
                    <a:gd name="connsiteX16" fmla="*/ 4953660 w 9151949"/>
                    <a:gd name="connsiteY16" fmla="*/ 357813 h 739477"/>
                    <a:gd name="connsiteX17" fmla="*/ 5224005 w 9151949"/>
                    <a:gd name="connsiteY17" fmla="*/ 23859 h 739477"/>
                    <a:gd name="connsiteX18" fmla="*/ 5581813 w 9151949"/>
                    <a:gd name="connsiteY18" fmla="*/ 381667 h 739477"/>
                    <a:gd name="connsiteX19" fmla="*/ 5860109 w 9151949"/>
                    <a:gd name="connsiteY19" fmla="*/ 723573 h 739477"/>
                    <a:gd name="connsiteX20" fmla="*/ 6178161 w 9151949"/>
                    <a:gd name="connsiteY20" fmla="*/ 341911 h 739477"/>
                    <a:gd name="connsiteX21" fmla="*/ 6480311 w 9151949"/>
                    <a:gd name="connsiteY21" fmla="*/ 15907 h 739477"/>
                    <a:gd name="connsiteX22" fmla="*/ 6790412 w 9151949"/>
                    <a:gd name="connsiteY22" fmla="*/ 357813 h 739477"/>
                    <a:gd name="connsiteX23" fmla="*/ 7092561 w 9151949"/>
                    <a:gd name="connsiteY23" fmla="*/ 707671 h 739477"/>
                    <a:gd name="connsiteX24" fmla="*/ 7418565 w 9151949"/>
                    <a:gd name="connsiteY24" fmla="*/ 349862 h 739477"/>
                    <a:gd name="connsiteX25" fmla="*/ 7704812 w 9151949"/>
                    <a:gd name="connsiteY25" fmla="*/ 5 h 739477"/>
                    <a:gd name="connsiteX26" fmla="*/ 8038766 w 9151949"/>
                    <a:gd name="connsiteY26" fmla="*/ 357813 h 739477"/>
                    <a:gd name="connsiteX27" fmla="*/ 8325013 w 9151949"/>
                    <a:gd name="connsiteY27" fmla="*/ 731525 h 739477"/>
                    <a:gd name="connsiteX28" fmla="*/ 8643065 w 9151949"/>
                    <a:gd name="connsiteY28" fmla="*/ 15907 h 739477"/>
                    <a:gd name="connsiteX29" fmla="*/ 8929312 w 9151949"/>
                    <a:gd name="connsiteY29" fmla="*/ 357813 h 739477"/>
                    <a:gd name="connsiteX30" fmla="*/ 9151949 w 9151949"/>
                    <a:gd name="connsiteY30" fmla="*/ 341911 h 739477"/>
                    <a:gd name="connsiteX0" fmla="*/ 2 w 8833901"/>
                    <a:gd name="connsiteY0" fmla="*/ 31810 h 739477"/>
                    <a:gd name="connsiteX1" fmla="*/ 318054 w 8833901"/>
                    <a:gd name="connsiteY1" fmla="*/ 349862 h 739477"/>
                    <a:gd name="connsiteX2" fmla="*/ 604301 w 8833901"/>
                    <a:gd name="connsiteY2" fmla="*/ 715622 h 739477"/>
                    <a:gd name="connsiteX3" fmla="*/ 922353 w 8833901"/>
                    <a:gd name="connsiteY3" fmla="*/ 373716 h 739477"/>
                    <a:gd name="connsiteX4" fmla="*/ 1232454 w 8833901"/>
                    <a:gd name="connsiteY4" fmla="*/ 23859 h 739477"/>
                    <a:gd name="connsiteX5" fmla="*/ 1534604 w 8833901"/>
                    <a:gd name="connsiteY5" fmla="*/ 349862 h 739477"/>
                    <a:gd name="connsiteX6" fmla="*/ 1836753 w 8833901"/>
                    <a:gd name="connsiteY6" fmla="*/ 731525 h 739477"/>
                    <a:gd name="connsiteX7" fmla="*/ 2154805 w 8833901"/>
                    <a:gd name="connsiteY7" fmla="*/ 365765 h 739477"/>
                    <a:gd name="connsiteX8" fmla="*/ 2464906 w 8833901"/>
                    <a:gd name="connsiteY8" fmla="*/ 7956 h 739477"/>
                    <a:gd name="connsiteX9" fmla="*/ 2775007 w 8833901"/>
                    <a:gd name="connsiteY9" fmla="*/ 365765 h 739477"/>
                    <a:gd name="connsiteX10" fmla="*/ 3069205 w 8833901"/>
                    <a:gd name="connsiteY10" fmla="*/ 707671 h 739477"/>
                    <a:gd name="connsiteX11" fmla="*/ 3387257 w 8833901"/>
                    <a:gd name="connsiteY11" fmla="*/ 373716 h 739477"/>
                    <a:gd name="connsiteX12" fmla="*/ 3689407 w 8833901"/>
                    <a:gd name="connsiteY12" fmla="*/ 15907 h 739477"/>
                    <a:gd name="connsiteX13" fmla="*/ 4023362 w 8833901"/>
                    <a:gd name="connsiteY13" fmla="*/ 357813 h 739477"/>
                    <a:gd name="connsiteX14" fmla="*/ 4317560 w 8833901"/>
                    <a:gd name="connsiteY14" fmla="*/ 739476 h 739477"/>
                    <a:gd name="connsiteX15" fmla="*/ 4635612 w 8833901"/>
                    <a:gd name="connsiteY15" fmla="*/ 357813 h 739477"/>
                    <a:gd name="connsiteX16" fmla="*/ 4905957 w 8833901"/>
                    <a:gd name="connsiteY16" fmla="*/ 23859 h 739477"/>
                    <a:gd name="connsiteX17" fmla="*/ 5263765 w 8833901"/>
                    <a:gd name="connsiteY17" fmla="*/ 381667 h 739477"/>
                    <a:gd name="connsiteX18" fmla="*/ 5542061 w 8833901"/>
                    <a:gd name="connsiteY18" fmla="*/ 723573 h 739477"/>
                    <a:gd name="connsiteX19" fmla="*/ 5860113 w 8833901"/>
                    <a:gd name="connsiteY19" fmla="*/ 341911 h 739477"/>
                    <a:gd name="connsiteX20" fmla="*/ 6162263 w 8833901"/>
                    <a:gd name="connsiteY20" fmla="*/ 15907 h 739477"/>
                    <a:gd name="connsiteX21" fmla="*/ 6472364 w 8833901"/>
                    <a:gd name="connsiteY21" fmla="*/ 357813 h 739477"/>
                    <a:gd name="connsiteX22" fmla="*/ 6774513 w 8833901"/>
                    <a:gd name="connsiteY22" fmla="*/ 707671 h 739477"/>
                    <a:gd name="connsiteX23" fmla="*/ 7100517 w 8833901"/>
                    <a:gd name="connsiteY23" fmla="*/ 349862 h 739477"/>
                    <a:gd name="connsiteX24" fmla="*/ 7386764 w 8833901"/>
                    <a:gd name="connsiteY24" fmla="*/ 5 h 739477"/>
                    <a:gd name="connsiteX25" fmla="*/ 7720718 w 8833901"/>
                    <a:gd name="connsiteY25" fmla="*/ 357813 h 739477"/>
                    <a:gd name="connsiteX26" fmla="*/ 8006965 w 8833901"/>
                    <a:gd name="connsiteY26" fmla="*/ 731525 h 739477"/>
                    <a:gd name="connsiteX27" fmla="*/ 8325017 w 8833901"/>
                    <a:gd name="connsiteY27" fmla="*/ 15907 h 739477"/>
                    <a:gd name="connsiteX28" fmla="*/ 8611264 w 8833901"/>
                    <a:gd name="connsiteY28" fmla="*/ 357813 h 739477"/>
                    <a:gd name="connsiteX29" fmla="*/ 8833901 w 8833901"/>
                    <a:gd name="connsiteY29" fmla="*/ 341911 h 739477"/>
                    <a:gd name="connsiteX0" fmla="*/ -1 w 8515846"/>
                    <a:gd name="connsiteY0" fmla="*/ 349862 h 739477"/>
                    <a:gd name="connsiteX1" fmla="*/ 286246 w 8515846"/>
                    <a:gd name="connsiteY1" fmla="*/ 715622 h 739477"/>
                    <a:gd name="connsiteX2" fmla="*/ 604298 w 8515846"/>
                    <a:gd name="connsiteY2" fmla="*/ 373716 h 739477"/>
                    <a:gd name="connsiteX3" fmla="*/ 914399 w 8515846"/>
                    <a:gd name="connsiteY3" fmla="*/ 23859 h 739477"/>
                    <a:gd name="connsiteX4" fmla="*/ 1216549 w 8515846"/>
                    <a:gd name="connsiteY4" fmla="*/ 349862 h 739477"/>
                    <a:gd name="connsiteX5" fmla="*/ 1518698 w 8515846"/>
                    <a:gd name="connsiteY5" fmla="*/ 731525 h 739477"/>
                    <a:gd name="connsiteX6" fmla="*/ 1836750 w 8515846"/>
                    <a:gd name="connsiteY6" fmla="*/ 365765 h 739477"/>
                    <a:gd name="connsiteX7" fmla="*/ 2146851 w 8515846"/>
                    <a:gd name="connsiteY7" fmla="*/ 7956 h 739477"/>
                    <a:gd name="connsiteX8" fmla="*/ 2456952 w 8515846"/>
                    <a:gd name="connsiteY8" fmla="*/ 365765 h 739477"/>
                    <a:gd name="connsiteX9" fmla="*/ 2751150 w 8515846"/>
                    <a:gd name="connsiteY9" fmla="*/ 707671 h 739477"/>
                    <a:gd name="connsiteX10" fmla="*/ 3069202 w 8515846"/>
                    <a:gd name="connsiteY10" fmla="*/ 373716 h 739477"/>
                    <a:gd name="connsiteX11" fmla="*/ 3371352 w 8515846"/>
                    <a:gd name="connsiteY11" fmla="*/ 15907 h 739477"/>
                    <a:gd name="connsiteX12" fmla="*/ 3705307 w 8515846"/>
                    <a:gd name="connsiteY12" fmla="*/ 357813 h 739477"/>
                    <a:gd name="connsiteX13" fmla="*/ 3999505 w 8515846"/>
                    <a:gd name="connsiteY13" fmla="*/ 739476 h 739477"/>
                    <a:gd name="connsiteX14" fmla="*/ 4317557 w 8515846"/>
                    <a:gd name="connsiteY14" fmla="*/ 357813 h 739477"/>
                    <a:gd name="connsiteX15" fmla="*/ 4587902 w 8515846"/>
                    <a:gd name="connsiteY15" fmla="*/ 23859 h 739477"/>
                    <a:gd name="connsiteX16" fmla="*/ 4945710 w 8515846"/>
                    <a:gd name="connsiteY16" fmla="*/ 381667 h 739477"/>
                    <a:gd name="connsiteX17" fmla="*/ 5224006 w 8515846"/>
                    <a:gd name="connsiteY17" fmla="*/ 723573 h 739477"/>
                    <a:gd name="connsiteX18" fmla="*/ 5542058 w 8515846"/>
                    <a:gd name="connsiteY18" fmla="*/ 341911 h 739477"/>
                    <a:gd name="connsiteX19" fmla="*/ 5844208 w 8515846"/>
                    <a:gd name="connsiteY19" fmla="*/ 15907 h 739477"/>
                    <a:gd name="connsiteX20" fmla="*/ 6154309 w 8515846"/>
                    <a:gd name="connsiteY20" fmla="*/ 357813 h 739477"/>
                    <a:gd name="connsiteX21" fmla="*/ 6456458 w 8515846"/>
                    <a:gd name="connsiteY21" fmla="*/ 707671 h 739477"/>
                    <a:gd name="connsiteX22" fmla="*/ 6782462 w 8515846"/>
                    <a:gd name="connsiteY22" fmla="*/ 349862 h 739477"/>
                    <a:gd name="connsiteX23" fmla="*/ 7068709 w 8515846"/>
                    <a:gd name="connsiteY23" fmla="*/ 5 h 739477"/>
                    <a:gd name="connsiteX24" fmla="*/ 7402663 w 8515846"/>
                    <a:gd name="connsiteY24" fmla="*/ 357813 h 739477"/>
                    <a:gd name="connsiteX25" fmla="*/ 7688910 w 8515846"/>
                    <a:gd name="connsiteY25" fmla="*/ 731525 h 739477"/>
                    <a:gd name="connsiteX26" fmla="*/ 8006962 w 8515846"/>
                    <a:gd name="connsiteY26" fmla="*/ 15907 h 739477"/>
                    <a:gd name="connsiteX27" fmla="*/ 8293209 w 8515846"/>
                    <a:gd name="connsiteY27" fmla="*/ 357813 h 739477"/>
                    <a:gd name="connsiteX28" fmla="*/ 8515846 w 8515846"/>
                    <a:gd name="connsiteY28" fmla="*/ 341911 h 739477"/>
                    <a:gd name="connsiteX0" fmla="*/ -1 w 8229599"/>
                    <a:gd name="connsiteY0" fmla="*/ 715622 h 739477"/>
                    <a:gd name="connsiteX1" fmla="*/ 318051 w 8229599"/>
                    <a:gd name="connsiteY1" fmla="*/ 373716 h 739477"/>
                    <a:gd name="connsiteX2" fmla="*/ 628152 w 8229599"/>
                    <a:gd name="connsiteY2" fmla="*/ 23859 h 739477"/>
                    <a:gd name="connsiteX3" fmla="*/ 930302 w 8229599"/>
                    <a:gd name="connsiteY3" fmla="*/ 349862 h 739477"/>
                    <a:gd name="connsiteX4" fmla="*/ 1232451 w 8229599"/>
                    <a:gd name="connsiteY4" fmla="*/ 731525 h 739477"/>
                    <a:gd name="connsiteX5" fmla="*/ 1550503 w 8229599"/>
                    <a:gd name="connsiteY5" fmla="*/ 365765 h 739477"/>
                    <a:gd name="connsiteX6" fmla="*/ 1860604 w 8229599"/>
                    <a:gd name="connsiteY6" fmla="*/ 7956 h 739477"/>
                    <a:gd name="connsiteX7" fmla="*/ 2170705 w 8229599"/>
                    <a:gd name="connsiteY7" fmla="*/ 365765 h 739477"/>
                    <a:gd name="connsiteX8" fmla="*/ 2464903 w 8229599"/>
                    <a:gd name="connsiteY8" fmla="*/ 707671 h 739477"/>
                    <a:gd name="connsiteX9" fmla="*/ 2782955 w 8229599"/>
                    <a:gd name="connsiteY9" fmla="*/ 373716 h 739477"/>
                    <a:gd name="connsiteX10" fmla="*/ 3085105 w 8229599"/>
                    <a:gd name="connsiteY10" fmla="*/ 15907 h 739477"/>
                    <a:gd name="connsiteX11" fmla="*/ 3419060 w 8229599"/>
                    <a:gd name="connsiteY11" fmla="*/ 357813 h 739477"/>
                    <a:gd name="connsiteX12" fmla="*/ 3713258 w 8229599"/>
                    <a:gd name="connsiteY12" fmla="*/ 739476 h 739477"/>
                    <a:gd name="connsiteX13" fmla="*/ 4031310 w 8229599"/>
                    <a:gd name="connsiteY13" fmla="*/ 357813 h 739477"/>
                    <a:gd name="connsiteX14" fmla="*/ 4301655 w 8229599"/>
                    <a:gd name="connsiteY14" fmla="*/ 23859 h 739477"/>
                    <a:gd name="connsiteX15" fmla="*/ 4659463 w 8229599"/>
                    <a:gd name="connsiteY15" fmla="*/ 381667 h 739477"/>
                    <a:gd name="connsiteX16" fmla="*/ 4937759 w 8229599"/>
                    <a:gd name="connsiteY16" fmla="*/ 723573 h 739477"/>
                    <a:gd name="connsiteX17" fmla="*/ 5255811 w 8229599"/>
                    <a:gd name="connsiteY17" fmla="*/ 341911 h 739477"/>
                    <a:gd name="connsiteX18" fmla="*/ 5557961 w 8229599"/>
                    <a:gd name="connsiteY18" fmla="*/ 15907 h 739477"/>
                    <a:gd name="connsiteX19" fmla="*/ 5868062 w 8229599"/>
                    <a:gd name="connsiteY19" fmla="*/ 357813 h 739477"/>
                    <a:gd name="connsiteX20" fmla="*/ 6170211 w 8229599"/>
                    <a:gd name="connsiteY20" fmla="*/ 707671 h 739477"/>
                    <a:gd name="connsiteX21" fmla="*/ 6496215 w 8229599"/>
                    <a:gd name="connsiteY21" fmla="*/ 349862 h 739477"/>
                    <a:gd name="connsiteX22" fmla="*/ 6782462 w 8229599"/>
                    <a:gd name="connsiteY22" fmla="*/ 5 h 739477"/>
                    <a:gd name="connsiteX23" fmla="*/ 7116416 w 8229599"/>
                    <a:gd name="connsiteY23" fmla="*/ 357813 h 739477"/>
                    <a:gd name="connsiteX24" fmla="*/ 7402663 w 8229599"/>
                    <a:gd name="connsiteY24" fmla="*/ 731525 h 739477"/>
                    <a:gd name="connsiteX25" fmla="*/ 7720715 w 8229599"/>
                    <a:gd name="connsiteY25" fmla="*/ 15907 h 739477"/>
                    <a:gd name="connsiteX26" fmla="*/ 8006962 w 8229599"/>
                    <a:gd name="connsiteY26" fmla="*/ 357813 h 739477"/>
                    <a:gd name="connsiteX27" fmla="*/ 8229599 w 8229599"/>
                    <a:gd name="connsiteY27" fmla="*/ 341911 h 7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599" h="739477">
                      <a:moveTo>
                        <a:pt x="-1" y="715622"/>
                      </a:moveTo>
                      <a:cubicBezTo>
                        <a:pt x="100715" y="719598"/>
                        <a:pt x="213359" y="489010"/>
                        <a:pt x="318051" y="373716"/>
                      </a:cubicBezTo>
                      <a:cubicBezTo>
                        <a:pt x="422743" y="258422"/>
                        <a:pt x="526110" y="27835"/>
                        <a:pt x="628152" y="23859"/>
                      </a:cubicBezTo>
                      <a:cubicBezTo>
                        <a:pt x="730194" y="19883"/>
                        <a:pt x="829586" y="231918"/>
                        <a:pt x="930302" y="349862"/>
                      </a:cubicBezTo>
                      <a:cubicBezTo>
                        <a:pt x="1031018" y="467806"/>
                        <a:pt x="1129084" y="728875"/>
                        <a:pt x="1232451" y="731525"/>
                      </a:cubicBezTo>
                      <a:cubicBezTo>
                        <a:pt x="1335818" y="734175"/>
                        <a:pt x="1550503" y="365765"/>
                        <a:pt x="1550503" y="365765"/>
                      </a:cubicBezTo>
                      <a:cubicBezTo>
                        <a:pt x="1655195" y="245170"/>
                        <a:pt x="1757237" y="7956"/>
                        <a:pt x="1860604" y="7956"/>
                      </a:cubicBezTo>
                      <a:cubicBezTo>
                        <a:pt x="1963971" y="7956"/>
                        <a:pt x="2069989" y="249146"/>
                        <a:pt x="2170705" y="365765"/>
                      </a:cubicBezTo>
                      <a:cubicBezTo>
                        <a:pt x="2271421" y="482384"/>
                        <a:pt x="2362861" y="706346"/>
                        <a:pt x="2464903" y="707671"/>
                      </a:cubicBezTo>
                      <a:cubicBezTo>
                        <a:pt x="2566945" y="708996"/>
                        <a:pt x="2679588" y="489010"/>
                        <a:pt x="2782955" y="373716"/>
                      </a:cubicBezTo>
                      <a:cubicBezTo>
                        <a:pt x="2886322" y="258422"/>
                        <a:pt x="2979088" y="18557"/>
                        <a:pt x="3085105" y="15907"/>
                      </a:cubicBezTo>
                      <a:cubicBezTo>
                        <a:pt x="3191122" y="13257"/>
                        <a:pt x="3314368" y="237218"/>
                        <a:pt x="3419060" y="357813"/>
                      </a:cubicBezTo>
                      <a:cubicBezTo>
                        <a:pt x="3523752" y="478408"/>
                        <a:pt x="3611216" y="739476"/>
                        <a:pt x="3713258" y="739476"/>
                      </a:cubicBezTo>
                      <a:cubicBezTo>
                        <a:pt x="3815300" y="739476"/>
                        <a:pt x="3933244" y="477082"/>
                        <a:pt x="4031310" y="357813"/>
                      </a:cubicBezTo>
                      <a:cubicBezTo>
                        <a:pt x="4129376" y="238544"/>
                        <a:pt x="4196963" y="19883"/>
                        <a:pt x="4301655" y="23859"/>
                      </a:cubicBezTo>
                      <a:cubicBezTo>
                        <a:pt x="4406347" y="27835"/>
                        <a:pt x="4553446" y="265048"/>
                        <a:pt x="4659463" y="381667"/>
                      </a:cubicBezTo>
                      <a:cubicBezTo>
                        <a:pt x="4765480" y="498286"/>
                        <a:pt x="4838368" y="730199"/>
                        <a:pt x="4937759" y="723573"/>
                      </a:cubicBezTo>
                      <a:cubicBezTo>
                        <a:pt x="5037150" y="716947"/>
                        <a:pt x="5152444" y="459855"/>
                        <a:pt x="5255811" y="341911"/>
                      </a:cubicBezTo>
                      <a:cubicBezTo>
                        <a:pt x="5359178" y="223967"/>
                        <a:pt x="5455919" y="13257"/>
                        <a:pt x="5557961" y="15907"/>
                      </a:cubicBezTo>
                      <a:cubicBezTo>
                        <a:pt x="5660003" y="18557"/>
                        <a:pt x="5766020" y="242519"/>
                        <a:pt x="5868062" y="357813"/>
                      </a:cubicBezTo>
                      <a:cubicBezTo>
                        <a:pt x="5970104" y="473107"/>
                        <a:pt x="6065519" y="708996"/>
                        <a:pt x="6170211" y="707671"/>
                      </a:cubicBezTo>
                      <a:cubicBezTo>
                        <a:pt x="6274903" y="706346"/>
                        <a:pt x="6394173" y="467806"/>
                        <a:pt x="6496215" y="349862"/>
                      </a:cubicBezTo>
                      <a:cubicBezTo>
                        <a:pt x="6598257" y="231918"/>
                        <a:pt x="6679095" y="-1320"/>
                        <a:pt x="6782462" y="5"/>
                      </a:cubicBezTo>
                      <a:cubicBezTo>
                        <a:pt x="6885829" y="1330"/>
                        <a:pt x="7013049" y="235893"/>
                        <a:pt x="7116416" y="357813"/>
                      </a:cubicBezTo>
                      <a:cubicBezTo>
                        <a:pt x="7219783" y="479733"/>
                        <a:pt x="7301947" y="788509"/>
                        <a:pt x="7402663" y="731525"/>
                      </a:cubicBezTo>
                      <a:cubicBezTo>
                        <a:pt x="7503379" y="674541"/>
                        <a:pt x="7619999" y="78192"/>
                        <a:pt x="7720715" y="15907"/>
                      </a:cubicBezTo>
                      <a:cubicBezTo>
                        <a:pt x="7821432" y="-46378"/>
                        <a:pt x="7922148" y="303479"/>
                        <a:pt x="8006962" y="357813"/>
                      </a:cubicBezTo>
                      <a:cubicBezTo>
                        <a:pt x="8091776" y="412147"/>
                        <a:pt x="8160687" y="377029"/>
                        <a:pt x="8229599" y="341911"/>
                      </a:cubicBezTo>
                    </a:path>
                  </a:pathLst>
                </a:custGeom>
                <a:noFill/>
                <a:ln w="19050">
                  <a:solidFill>
                    <a:srgbClr val="00B050"/>
                  </a:solidFill>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56" name="Freeform: Shape 55">
                  <a:extLst>
                    <a:ext uri="{FF2B5EF4-FFF2-40B4-BE49-F238E27FC236}">
                      <a16:creationId xmlns:a16="http://schemas.microsoft.com/office/drawing/2014/main" id="{2AB1FFBF-D860-8498-44AA-4821742CF81D}"/>
                    </a:ext>
                  </a:extLst>
                </p:cNvPr>
                <p:cNvSpPr/>
                <p:nvPr/>
              </p:nvSpPr>
              <p:spPr>
                <a:xfrm rot="7491638" flipV="1">
                  <a:off x="3675612" y="3892502"/>
                  <a:ext cx="860924" cy="91363"/>
                </a:xfrm>
                <a:custGeom>
                  <a:avLst/>
                  <a:gdLst>
                    <a:gd name="connsiteX0" fmla="*/ 0 w 18105120"/>
                    <a:gd name="connsiteY0" fmla="*/ 755379 h 755384"/>
                    <a:gd name="connsiteX1" fmla="*/ 302150 w 18105120"/>
                    <a:gd name="connsiteY1" fmla="*/ 357813 h 755384"/>
                    <a:gd name="connsiteX2" fmla="*/ 620202 w 18105120"/>
                    <a:gd name="connsiteY2" fmla="*/ 23859 h 755384"/>
                    <a:gd name="connsiteX3" fmla="*/ 938254 w 18105120"/>
                    <a:gd name="connsiteY3" fmla="*/ 397570 h 755384"/>
                    <a:gd name="connsiteX4" fmla="*/ 1216550 w 18105120"/>
                    <a:gd name="connsiteY4" fmla="*/ 723573 h 755384"/>
                    <a:gd name="connsiteX5" fmla="*/ 1558456 w 18105120"/>
                    <a:gd name="connsiteY5" fmla="*/ 365765 h 755384"/>
                    <a:gd name="connsiteX6" fmla="*/ 1868556 w 18105120"/>
                    <a:gd name="connsiteY6" fmla="*/ 15907 h 755384"/>
                    <a:gd name="connsiteX7" fmla="*/ 2162755 w 18105120"/>
                    <a:gd name="connsiteY7" fmla="*/ 373716 h 755384"/>
                    <a:gd name="connsiteX8" fmla="*/ 2480807 w 18105120"/>
                    <a:gd name="connsiteY8" fmla="*/ 755379 h 755384"/>
                    <a:gd name="connsiteX9" fmla="*/ 2798859 w 18105120"/>
                    <a:gd name="connsiteY9" fmla="*/ 365765 h 755384"/>
                    <a:gd name="connsiteX10" fmla="*/ 3085106 w 18105120"/>
                    <a:gd name="connsiteY10" fmla="*/ 31810 h 755384"/>
                    <a:gd name="connsiteX11" fmla="*/ 3411110 w 18105120"/>
                    <a:gd name="connsiteY11" fmla="*/ 373716 h 755384"/>
                    <a:gd name="connsiteX12" fmla="*/ 3705308 w 18105120"/>
                    <a:gd name="connsiteY12" fmla="*/ 731525 h 755384"/>
                    <a:gd name="connsiteX13" fmla="*/ 4023360 w 18105120"/>
                    <a:gd name="connsiteY13" fmla="*/ 397570 h 755384"/>
                    <a:gd name="connsiteX14" fmla="*/ 4333461 w 18105120"/>
                    <a:gd name="connsiteY14" fmla="*/ 23859 h 755384"/>
                    <a:gd name="connsiteX15" fmla="*/ 4635610 w 18105120"/>
                    <a:gd name="connsiteY15" fmla="*/ 349862 h 755384"/>
                    <a:gd name="connsiteX16" fmla="*/ 4945711 w 18105120"/>
                    <a:gd name="connsiteY16" fmla="*/ 747427 h 755384"/>
                    <a:gd name="connsiteX17" fmla="*/ 5255812 w 18105120"/>
                    <a:gd name="connsiteY17" fmla="*/ 357813 h 755384"/>
                    <a:gd name="connsiteX18" fmla="*/ 5573864 w 18105120"/>
                    <a:gd name="connsiteY18" fmla="*/ 23859 h 755384"/>
                    <a:gd name="connsiteX19" fmla="*/ 5868063 w 18105120"/>
                    <a:gd name="connsiteY19" fmla="*/ 373716 h 755384"/>
                    <a:gd name="connsiteX20" fmla="*/ 6170212 w 18105120"/>
                    <a:gd name="connsiteY20" fmla="*/ 747427 h 755384"/>
                    <a:gd name="connsiteX21" fmla="*/ 6480313 w 18105120"/>
                    <a:gd name="connsiteY21" fmla="*/ 365765 h 755384"/>
                    <a:gd name="connsiteX22" fmla="*/ 6790414 w 18105120"/>
                    <a:gd name="connsiteY22" fmla="*/ 31810 h 755384"/>
                    <a:gd name="connsiteX23" fmla="*/ 7108466 w 18105120"/>
                    <a:gd name="connsiteY23" fmla="*/ 365765 h 755384"/>
                    <a:gd name="connsiteX24" fmla="*/ 7402664 w 18105120"/>
                    <a:gd name="connsiteY24" fmla="*/ 723573 h 755384"/>
                    <a:gd name="connsiteX25" fmla="*/ 7728668 w 18105120"/>
                    <a:gd name="connsiteY25" fmla="*/ 373716 h 755384"/>
                    <a:gd name="connsiteX26" fmla="*/ 8030817 w 18105120"/>
                    <a:gd name="connsiteY26" fmla="*/ 31810 h 755384"/>
                    <a:gd name="connsiteX27" fmla="*/ 8332967 w 18105120"/>
                    <a:gd name="connsiteY27" fmla="*/ 373716 h 755384"/>
                    <a:gd name="connsiteX28" fmla="*/ 8651019 w 18105120"/>
                    <a:gd name="connsiteY28" fmla="*/ 731525 h 755384"/>
                    <a:gd name="connsiteX29" fmla="*/ 8953169 w 18105120"/>
                    <a:gd name="connsiteY29" fmla="*/ 373716 h 755384"/>
                    <a:gd name="connsiteX30" fmla="*/ 9271221 w 18105120"/>
                    <a:gd name="connsiteY30" fmla="*/ 31810 h 755384"/>
                    <a:gd name="connsiteX31" fmla="*/ 9589273 w 18105120"/>
                    <a:gd name="connsiteY31" fmla="*/ 349862 h 755384"/>
                    <a:gd name="connsiteX32" fmla="*/ 9875520 w 18105120"/>
                    <a:gd name="connsiteY32" fmla="*/ 715622 h 755384"/>
                    <a:gd name="connsiteX33" fmla="*/ 10193572 w 18105120"/>
                    <a:gd name="connsiteY33" fmla="*/ 373716 h 755384"/>
                    <a:gd name="connsiteX34" fmla="*/ 10503673 w 18105120"/>
                    <a:gd name="connsiteY34" fmla="*/ 23859 h 755384"/>
                    <a:gd name="connsiteX35" fmla="*/ 10805823 w 18105120"/>
                    <a:gd name="connsiteY35" fmla="*/ 349862 h 755384"/>
                    <a:gd name="connsiteX36" fmla="*/ 11107972 w 18105120"/>
                    <a:gd name="connsiteY36" fmla="*/ 731525 h 755384"/>
                    <a:gd name="connsiteX37" fmla="*/ 11426024 w 18105120"/>
                    <a:gd name="connsiteY37" fmla="*/ 365765 h 755384"/>
                    <a:gd name="connsiteX38" fmla="*/ 11736125 w 18105120"/>
                    <a:gd name="connsiteY38" fmla="*/ 7956 h 755384"/>
                    <a:gd name="connsiteX39" fmla="*/ 12046226 w 18105120"/>
                    <a:gd name="connsiteY39" fmla="*/ 365765 h 755384"/>
                    <a:gd name="connsiteX40" fmla="*/ 12340424 w 18105120"/>
                    <a:gd name="connsiteY40" fmla="*/ 707671 h 755384"/>
                    <a:gd name="connsiteX41" fmla="*/ 12658476 w 18105120"/>
                    <a:gd name="connsiteY41" fmla="*/ 373716 h 755384"/>
                    <a:gd name="connsiteX42" fmla="*/ 12960626 w 18105120"/>
                    <a:gd name="connsiteY42" fmla="*/ 15907 h 755384"/>
                    <a:gd name="connsiteX43" fmla="*/ 13294581 w 18105120"/>
                    <a:gd name="connsiteY43" fmla="*/ 357813 h 755384"/>
                    <a:gd name="connsiteX44" fmla="*/ 13588779 w 18105120"/>
                    <a:gd name="connsiteY44" fmla="*/ 739476 h 755384"/>
                    <a:gd name="connsiteX45" fmla="*/ 13906831 w 18105120"/>
                    <a:gd name="connsiteY45" fmla="*/ 357813 h 755384"/>
                    <a:gd name="connsiteX46" fmla="*/ 14177176 w 18105120"/>
                    <a:gd name="connsiteY46" fmla="*/ 23859 h 755384"/>
                    <a:gd name="connsiteX47" fmla="*/ 14534984 w 18105120"/>
                    <a:gd name="connsiteY47" fmla="*/ 381667 h 755384"/>
                    <a:gd name="connsiteX48" fmla="*/ 14813280 w 18105120"/>
                    <a:gd name="connsiteY48" fmla="*/ 723573 h 755384"/>
                    <a:gd name="connsiteX49" fmla="*/ 15131332 w 18105120"/>
                    <a:gd name="connsiteY49" fmla="*/ 341911 h 755384"/>
                    <a:gd name="connsiteX50" fmla="*/ 15433482 w 18105120"/>
                    <a:gd name="connsiteY50" fmla="*/ 15907 h 755384"/>
                    <a:gd name="connsiteX51" fmla="*/ 15743583 w 18105120"/>
                    <a:gd name="connsiteY51" fmla="*/ 357813 h 755384"/>
                    <a:gd name="connsiteX52" fmla="*/ 16045732 w 18105120"/>
                    <a:gd name="connsiteY52" fmla="*/ 707671 h 755384"/>
                    <a:gd name="connsiteX53" fmla="*/ 16371736 w 18105120"/>
                    <a:gd name="connsiteY53" fmla="*/ 349862 h 755384"/>
                    <a:gd name="connsiteX54" fmla="*/ 16657983 w 18105120"/>
                    <a:gd name="connsiteY54" fmla="*/ 5 h 755384"/>
                    <a:gd name="connsiteX55" fmla="*/ 16991937 w 18105120"/>
                    <a:gd name="connsiteY55" fmla="*/ 357813 h 755384"/>
                    <a:gd name="connsiteX56" fmla="*/ 17278184 w 18105120"/>
                    <a:gd name="connsiteY56" fmla="*/ 731525 h 755384"/>
                    <a:gd name="connsiteX57" fmla="*/ 17596236 w 18105120"/>
                    <a:gd name="connsiteY57" fmla="*/ 15907 h 755384"/>
                    <a:gd name="connsiteX58" fmla="*/ 17882483 w 18105120"/>
                    <a:gd name="connsiteY58" fmla="*/ 357813 h 755384"/>
                    <a:gd name="connsiteX59" fmla="*/ 18105120 w 18105120"/>
                    <a:gd name="connsiteY59" fmla="*/ 341911 h 755384"/>
                    <a:gd name="connsiteX0" fmla="*/ 0 w 17904324"/>
                    <a:gd name="connsiteY0" fmla="*/ 487777 h 755384"/>
                    <a:gd name="connsiteX1" fmla="*/ 101354 w 17904324"/>
                    <a:gd name="connsiteY1" fmla="*/ 357813 h 755384"/>
                    <a:gd name="connsiteX2" fmla="*/ 419406 w 17904324"/>
                    <a:gd name="connsiteY2" fmla="*/ 23859 h 755384"/>
                    <a:gd name="connsiteX3" fmla="*/ 737458 w 17904324"/>
                    <a:gd name="connsiteY3" fmla="*/ 397570 h 755384"/>
                    <a:gd name="connsiteX4" fmla="*/ 1015754 w 17904324"/>
                    <a:gd name="connsiteY4" fmla="*/ 723573 h 755384"/>
                    <a:gd name="connsiteX5" fmla="*/ 1357660 w 17904324"/>
                    <a:gd name="connsiteY5" fmla="*/ 365765 h 755384"/>
                    <a:gd name="connsiteX6" fmla="*/ 1667760 w 17904324"/>
                    <a:gd name="connsiteY6" fmla="*/ 15907 h 755384"/>
                    <a:gd name="connsiteX7" fmla="*/ 1961959 w 17904324"/>
                    <a:gd name="connsiteY7" fmla="*/ 373716 h 755384"/>
                    <a:gd name="connsiteX8" fmla="*/ 2280011 w 17904324"/>
                    <a:gd name="connsiteY8" fmla="*/ 755379 h 755384"/>
                    <a:gd name="connsiteX9" fmla="*/ 2598063 w 17904324"/>
                    <a:gd name="connsiteY9" fmla="*/ 365765 h 755384"/>
                    <a:gd name="connsiteX10" fmla="*/ 2884310 w 17904324"/>
                    <a:gd name="connsiteY10" fmla="*/ 31810 h 755384"/>
                    <a:gd name="connsiteX11" fmla="*/ 3210314 w 17904324"/>
                    <a:gd name="connsiteY11" fmla="*/ 373716 h 755384"/>
                    <a:gd name="connsiteX12" fmla="*/ 3504512 w 17904324"/>
                    <a:gd name="connsiteY12" fmla="*/ 731525 h 755384"/>
                    <a:gd name="connsiteX13" fmla="*/ 3822564 w 17904324"/>
                    <a:gd name="connsiteY13" fmla="*/ 397570 h 755384"/>
                    <a:gd name="connsiteX14" fmla="*/ 4132665 w 17904324"/>
                    <a:gd name="connsiteY14" fmla="*/ 23859 h 755384"/>
                    <a:gd name="connsiteX15" fmla="*/ 4434814 w 17904324"/>
                    <a:gd name="connsiteY15" fmla="*/ 349862 h 755384"/>
                    <a:gd name="connsiteX16" fmla="*/ 4744915 w 17904324"/>
                    <a:gd name="connsiteY16" fmla="*/ 747427 h 755384"/>
                    <a:gd name="connsiteX17" fmla="*/ 5055016 w 17904324"/>
                    <a:gd name="connsiteY17" fmla="*/ 357813 h 755384"/>
                    <a:gd name="connsiteX18" fmla="*/ 5373068 w 17904324"/>
                    <a:gd name="connsiteY18" fmla="*/ 23859 h 755384"/>
                    <a:gd name="connsiteX19" fmla="*/ 5667267 w 17904324"/>
                    <a:gd name="connsiteY19" fmla="*/ 373716 h 755384"/>
                    <a:gd name="connsiteX20" fmla="*/ 5969416 w 17904324"/>
                    <a:gd name="connsiteY20" fmla="*/ 747427 h 755384"/>
                    <a:gd name="connsiteX21" fmla="*/ 6279517 w 17904324"/>
                    <a:gd name="connsiteY21" fmla="*/ 365765 h 755384"/>
                    <a:gd name="connsiteX22" fmla="*/ 6589618 w 17904324"/>
                    <a:gd name="connsiteY22" fmla="*/ 31810 h 755384"/>
                    <a:gd name="connsiteX23" fmla="*/ 6907670 w 17904324"/>
                    <a:gd name="connsiteY23" fmla="*/ 365765 h 755384"/>
                    <a:gd name="connsiteX24" fmla="*/ 7201868 w 17904324"/>
                    <a:gd name="connsiteY24" fmla="*/ 723573 h 755384"/>
                    <a:gd name="connsiteX25" fmla="*/ 7527872 w 17904324"/>
                    <a:gd name="connsiteY25" fmla="*/ 373716 h 755384"/>
                    <a:gd name="connsiteX26" fmla="*/ 7830021 w 17904324"/>
                    <a:gd name="connsiteY26" fmla="*/ 31810 h 755384"/>
                    <a:gd name="connsiteX27" fmla="*/ 8132171 w 17904324"/>
                    <a:gd name="connsiteY27" fmla="*/ 373716 h 755384"/>
                    <a:gd name="connsiteX28" fmla="*/ 8450223 w 17904324"/>
                    <a:gd name="connsiteY28" fmla="*/ 731525 h 755384"/>
                    <a:gd name="connsiteX29" fmla="*/ 8752373 w 17904324"/>
                    <a:gd name="connsiteY29" fmla="*/ 373716 h 755384"/>
                    <a:gd name="connsiteX30" fmla="*/ 9070425 w 17904324"/>
                    <a:gd name="connsiteY30" fmla="*/ 31810 h 755384"/>
                    <a:gd name="connsiteX31" fmla="*/ 9388477 w 17904324"/>
                    <a:gd name="connsiteY31" fmla="*/ 349862 h 755384"/>
                    <a:gd name="connsiteX32" fmla="*/ 9674724 w 17904324"/>
                    <a:gd name="connsiteY32" fmla="*/ 715622 h 755384"/>
                    <a:gd name="connsiteX33" fmla="*/ 9992776 w 17904324"/>
                    <a:gd name="connsiteY33" fmla="*/ 373716 h 755384"/>
                    <a:gd name="connsiteX34" fmla="*/ 10302877 w 17904324"/>
                    <a:gd name="connsiteY34" fmla="*/ 23859 h 755384"/>
                    <a:gd name="connsiteX35" fmla="*/ 10605027 w 17904324"/>
                    <a:gd name="connsiteY35" fmla="*/ 349862 h 755384"/>
                    <a:gd name="connsiteX36" fmla="*/ 10907176 w 17904324"/>
                    <a:gd name="connsiteY36" fmla="*/ 731525 h 755384"/>
                    <a:gd name="connsiteX37" fmla="*/ 11225228 w 17904324"/>
                    <a:gd name="connsiteY37" fmla="*/ 365765 h 755384"/>
                    <a:gd name="connsiteX38" fmla="*/ 11535329 w 17904324"/>
                    <a:gd name="connsiteY38" fmla="*/ 7956 h 755384"/>
                    <a:gd name="connsiteX39" fmla="*/ 11845430 w 17904324"/>
                    <a:gd name="connsiteY39" fmla="*/ 365765 h 755384"/>
                    <a:gd name="connsiteX40" fmla="*/ 12139628 w 17904324"/>
                    <a:gd name="connsiteY40" fmla="*/ 707671 h 755384"/>
                    <a:gd name="connsiteX41" fmla="*/ 12457680 w 17904324"/>
                    <a:gd name="connsiteY41" fmla="*/ 373716 h 755384"/>
                    <a:gd name="connsiteX42" fmla="*/ 12759830 w 17904324"/>
                    <a:gd name="connsiteY42" fmla="*/ 15907 h 755384"/>
                    <a:gd name="connsiteX43" fmla="*/ 13093785 w 17904324"/>
                    <a:gd name="connsiteY43" fmla="*/ 357813 h 755384"/>
                    <a:gd name="connsiteX44" fmla="*/ 13387983 w 17904324"/>
                    <a:gd name="connsiteY44" fmla="*/ 739476 h 755384"/>
                    <a:gd name="connsiteX45" fmla="*/ 13706035 w 17904324"/>
                    <a:gd name="connsiteY45" fmla="*/ 357813 h 755384"/>
                    <a:gd name="connsiteX46" fmla="*/ 13976380 w 17904324"/>
                    <a:gd name="connsiteY46" fmla="*/ 23859 h 755384"/>
                    <a:gd name="connsiteX47" fmla="*/ 14334188 w 17904324"/>
                    <a:gd name="connsiteY47" fmla="*/ 381667 h 755384"/>
                    <a:gd name="connsiteX48" fmla="*/ 14612484 w 17904324"/>
                    <a:gd name="connsiteY48" fmla="*/ 723573 h 755384"/>
                    <a:gd name="connsiteX49" fmla="*/ 14930536 w 17904324"/>
                    <a:gd name="connsiteY49" fmla="*/ 341911 h 755384"/>
                    <a:gd name="connsiteX50" fmla="*/ 15232686 w 17904324"/>
                    <a:gd name="connsiteY50" fmla="*/ 15907 h 755384"/>
                    <a:gd name="connsiteX51" fmla="*/ 15542787 w 17904324"/>
                    <a:gd name="connsiteY51" fmla="*/ 357813 h 755384"/>
                    <a:gd name="connsiteX52" fmla="*/ 15844936 w 17904324"/>
                    <a:gd name="connsiteY52" fmla="*/ 707671 h 755384"/>
                    <a:gd name="connsiteX53" fmla="*/ 16170940 w 17904324"/>
                    <a:gd name="connsiteY53" fmla="*/ 349862 h 755384"/>
                    <a:gd name="connsiteX54" fmla="*/ 16457187 w 17904324"/>
                    <a:gd name="connsiteY54" fmla="*/ 5 h 755384"/>
                    <a:gd name="connsiteX55" fmla="*/ 16791141 w 17904324"/>
                    <a:gd name="connsiteY55" fmla="*/ 357813 h 755384"/>
                    <a:gd name="connsiteX56" fmla="*/ 17077388 w 17904324"/>
                    <a:gd name="connsiteY56" fmla="*/ 731525 h 755384"/>
                    <a:gd name="connsiteX57" fmla="*/ 17395440 w 17904324"/>
                    <a:gd name="connsiteY57" fmla="*/ 15907 h 755384"/>
                    <a:gd name="connsiteX58" fmla="*/ 17681687 w 17904324"/>
                    <a:gd name="connsiteY58" fmla="*/ 357813 h 755384"/>
                    <a:gd name="connsiteX59" fmla="*/ 17904324 w 17904324"/>
                    <a:gd name="connsiteY59" fmla="*/ 341911 h 755384"/>
                    <a:gd name="connsiteX0" fmla="*/ 0 w 17904324"/>
                    <a:gd name="connsiteY0" fmla="*/ 493845 h 761452"/>
                    <a:gd name="connsiteX1" fmla="*/ 373862 w 17904324"/>
                    <a:gd name="connsiteY1" fmla="*/ 75693 h 761452"/>
                    <a:gd name="connsiteX2" fmla="*/ 419406 w 17904324"/>
                    <a:gd name="connsiteY2" fmla="*/ 29927 h 761452"/>
                    <a:gd name="connsiteX3" fmla="*/ 737458 w 17904324"/>
                    <a:gd name="connsiteY3" fmla="*/ 403638 h 761452"/>
                    <a:gd name="connsiteX4" fmla="*/ 1015754 w 17904324"/>
                    <a:gd name="connsiteY4" fmla="*/ 729641 h 761452"/>
                    <a:gd name="connsiteX5" fmla="*/ 1357660 w 17904324"/>
                    <a:gd name="connsiteY5" fmla="*/ 371833 h 761452"/>
                    <a:gd name="connsiteX6" fmla="*/ 1667760 w 17904324"/>
                    <a:gd name="connsiteY6" fmla="*/ 21975 h 761452"/>
                    <a:gd name="connsiteX7" fmla="*/ 1961959 w 17904324"/>
                    <a:gd name="connsiteY7" fmla="*/ 379784 h 761452"/>
                    <a:gd name="connsiteX8" fmla="*/ 2280011 w 17904324"/>
                    <a:gd name="connsiteY8" fmla="*/ 761447 h 761452"/>
                    <a:gd name="connsiteX9" fmla="*/ 2598063 w 17904324"/>
                    <a:gd name="connsiteY9" fmla="*/ 371833 h 761452"/>
                    <a:gd name="connsiteX10" fmla="*/ 2884310 w 17904324"/>
                    <a:gd name="connsiteY10" fmla="*/ 37878 h 761452"/>
                    <a:gd name="connsiteX11" fmla="*/ 3210314 w 17904324"/>
                    <a:gd name="connsiteY11" fmla="*/ 379784 h 761452"/>
                    <a:gd name="connsiteX12" fmla="*/ 3504512 w 17904324"/>
                    <a:gd name="connsiteY12" fmla="*/ 737593 h 761452"/>
                    <a:gd name="connsiteX13" fmla="*/ 3822564 w 17904324"/>
                    <a:gd name="connsiteY13" fmla="*/ 403638 h 761452"/>
                    <a:gd name="connsiteX14" fmla="*/ 4132665 w 17904324"/>
                    <a:gd name="connsiteY14" fmla="*/ 29927 h 761452"/>
                    <a:gd name="connsiteX15" fmla="*/ 4434814 w 17904324"/>
                    <a:gd name="connsiteY15" fmla="*/ 355930 h 761452"/>
                    <a:gd name="connsiteX16" fmla="*/ 4744915 w 17904324"/>
                    <a:gd name="connsiteY16" fmla="*/ 753495 h 761452"/>
                    <a:gd name="connsiteX17" fmla="*/ 5055016 w 17904324"/>
                    <a:gd name="connsiteY17" fmla="*/ 363881 h 761452"/>
                    <a:gd name="connsiteX18" fmla="*/ 5373068 w 17904324"/>
                    <a:gd name="connsiteY18" fmla="*/ 29927 h 761452"/>
                    <a:gd name="connsiteX19" fmla="*/ 5667267 w 17904324"/>
                    <a:gd name="connsiteY19" fmla="*/ 379784 h 761452"/>
                    <a:gd name="connsiteX20" fmla="*/ 5969416 w 17904324"/>
                    <a:gd name="connsiteY20" fmla="*/ 753495 h 761452"/>
                    <a:gd name="connsiteX21" fmla="*/ 6279517 w 17904324"/>
                    <a:gd name="connsiteY21" fmla="*/ 371833 h 761452"/>
                    <a:gd name="connsiteX22" fmla="*/ 6589618 w 17904324"/>
                    <a:gd name="connsiteY22" fmla="*/ 37878 h 761452"/>
                    <a:gd name="connsiteX23" fmla="*/ 6907670 w 17904324"/>
                    <a:gd name="connsiteY23" fmla="*/ 371833 h 761452"/>
                    <a:gd name="connsiteX24" fmla="*/ 7201868 w 17904324"/>
                    <a:gd name="connsiteY24" fmla="*/ 729641 h 761452"/>
                    <a:gd name="connsiteX25" fmla="*/ 7527872 w 17904324"/>
                    <a:gd name="connsiteY25" fmla="*/ 379784 h 761452"/>
                    <a:gd name="connsiteX26" fmla="*/ 7830021 w 17904324"/>
                    <a:gd name="connsiteY26" fmla="*/ 37878 h 761452"/>
                    <a:gd name="connsiteX27" fmla="*/ 8132171 w 17904324"/>
                    <a:gd name="connsiteY27" fmla="*/ 379784 h 761452"/>
                    <a:gd name="connsiteX28" fmla="*/ 8450223 w 17904324"/>
                    <a:gd name="connsiteY28" fmla="*/ 737593 h 761452"/>
                    <a:gd name="connsiteX29" fmla="*/ 8752373 w 17904324"/>
                    <a:gd name="connsiteY29" fmla="*/ 379784 h 761452"/>
                    <a:gd name="connsiteX30" fmla="*/ 9070425 w 17904324"/>
                    <a:gd name="connsiteY30" fmla="*/ 37878 h 761452"/>
                    <a:gd name="connsiteX31" fmla="*/ 9388477 w 17904324"/>
                    <a:gd name="connsiteY31" fmla="*/ 355930 h 761452"/>
                    <a:gd name="connsiteX32" fmla="*/ 9674724 w 17904324"/>
                    <a:gd name="connsiteY32" fmla="*/ 721690 h 761452"/>
                    <a:gd name="connsiteX33" fmla="*/ 9992776 w 17904324"/>
                    <a:gd name="connsiteY33" fmla="*/ 379784 h 761452"/>
                    <a:gd name="connsiteX34" fmla="*/ 10302877 w 17904324"/>
                    <a:gd name="connsiteY34" fmla="*/ 29927 h 761452"/>
                    <a:gd name="connsiteX35" fmla="*/ 10605027 w 17904324"/>
                    <a:gd name="connsiteY35" fmla="*/ 355930 h 761452"/>
                    <a:gd name="connsiteX36" fmla="*/ 10907176 w 17904324"/>
                    <a:gd name="connsiteY36" fmla="*/ 737593 h 761452"/>
                    <a:gd name="connsiteX37" fmla="*/ 11225228 w 17904324"/>
                    <a:gd name="connsiteY37" fmla="*/ 371833 h 761452"/>
                    <a:gd name="connsiteX38" fmla="*/ 11535329 w 17904324"/>
                    <a:gd name="connsiteY38" fmla="*/ 14024 h 761452"/>
                    <a:gd name="connsiteX39" fmla="*/ 11845430 w 17904324"/>
                    <a:gd name="connsiteY39" fmla="*/ 371833 h 761452"/>
                    <a:gd name="connsiteX40" fmla="*/ 12139628 w 17904324"/>
                    <a:gd name="connsiteY40" fmla="*/ 713739 h 761452"/>
                    <a:gd name="connsiteX41" fmla="*/ 12457680 w 17904324"/>
                    <a:gd name="connsiteY41" fmla="*/ 379784 h 761452"/>
                    <a:gd name="connsiteX42" fmla="*/ 12759830 w 17904324"/>
                    <a:gd name="connsiteY42" fmla="*/ 21975 h 761452"/>
                    <a:gd name="connsiteX43" fmla="*/ 13093785 w 17904324"/>
                    <a:gd name="connsiteY43" fmla="*/ 363881 h 761452"/>
                    <a:gd name="connsiteX44" fmla="*/ 13387983 w 17904324"/>
                    <a:gd name="connsiteY44" fmla="*/ 745544 h 761452"/>
                    <a:gd name="connsiteX45" fmla="*/ 13706035 w 17904324"/>
                    <a:gd name="connsiteY45" fmla="*/ 363881 h 761452"/>
                    <a:gd name="connsiteX46" fmla="*/ 13976380 w 17904324"/>
                    <a:gd name="connsiteY46" fmla="*/ 29927 h 761452"/>
                    <a:gd name="connsiteX47" fmla="*/ 14334188 w 17904324"/>
                    <a:gd name="connsiteY47" fmla="*/ 387735 h 761452"/>
                    <a:gd name="connsiteX48" fmla="*/ 14612484 w 17904324"/>
                    <a:gd name="connsiteY48" fmla="*/ 729641 h 761452"/>
                    <a:gd name="connsiteX49" fmla="*/ 14930536 w 17904324"/>
                    <a:gd name="connsiteY49" fmla="*/ 347979 h 761452"/>
                    <a:gd name="connsiteX50" fmla="*/ 15232686 w 17904324"/>
                    <a:gd name="connsiteY50" fmla="*/ 21975 h 761452"/>
                    <a:gd name="connsiteX51" fmla="*/ 15542787 w 17904324"/>
                    <a:gd name="connsiteY51" fmla="*/ 363881 h 761452"/>
                    <a:gd name="connsiteX52" fmla="*/ 15844936 w 17904324"/>
                    <a:gd name="connsiteY52" fmla="*/ 713739 h 761452"/>
                    <a:gd name="connsiteX53" fmla="*/ 16170940 w 17904324"/>
                    <a:gd name="connsiteY53" fmla="*/ 355930 h 761452"/>
                    <a:gd name="connsiteX54" fmla="*/ 16457187 w 17904324"/>
                    <a:gd name="connsiteY54" fmla="*/ 6073 h 761452"/>
                    <a:gd name="connsiteX55" fmla="*/ 16791141 w 17904324"/>
                    <a:gd name="connsiteY55" fmla="*/ 363881 h 761452"/>
                    <a:gd name="connsiteX56" fmla="*/ 17077388 w 17904324"/>
                    <a:gd name="connsiteY56" fmla="*/ 737593 h 761452"/>
                    <a:gd name="connsiteX57" fmla="*/ 17395440 w 17904324"/>
                    <a:gd name="connsiteY57" fmla="*/ 21975 h 761452"/>
                    <a:gd name="connsiteX58" fmla="*/ 17681687 w 17904324"/>
                    <a:gd name="connsiteY58" fmla="*/ 363881 h 761452"/>
                    <a:gd name="connsiteX59" fmla="*/ 17904324 w 17904324"/>
                    <a:gd name="connsiteY59" fmla="*/ 347979 h 761452"/>
                    <a:gd name="connsiteX0" fmla="*/ 0 w 17588784"/>
                    <a:gd name="connsiteY0" fmla="*/ 127544 h 755384"/>
                    <a:gd name="connsiteX1" fmla="*/ 58322 w 17588784"/>
                    <a:gd name="connsiteY1" fmla="*/ 69625 h 755384"/>
                    <a:gd name="connsiteX2" fmla="*/ 103866 w 17588784"/>
                    <a:gd name="connsiteY2" fmla="*/ 23859 h 755384"/>
                    <a:gd name="connsiteX3" fmla="*/ 421918 w 17588784"/>
                    <a:gd name="connsiteY3" fmla="*/ 397570 h 755384"/>
                    <a:gd name="connsiteX4" fmla="*/ 700214 w 17588784"/>
                    <a:gd name="connsiteY4" fmla="*/ 723573 h 755384"/>
                    <a:gd name="connsiteX5" fmla="*/ 1042120 w 17588784"/>
                    <a:gd name="connsiteY5" fmla="*/ 365765 h 755384"/>
                    <a:gd name="connsiteX6" fmla="*/ 1352220 w 17588784"/>
                    <a:gd name="connsiteY6" fmla="*/ 15907 h 755384"/>
                    <a:gd name="connsiteX7" fmla="*/ 1646419 w 17588784"/>
                    <a:gd name="connsiteY7" fmla="*/ 373716 h 755384"/>
                    <a:gd name="connsiteX8" fmla="*/ 1964471 w 17588784"/>
                    <a:gd name="connsiteY8" fmla="*/ 755379 h 755384"/>
                    <a:gd name="connsiteX9" fmla="*/ 2282523 w 17588784"/>
                    <a:gd name="connsiteY9" fmla="*/ 365765 h 755384"/>
                    <a:gd name="connsiteX10" fmla="*/ 2568770 w 17588784"/>
                    <a:gd name="connsiteY10" fmla="*/ 31810 h 755384"/>
                    <a:gd name="connsiteX11" fmla="*/ 2894774 w 17588784"/>
                    <a:gd name="connsiteY11" fmla="*/ 373716 h 755384"/>
                    <a:gd name="connsiteX12" fmla="*/ 3188972 w 17588784"/>
                    <a:gd name="connsiteY12" fmla="*/ 731525 h 755384"/>
                    <a:gd name="connsiteX13" fmla="*/ 3507024 w 17588784"/>
                    <a:gd name="connsiteY13" fmla="*/ 397570 h 755384"/>
                    <a:gd name="connsiteX14" fmla="*/ 3817125 w 17588784"/>
                    <a:gd name="connsiteY14" fmla="*/ 23859 h 755384"/>
                    <a:gd name="connsiteX15" fmla="*/ 4119274 w 17588784"/>
                    <a:gd name="connsiteY15" fmla="*/ 349862 h 755384"/>
                    <a:gd name="connsiteX16" fmla="*/ 4429375 w 17588784"/>
                    <a:gd name="connsiteY16" fmla="*/ 747427 h 755384"/>
                    <a:gd name="connsiteX17" fmla="*/ 4739476 w 17588784"/>
                    <a:gd name="connsiteY17" fmla="*/ 357813 h 755384"/>
                    <a:gd name="connsiteX18" fmla="*/ 5057528 w 17588784"/>
                    <a:gd name="connsiteY18" fmla="*/ 23859 h 755384"/>
                    <a:gd name="connsiteX19" fmla="*/ 5351727 w 17588784"/>
                    <a:gd name="connsiteY19" fmla="*/ 373716 h 755384"/>
                    <a:gd name="connsiteX20" fmla="*/ 5653876 w 17588784"/>
                    <a:gd name="connsiteY20" fmla="*/ 747427 h 755384"/>
                    <a:gd name="connsiteX21" fmla="*/ 5963977 w 17588784"/>
                    <a:gd name="connsiteY21" fmla="*/ 365765 h 755384"/>
                    <a:gd name="connsiteX22" fmla="*/ 6274078 w 17588784"/>
                    <a:gd name="connsiteY22" fmla="*/ 31810 h 755384"/>
                    <a:gd name="connsiteX23" fmla="*/ 6592130 w 17588784"/>
                    <a:gd name="connsiteY23" fmla="*/ 365765 h 755384"/>
                    <a:gd name="connsiteX24" fmla="*/ 6886328 w 17588784"/>
                    <a:gd name="connsiteY24" fmla="*/ 723573 h 755384"/>
                    <a:gd name="connsiteX25" fmla="*/ 7212332 w 17588784"/>
                    <a:gd name="connsiteY25" fmla="*/ 373716 h 755384"/>
                    <a:gd name="connsiteX26" fmla="*/ 7514481 w 17588784"/>
                    <a:gd name="connsiteY26" fmla="*/ 31810 h 755384"/>
                    <a:gd name="connsiteX27" fmla="*/ 7816631 w 17588784"/>
                    <a:gd name="connsiteY27" fmla="*/ 373716 h 755384"/>
                    <a:gd name="connsiteX28" fmla="*/ 8134683 w 17588784"/>
                    <a:gd name="connsiteY28" fmla="*/ 731525 h 755384"/>
                    <a:gd name="connsiteX29" fmla="*/ 8436833 w 17588784"/>
                    <a:gd name="connsiteY29" fmla="*/ 373716 h 755384"/>
                    <a:gd name="connsiteX30" fmla="*/ 8754885 w 17588784"/>
                    <a:gd name="connsiteY30" fmla="*/ 31810 h 755384"/>
                    <a:gd name="connsiteX31" fmla="*/ 9072937 w 17588784"/>
                    <a:gd name="connsiteY31" fmla="*/ 349862 h 755384"/>
                    <a:gd name="connsiteX32" fmla="*/ 9359184 w 17588784"/>
                    <a:gd name="connsiteY32" fmla="*/ 715622 h 755384"/>
                    <a:gd name="connsiteX33" fmla="*/ 9677236 w 17588784"/>
                    <a:gd name="connsiteY33" fmla="*/ 373716 h 755384"/>
                    <a:gd name="connsiteX34" fmla="*/ 9987337 w 17588784"/>
                    <a:gd name="connsiteY34" fmla="*/ 23859 h 755384"/>
                    <a:gd name="connsiteX35" fmla="*/ 10289487 w 17588784"/>
                    <a:gd name="connsiteY35" fmla="*/ 349862 h 755384"/>
                    <a:gd name="connsiteX36" fmla="*/ 10591636 w 17588784"/>
                    <a:gd name="connsiteY36" fmla="*/ 731525 h 755384"/>
                    <a:gd name="connsiteX37" fmla="*/ 10909688 w 17588784"/>
                    <a:gd name="connsiteY37" fmla="*/ 365765 h 755384"/>
                    <a:gd name="connsiteX38" fmla="*/ 11219789 w 17588784"/>
                    <a:gd name="connsiteY38" fmla="*/ 7956 h 755384"/>
                    <a:gd name="connsiteX39" fmla="*/ 11529890 w 17588784"/>
                    <a:gd name="connsiteY39" fmla="*/ 365765 h 755384"/>
                    <a:gd name="connsiteX40" fmla="*/ 11824088 w 17588784"/>
                    <a:gd name="connsiteY40" fmla="*/ 707671 h 755384"/>
                    <a:gd name="connsiteX41" fmla="*/ 12142140 w 17588784"/>
                    <a:gd name="connsiteY41" fmla="*/ 373716 h 755384"/>
                    <a:gd name="connsiteX42" fmla="*/ 12444290 w 17588784"/>
                    <a:gd name="connsiteY42" fmla="*/ 15907 h 755384"/>
                    <a:gd name="connsiteX43" fmla="*/ 12778245 w 17588784"/>
                    <a:gd name="connsiteY43" fmla="*/ 357813 h 755384"/>
                    <a:gd name="connsiteX44" fmla="*/ 13072443 w 17588784"/>
                    <a:gd name="connsiteY44" fmla="*/ 739476 h 755384"/>
                    <a:gd name="connsiteX45" fmla="*/ 13390495 w 17588784"/>
                    <a:gd name="connsiteY45" fmla="*/ 357813 h 755384"/>
                    <a:gd name="connsiteX46" fmla="*/ 13660840 w 17588784"/>
                    <a:gd name="connsiteY46" fmla="*/ 23859 h 755384"/>
                    <a:gd name="connsiteX47" fmla="*/ 14018648 w 17588784"/>
                    <a:gd name="connsiteY47" fmla="*/ 381667 h 755384"/>
                    <a:gd name="connsiteX48" fmla="*/ 14296944 w 17588784"/>
                    <a:gd name="connsiteY48" fmla="*/ 723573 h 755384"/>
                    <a:gd name="connsiteX49" fmla="*/ 14614996 w 17588784"/>
                    <a:gd name="connsiteY49" fmla="*/ 341911 h 755384"/>
                    <a:gd name="connsiteX50" fmla="*/ 14917146 w 17588784"/>
                    <a:gd name="connsiteY50" fmla="*/ 15907 h 755384"/>
                    <a:gd name="connsiteX51" fmla="*/ 15227247 w 17588784"/>
                    <a:gd name="connsiteY51" fmla="*/ 357813 h 755384"/>
                    <a:gd name="connsiteX52" fmla="*/ 15529396 w 17588784"/>
                    <a:gd name="connsiteY52" fmla="*/ 707671 h 755384"/>
                    <a:gd name="connsiteX53" fmla="*/ 15855400 w 17588784"/>
                    <a:gd name="connsiteY53" fmla="*/ 349862 h 755384"/>
                    <a:gd name="connsiteX54" fmla="*/ 16141647 w 17588784"/>
                    <a:gd name="connsiteY54" fmla="*/ 5 h 755384"/>
                    <a:gd name="connsiteX55" fmla="*/ 16475601 w 17588784"/>
                    <a:gd name="connsiteY55" fmla="*/ 357813 h 755384"/>
                    <a:gd name="connsiteX56" fmla="*/ 16761848 w 17588784"/>
                    <a:gd name="connsiteY56" fmla="*/ 731525 h 755384"/>
                    <a:gd name="connsiteX57" fmla="*/ 17079900 w 17588784"/>
                    <a:gd name="connsiteY57" fmla="*/ 15907 h 755384"/>
                    <a:gd name="connsiteX58" fmla="*/ 17366147 w 17588784"/>
                    <a:gd name="connsiteY58" fmla="*/ 357813 h 755384"/>
                    <a:gd name="connsiteX59" fmla="*/ 17588784 w 17588784"/>
                    <a:gd name="connsiteY59" fmla="*/ 341911 h 755384"/>
                    <a:gd name="connsiteX0" fmla="*/ 0 w 17588784"/>
                    <a:gd name="connsiteY0" fmla="*/ 127544 h 755384"/>
                    <a:gd name="connsiteX1" fmla="*/ 58322 w 17588784"/>
                    <a:gd name="connsiteY1" fmla="*/ 69625 h 755384"/>
                    <a:gd name="connsiteX2" fmla="*/ 347689 w 17588784"/>
                    <a:gd name="connsiteY2" fmla="*/ 342925 h 755384"/>
                    <a:gd name="connsiteX3" fmla="*/ 421918 w 17588784"/>
                    <a:gd name="connsiteY3" fmla="*/ 397570 h 755384"/>
                    <a:gd name="connsiteX4" fmla="*/ 700214 w 17588784"/>
                    <a:gd name="connsiteY4" fmla="*/ 723573 h 755384"/>
                    <a:gd name="connsiteX5" fmla="*/ 1042120 w 17588784"/>
                    <a:gd name="connsiteY5" fmla="*/ 365765 h 755384"/>
                    <a:gd name="connsiteX6" fmla="*/ 1352220 w 17588784"/>
                    <a:gd name="connsiteY6" fmla="*/ 15907 h 755384"/>
                    <a:gd name="connsiteX7" fmla="*/ 1646419 w 17588784"/>
                    <a:gd name="connsiteY7" fmla="*/ 373716 h 755384"/>
                    <a:gd name="connsiteX8" fmla="*/ 1964471 w 17588784"/>
                    <a:gd name="connsiteY8" fmla="*/ 755379 h 755384"/>
                    <a:gd name="connsiteX9" fmla="*/ 2282523 w 17588784"/>
                    <a:gd name="connsiteY9" fmla="*/ 365765 h 755384"/>
                    <a:gd name="connsiteX10" fmla="*/ 2568770 w 17588784"/>
                    <a:gd name="connsiteY10" fmla="*/ 31810 h 755384"/>
                    <a:gd name="connsiteX11" fmla="*/ 2894774 w 17588784"/>
                    <a:gd name="connsiteY11" fmla="*/ 373716 h 755384"/>
                    <a:gd name="connsiteX12" fmla="*/ 3188972 w 17588784"/>
                    <a:gd name="connsiteY12" fmla="*/ 731525 h 755384"/>
                    <a:gd name="connsiteX13" fmla="*/ 3507024 w 17588784"/>
                    <a:gd name="connsiteY13" fmla="*/ 397570 h 755384"/>
                    <a:gd name="connsiteX14" fmla="*/ 3817125 w 17588784"/>
                    <a:gd name="connsiteY14" fmla="*/ 23859 h 755384"/>
                    <a:gd name="connsiteX15" fmla="*/ 4119274 w 17588784"/>
                    <a:gd name="connsiteY15" fmla="*/ 349862 h 755384"/>
                    <a:gd name="connsiteX16" fmla="*/ 4429375 w 17588784"/>
                    <a:gd name="connsiteY16" fmla="*/ 747427 h 755384"/>
                    <a:gd name="connsiteX17" fmla="*/ 4739476 w 17588784"/>
                    <a:gd name="connsiteY17" fmla="*/ 357813 h 755384"/>
                    <a:gd name="connsiteX18" fmla="*/ 5057528 w 17588784"/>
                    <a:gd name="connsiteY18" fmla="*/ 23859 h 755384"/>
                    <a:gd name="connsiteX19" fmla="*/ 5351727 w 17588784"/>
                    <a:gd name="connsiteY19" fmla="*/ 373716 h 755384"/>
                    <a:gd name="connsiteX20" fmla="*/ 5653876 w 17588784"/>
                    <a:gd name="connsiteY20" fmla="*/ 747427 h 755384"/>
                    <a:gd name="connsiteX21" fmla="*/ 5963977 w 17588784"/>
                    <a:gd name="connsiteY21" fmla="*/ 365765 h 755384"/>
                    <a:gd name="connsiteX22" fmla="*/ 6274078 w 17588784"/>
                    <a:gd name="connsiteY22" fmla="*/ 31810 h 755384"/>
                    <a:gd name="connsiteX23" fmla="*/ 6592130 w 17588784"/>
                    <a:gd name="connsiteY23" fmla="*/ 365765 h 755384"/>
                    <a:gd name="connsiteX24" fmla="*/ 6886328 w 17588784"/>
                    <a:gd name="connsiteY24" fmla="*/ 723573 h 755384"/>
                    <a:gd name="connsiteX25" fmla="*/ 7212332 w 17588784"/>
                    <a:gd name="connsiteY25" fmla="*/ 373716 h 755384"/>
                    <a:gd name="connsiteX26" fmla="*/ 7514481 w 17588784"/>
                    <a:gd name="connsiteY26" fmla="*/ 31810 h 755384"/>
                    <a:gd name="connsiteX27" fmla="*/ 7816631 w 17588784"/>
                    <a:gd name="connsiteY27" fmla="*/ 373716 h 755384"/>
                    <a:gd name="connsiteX28" fmla="*/ 8134683 w 17588784"/>
                    <a:gd name="connsiteY28" fmla="*/ 731525 h 755384"/>
                    <a:gd name="connsiteX29" fmla="*/ 8436833 w 17588784"/>
                    <a:gd name="connsiteY29" fmla="*/ 373716 h 755384"/>
                    <a:gd name="connsiteX30" fmla="*/ 8754885 w 17588784"/>
                    <a:gd name="connsiteY30" fmla="*/ 31810 h 755384"/>
                    <a:gd name="connsiteX31" fmla="*/ 9072937 w 17588784"/>
                    <a:gd name="connsiteY31" fmla="*/ 349862 h 755384"/>
                    <a:gd name="connsiteX32" fmla="*/ 9359184 w 17588784"/>
                    <a:gd name="connsiteY32" fmla="*/ 715622 h 755384"/>
                    <a:gd name="connsiteX33" fmla="*/ 9677236 w 17588784"/>
                    <a:gd name="connsiteY33" fmla="*/ 373716 h 755384"/>
                    <a:gd name="connsiteX34" fmla="*/ 9987337 w 17588784"/>
                    <a:gd name="connsiteY34" fmla="*/ 23859 h 755384"/>
                    <a:gd name="connsiteX35" fmla="*/ 10289487 w 17588784"/>
                    <a:gd name="connsiteY35" fmla="*/ 349862 h 755384"/>
                    <a:gd name="connsiteX36" fmla="*/ 10591636 w 17588784"/>
                    <a:gd name="connsiteY36" fmla="*/ 731525 h 755384"/>
                    <a:gd name="connsiteX37" fmla="*/ 10909688 w 17588784"/>
                    <a:gd name="connsiteY37" fmla="*/ 365765 h 755384"/>
                    <a:gd name="connsiteX38" fmla="*/ 11219789 w 17588784"/>
                    <a:gd name="connsiteY38" fmla="*/ 7956 h 755384"/>
                    <a:gd name="connsiteX39" fmla="*/ 11529890 w 17588784"/>
                    <a:gd name="connsiteY39" fmla="*/ 365765 h 755384"/>
                    <a:gd name="connsiteX40" fmla="*/ 11824088 w 17588784"/>
                    <a:gd name="connsiteY40" fmla="*/ 707671 h 755384"/>
                    <a:gd name="connsiteX41" fmla="*/ 12142140 w 17588784"/>
                    <a:gd name="connsiteY41" fmla="*/ 373716 h 755384"/>
                    <a:gd name="connsiteX42" fmla="*/ 12444290 w 17588784"/>
                    <a:gd name="connsiteY42" fmla="*/ 15907 h 755384"/>
                    <a:gd name="connsiteX43" fmla="*/ 12778245 w 17588784"/>
                    <a:gd name="connsiteY43" fmla="*/ 357813 h 755384"/>
                    <a:gd name="connsiteX44" fmla="*/ 13072443 w 17588784"/>
                    <a:gd name="connsiteY44" fmla="*/ 739476 h 755384"/>
                    <a:gd name="connsiteX45" fmla="*/ 13390495 w 17588784"/>
                    <a:gd name="connsiteY45" fmla="*/ 357813 h 755384"/>
                    <a:gd name="connsiteX46" fmla="*/ 13660840 w 17588784"/>
                    <a:gd name="connsiteY46" fmla="*/ 23859 h 755384"/>
                    <a:gd name="connsiteX47" fmla="*/ 14018648 w 17588784"/>
                    <a:gd name="connsiteY47" fmla="*/ 381667 h 755384"/>
                    <a:gd name="connsiteX48" fmla="*/ 14296944 w 17588784"/>
                    <a:gd name="connsiteY48" fmla="*/ 723573 h 755384"/>
                    <a:gd name="connsiteX49" fmla="*/ 14614996 w 17588784"/>
                    <a:gd name="connsiteY49" fmla="*/ 341911 h 755384"/>
                    <a:gd name="connsiteX50" fmla="*/ 14917146 w 17588784"/>
                    <a:gd name="connsiteY50" fmla="*/ 15907 h 755384"/>
                    <a:gd name="connsiteX51" fmla="*/ 15227247 w 17588784"/>
                    <a:gd name="connsiteY51" fmla="*/ 357813 h 755384"/>
                    <a:gd name="connsiteX52" fmla="*/ 15529396 w 17588784"/>
                    <a:gd name="connsiteY52" fmla="*/ 707671 h 755384"/>
                    <a:gd name="connsiteX53" fmla="*/ 15855400 w 17588784"/>
                    <a:gd name="connsiteY53" fmla="*/ 349862 h 755384"/>
                    <a:gd name="connsiteX54" fmla="*/ 16141647 w 17588784"/>
                    <a:gd name="connsiteY54" fmla="*/ 5 h 755384"/>
                    <a:gd name="connsiteX55" fmla="*/ 16475601 w 17588784"/>
                    <a:gd name="connsiteY55" fmla="*/ 357813 h 755384"/>
                    <a:gd name="connsiteX56" fmla="*/ 16761848 w 17588784"/>
                    <a:gd name="connsiteY56" fmla="*/ 731525 h 755384"/>
                    <a:gd name="connsiteX57" fmla="*/ 17079900 w 17588784"/>
                    <a:gd name="connsiteY57" fmla="*/ 15907 h 755384"/>
                    <a:gd name="connsiteX58" fmla="*/ 17366147 w 17588784"/>
                    <a:gd name="connsiteY58" fmla="*/ 357813 h 755384"/>
                    <a:gd name="connsiteX59" fmla="*/ 17588784 w 17588784"/>
                    <a:gd name="connsiteY59" fmla="*/ 341911 h 755384"/>
                    <a:gd name="connsiteX0" fmla="*/ 0 w 17588784"/>
                    <a:gd name="connsiteY0" fmla="*/ 127544 h 778018"/>
                    <a:gd name="connsiteX1" fmla="*/ 58322 w 17588784"/>
                    <a:gd name="connsiteY1" fmla="*/ 69625 h 778018"/>
                    <a:gd name="connsiteX2" fmla="*/ 347689 w 17588784"/>
                    <a:gd name="connsiteY2" fmla="*/ 342925 h 778018"/>
                    <a:gd name="connsiteX3" fmla="*/ 708769 w 17588784"/>
                    <a:gd name="connsiteY3" fmla="*/ 737220 h 778018"/>
                    <a:gd name="connsiteX4" fmla="*/ 700214 w 17588784"/>
                    <a:gd name="connsiteY4" fmla="*/ 723573 h 778018"/>
                    <a:gd name="connsiteX5" fmla="*/ 1042120 w 17588784"/>
                    <a:gd name="connsiteY5" fmla="*/ 365765 h 778018"/>
                    <a:gd name="connsiteX6" fmla="*/ 1352220 w 17588784"/>
                    <a:gd name="connsiteY6" fmla="*/ 15907 h 778018"/>
                    <a:gd name="connsiteX7" fmla="*/ 1646419 w 17588784"/>
                    <a:gd name="connsiteY7" fmla="*/ 373716 h 778018"/>
                    <a:gd name="connsiteX8" fmla="*/ 1964471 w 17588784"/>
                    <a:gd name="connsiteY8" fmla="*/ 755379 h 778018"/>
                    <a:gd name="connsiteX9" fmla="*/ 2282523 w 17588784"/>
                    <a:gd name="connsiteY9" fmla="*/ 365765 h 778018"/>
                    <a:gd name="connsiteX10" fmla="*/ 2568770 w 17588784"/>
                    <a:gd name="connsiteY10" fmla="*/ 31810 h 778018"/>
                    <a:gd name="connsiteX11" fmla="*/ 2894774 w 17588784"/>
                    <a:gd name="connsiteY11" fmla="*/ 373716 h 778018"/>
                    <a:gd name="connsiteX12" fmla="*/ 3188972 w 17588784"/>
                    <a:gd name="connsiteY12" fmla="*/ 731525 h 778018"/>
                    <a:gd name="connsiteX13" fmla="*/ 3507024 w 17588784"/>
                    <a:gd name="connsiteY13" fmla="*/ 397570 h 778018"/>
                    <a:gd name="connsiteX14" fmla="*/ 3817125 w 17588784"/>
                    <a:gd name="connsiteY14" fmla="*/ 23859 h 778018"/>
                    <a:gd name="connsiteX15" fmla="*/ 4119274 w 17588784"/>
                    <a:gd name="connsiteY15" fmla="*/ 349862 h 778018"/>
                    <a:gd name="connsiteX16" fmla="*/ 4429375 w 17588784"/>
                    <a:gd name="connsiteY16" fmla="*/ 747427 h 778018"/>
                    <a:gd name="connsiteX17" fmla="*/ 4739476 w 17588784"/>
                    <a:gd name="connsiteY17" fmla="*/ 357813 h 778018"/>
                    <a:gd name="connsiteX18" fmla="*/ 5057528 w 17588784"/>
                    <a:gd name="connsiteY18" fmla="*/ 23859 h 778018"/>
                    <a:gd name="connsiteX19" fmla="*/ 5351727 w 17588784"/>
                    <a:gd name="connsiteY19" fmla="*/ 373716 h 778018"/>
                    <a:gd name="connsiteX20" fmla="*/ 5653876 w 17588784"/>
                    <a:gd name="connsiteY20" fmla="*/ 747427 h 778018"/>
                    <a:gd name="connsiteX21" fmla="*/ 5963977 w 17588784"/>
                    <a:gd name="connsiteY21" fmla="*/ 365765 h 778018"/>
                    <a:gd name="connsiteX22" fmla="*/ 6274078 w 17588784"/>
                    <a:gd name="connsiteY22" fmla="*/ 31810 h 778018"/>
                    <a:gd name="connsiteX23" fmla="*/ 6592130 w 17588784"/>
                    <a:gd name="connsiteY23" fmla="*/ 365765 h 778018"/>
                    <a:gd name="connsiteX24" fmla="*/ 6886328 w 17588784"/>
                    <a:gd name="connsiteY24" fmla="*/ 723573 h 778018"/>
                    <a:gd name="connsiteX25" fmla="*/ 7212332 w 17588784"/>
                    <a:gd name="connsiteY25" fmla="*/ 373716 h 778018"/>
                    <a:gd name="connsiteX26" fmla="*/ 7514481 w 17588784"/>
                    <a:gd name="connsiteY26" fmla="*/ 31810 h 778018"/>
                    <a:gd name="connsiteX27" fmla="*/ 7816631 w 17588784"/>
                    <a:gd name="connsiteY27" fmla="*/ 373716 h 778018"/>
                    <a:gd name="connsiteX28" fmla="*/ 8134683 w 17588784"/>
                    <a:gd name="connsiteY28" fmla="*/ 731525 h 778018"/>
                    <a:gd name="connsiteX29" fmla="*/ 8436833 w 17588784"/>
                    <a:gd name="connsiteY29" fmla="*/ 373716 h 778018"/>
                    <a:gd name="connsiteX30" fmla="*/ 8754885 w 17588784"/>
                    <a:gd name="connsiteY30" fmla="*/ 31810 h 778018"/>
                    <a:gd name="connsiteX31" fmla="*/ 9072937 w 17588784"/>
                    <a:gd name="connsiteY31" fmla="*/ 349862 h 778018"/>
                    <a:gd name="connsiteX32" fmla="*/ 9359184 w 17588784"/>
                    <a:gd name="connsiteY32" fmla="*/ 715622 h 778018"/>
                    <a:gd name="connsiteX33" fmla="*/ 9677236 w 17588784"/>
                    <a:gd name="connsiteY33" fmla="*/ 373716 h 778018"/>
                    <a:gd name="connsiteX34" fmla="*/ 9987337 w 17588784"/>
                    <a:gd name="connsiteY34" fmla="*/ 23859 h 778018"/>
                    <a:gd name="connsiteX35" fmla="*/ 10289487 w 17588784"/>
                    <a:gd name="connsiteY35" fmla="*/ 349862 h 778018"/>
                    <a:gd name="connsiteX36" fmla="*/ 10591636 w 17588784"/>
                    <a:gd name="connsiteY36" fmla="*/ 731525 h 778018"/>
                    <a:gd name="connsiteX37" fmla="*/ 10909688 w 17588784"/>
                    <a:gd name="connsiteY37" fmla="*/ 365765 h 778018"/>
                    <a:gd name="connsiteX38" fmla="*/ 11219789 w 17588784"/>
                    <a:gd name="connsiteY38" fmla="*/ 7956 h 778018"/>
                    <a:gd name="connsiteX39" fmla="*/ 11529890 w 17588784"/>
                    <a:gd name="connsiteY39" fmla="*/ 365765 h 778018"/>
                    <a:gd name="connsiteX40" fmla="*/ 11824088 w 17588784"/>
                    <a:gd name="connsiteY40" fmla="*/ 707671 h 778018"/>
                    <a:gd name="connsiteX41" fmla="*/ 12142140 w 17588784"/>
                    <a:gd name="connsiteY41" fmla="*/ 373716 h 778018"/>
                    <a:gd name="connsiteX42" fmla="*/ 12444290 w 17588784"/>
                    <a:gd name="connsiteY42" fmla="*/ 15907 h 778018"/>
                    <a:gd name="connsiteX43" fmla="*/ 12778245 w 17588784"/>
                    <a:gd name="connsiteY43" fmla="*/ 357813 h 778018"/>
                    <a:gd name="connsiteX44" fmla="*/ 13072443 w 17588784"/>
                    <a:gd name="connsiteY44" fmla="*/ 739476 h 778018"/>
                    <a:gd name="connsiteX45" fmla="*/ 13390495 w 17588784"/>
                    <a:gd name="connsiteY45" fmla="*/ 357813 h 778018"/>
                    <a:gd name="connsiteX46" fmla="*/ 13660840 w 17588784"/>
                    <a:gd name="connsiteY46" fmla="*/ 23859 h 778018"/>
                    <a:gd name="connsiteX47" fmla="*/ 14018648 w 17588784"/>
                    <a:gd name="connsiteY47" fmla="*/ 381667 h 778018"/>
                    <a:gd name="connsiteX48" fmla="*/ 14296944 w 17588784"/>
                    <a:gd name="connsiteY48" fmla="*/ 723573 h 778018"/>
                    <a:gd name="connsiteX49" fmla="*/ 14614996 w 17588784"/>
                    <a:gd name="connsiteY49" fmla="*/ 341911 h 778018"/>
                    <a:gd name="connsiteX50" fmla="*/ 14917146 w 17588784"/>
                    <a:gd name="connsiteY50" fmla="*/ 15907 h 778018"/>
                    <a:gd name="connsiteX51" fmla="*/ 15227247 w 17588784"/>
                    <a:gd name="connsiteY51" fmla="*/ 357813 h 778018"/>
                    <a:gd name="connsiteX52" fmla="*/ 15529396 w 17588784"/>
                    <a:gd name="connsiteY52" fmla="*/ 707671 h 778018"/>
                    <a:gd name="connsiteX53" fmla="*/ 15855400 w 17588784"/>
                    <a:gd name="connsiteY53" fmla="*/ 349862 h 778018"/>
                    <a:gd name="connsiteX54" fmla="*/ 16141647 w 17588784"/>
                    <a:gd name="connsiteY54" fmla="*/ 5 h 778018"/>
                    <a:gd name="connsiteX55" fmla="*/ 16475601 w 17588784"/>
                    <a:gd name="connsiteY55" fmla="*/ 357813 h 778018"/>
                    <a:gd name="connsiteX56" fmla="*/ 16761848 w 17588784"/>
                    <a:gd name="connsiteY56" fmla="*/ 731525 h 778018"/>
                    <a:gd name="connsiteX57" fmla="*/ 17079900 w 17588784"/>
                    <a:gd name="connsiteY57" fmla="*/ 15907 h 778018"/>
                    <a:gd name="connsiteX58" fmla="*/ 17366147 w 17588784"/>
                    <a:gd name="connsiteY58" fmla="*/ 357813 h 778018"/>
                    <a:gd name="connsiteX59" fmla="*/ 17588784 w 17588784"/>
                    <a:gd name="connsiteY59" fmla="*/ 341911 h 778018"/>
                    <a:gd name="connsiteX0" fmla="*/ 0 w 17588784"/>
                    <a:gd name="connsiteY0" fmla="*/ 127544 h 778018"/>
                    <a:gd name="connsiteX1" fmla="*/ 660711 w 17588784"/>
                    <a:gd name="connsiteY1" fmla="*/ 728336 h 778018"/>
                    <a:gd name="connsiteX2" fmla="*/ 347689 w 17588784"/>
                    <a:gd name="connsiteY2" fmla="*/ 342925 h 778018"/>
                    <a:gd name="connsiteX3" fmla="*/ 708769 w 17588784"/>
                    <a:gd name="connsiteY3" fmla="*/ 737220 h 778018"/>
                    <a:gd name="connsiteX4" fmla="*/ 700214 w 17588784"/>
                    <a:gd name="connsiteY4" fmla="*/ 723573 h 778018"/>
                    <a:gd name="connsiteX5" fmla="*/ 1042120 w 17588784"/>
                    <a:gd name="connsiteY5" fmla="*/ 365765 h 778018"/>
                    <a:gd name="connsiteX6" fmla="*/ 1352220 w 17588784"/>
                    <a:gd name="connsiteY6" fmla="*/ 15907 h 778018"/>
                    <a:gd name="connsiteX7" fmla="*/ 1646419 w 17588784"/>
                    <a:gd name="connsiteY7" fmla="*/ 373716 h 778018"/>
                    <a:gd name="connsiteX8" fmla="*/ 1964471 w 17588784"/>
                    <a:gd name="connsiteY8" fmla="*/ 755379 h 778018"/>
                    <a:gd name="connsiteX9" fmla="*/ 2282523 w 17588784"/>
                    <a:gd name="connsiteY9" fmla="*/ 365765 h 778018"/>
                    <a:gd name="connsiteX10" fmla="*/ 2568770 w 17588784"/>
                    <a:gd name="connsiteY10" fmla="*/ 31810 h 778018"/>
                    <a:gd name="connsiteX11" fmla="*/ 2894774 w 17588784"/>
                    <a:gd name="connsiteY11" fmla="*/ 373716 h 778018"/>
                    <a:gd name="connsiteX12" fmla="*/ 3188972 w 17588784"/>
                    <a:gd name="connsiteY12" fmla="*/ 731525 h 778018"/>
                    <a:gd name="connsiteX13" fmla="*/ 3507024 w 17588784"/>
                    <a:gd name="connsiteY13" fmla="*/ 397570 h 778018"/>
                    <a:gd name="connsiteX14" fmla="*/ 3817125 w 17588784"/>
                    <a:gd name="connsiteY14" fmla="*/ 23859 h 778018"/>
                    <a:gd name="connsiteX15" fmla="*/ 4119274 w 17588784"/>
                    <a:gd name="connsiteY15" fmla="*/ 349862 h 778018"/>
                    <a:gd name="connsiteX16" fmla="*/ 4429375 w 17588784"/>
                    <a:gd name="connsiteY16" fmla="*/ 747427 h 778018"/>
                    <a:gd name="connsiteX17" fmla="*/ 4739476 w 17588784"/>
                    <a:gd name="connsiteY17" fmla="*/ 357813 h 778018"/>
                    <a:gd name="connsiteX18" fmla="*/ 5057528 w 17588784"/>
                    <a:gd name="connsiteY18" fmla="*/ 23859 h 778018"/>
                    <a:gd name="connsiteX19" fmla="*/ 5351727 w 17588784"/>
                    <a:gd name="connsiteY19" fmla="*/ 373716 h 778018"/>
                    <a:gd name="connsiteX20" fmla="*/ 5653876 w 17588784"/>
                    <a:gd name="connsiteY20" fmla="*/ 747427 h 778018"/>
                    <a:gd name="connsiteX21" fmla="*/ 5963977 w 17588784"/>
                    <a:gd name="connsiteY21" fmla="*/ 365765 h 778018"/>
                    <a:gd name="connsiteX22" fmla="*/ 6274078 w 17588784"/>
                    <a:gd name="connsiteY22" fmla="*/ 31810 h 778018"/>
                    <a:gd name="connsiteX23" fmla="*/ 6592130 w 17588784"/>
                    <a:gd name="connsiteY23" fmla="*/ 365765 h 778018"/>
                    <a:gd name="connsiteX24" fmla="*/ 6886328 w 17588784"/>
                    <a:gd name="connsiteY24" fmla="*/ 723573 h 778018"/>
                    <a:gd name="connsiteX25" fmla="*/ 7212332 w 17588784"/>
                    <a:gd name="connsiteY25" fmla="*/ 373716 h 778018"/>
                    <a:gd name="connsiteX26" fmla="*/ 7514481 w 17588784"/>
                    <a:gd name="connsiteY26" fmla="*/ 31810 h 778018"/>
                    <a:gd name="connsiteX27" fmla="*/ 7816631 w 17588784"/>
                    <a:gd name="connsiteY27" fmla="*/ 373716 h 778018"/>
                    <a:gd name="connsiteX28" fmla="*/ 8134683 w 17588784"/>
                    <a:gd name="connsiteY28" fmla="*/ 731525 h 778018"/>
                    <a:gd name="connsiteX29" fmla="*/ 8436833 w 17588784"/>
                    <a:gd name="connsiteY29" fmla="*/ 373716 h 778018"/>
                    <a:gd name="connsiteX30" fmla="*/ 8754885 w 17588784"/>
                    <a:gd name="connsiteY30" fmla="*/ 31810 h 778018"/>
                    <a:gd name="connsiteX31" fmla="*/ 9072937 w 17588784"/>
                    <a:gd name="connsiteY31" fmla="*/ 349862 h 778018"/>
                    <a:gd name="connsiteX32" fmla="*/ 9359184 w 17588784"/>
                    <a:gd name="connsiteY32" fmla="*/ 715622 h 778018"/>
                    <a:gd name="connsiteX33" fmla="*/ 9677236 w 17588784"/>
                    <a:gd name="connsiteY33" fmla="*/ 373716 h 778018"/>
                    <a:gd name="connsiteX34" fmla="*/ 9987337 w 17588784"/>
                    <a:gd name="connsiteY34" fmla="*/ 23859 h 778018"/>
                    <a:gd name="connsiteX35" fmla="*/ 10289487 w 17588784"/>
                    <a:gd name="connsiteY35" fmla="*/ 349862 h 778018"/>
                    <a:gd name="connsiteX36" fmla="*/ 10591636 w 17588784"/>
                    <a:gd name="connsiteY36" fmla="*/ 731525 h 778018"/>
                    <a:gd name="connsiteX37" fmla="*/ 10909688 w 17588784"/>
                    <a:gd name="connsiteY37" fmla="*/ 365765 h 778018"/>
                    <a:gd name="connsiteX38" fmla="*/ 11219789 w 17588784"/>
                    <a:gd name="connsiteY38" fmla="*/ 7956 h 778018"/>
                    <a:gd name="connsiteX39" fmla="*/ 11529890 w 17588784"/>
                    <a:gd name="connsiteY39" fmla="*/ 365765 h 778018"/>
                    <a:gd name="connsiteX40" fmla="*/ 11824088 w 17588784"/>
                    <a:gd name="connsiteY40" fmla="*/ 707671 h 778018"/>
                    <a:gd name="connsiteX41" fmla="*/ 12142140 w 17588784"/>
                    <a:gd name="connsiteY41" fmla="*/ 373716 h 778018"/>
                    <a:gd name="connsiteX42" fmla="*/ 12444290 w 17588784"/>
                    <a:gd name="connsiteY42" fmla="*/ 15907 h 778018"/>
                    <a:gd name="connsiteX43" fmla="*/ 12778245 w 17588784"/>
                    <a:gd name="connsiteY43" fmla="*/ 357813 h 778018"/>
                    <a:gd name="connsiteX44" fmla="*/ 13072443 w 17588784"/>
                    <a:gd name="connsiteY44" fmla="*/ 739476 h 778018"/>
                    <a:gd name="connsiteX45" fmla="*/ 13390495 w 17588784"/>
                    <a:gd name="connsiteY45" fmla="*/ 357813 h 778018"/>
                    <a:gd name="connsiteX46" fmla="*/ 13660840 w 17588784"/>
                    <a:gd name="connsiteY46" fmla="*/ 23859 h 778018"/>
                    <a:gd name="connsiteX47" fmla="*/ 14018648 w 17588784"/>
                    <a:gd name="connsiteY47" fmla="*/ 381667 h 778018"/>
                    <a:gd name="connsiteX48" fmla="*/ 14296944 w 17588784"/>
                    <a:gd name="connsiteY48" fmla="*/ 723573 h 778018"/>
                    <a:gd name="connsiteX49" fmla="*/ 14614996 w 17588784"/>
                    <a:gd name="connsiteY49" fmla="*/ 341911 h 778018"/>
                    <a:gd name="connsiteX50" fmla="*/ 14917146 w 17588784"/>
                    <a:gd name="connsiteY50" fmla="*/ 15907 h 778018"/>
                    <a:gd name="connsiteX51" fmla="*/ 15227247 w 17588784"/>
                    <a:gd name="connsiteY51" fmla="*/ 357813 h 778018"/>
                    <a:gd name="connsiteX52" fmla="*/ 15529396 w 17588784"/>
                    <a:gd name="connsiteY52" fmla="*/ 707671 h 778018"/>
                    <a:gd name="connsiteX53" fmla="*/ 15855400 w 17588784"/>
                    <a:gd name="connsiteY53" fmla="*/ 349862 h 778018"/>
                    <a:gd name="connsiteX54" fmla="*/ 16141647 w 17588784"/>
                    <a:gd name="connsiteY54" fmla="*/ 5 h 778018"/>
                    <a:gd name="connsiteX55" fmla="*/ 16475601 w 17588784"/>
                    <a:gd name="connsiteY55" fmla="*/ 357813 h 778018"/>
                    <a:gd name="connsiteX56" fmla="*/ 16761848 w 17588784"/>
                    <a:gd name="connsiteY56" fmla="*/ 731525 h 778018"/>
                    <a:gd name="connsiteX57" fmla="*/ 17079900 w 17588784"/>
                    <a:gd name="connsiteY57" fmla="*/ 15907 h 778018"/>
                    <a:gd name="connsiteX58" fmla="*/ 17366147 w 17588784"/>
                    <a:gd name="connsiteY58" fmla="*/ 357813 h 778018"/>
                    <a:gd name="connsiteX59" fmla="*/ 17588784 w 17588784"/>
                    <a:gd name="connsiteY59" fmla="*/ 341911 h 778018"/>
                    <a:gd name="connsiteX0" fmla="*/ 0 w 17588784"/>
                    <a:gd name="connsiteY0" fmla="*/ 127544 h 755384"/>
                    <a:gd name="connsiteX1" fmla="*/ 660711 w 17588784"/>
                    <a:gd name="connsiteY1" fmla="*/ 728336 h 755384"/>
                    <a:gd name="connsiteX2" fmla="*/ 347689 w 17588784"/>
                    <a:gd name="connsiteY2" fmla="*/ 342925 h 755384"/>
                    <a:gd name="connsiteX3" fmla="*/ 708769 w 17588784"/>
                    <a:gd name="connsiteY3" fmla="*/ 737220 h 755384"/>
                    <a:gd name="connsiteX4" fmla="*/ 1042120 w 17588784"/>
                    <a:gd name="connsiteY4" fmla="*/ 365765 h 755384"/>
                    <a:gd name="connsiteX5" fmla="*/ 1352220 w 17588784"/>
                    <a:gd name="connsiteY5" fmla="*/ 15907 h 755384"/>
                    <a:gd name="connsiteX6" fmla="*/ 1646419 w 17588784"/>
                    <a:gd name="connsiteY6" fmla="*/ 373716 h 755384"/>
                    <a:gd name="connsiteX7" fmla="*/ 1964471 w 17588784"/>
                    <a:gd name="connsiteY7" fmla="*/ 755379 h 755384"/>
                    <a:gd name="connsiteX8" fmla="*/ 2282523 w 17588784"/>
                    <a:gd name="connsiteY8" fmla="*/ 365765 h 755384"/>
                    <a:gd name="connsiteX9" fmla="*/ 2568770 w 17588784"/>
                    <a:gd name="connsiteY9" fmla="*/ 31810 h 755384"/>
                    <a:gd name="connsiteX10" fmla="*/ 2894774 w 17588784"/>
                    <a:gd name="connsiteY10" fmla="*/ 373716 h 755384"/>
                    <a:gd name="connsiteX11" fmla="*/ 3188972 w 17588784"/>
                    <a:gd name="connsiteY11" fmla="*/ 731525 h 755384"/>
                    <a:gd name="connsiteX12" fmla="*/ 3507024 w 17588784"/>
                    <a:gd name="connsiteY12" fmla="*/ 397570 h 755384"/>
                    <a:gd name="connsiteX13" fmla="*/ 3817125 w 17588784"/>
                    <a:gd name="connsiteY13" fmla="*/ 23859 h 755384"/>
                    <a:gd name="connsiteX14" fmla="*/ 4119274 w 17588784"/>
                    <a:gd name="connsiteY14" fmla="*/ 349862 h 755384"/>
                    <a:gd name="connsiteX15" fmla="*/ 4429375 w 17588784"/>
                    <a:gd name="connsiteY15" fmla="*/ 747427 h 755384"/>
                    <a:gd name="connsiteX16" fmla="*/ 4739476 w 17588784"/>
                    <a:gd name="connsiteY16" fmla="*/ 357813 h 755384"/>
                    <a:gd name="connsiteX17" fmla="*/ 5057528 w 17588784"/>
                    <a:gd name="connsiteY17" fmla="*/ 23859 h 755384"/>
                    <a:gd name="connsiteX18" fmla="*/ 5351727 w 17588784"/>
                    <a:gd name="connsiteY18" fmla="*/ 373716 h 755384"/>
                    <a:gd name="connsiteX19" fmla="*/ 5653876 w 17588784"/>
                    <a:gd name="connsiteY19" fmla="*/ 747427 h 755384"/>
                    <a:gd name="connsiteX20" fmla="*/ 5963977 w 17588784"/>
                    <a:gd name="connsiteY20" fmla="*/ 365765 h 755384"/>
                    <a:gd name="connsiteX21" fmla="*/ 6274078 w 17588784"/>
                    <a:gd name="connsiteY21" fmla="*/ 31810 h 755384"/>
                    <a:gd name="connsiteX22" fmla="*/ 6592130 w 17588784"/>
                    <a:gd name="connsiteY22" fmla="*/ 365765 h 755384"/>
                    <a:gd name="connsiteX23" fmla="*/ 6886328 w 17588784"/>
                    <a:gd name="connsiteY23" fmla="*/ 723573 h 755384"/>
                    <a:gd name="connsiteX24" fmla="*/ 7212332 w 17588784"/>
                    <a:gd name="connsiteY24" fmla="*/ 373716 h 755384"/>
                    <a:gd name="connsiteX25" fmla="*/ 7514481 w 17588784"/>
                    <a:gd name="connsiteY25" fmla="*/ 31810 h 755384"/>
                    <a:gd name="connsiteX26" fmla="*/ 7816631 w 17588784"/>
                    <a:gd name="connsiteY26" fmla="*/ 373716 h 755384"/>
                    <a:gd name="connsiteX27" fmla="*/ 8134683 w 17588784"/>
                    <a:gd name="connsiteY27" fmla="*/ 731525 h 755384"/>
                    <a:gd name="connsiteX28" fmla="*/ 8436833 w 17588784"/>
                    <a:gd name="connsiteY28" fmla="*/ 373716 h 755384"/>
                    <a:gd name="connsiteX29" fmla="*/ 8754885 w 17588784"/>
                    <a:gd name="connsiteY29" fmla="*/ 31810 h 755384"/>
                    <a:gd name="connsiteX30" fmla="*/ 9072937 w 17588784"/>
                    <a:gd name="connsiteY30" fmla="*/ 349862 h 755384"/>
                    <a:gd name="connsiteX31" fmla="*/ 9359184 w 17588784"/>
                    <a:gd name="connsiteY31" fmla="*/ 715622 h 755384"/>
                    <a:gd name="connsiteX32" fmla="*/ 9677236 w 17588784"/>
                    <a:gd name="connsiteY32" fmla="*/ 373716 h 755384"/>
                    <a:gd name="connsiteX33" fmla="*/ 9987337 w 17588784"/>
                    <a:gd name="connsiteY33" fmla="*/ 23859 h 755384"/>
                    <a:gd name="connsiteX34" fmla="*/ 10289487 w 17588784"/>
                    <a:gd name="connsiteY34" fmla="*/ 349862 h 755384"/>
                    <a:gd name="connsiteX35" fmla="*/ 10591636 w 17588784"/>
                    <a:gd name="connsiteY35" fmla="*/ 731525 h 755384"/>
                    <a:gd name="connsiteX36" fmla="*/ 10909688 w 17588784"/>
                    <a:gd name="connsiteY36" fmla="*/ 365765 h 755384"/>
                    <a:gd name="connsiteX37" fmla="*/ 11219789 w 17588784"/>
                    <a:gd name="connsiteY37" fmla="*/ 7956 h 755384"/>
                    <a:gd name="connsiteX38" fmla="*/ 11529890 w 17588784"/>
                    <a:gd name="connsiteY38" fmla="*/ 365765 h 755384"/>
                    <a:gd name="connsiteX39" fmla="*/ 11824088 w 17588784"/>
                    <a:gd name="connsiteY39" fmla="*/ 707671 h 755384"/>
                    <a:gd name="connsiteX40" fmla="*/ 12142140 w 17588784"/>
                    <a:gd name="connsiteY40" fmla="*/ 373716 h 755384"/>
                    <a:gd name="connsiteX41" fmla="*/ 12444290 w 17588784"/>
                    <a:gd name="connsiteY41" fmla="*/ 15907 h 755384"/>
                    <a:gd name="connsiteX42" fmla="*/ 12778245 w 17588784"/>
                    <a:gd name="connsiteY42" fmla="*/ 357813 h 755384"/>
                    <a:gd name="connsiteX43" fmla="*/ 13072443 w 17588784"/>
                    <a:gd name="connsiteY43" fmla="*/ 739476 h 755384"/>
                    <a:gd name="connsiteX44" fmla="*/ 13390495 w 17588784"/>
                    <a:gd name="connsiteY44" fmla="*/ 357813 h 755384"/>
                    <a:gd name="connsiteX45" fmla="*/ 13660840 w 17588784"/>
                    <a:gd name="connsiteY45" fmla="*/ 23859 h 755384"/>
                    <a:gd name="connsiteX46" fmla="*/ 14018648 w 17588784"/>
                    <a:gd name="connsiteY46" fmla="*/ 381667 h 755384"/>
                    <a:gd name="connsiteX47" fmla="*/ 14296944 w 17588784"/>
                    <a:gd name="connsiteY47" fmla="*/ 723573 h 755384"/>
                    <a:gd name="connsiteX48" fmla="*/ 14614996 w 17588784"/>
                    <a:gd name="connsiteY48" fmla="*/ 341911 h 755384"/>
                    <a:gd name="connsiteX49" fmla="*/ 14917146 w 17588784"/>
                    <a:gd name="connsiteY49" fmla="*/ 15907 h 755384"/>
                    <a:gd name="connsiteX50" fmla="*/ 15227247 w 17588784"/>
                    <a:gd name="connsiteY50" fmla="*/ 357813 h 755384"/>
                    <a:gd name="connsiteX51" fmla="*/ 15529396 w 17588784"/>
                    <a:gd name="connsiteY51" fmla="*/ 707671 h 755384"/>
                    <a:gd name="connsiteX52" fmla="*/ 15855400 w 17588784"/>
                    <a:gd name="connsiteY52" fmla="*/ 349862 h 755384"/>
                    <a:gd name="connsiteX53" fmla="*/ 16141647 w 17588784"/>
                    <a:gd name="connsiteY53" fmla="*/ 5 h 755384"/>
                    <a:gd name="connsiteX54" fmla="*/ 16475601 w 17588784"/>
                    <a:gd name="connsiteY54" fmla="*/ 357813 h 755384"/>
                    <a:gd name="connsiteX55" fmla="*/ 16761848 w 17588784"/>
                    <a:gd name="connsiteY55" fmla="*/ 731525 h 755384"/>
                    <a:gd name="connsiteX56" fmla="*/ 17079900 w 17588784"/>
                    <a:gd name="connsiteY56" fmla="*/ 15907 h 755384"/>
                    <a:gd name="connsiteX57" fmla="*/ 17366147 w 17588784"/>
                    <a:gd name="connsiteY57" fmla="*/ 357813 h 755384"/>
                    <a:gd name="connsiteX58" fmla="*/ 17588784 w 17588784"/>
                    <a:gd name="connsiteY58" fmla="*/ 341911 h 755384"/>
                    <a:gd name="connsiteX0" fmla="*/ 0 w 17588784"/>
                    <a:gd name="connsiteY0" fmla="*/ 127544 h 755384"/>
                    <a:gd name="connsiteX1" fmla="*/ 660711 w 17588784"/>
                    <a:gd name="connsiteY1" fmla="*/ 728336 h 755384"/>
                    <a:gd name="connsiteX2" fmla="*/ 347689 w 17588784"/>
                    <a:gd name="connsiteY2" fmla="*/ 342925 h 755384"/>
                    <a:gd name="connsiteX3" fmla="*/ 1042120 w 17588784"/>
                    <a:gd name="connsiteY3" fmla="*/ 365765 h 755384"/>
                    <a:gd name="connsiteX4" fmla="*/ 1352220 w 17588784"/>
                    <a:gd name="connsiteY4" fmla="*/ 15907 h 755384"/>
                    <a:gd name="connsiteX5" fmla="*/ 1646419 w 17588784"/>
                    <a:gd name="connsiteY5" fmla="*/ 373716 h 755384"/>
                    <a:gd name="connsiteX6" fmla="*/ 1964471 w 17588784"/>
                    <a:gd name="connsiteY6" fmla="*/ 755379 h 755384"/>
                    <a:gd name="connsiteX7" fmla="*/ 2282523 w 17588784"/>
                    <a:gd name="connsiteY7" fmla="*/ 365765 h 755384"/>
                    <a:gd name="connsiteX8" fmla="*/ 2568770 w 17588784"/>
                    <a:gd name="connsiteY8" fmla="*/ 31810 h 755384"/>
                    <a:gd name="connsiteX9" fmla="*/ 2894774 w 17588784"/>
                    <a:gd name="connsiteY9" fmla="*/ 373716 h 755384"/>
                    <a:gd name="connsiteX10" fmla="*/ 3188972 w 17588784"/>
                    <a:gd name="connsiteY10" fmla="*/ 731525 h 755384"/>
                    <a:gd name="connsiteX11" fmla="*/ 3507024 w 17588784"/>
                    <a:gd name="connsiteY11" fmla="*/ 397570 h 755384"/>
                    <a:gd name="connsiteX12" fmla="*/ 3817125 w 17588784"/>
                    <a:gd name="connsiteY12" fmla="*/ 23859 h 755384"/>
                    <a:gd name="connsiteX13" fmla="*/ 4119274 w 17588784"/>
                    <a:gd name="connsiteY13" fmla="*/ 349862 h 755384"/>
                    <a:gd name="connsiteX14" fmla="*/ 4429375 w 17588784"/>
                    <a:gd name="connsiteY14" fmla="*/ 747427 h 755384"/>
                    <a:gd name="connsiteX15" fmla="*/ 4739476 w 17588784"/>
                    <a:gd name="connsiteY15" fmla="*/ 357813 h 755384"/>
                    <a:gd name="connsiteX16" fmla="*/ 5057528 w 17588784"/>
                    <a:gd name="connsiteY16" fmla="*/ 23859 h 755384"/>
                    <a:gd name="connsiteX17" fmla="*/ 5351727 w 17588784"/>
                    <a:gd name="connsiteY17" fmla="*/ 373716 h 755384"/>
                    <a:gd name="connsiteX18" fmla="*/ 5653876 w 17588784"/>
                    <a:gd name="connsiteY18" fmla="*/ 747427 h 755384"/>
                    <a:gd name="connsiteX19" fmla="*/ 5963977 w 17588784"/>
                    <a:gd name="connsiteY19" fmla="*/ 365765 h 755384"/>
                    <a:gd name="connsiteX20" fmla="*/ 6274078 w 17588784"/>
                    <a:gd name="connsiteY20" fmla="*/ 31810 h 755384"/>
                    <a:gd name="connsiteX21" fmla="*/ 6592130 w 17588784"/>
                    <a:gd name="connsiteY21" fmla="*/ 365765 h 755384"/>
                    <a:gd name="connsiteX22" fmla="*/ 6886328 w 17588784"/>
                    <a:gd name="connsiteY22" fmla="*/ 723573 h 755384"/>
                    <a:gd name="connsiteX23" fmla="*/ 7212332 w 17588784"/>
                    <a:gd name="connsiteY23" fmla="*/ 373716 h 755384"/>
                    <a:gd name="connsiteX24" fmla="*/ 7514481 w 17588784"/>
                    <a:gd name="connsiteY24" fmla="*/ 31810 h 755384"/>
                    <a:gd name="connsiteX25" fmla="*/ 7816631 w 17588784"/>
                    <a:gd name="connsiteY25" fmla="*/ 373716 h 755384"/>
                    <a:gd name="connsiteX26" fmla="*/ 8134683 w 17588784"/>
                    <a:gd name="connsiteY26" fmla="*/ 731525 h 755384"/>
                    <a:gd name="connsiteX27" fmla="*/ 8436833 w 17588784"/>
                    <a:gd name="connsiteY27" fmla="*/ 373716 h 755384"/>
                    <a:gd name="connsiteX28" fmla="*/ 8754885 w 17588784"/>
                    <a:gd name="connsiteY28" fmla="*/ 31810 h 755384"/>
                    <a:gd name="connsiteX29" fmla="*/ 9072937 w 17588784"/>
                    <a:gd name="connsiteY29" fmla="*/ 349862 h 755384"/>
                    <a:gd name="connsiteX30" fmla="*/ 9359184 w 17588784"/>
                    <a:gd name="connsiteY30" fmla="*/ 715622 h 755384"/>
                    <a:gd name="connsiteX31" fmla="*/ 9677236 w 17588784"/>
                    <a:gd name="connsiteY31" fmla="*/ 373716 h 755384"/>
                    <a:gd name="connsiteX32" fmla="*/ 9987337 w 17588784"/>
                    <a:gd name="connsiteY32" fmla="*/ 23859 h 755384"/>
                    <a:gd name="connsiteX33" fmla="*/ 10289487 w 17588784"/>
                    <a:gd name="connsiteY33" fmla="*/ 349862 h 755384"/>
                    <a:gd name="connsiteX34" fmla="*/ 10591636 w 17588784"/>
                    <a:gd name="connsiteY34" fmla="*/ 731525 h 755384"/>
                    <a:gd name="connsiteX35" fmla="*/ 10909688 w 17588784"/>
                    <a:gd name="connsiteY35" fmla="*/ 365765 h 755384"/>
                    <a:gd name="connsiteX36" fmla="*/ 11219789 w 17588784"/>
                    <a:gd name="connsiteY36" fmla="*/ 7956 h 755384"/>
                    <a:gd name="connsiteX37" fmla="*/ 11529890 w 17588784"/>
                    <a:gd name="connsiteY37" fmla="*/ 365765 h 755384"/>
                    <a:gd name="connsiteX38" fmla="*/ 11824088 w 17588784"/>
                    <a:gd name="connsiteY38" fmla="*/ 707671 h 755384"/>
                    <a:gd name="connsiteX39" fmla="*/ 12142140 w 17588784"/>
                    <a:gd name="connsiteY39" fmla="*/ 373716 h 755384"/>
                    <a:gd name="connsiteX40" fmla="*/ 12444290 w 17588784"/>
                    <a:gd name="connsiteY40" fmla="*/ 15907 h 755384"/>
                    <a:gd name="connsiteX41" fmla="*/ 12778245 w 17588784"/>
                    <a:gd name="connsiteY41" fmla="*/ 357813 h 755384"/>
                    <a:gd name="connsiteX42" fmla="*/ 13072443 w 17588784"/>
                    <a:gd name="connsiteY42" fmla="*/ 739476 h 755384"/>
                    <a:gd name="connsiteX43" fmla="*/ 13390495 w 17588784"/>
                    <a:gd name="connsiteY43" fmla="*/ 357813 h 755384"/>
                    <a:gd name="connsiteX44" fmla="*/ 13660840 w 17588784"/>
                    <a:gd name="connsiteY44" fmla="*/ 23859 h 755384"/>
                    <a:gd name="connsiteX45" fmla="*/ 14018648 w 17588784"/>
                    <a:gd name="connsiteY45" fmla="*/ 381667 h 755384"/>
                    <a:gd name="connsiteX46" fmla="*/ 14296944 w 17588784"/>
                    <a:gd name="connsiteY46" fmla="*/ 723573 h 755384"/>
                    <a:gd name="connsiteX47" fmla="*/ 14614996 w 17588784"/>
                    <a:gd name="connsiteY47" fmla="*/ 341911 h 755384"/>
                    <a:gd name="connsiteX48" fmla="*/ 14917146 w 17588784"/>
                    <a:gd name="connsiteY48" fmla="*/ 15907 h 755384"/>
                    <a:gd name="connsiteX49" fmla="*/ 15227247 w 17588784"/>
                    <a:gd name="connsiteY49" fmla="*/ 357813 h 755384"/>
                    <a:gd name="connsiteX50" fmla="*/ 15529396 w 17588784"/>
                    <a:gd name="connsiteY50" fmla="*/ 707671 h 755384"/>
                    <a:gd name="connsiteX51" fmla="*/ 15855400 w 17588784"/>
                    <a:gd name="connsiteY51" fmla="*/ 349862 h 755384"/>
                    <a:gd name="connsiteX52" fmla="*/ 16141647 w 17588784"/>
                    <a:gd name="connsiteY52" fmla="*/ 5 h 755384"/>
                    <a:gd name="connsiteX53" fmla="*/ 16475601 w 17588784"/>
                    <a:gd name="connsiteY53" fmla="*/ 357813 h 755384"/>
                    <a:gd name="connsiteX54" fmla="*/ 16761848 w 17588784"/>
                    <a:gd name="connsiteY54" fmla="*/ 731525 h 755384"/>
                    <a:gd name="connsiteX55" fmla="*/ 17079900 w 17588784"/>
                    <a:gd name="connsiteY55" fmla="*/ 15907 h 755384"/>
                    <a:gd name="connsiteX56" fmla="*/ 17366147 w 17588784"/>
                    <a:gd name="connsiteY56" fmla="*/ 357813 h 755384"/>
                    <a:gd name="connsiteX57" fmla="*/ 17588784 w 17588784"/>
                    <a:gd name="connsiteY57" fmla="*/ 341911 h 755384"/>
                    <a:gd name="connsiteX0" fmla="*/ 0 w 17588784"/>
                    <a:gd name="connsiteY0" fmla="*/ 127544 h 755384"/>
                    <a:gd name="connsiteX1" fmla="*/ 347689 w 17588784"/>
                    <a:gd name="connsiteY1" fmla="*/ 342925 h 755384"/>
                    <a:gd name="connsiteX2" fmla="*/ 1042120 w 17588784"/>
                    <a:gd name="connsiteY2" fmla="*/ 365765 h 755384"/>
                    <a:gd name="connsiteX3" fmla="*/ 1352220 w 17588784"/>
                    <a:gd name="connsiteY3" fmla="*/ 15907 h 755384"/>
                    <a:gd name="connsiteX4" fmla="*/ 1646419 w 17588784"/>
                    <a:gd name="connsiteY4" fmla="*/ 373716 h 755384"/>
                    <a:gd name="connsiteX5" fmla="*/ 1964471 w 17588784"/>
                    <a:gd name="connsiteY5" fmla="*/ 755379 h 755384"/>
                    <a:gd name="connsiteX6" fmla="*/ 2282523 w 17588784"/>
                    <a:gd name="connsiteY6" fmla="*/ 365765 h 755384"/>
                    <a:gd name="connsiteX7" fmla="*/ 2568770 w 17588784"/>
                    <a:gd name="connsiteY7" fmla="*/ 31810 h 755384"/>
                    <a:gd name="connsiteX8" fmla="*/ 2894774 w 17588784"/>
                    <a:gd name="connsiteY8" fmla="*/ 373716 h 755384"/>
                    <a:gd name="connsiteX9" fmla="*/ 3188972 w 17588784"/>
                    <a:gd name="connsiteY9" fmla="*/ 731525 h 755384"/>
                    <a:gd name="connsiteX10" fmla="*/ 3507024 w 17588784"/>
                    <a:gd name="connsiteY10" fmla="*/ 397570 h 755384"/>
                    <a:gd name="connsiteX11" fmla="*/ 3817125 w 17588784"/>
                    <a:gd name="connsiteY11" fmla="*/ 23859 h 755384"/>
                    <a:gd name="connsiteX12" fmla="*/ 4119274 w 17588784"/>
                    <a:gd name="connsiteY12" fmla="*/ 349862 h 755384"/>
                    <a:gd name="connsiteX13" fmla="*/ 4429375 w 17588784"/>
                    <a:gd name="connsiteY13" fmla="*/ 747427 h 755384"/>
                    <a:gd name="connsiteX14" fmla="*/ 4739476 w 17588784"/>
                    <a:gd name="connsiteY14" fmla="*/ 357813 h 755384"/>
                    <a:gd name="connsiteX15" fmla="*/ 5057528 w 17588784"/>
                    <a:gd name="connsiteY15" fmla="*/ 23859 h 755384"/>
                    <a:gd name="connsiteX16" fmla="*/ 5351727 w 17588784"/>
                    <a:gd name="connsiteY16" fmla="*/ 373716 h 755384"/>
                    <a:gd name="connsiteX17" fmla="*/ 5653876 w 17588784"/>
                    <a:gd name="connsiteY17" fmla="*/ 747427 h 755384"/>
                    <a:gd name="connsiteX18" fmla="*/ 5963977 w 17588784"/>
                    <a:gd name="connsiteY18" fmla="*/ 365765 h 755384"/>
                    <a:gd name="connsiteX19" fmla="*/ 6274078 w 17588784"/>
                    <a:gd name="connsiteY19" fmla="*/ 31810 h 755384"/>
                    <a:gd name="connsiteX20" fmla="*/ 6592130 w 17588784"/>
                    <a:gd name="connsiteY20" fmla="*/ 365765 h 755384"/>
                    <a:gd name="connsiteX21" fmla="*/ 6886328 w 17588784"/>
                    <a:gd name="connsiteY21" fmla="*/ 723573 h 755384"/>
                    <a:gd name="connsiteX22" fmla="*/ 7212332 w 17588784"/>
                    <a:gd name="connsiteY22" fmla="*/ 373716 h 755384"/>
                    <a:gd name="connsiteX23" fmla="*/ 7514481 w 17588784"/>
                    <a:gd name="connsiteY23" fmla="*/ 31810 h 755384"/>
                    <a:gd name="connsiteX24" fmla="*/ 7816631 w 17588784"/>
                    <a:gd name="connsiteY24" fmla="*/ 373716 h 755384"/>
                    <a:gd name="connsiteX25" fmla="*/ 8134683 w 17588784"/>
                    <a:gd name="connsiteY25" fmla="*/ 731525 h 755384"/>
                    <a:gd name="connsiteX26" fmla="*/ 8436833 w 17588784"/>
                    <a:gd name="connsiteY26" fmla="*/ 373716 h 755384"/>
                    <a:gd name="connsiteX27" fmla="*/ 8754885 w 17588784"/>
                    <a:gd name="connsiteY27" fmla="*/ 31810 h 755384"/>
                    <a:gd name="connsiteX28" fmla="*/ 9072937 w 17588784"/>
                    <a:gd name="connsiteY28" fmla="*/ 349862 h 755384"/>
                    <a:gd name="connsiteX29" fmla="*/ 9359184 w 17588784"/>
                    <a:gd name="connsiteY29" fmla="*/ 715622 h 755384"/>
                    <a:gd name="connsiteX30" fmla="*/ 9677236 w 17588784"/>
                    <a:gd name="connsiteY30" fmla="*/ 373716 h 755384"/>
                    <a:gd name="connsiteX31" fmla="*/ 9987337 w 17588784"/>
                    <a:gd name="connsiteY31" fmla="*/ 23859 h 755384"/>
                    <a:gd name="connsiteX32" fmla="*/ 10289487 w 17588784"/>
                    <a:gd name="connsiteY32" fmla="*/ 349862 h 755384"/>
                    <a:gd name="connsiteX33" fmla="*/ 10591636 w 17588784"/>
                    <a:gd name="connsiteY33" fmla="*/ 731525 h 755384"/>
                    <a:gd name="connsiteX34" fmla="*/ 10909688 w 17588784"/>
                    <a:gd name="connsiteY34" fmla="*/ 365765 h 755384"/>
                    <a:gd name="connsiteX35" fmla="*/ 11219789 w 17588784"/>
                    <a:gd name="connsiteY35" fmla="*/ 7956 h 755384"/>
                    <a:gd name="connsiteX36" fmla="*/ 11529890 w 17588784"/>
                    <a:gd name="connsiteY36" fmla="*/ 365765 h 755384"/>
                    <a:gd name="connsiteX37" fmla="*/ 11824088 w 17588784"/>
                    <a:gd name="connsiteY37" fmla="*/ 707671 h 755384"/>
                    <a:gd name="connsiteX38" fmla="*/ 12142140 w 17588784"/>
                    <a:gd name="connsiteY38" fmla="*/ 373716 h 755384"/>
                    <a:gd name="connsiteX39" fmla="*/ 12444290 w 17588784"/>
                    <a:gd name="connsiteY39" fmla="*/ 15907 h 755384"/>
                    <a:gd name="connsiteX40" fmla="*/ 12778245 w 17588784"/>
                    <a:gd name="connsiteY40" fmla="*/ 357813 h 755384"/>
                    <a:gd name="connsiteX41" fmla="*/ 13072443 w 17588784"/>
                    <a:gd name="connsiteY41" fmla="*/ 739476 h 755384"/>
                    <a:gd name="connsiteX42" fmla="*/ 13390495 w 17588784"/>
                    <a:gd name="connsiteY42" fmla="*/ 357813 h 755384"/>
                    <a:gd name="connsiteX43" fmla="*/ 13660840 w 17588784"/>
                    <a:gd name="connsiteY43" fmla="*/ 23859 h 755384"/>
                    <a:gd name="connsiteX44" fmla="*/ 14018648 w 17588784"/>
                    <a:gd name="connsiteY44" fmla="*/ 381667 h 755384"/>
                    <a:gd name="connsiteX45" fmla="*/ 14296944 w 17588784"/>
                    <a:gd name="connsiteY45" fmla="*/ 723573 h 755384"/>
                    <a:gd name="connsiteX46" fmla="*/ 14614996 w 17588784"/>
                    <a:gd name="connsiteY46" fmla="*/ 341911 h 755384"/>
                    <a:gd name="connsiteX47" fmla="*/ 14917146 w 17588784"/>
                    <a:gd name="connsiteY47" fmla="*/ 15907 h 755384"/>
                    <a:gd name="connsiteX48" fmla="*/ 15227247 w 17588784"/>
                    <a:gd name="connsiteY48" fmla="*/ 357813 h 755384"/>
                    <a:gd name="connsiteX49" fmla="*/ 15529396 w 17588784"/>
                    <a:gd name="connsiteY49" fmla="*/ 707671 h 755384"/>
                    <a:gd name="connsiteX50" fmla="*/ 15855400 w 17588784"/>
                    <a:gd name="connsiteY50" fmla="*/ 349862 h 755384"/>
                    <a:gd name="connsiteX51" fmla="*/ 16141647 w 17588784"/>
                    <a:gd name="connsiteY51" fmla="*/ 5 h 755384"/>
                    <a:gd name="connsiteX52" fmla="*/ 16475601 w 17588784"/>
                    <a:gd name="connsiteY52" fmla="*/ 357813 h 755384"/>
                    <a:gd name="connsiteX53" fmla="*/ 16761848 w 17588784"/>
                    <a:gd name="connsiteY53" fmla="*/ 731525 h 755384"/>
                    <a:gd name="connsiteX54" fmla="*/ 17079900 w 17588784"/>
                    <a:gd name="connsiteY54" fmla="*/ 15907 h 755384"/>
                    <a:gd name="connsiteX55" fmla="*/ 17366147 w 17588784"/>
                    <a:gd name="connsiteY55" fmla="*/ 357813 h 755384"/>
                    <a:gd name="connsiteX56" fmla="*/ 17588784 w 17588784"/>
                    <a:gd name="connsiteY56" fmla="*/ 341911 h 755384"/>
                    <a:gd name="connsiteX0" fmla="*/ 0 w 17588784"/>
                    <a:gd name="connsiteY0" fmla="*/ 127544 h 755384"/>
                    <a:gd name="connsiteX1" fmla="*/ 1042120 w 17588784"/>
                    <a:gd name="connsiteY1" fmla="*/ 365765 h 755384"/>
                    <a:gd name="connsiteX2" fmla="*/ 1352220 w 17588784"/>
                    <a:gd name="connsiteY2" fmla="*/ 15907 h 755384"/>
                    <a:gd name="connsiteX3" fmla="*/ 1646419 w 17588784"/>
                    <a:gd name="connsiteY3" fmla="*/ 373716 h 755384"/>
                    <a:gd name="connsiteX4" fmla="*/ 1964471 w 17588784"/>
                    <a:gd name="connsiteY4" fmla="*/ 755379 h 755384"/>
                    <a:gd name="connsiteX5" fmla="*/ 2282523 w 17588784"/>
                    <a:gd name="connsiteY5" fmla="*/ 365765 h 755384"/>
                    <a:gd name="connsiteX6" fmla="*/ 2568770 w 17588784"/>
                    <a:gd name="connsiteY6" fmla="*/ 31810 h 755384"/>
                    <a:gd name="connsiteX7" fmla="*/ 2894774 w 17588784"/>
                    <a:gd name="connsiteY7" fmla="*/ 373716 h 755384"/>
                    <a:gd name="connsiteX8" fmla="*/ 3188972 w 17588784"/>
                    <a:gd name="connsiteY8" fmla="*/ 731525 h 755384"/>
                    <a:gd name="connsiteX9" fmla="*/ 3507024 w 17588784"/>
                    <a:gd name="connsiteY9" fmla="*/ 397570 h 755384"/>
                    <a:gd name="connsiteX10" fmla="*/ 3817125 w 17588784"/>
                    <a:gd name="connsiteY10" fmla="*/ 23859 h 755384"/>
                    <a:gd name="connsiteX11" fmla="*/ 4119274 w 17588784"/>
                    <a:gd name="connsiteY11" fmla="*/ 349862 h 755384"/>
                    <a:gd name="connsiteX12" fmla="*/ 4429375 w 17588784"/>
                    <a:gd name="connsiteY12" fmla="*/ 747427 h 755384"/>
                    <a:gd name="connsiteX13" fmla="*/ 4739476 w 17588784"/>
                    <a:gd name="connsiteY13" fmla="*/ 357813 h 755384"/>
                    <a:gd name="connsiteX14" fmla="*/ 5057528 w 17588784"/>
                    <a:gd name="connsiteY14" fmla="*/ 23859 h 755384"/>
                    <a:gd name="connsiteX15" fmla="*/ 5351727 w 17588784"/>
                    <a:gd name="connsiteY15" fmla="*/ 373716 h 755384"/>
                    <a:gd name="connsiteX16" fmla="*/ 5653876 w 17588784"/>
                    <a:gd name="connsiteY16" fmla="*/ 747427 h 755384"/>
                    <a:gd name="connsiteX17" fmla="*/ 5963977 w 17588784"/>
                    <a:gd name="connsiteY17" fmla="*/ 365765 h 755384"/>
                    <a:gd name="connsiteX18" fmla="*/ 6274078 w 17588784"/>
                    <a:gd name="connsiteY18" fmla="*/ 31810 h 755384"/>
                    <a:gd name="connsiteX19" fmla="*/ 6592130 w 17588784"/>
                    <a:gd name="connsiteY19" fmla="*/ 365765 h 755384"/>
                    <a:gd name="connsiteX20" fmla="*/ 6886328 w 17588784"/>
                    <a:gd name="connsiteY20" fmla="*/ 723573 h 755384"/>
                    <a:gd name="connsiteX21" fmla="*/ 7212332 w 17588784"/>
                    <a:gd name="connsiteY21" fmla="*/ 373716 h 755384"/>
                    <a:gd name="connsiteX22" fmla="*/ 7514481 w 17588784"/>
                    <a:gd name="connsiteY22" fmla="*/ 31810 h 755384"/>
                    <a:gd name="connsiteX23" fmla="*/ 7816631 w 17588784"/>
                    <a:gd name="connsiteY23" fmla="*/ 373716 h 755384"/>
                    <a:gd name="connsiteX24" fmla="*/ 8134683 w 17588784"/>
                    <a:gd name="connsiteY24" fmla="*/ 731525 h 755384"/>
                    <a:gd name="connsiteX25" fmla="*/ 8436833 w 17588784"/>
                    <a:gd name="connsiteY25" fmla="*/ 373716 h 755384"/>
                    <a:gd name="connsiteX26" fmla="*/ 8754885 w 17588784"/>
                    <a:gd name="connsiteY26" fmla="*/ 31810 h 755384"/>
                    <a:gd name="connsiteX27" fmla="*/ 9072937 w 17588784"/>
                    <a:gd name="connsiteY27" fmla="*/ 349862 h 755384"/>
                    <a:gd name="connsiteX28" fmla="*/ 9359184 w 17588784"/>
                    <a:gd name="connsiteY28" fmla="*/ 715622 h 755384"/>
                    <a:gd name="connsiteX29" fmla="*/ 9677236 w 17588784"/>
                    <a:gd name="connsiteY29" fmla="*/ 373716 h 755384"/>
                    <a:gd name="connsiteX30" fmla="*/ 9987337 w 17588784"/>
                    <a:gd name="connsiteY30" fmla="*/ 23859 h 755384"/>
                    <a:gd name="connsiteX31" fmla="*/ 10289487 w 17588784"/>
                    <a:gd name="connsiteY31" fmla="*/ 349862 h 755384"/>
                    <a:gd name="connsiteX32" fmla="*/ 10591636 w 17588784"/>
                    <a:gd name="connsiteY32" fmla="*/ 731525 h 755384"/>
                    <a:gd name="connsiteX33" fmla="*/ 10909688 w 17588784"/>
                    <a:gd name="connsiteY33" fmla="*/ 365765 h 755384"/>
                    <a:gd name="connsiteX34" fmla="*/ 11219789 w 17588784"/>
                    <a:gd name="connsiteY34" fmla="*/ 7956 h 755384"/>
                    <a:gd name="connsiteX35" fmla="*/ 11529890 w 17588784"/>
                    <a:gd name="connsiteY35" fmla="*/ 365765 h 755384"/>
                    <a:gd name="connsiteX36" fmla="*/ 11824088 w 17588784"/>
                    <a:gd name="connsiteY36" fmla="*/ 707671 h 755384"/>
                    <a:gd name="connsiteX37" fmla="*/ 12142140 w 17588784"/>
                    <a:gd name="connsiteY37" fmla="*/ 373716 h 755384"/>
                    <a:gd name="connsiteX38" fmla="*/ 12444290 w 17588784"/>
                    <a:gd name="connsiteY38" fmla="*/ 15907 h 755384"/>
                    <a:gd name="connsiteX39" fmla="*/ 12778245 w 17588784"/>
                    <a:gd name="connsiteY39" fmla="*/ 357813 h 755384"/>
                    <a:gd name="connsiteX40" fmla="*/ 13072443 w 17588784"/>
                    <a:gd name="connsiteY40" fmla="*/ 739476 h 755384"/>
                    <a:gd name="connsiteX41" fmla="*/ 13390495 w 17588784"/>
                    <a:gd name="connsiteY41" fmla="*/ 357813 h 755384"/>
                    <a:gd name="connsiteX42" fmla="*/ 13660840 w 17588784"/>
                    <a:gd name="connsiteY42" fmla="*/ 23859 h 755384"/>
                    <a:gd name="connsiteX43" fmla="*/ 14018648 w 17588784"/>
                    <a:gd name="connsiteY43" fmla="*/ 381667 h 755384"/>
                    <a:gd name="connsiteX44" fmla="*/ 14296944 w 17588784"/>
                    <a:gd name="connsiteY44" fmla="*/ 723573 h 755384"/>
                    <a:gd name="connsiteX45" fmla="*/ 14614996 w 17588784"/>
                    <a:gd name="connsiteY45" fmla="*/ 341911 h 755384"/>
                    <a:gd name="connsiteX46" fmla="*/ 14917146 w 17588784"/>
                    <a:gd name="connsiteY46" fmla="*/ 15907 h 755384"/>
                    <a:gd name="connsiteX47" fmla="*/ 15227247 w 17588784"/>
                    <a:gd name="connsiteY47" fmla="*/ 357813 h 755384"/>
                    <a:gd name="connsiteX48" fmla="*/ 15529396 w 17588784"/>
                    <a:gd name="connsiteY48" fmla="*/ 707671 h 755384"/>
                    <a:gd name="connsiteX49" fmla="*/ 15855400 w 17588784"/>
                    <a:gd name="connsiteY49" fmla="*/ 349862 h 755384"/>
                    <a:gd name="connsiteX50" fmla="*/ 16141647 w 17588784"/>
                    <a:gd name="connsiteY50" fmla="*/ 5 h 755384"/>
                    <a:gd name="connsiteX51" fmla="*/ 16475601 w 17588784"/>
                    <a:gd name="connsiteY51" fmla="*/ 357813 h 755384"/>
                    <a:gd name="connsiteX52" fmla="*/ 16761848 w 17588784"/>
                    <a:gd name="connsiteY52" fmla="*/ 731525 h 755384"/>
                    <a:gd name="connsiteX53" fmla="*/ 17079900 w 17588784"/>
                    <a:gd name="connsiteY53" fmla="*/ 15907 h 755384"/>
                    <a:gd name="connsiteX54" fmla="*/ 17366147 w 17588784"/>
                    <a:gd name="connsiteY54" fmla="*/ 357813 h 755384"/>
                    <a:gd name="connsiteX55" fmla="*/ 17588784 w 17588784"/>
                    <a:gd name="connsiteY55" fmla="*/ 341911 h 755384"/>
                    <a:gd name="connsiteX0" fmla="*/ 0 w 17588784"/>
                    <a:gd name="connsiteY0" fmla="*/ 127544 h 755384"/>
                    <a:gd name="connsiteX1" fmla="*/ 1352220 w 17588784"/>
                    <a:gd name="connsiteY1" fmla="*/ 15907 h 755384"/>
                    <a:gd name="connsiteX2" fmla="*/ 1646419 w 17588784"/>
                    <a:gd name="connsiteY2" fmla="*/ 373716 h 755384"/>
                    <a:gd name="connsiteX3" fmla="*/ 1964471 w 17588784"/>
                    <a:gd name="connsiteY3" fmla="*/ 755379 h 755384"/>
                    <a:gd name="connsiteX4" fmla="*/ 2282523 w 17588784"/>
                    <a:gd name="connsiteY4" fmla="*/ 365765 h 755384"/>
                    <a:gd name="connsiteX5" fmla="*/ 2568770 w 17588784"/>
                    <a:gd name="connsiteY5" fmla="*/ 31810 h 755384"/>
                    <a:gd name="connsiteX6" fmla="*/ 2894774 w 17588784"/>
                    <a:gd name="connsiteY6" fmla="*/ 373716 h 755384"/>
                    <a:gd name="connsiteX7" fmla="*/ 3188972 w 17588784"/>
                    <a:gd name="connsiteY7" fmla="*/ 731525 h 755384"/>
                    <a:gd name="connsiteX8" fmla="*/ 3507024 w 17588784"/>
                    <a:gd name="connsiteY8" fmla="*/ 397570 h 755384"/>
                    <a:gd name="connsiteX9" fmla="*/ 3817125 w 17588784"/>
                    <a:gd name="connsiteY9" fmla="*/ 23859 h 755384"/>
                    <a:gd name="connsiteX10" fmla="*/ 4119274 w 17588784"/>
                    <a:gd name="connsiteY10" fmla="*/ 349862 h 755384"/>
                    <a:gd name="connsiteX11" fmla="*/ 4429375 w 17588784"/>
                    <a:gd name="connsiteY11" fmla="*/ 747427 h 755384"/>
                    <a:gd name="connsiteX12" fmla="*/ 4739476 w 17588784"/>
                    <a:gd name="connsiteY12" fmla="*/ 357813 h 755384"/>
                    <a:gd name="connsiteX13" fmla="*/ 5057528 w 17588784"/>
                    <a:gd name="connsiteY13" fmla="*/ 23859 h 755384"/>
                    <a:gd name="connsiteX14" fmla="*/ 5351727 w 17588784"/>
                    <a:gd name="connsiteY14" fmla="*/ 373716 h 755384"/>
                    <a:gd name="connsiteX15" fmla="*/ 5653876 w 17588784"/>
                    <a:gd name="connsiteY15" fmla="*/ 747427 h 755384"/>
                    <a:gd name="connsiteX16" fmla="*/ 5963977 w 17588784"/>
                    <a:gd name="connsiteY16" fmla="*/ 365765 h 755384"/>
                    <a:gd name="connsiteX17" fmla="*/ 6274078 w 17588784"/>
                    <a:gd name="connsiteY17" fmla="*/ 31810 h 755384"/>
                    <a:gd name="connsiteX18" fmla="*/ 6592130 w 17588784"/>
                    <a:gd name="connsiteY18" fmla="*/ 365765 h 755384"/>
                    <a:gd name="connsiteX19" fmla="*/ 6886328 w 17588784"/>
                    <a:gd name="connsiteY19" fmla="*/ 723573 h 755384"/>
                    <a:gd name="connsiteX20" fmla="*/ 7212332 w 17588784"/>
                    <a:gd name="connsiteY20" fmla="*/ 373716 h 755384"/>
                    <a:gd name="connsiteX21" fmla="*/ 7514481 w 17588784"/>
                    <a:gd name="connsiteY21" fmla="*/ 31810 h 755384"/>
                    <a:gd name="connsiteX22" fmla="*/ 7816631 w 17588784"/>
                    <a:gd name="connsiteY22" fmla="*/ 373716 h 755384"/>
                    <a:gd name="connsiteX23" fmla="*/ 8134683 w 17588784"/>
                    <a:gd name="connsiteY23" fmla="*/ 731525 h 755384"/>
                    <a:gd name="connsiteX24" fmla="*/ 8436833 w 17588784"/>
                    <a:gd name="connsiteY24" fmla="*/ 373716 h 755384"/>
                    <a:gd name="connsiteX25" fmla="*/ 8754885 w 17588784"/>
                    <a:gd name="connsiteY25" fmla="*/ 31810 h 755384"/>
                    <a:gd name="connsiteX26" fmla="*/ 9072937 w 17588784"/>
                    <a:gd name="connsiteY26" fmla="*/ 349862 h 755384"/>
                    <a:gd name="connsiteX27" fmla="*/ 9359184 w 17588784"/>
                    <a:gd name="connsiteY27" fmla="*/ 715622 h 755384"/>
                    <a:gd name="connsiteX28" fmla="*/ 9677236 w 17588784"/>
                    <a:gd name="connsiteY28" fmla="*/ 373716 h 755384"/>
                    <a:gd name="connsiteX29" fmla="*/ 9987337 w 17588784"/>
                    <a:gd name="connsiteY29" fmla="*/ 23859 h 755384"/>
                    <a:gd name="connsiteX30" fmla="*/ 10289487 w 17588784"/>
                    <a:gd name="connsiteY30" fmla="*/ 349862 h 755384"/>
                    <a:gd name="connsiteX31" fmla="*/ 10591636 w 17588784"/>
                    <a:gd name="connsiteY31" fmla="*/ 731525 h 755384"/>
                    <a:gd name="connsiteX32" fmla="*/ 10909688 w 17588784"/>
                    <a:gd name="connsiteY32" fmla="*/ 365765 h 755384"/>
                    <a:gd name="connsiteX33" fmla="*/ 11219789 w 17588784"/>
                    <a:gd name="connsiteY33" fmla="*/ 7956 h 755384"/>
                    <a:gd name="connsiteX34" fmla="*/ 11529890 w 17588784"/>
                    <a:gd name="connsiteY34" fmla="*/ 365765 h 755384"/>
                    <a:gd name="connsiteX35" fmla="*/ 11824088 w 17588784"/>
                    <a:gd name="connsiteY35" fmla="*/ 707671 h 755384"/>
                    <a:gd name="connsiteX36" fmla="*/ 12142140 w 17588784"/>
                    <a:gd name="connsiteY36" fmla="*/ 373716 h 755384"/>
                    <a:gd name="connsiteX37" fmla="*/ 12444290 w 17588784"/>
                    <a:gd name="connsiteY37" fmla="*/ 15907 h 755384"/>
                    <a:gd name="connsiteX38" fmla="*/ 12778245 w 17588784"/>
                    <a:gd name="connsiteY38" fmla="*/ 357813 h 755384"/>
                    <a:gd name="connsiteX39" fmla="*/ 13072443 w 17588784"/>
                    <a:gd name="connsiteY39" fmla="*/ 739476 h 755384"/>
                    <a:gd name="connsiteX40" fmla="*/ 13390495 w 17588784"/>
                    <a:gd name="connsiteY40" fmla="*/ 357813 h 755384"/>
                    <a:gd name="connsiteX41" fmla="*/ 13660840 w 17588784"/>
                    <a:gd name="connsiteY41" fmla="*/ 23859 h 755384"/>
                    <a:gd name="connsiteX42" fmla="*/ 14018648 w 17588784"/>
                    <a:gd name="connsiteY42" fmla="*/ 381667 h 755384"/>
                    <a:gd name="connsiteX43" fmla="*/ 14296944 w 17588784"/>
                    <a:gd name="connsiteY43" fmla="*/ 723573 h 755384"/>
                    <a:gd name="connsiteX44" fmla="*/ 14614996 w 17588784"/>
                    <a:gd name="connsiteY44" fmla="*/ 341911 h 755384"/>
                    <a:gd name="connsiteX45" fmla="*/ 14917146 w 17588784"/>
                    <a:gd name="connsiteY45" fmla="*/ 15907 h 755384"/>
                    <a:gd name="connsiteX46" fmla="*/ 15227247 w 17588784"/>
                    <a:gd name="connsiteY46" fmla="*/ 357813 h 755384"/>
                    <a:gd name="connsiteX47" fmla="*/ 15529396 w 17588784"/>
                    <a:gd name="connsiteY47" fmla="*/ 707671 h 755384"/>
                    <a:gd name="connsiteX48" fmla="*/ 15855400 w 17588784"/>
                    <a:gd name="connsiteY48" fmla="*/ 349862 h 755384"/>
                    <a:gd name="connsiteX49" fmla="*/ 16141647 w 17588784"/>
                    <a:gd name="connsiteY49" fmla="*/ 5 h 755384"/>
                    <a:gd name="connsiteX50" fmla="*/ 16475601 w 17588784"/>
                    <a:gd name="connsiteY50" fmla="*/ 357813 h 755384"/>
                    <a:gd name="connsiteX51" fmla="*/ 16761848 w 17588784"/>
                    <a:gd name="connsiteY51" fmla="*/ 731525 h 755384"/>
                    <a:gd name="connsiteX52" fmla="*/ 17079900 w 17588784"/>
                    <a:gd name="connsiteY52" fmla="*/ 15907 h 755384"/>
                    <a:gd name="connsiteX53" fmla="*/ 17366147 w 17588784"/>
                    <a:gd name="connsiteY53" fmla="*/ 357813 h 755384"/>
                    <a:gd name="connsiteX54" fmla="*/ 17588784 w 17588784"/>
                    <a:gd name="connsiteY54" fmla="*/ 341911 h 755384"/>
                    <a:gd name="connsiteX0" fmla="*/ 0 w 17588784"/>
                    <a:gd name="connsiteY0" fmla="*/ 127544 h 755384"/>
                    <a:gd name="connsiteX1" fmla="*/ 1646419 w 17588784"/>
                    <a:gd name="connsiteY1" fmla="*/ 373716 h 755384"/>
                    <a:gd name="connsiteX2" fmla="*/ 1964471 w 17588784"/>
                    <a:gd name="connsiteY2" fmla="*/ 755379 h 755384"/>
                    <a:gd name="connsiteX3" fmla="*/ 2282523 w 17588784"/>
                    <a:gd name="connsiteY3" fmla="*/ 365765 h 755384"/>
                    <a:gd name="connsiteX4" fmla="*/ 2568770 w 17588784"/>
                    <a:gd name="connsiteY4" fmla="*/ 31810 h 755384"/>
                    <a:gd name="connsiteX5" fmla="*/ 2894774 w 17588784"/>
                    <a:gd name="connsiteY5" fmla="*/ 373716 h 755384"/>
                    <a:gd name="connsiteX6" fmla="*/ 3188972 w 17588784"/>
                    <a:gd name="connsiteY6" fmla="*/ 731525 h 755384"/>
                    <a:gd name="connsiteX7" fmla="*/ 3507024 w 17588784"/>
                    <a:gd name="connsiteY7" fmla="*/ 397570 h 755384"/>
                    <a:gd name="connsiteX8" fmla="*/ 3817125 w 17588784"/>
                    <a:gd name="connsiteY8" fmla="*/ 23859 h 755384"/>
                    <a:gd name="connsiteX9" fmla="*/ 4119274 w 17588784"/>
                    <a:gd name="connsiteY9" fmla="*/ 349862 h 755384"/>
                    <a:gd name="connsiteX10" fmla="*/ 4429375 w 17588784"/>
                    <a:gd name="connsiteY10" fmla="*/ 747427 h 755384"/>
                    <a:gd name="connsiteX11" fmla="*/ 4739476 w 17588784"/>
                    <a:gd name="connsiteY11" fmla="*/ 357813 h 755384"/>
                    <a:gd name="connsiteX12" fmla="*/ 5057528 w 17588784"/>
                    <a:gd name="connsiteY12" fmla="*/ 23859 h 755384"/>
                    <a:gd name="connsiteX13" fmla="*/ 5351727 w 17588784"/>
                    <a:gd name="connsiteY13" fmla="*/ 373716 h 755384"/>
                    <a:gd name="connsiteX14" fmla="*/ 5653876 w 17588784"/>
                    <a:gd name="connsiteY14" fmla="*/ 747427 h 755384"/>
                    <a:gd name="connsiteX15" fmla="*/ 5963977 w 17588784"/>
                    <a:gd name="connsiteY15" fmla="*/ 365765 h 755384"/>
                    <a:gd name="connsiteX16" fmla="*/ 6274078 w 17588784"/>
                    <a:gd name="connsiteY16" fmla="*/ 31810 h 755384"/>
                    <a:gd name="connsiteX17" fmla="*/ 6592130 w 17588784"/>
                    <a:gd name="connsiteY17" fmla="*/ 365765 h 755384"/>
                    <a:gd name="connsiteX18" fmla="*/ 6886328 w 17588784"/>
                    <a:gd name="connsiteY18" fmla="*/ 723573 h 755384"/>
                    <a:gd name="connsiteX19" fmla="*/ 7212332 w 17588784"/>
                    <a:gd name="connsiteY19" fmla="*/ 373716 h 755384"/>
                    <a:gd name="connsiteX20" fmla="*/ 7514481 w 17588784"/>
                    <a:gd name="connsiteY20" fmla="*/ 31810 h 755384"/>
                    <a:gd name="connsiteX21" fmla="*/ 7816631 w 17588784"/>
                    <a:gd name="connsiteY21" fmla="*/ 373716 h 755384"/>
                    <a:gd name="connsiteX22" fmla="*/ 8134683 w 17588784"/>
                    <a:gd name="connsiteY22" fmla="*/ 731525 h 755384"/>
                    <a:gd name="connsiteX23" fmla="*/ 8436833 w 17588784"/>
                    <a:gd name="connsiteY23" fmla="*/ 373716 h 755384"/>
                    <a:gd name="connsiteX24" fmla="*/ 8754885 w 17588784"/>
                    <a:gd name="connsiteY24" fmla="*/ 31810 h 755384"/>
                    <a:gd name="connsiteX25" fmla="*/ 9072937 w 17588784"/>
                    <a:gd name="connsiteY25" fmla="*/ 349862 h 755384"/>
                    <a:gd name="connsiteX26" fmla="*/ 9359184 w 17588784"/>
                    <a:gd name="connsiteY26" fmla="*/ 715622 h 755384"/>
                    <a:gd name="connsiteX27" fmla="*/ 9677236 w 17588784"/>
                    <a:gd name="connsiteY27" fmla="*/ 373716 h 755384"/>
                    <a:gd name="connsiteX28" fmla="*/ 9987337 w 17588784"/>
                    <a:gd name="connsiteY28" fmla="*/ 23859 h 755384"/>
                    <a:gd name="connsiteX29" fmla="*/ 10289487 w 17588784"/>
                    <a:gd name="connsiteY29" fmla="*/ 349862 h 755384"/>
                    <a:gd name="connsiteX30" fmla="*/ 10591636 w 17588784"/>
                    <a:gd name="connsiteY30" fmla="*/ 731525 h 755384"/>
                    <a:gd name="connsiteX31" fmla="*/ 10909688 w 17588784"/>
                    <a:gd name="connsiteY31" fmla="*/ 365765 h 755384"/>
                    <a:gd name="connsiteX32" fmla="*/ 11219789 w 17588784"/>
                    <a:gd name="connsiteY32" fmla="*/ 7956 h 755384"/>
                    <a:gd name="connsiteX33" fmla="*/ 11529890 w 17588784"/>
                    <a:gd name="connsiteY33" fmla="*/ 365765 h 755384"/>
                    <a:gd name="connsiteX34" fmla="*/ 11824088 w 17588784"/>
                    <a:gd name="connsiteY34" fmla="*/ 707671 h 755384"/>
                    <a:gd name="connsiteX35" fmla="*/ 12142140 w 17588784"/>
                    <a:gd name="connsiteY35" fmla="*/ 373716 h 755384"/>
                    <a:gd name="connsiteX36" fmla="*/ 12444290 w 17588784"/>
                    <a:gd name="connsiteY36" fmla="*/ 15907 h 755384"/>
                    <a:gd name="connsiteX37" fmla="*/ 12778245 w 17588784"/>
                    <a:gd name="connsiteY37" fmla="*/ 357813 h 755384"/>
                    <a:gd name="connsiteX38" fmla="*/ 13072443 w 17588784"/>
                    <a:gd name="connsiteY38" fmla="*/ 739476 h 755384"/>
                    <a:gd name="connsiteX39" fmla="*/ 13390495 w 17588784"/>
                    <a:gd name="connsiteY39" fmla="*/ 357813 h 755384"/>
                    <a:gd name="connsiteX40" fmla="*/ 13660840 w 17588784"/>
                    <a:gd name="connsiteY40" fmla="*/ 23859 h 755384"/>
                    <a:gd name="connsiteX41" fmla="*/ 14018648 w 17588784"/>
                    <a:gd name="connsiteY41" fmla="*/ 381667 h 755384"/>
                    <a:gd name="connsiteX42" fmla="*/ 14296944 w 17588784"/>
                    <a:gd name="connsiteY42" fmla="*/ 723573 h 755384"/>
                    <a:gd name="connsiteX43" fmla="*/ 14614996 w 17588784"/>
                    <a:gd name="connsiteY43" fmla="*/ 341911 h 755384"/>
                    <a:gd name="connsiteX44" fmla="*/ 14917146 w 17588784"/>
                    <a:gd name="connsiteY44" fmla="*/ 15907 h 755384"/>
                    <a:gd name="connsiteX45" fmla="*/ 15227247 w 17588784"/>
                    <a:gd name="connsiteY45" fmla="*/ 357813 h 755384"/>
                    <a:gd name="connsiteX46" fmla="*/ 15529396 w 17588784"/>
                    <a:gd name="connsiteY46" fmla="*/ 707671 h 755384"/>
                    <a:gd name="connsiteX47" fmla="*/ 15855400 w 17588784"/>
                    <a:gd name="connsiteY47" fmla="*/ 349862 h 755384"/>
                    <a:gd name="connsiteX48" fmla="*/ 16141647 w 17588784"/>
                    <a:gd name="connsiteY48" fmla="*/ 5 h 755384"/>
                    <a:gd name="connsiteX49" fmla="*/ 16475601 w 17588784"/>
                    <a:gd name="connsiteY49" fmla="*/ 357813 h 755384"/>
                    <a:gd name="connsiteX50" fmla="*/ 16761848 w 17588784"/>
                    <a:gd name="connsiteY50" fmla="*/ 731525 h 755384"/>
                    <a:gd name="connsiteX51" fmla="*/ 17079900 w 17588784"/>
                    <a:gd name="connsiteY51" fmla="*/ 15907 h 755384"/>
                    <a:gd name="connsiteX52" fmla="*/ 17366147 w 17588784"/>
                    <a:gd name="connsiteY52" fmla="*/ 357813 h 755384"/>
                    <a:gd name="connsiteX53" fmla="*/ 17588784 w 17588784"/>
                    <a:gd name="connsiteY53" fmla="*/ 341911 h 755384"/>
                    <a:gd name="connsiteX0" fmla="*/ 0 w 17588784"/>
                    <a:gd name="connsiteY0" fmla="*/ 127544 h 758878"/>
                    <a:gd name="connsiteX1" fmla="*/ 1964471 w 17588784"/>
                    <a:gd name="connsiteY1" fmla="*/ 755379 h 758878"/>
                    <a:gd name="connsiteX2" fmla="*/ 2282523 w 17588784"/>
                    <a:gd name="connsiteY2" fmla="*/ 365765 h 758878"/>
                    <a:gd name="connsiteX3" fmla="*/ 2568770 w 17588784"/>
                    <a:gd name="connsiteY3" fmla="*/ 31810 h 758878"/>
                    <a:gd name="connsiteX4" fmla="*/ 2894774 w 17588784"/>
                    <a:gd name="connsiteY4" fmla="*/ 373716 h 758878"/>
                    <a:gd name="connsiteX5" fmla="*/ 3188972 w 17588784"/>
                    <a:gd name="connsiteY5" fmla="*/ 731525 h 758878"/>
                    <a:gd name="connsiteX6" fmla="*/ 3507024 w 17588784"/>
                    <a:gd name="connsiteY6" fmla="*/ 397570 h 758878"/>
                    <a:gd name="connsiteX7" fmla="*/ 3817125 w 17588784"/>
                    <a:gd name="connsiteY7" fmla="*/ 23859 h 758878"/>
                    <a:gd name="connsiteX8" fmla="*/ 4119274 w 17588784"/>
                    <a:gd name="connsiteY8" fmla="*/ 349862 h 758878"/>
                    <a:gd name="connsiteX9" fmla="*/ 4429375 w 17588784"/>
                    <a:gd name="connsiteY9" fmla="*/ 747427 h 758878"/>
                    <a:gd name="connsiteX10" fmla="*/ 4739476 w 17588784"/>
                    <a:gd name="connsiteY10" fmla="*/ 357813 h 758878"/>
                    <a:gd name="connsiteX11" fmla="*/ 5057528 w 17588784"/>
                    <a:gd name="connsiteY11" fmla="*/ 23859 h 758878"/>
                    <a:gd name="connsiteX12" fmla="*/ 5351727 w 17588784"/>
                    <a:gd name="connsiteY12" fmla="*/ 373716 h 758878"/>
                    <a:gd name="connsiteX13" fmla="*/ 5653876 w 17588784"/>
                    <a:gd name="connsiteY13" fmla="*/ 747427 h 758878"/>
                    <a:gd name="connsiteX14" fmla="*/ 5963977 w 17588784"/>
                    <a:gd name="connsiteY14" fmla="*/ 365765 h 758878"/>
                    <a:gd name="connsiteX15" fmla="*/ 6274078 w 17588784"/>
                    <a:gd name="connsiteY15" fmla="*/ 31810 h 758878"/>
                    <a:gd name="connsiteX16" fmla="*/ 6592130 w 17588784"/>
                    <a:gd name="connsiteY16" fmla="*/ 365765 h 758878"/>
                    <a:gd name="connsiteX17" fmla="*/ 6886328 w 17588784"/>
                    <a:gd name="connsiteY17" fmla="*/ 723573 h 758878"/>
                    <a:gd name="connsiteX18" fmla="*/ 7212332 w 17588784"/>
                    <a:gd name="connsiteY18" fmla="*/ 373716 h 758878"/>
                    <a:gd name="connsiteX19" fmla="*/ 7514481 w 17588784"/>
                    <a:gd name="connsiteY19" fmla="*/ 31810 h 758878"/>
                    <a:gd name="connsiteX20" fmla="*/ 7816631 w 17588784"/>
                    <a:gd name="connsiteY20" fmla="*/ 373716 h 758878"/>
                    <a:gd name="connsiteX21" fmla="*/ 8134683 w 17588784"/>
                    <a:gd name="connsiteY21" fmla="*/ 731525 h 758878"/>
                    <a:gd name="connsiteX22" fmla="*/ 8436833 w 17588784"/>
                    <a:gd name="connsiteY22" fmla="*/ 373716 h 758878"/>
                    <a:gd name="connsiteX23" fmla="*/ 8754885 w 17588784"/>
                    <a:gd name="connsiteY23" fmla="*/ 31810 h 758878"/>
                    <a:gd name="connsiteX24" fmla="*/ 9072937 w 17588784"/>
                    <a:gd name="connsiteY24" fmla="*/ 349862 h 758878"/>
                    <a:gd name="connsiteX25" fmla="*/ 9359184 w 17588784"/>
                    <a:gd name="connsiteY25" fmla="*/ 715622 h 758878"/>
                    <a:gd name="connsiteX26" fmla="*/ 9677236 w 17588784"/>
                    <a:gd name="connsiteY26" fmla="*/ 373716 h 758878"/>
                    <a:gd name="connsiteX27" fmla="*/ 9987337 w 17588784"/>
                    <a:gd name="connsiteY27" fmla="*/ 23859 h 758878"/>
                    <a:gd name="connsiteX28" fmla="*/ 10289487 w 17588784"/>
                    <a:gd name="connsiteY28" fmla="*/ 349862 h 758878"/>
                    <a:gd name="connsiteX29" fmla="*/ 10591636 w 17588784"/>
                    <a:gd name="connsiteY29" fmla="*/ 731525 h 758878"/>
                    <a:gd name="connsiteX30" fmla="*/ 10909688 w 17588784"/>
                    <a:gd name="connsiteY30" fmla="*/ 365765 h 758878"/>
                    <a:gd name="connsiteX31" fmla="*/ 11219789 w 17588784"/>
                    <a:gd name="connsiteY31" fmla="*/ 7956 h 758878"/>
                    <a:gd name="connsiteX32" fmla="*/ 11529890 w 17588784"/>
                    <a:gd name="connsiteY32" fmla="*/ 365765 h 758878"/>
                    <a:gd name="connsiteX33" fmla="*/ 11824088 w 17588784"/>
                    <a:gd name="connsiteY33" fmla="*/ 707671 h 758878"/>
                    <a:gd name="connsiteX34" fmla="*/ 12142140 w 17588784"/>
                    <a:gd name="connsiteY34" fmla="*/ 373716 h 758878"/>
                    <a:gd name="connsiteX35" fmla="*/ 12444290 w 17588784"/>
                    <a:gd name="connsiteY35" fmla="*/ 15907 h 758878"/>
                    <a:gd name="connsiteX36" fmla="*/ 12778245 w 17588784"/>
                    <a:gd name="connsiteY36" fmla="*/ 357813 h 758878"/>
                    <a:gd name="connsiteX37" fmla="*/ 13072443 w 17588784"/>
                    <a:gd name="connsiteY37" fmla="*/ 739476 h 758878"/>
                    <a:gd name="connsiteX38" fmla="*/ 13390495 w 17588784"/>
                    <a:gd name="connsiteY38" fmla="*/ 357813 h 758878"/>
                    <a:gd name="connsiteX39" fmla="*/ 13660840 w 17588784"/>
                    <a:gd name="connsiteY39" fmla="*/ 23859 h 758878"/>
                    <a:gd name="connsiteX40" fmla="*/ 14018648 w 17588784"/>
                    <a:gd name="connsiteY40" fmla="*/ 381667 h 758878"/>
                    <a:gd name="connsiteX41" fmla="*/ 14296944 w 17588784"/>
                    <a:gd name="connsiteY41" fmla="*/ 723573 h 758878"/>
                    <a:gd name="connsiteX42" fmla="*/ 14614996 w 17588784"/>
                    <a:gd name="connsiteY42" fmla="*/ 341911 h 758878"/>
                    <a:gd name="connsiteX43" fmla="*/ 14917146 w 17588784"/>
                    <a:gd name="connsiteY43" fmla="*/ 15907 h 758878"/>
                    <a:gd name="connsiteX44" fmla="*/ 15227247 w 17588784"/>
                    <a:gd name="connsiteY44" fmla="*/ 357813 h 758878"/>
                    <a:gd name="connsiteX45" fmla="*/ 15529396 w 17588784"/>
                    <a:gd name="connsiteY45" fmla="*/ 707671 h 758878"/>
                    <a:gd name="connsiteX46" fmla="*/ 15855400 w 17588784"/>
                    <a:gd name="connsiteY46" fmla="*/ 349862 h 758878"/>
                    <a:gd name="connsiteX47" fmla="*/ 16141647 w 17588784"/>
                    <a:gd name="connsiteY47" fmla="*/ 5 h 758878"/>
                    <a:gd name="connsiteX48" fmla="*/ 16475601 w 17588784"/>
                    <a:gd name="connsiteY48" fmla="*/ 357813 h 758878"/>
                    <a:gd name="connsiteX49" fmla="*/ 16761848 w 17588784"/>
                    <a:gd name="connsiteY49" fmla="*/ 731525 h 758878"/>
                    <a:gd name="connsiteX50" fmla="*/ 17079900 w 17588784"/>
                    <a:gd name="connsiteY50" fmla="*/ 15907 h 758878"/>
                    <a:gd name="connsiteX51" fmla="*/ 17366147 w 17588784"/>
                    <a:gd name="connsiteY51" fmla="*/ 357813 h 758878"/>
                    <a:gd name="connsiteX52" fmla="*/ 17588784 w 17588784"/>
                    <a:gd name="connsiteY52" fmla="*/ 341911 h 758878"/>
                    <a:gd name="connsiteX0" fmla="*/ -1 w 15624312"/>
                    <a:gd name="connsiteY0" fmla="*/ 755379 h 758878"/>
                    <a:gd name="connsiteX1" fmla="*/ 318051 w 15624312"/>
                    <a:gd name="connsiteY1" fmla="*/ 365765 h 758878"/>
                    <a:gd name="connsiteX2" fmla="*/ 604298 w 15624312"/>
                    <a:gd name="connsiteY2" fmla="*/ 31810 h 758878"/>
                    <a:gd name="connsiteX3" fmla="*/ 930302 w 15624312"/>
                    <a:gd name="connsiteY3" fmla="*/ 373716 h 758878"/>
                    <a:gd name="connsiteX4" fmla="*/ 1224500 w 15624312"/>
                    <a:gd name="connsiteY4" fmla="*/ 731525 h 758878"/>
                    <a:gd name="connsiteX5" fmla="*/ 1542552 w 15624312"/>
                    <a:gd name="connsiteY5" fmla="*/ 397570 h 758878"/>
                    <a:gd name="connsiteX6" fmla="*/ 1852653 w 15624312"/>
                    <a:gd name="connsiteY6" fmla="*/ 23859 h 758878"/>
                    <a:gd name="connsiteX7" fmla="*/ 2154802 w 15624312"/>
                    <a:gd name="connsiteY7" fmla="*/ 349862 h 758878"/>
                    <a:gd name="connsiteX8" fmla="*/ 2464903 w 15624312"/>
                    <a:gd name="connsiteY8" fmla="*/ 747427 h 758878"/>
                    <a:gd name="connsiteX9" fmla="*/ 2775004 w 15624312"/>
                    <a:gd name="connsiteY9" fmla="*/ 357813 h 758878"/>
                    <a:gd name="connsiteX10" fmla="*/ 3093056 w 15624312"/>
                    <a:gd name="connsiteY10" fmla="*/ 23859 h 758878"/>
                    <a:gd name="connsiteX11" fmla="*/ 3387255 w 15624312"/>
                    <a:gd name="connsiteY11" fmla="*/ 373716 h 758878"/>
                    <a:gd name="connsiteX12" fmla="*/ 3689404 w 15624312"/>
                    <a:gd name="connsiteY12" fmla="*/ 747427 h 758878"/>
                    <a:gd name="connsiteX13" fmla="*/ 3999505 w 15624312"/>
                    <a:gd name="connsiteY13" fmla="*/ 365765 h 758878"/>
                    <a:gd name="connsiteX14" fmla="*/ 4309606 w 15624312"/>
                    <a:gd name="connsiteY14" fmla="*/ 31810 h 758878"/>
                    <a:gd name="connsiteX15" fmla="*/ 4627658 w 15624312"/>
                    <a:gd name="connsiteY15" fmla="*/ 365765 h 758878"/>
                    <a:gd name="connsiteX16" fmla="*/ 4921856 w 15624312"/>
                    <a:gd name="connsiteY16" fmla="*/ 723573 h 758878"/>
                    <a:gd name="connsiteX17" fmla="*/ 5247860 w 15624312"/>
                    <a:gd name="connsiteY17" fmla="*/ 373716 h 758878"/>
                    <a:gd name="connsiteX18" fmla="*/ 5550009 w 15624312"/>
                    <a:gd name="connsiteY18" fmla="*/ 31810 h 758878"/>
                    <a:gd name="connsiteX19" fmla="*/ 5852159 w 15624312"/>
                    <a:gd name="connsiteY19" fmla="*/ 373716 h 758878"/>
                    <a:gd name="connsiteX20" fmla="*/ 6170211 w 15624312"/>
                    <a:gd name="connsiteY20" fmla="*/ 731525 h 758878"/>
                    <a:gd name="connsiteX21" fmla="*/ 6472361 w 15624312"/>
                    <a:gd name="connsiteY21" fmla="*/ 373716 h 758878"/>
                    <a:gd name="connsiteX22" fmla="*/ 6790413 w 15624312"/>
                    <a:gd name="connsiteY22" fmla="*/ 31810 h 758878"/>
                    <a:gd name="connsiteX23" fmla="*/ 7108465 w 15624312"/>
                    <a:gd name="connsiteY23" fmla="*/ 349862 h 758878"/>
                    <a:gd name="connsiteX24" fmla="*/ 7394712 w 15624312"/>
                    <a:gd name="connsiteY24" fmla="*/ 715622 h 758878"/>
                    <a:gd name="connsiteX25" fmla="*/ 7712764 w 15624312"/>
                    <a:gd name="connsiteY25" fmla="*/ 373716 h 758878"/>
                    <a:gd name="connsiteX26" fmla="*/ 8022865 w 15624312"/>
                    <a:gd name="connsiteY26" fmla="*/ 23859 h 758878"/>
                    <a:gd name="connsiteX27" fmla="*/ 8325015 w 15624312"/>
                    <a:gd name="connsiteY27" fmla="*/ 349862 h 758878"/>
                    <a:gd name="connsiteX28" fmla="*/ 8627164 w 15624312"/>
                    <a:gd name="connsiteY28" fmla="*/ 731525 h 758878"/>
                    <a:gd name="connsiteX29" fmla="*/ 8945216 w 15624312"/>
                    <a:gd name="connsiteY29" fmla="*/ 365765 h 758878"/>
                    <a:gd name="connsiteX30" fmla="*/ 9255317 w 15624312"/>
                    <a:gd name="connsiteY30" fmla="*/ 7956 h 758878"/>
                    <a:gd name="connsiteX31" fmla="*/ 9565418 w 15624312"/>
                    <a:gd name="connsiteY31" fmla="*/ 365765 h 758878"/>
                    <a:gd name="connsiteX32" fmla="*/ 9859616 w 15624312"/>
                    <a:gd name="connsiteY32" fmla="*/ 707671 h 758878"/>
                    <a:gd name="connsiteX33" fmla="*/ 10177668 w 15624312"/>
                    <a:gd name="connsiteY33" fmla="*/ 373716 h 758878"/>
                    <a:gd name="connsiteX34" fmla="*/ 10479818 w 15624312"/>
                    <a:gd name="connsiteY34" fmla="*/ 15907 h 758878"/>
                    <a:gd name="connsiteX35" fmla="*/ 10813773 w 15624312"/>
                    <a:gd name="connsiteY35" fmla="*/ 357813 h 758878"/>
                    <a:gd name="connsiteX36" fmla="*/ 11107971 w 15624312"/>
                    <a:gd name="connsiteY36" fmla="*/ 739476 h 758878"/>
                    <a:gd name="connsiteX37" fmla="*/ 11426023 w 15624312"/>
                    <a:gd name="connsiteY37" fmla="*/ 357813 h 758878"/>
                    <a:gd name="connsiteX38" fmla="*/ 11696368 w 15624312"/>
                    <a:gd name="connsiteY38" fmla="*/ 23859 h 758878"/>
                    <a:gd name="connsiteX39" fmla="*/ 12054176 w 15624312"/>
                    <a:gd name="connsiteY39" fmla="*/ 381667 h 758878"/>
                    <a:gd name="connsiteX40" fmla="*/ 12332472 w 15624312"/>
                    <a:gd name="connsiteY40" fmla="*/ 723573 h 758878"/>
                    <a:gd name="connsiteX41" fmla="*/ 12650524 w 15624312"/>
                    <a:gd name="connsiteY41" fmla="*/ 341911 h 758878"/>
                    <a:gd name="connsiteX42" fmla="*/ 12952674 w 15624312"/>
                    <a:gd name="connsiteY42" fmla="*/ 15907 h 758878"/>
                    <a:gd name="connsiteX43" fmla="*/ 13262775 w 15624312"/>
                    <a:gd name="connsiteY43" fmla="*/ 357813 h 758878"/>
                    <a:gd name="connsiteX44" fmla="*/ 13564924 w 15624312"/>
                    <a:gd name="connsiteY44" fmla="*/ 707671 h 758878"/>
                    <a:gd name="connsiteX45" fmla="*/ 13890928 w 15624312"/>
                    <a:gd name="connsiteY45" fmla="*/ 349862 h 758878"/>
                    <a:gd name="connsiteX46" fmla="*/ 14177175 w 15624312"/>
                    <a:gd name="connsiteY46" fmla="*/ 5 h 758878"/>
                    <a:gd name="connsiteX47" fmla="*/ 14511129 w 15624312"/>
                    <a:gd name="connsiteY47" fmla="*/ 357813 h 758878"/>
                    <a:gd name="connsiteX48" fmla="*/ 14797376 w 15624312"/>
                    <a:gd name="connsiteY48" fmla="*/ 731525 h 758878"/>
                    <a:gd name="connsiteX49" fmla="*/ 15115428 w 15624312"/>
                    <a:gd name="connsiteY49" fmla="*/ 15907 h 758878"/>
                    <a:gd name="connsiteX50" fmla="*/ 15401675 w 15624312"/>
                    <a:gd name="connsiteY50" fmla="*/ 357813 h 758878"/>
                    <a:gd name="connsiteX51" fmla="*/ 15624312 w 15624312"/>
                    <a:gd name="connsiteY51" fmla="*/ 341911 h 758878"/>
                    <a:gd name="connsiteX0" fmla="*/ -1 w 15306260"/>
                    <a:gd name="connsiteY0" fmla="*/ 365765 h 747433"/>
                    <a:gd name="connsiteX1" fmla="*/ 286246 w 15306260"/>
                    <a:gd name="connsiteY1" fmla="*/ 31810 h 747433"/>
                    <a:gd name="connsiteX2" fmla="*/ 612250 w 15306260"/>
                    <a:gd name="connsiteY2" fmla="*/ 373716 h 747433"/>
                    <a:gd name="connsiteX3" fmla="*/ 906448 w 15306260"/>
                    <a:gd name="connsiteY3" fmla="*/ 731525 h 747433"/>
                    <a:gd name="connsiteX4" fmla="*/ 1224500 w 15306260"/>
                    <a:gd name="connsiteY4" fmla="*/ 397570 h 747433"/>
                    <a:gd name="connsiteX5" fmla="*/ 1534601 w 15306260"/>
                    <a:gd name="connsiteY5" fmla="*/ 23859 h 747433"/>
                    <a:gd name="connsiteX6" fmla="*/ 1836750 w 15306260"/>
                    <a:gd name="connsiteY6" fmla="*/ 349862 h 747433"/>
                    <a:gd name="connsiteX7" fmla="*/ 2146851 w 15306260"/>
                    <a:gd name="connsiteY7" fmla="*/ 747427 h 747433"/>
                    <a:gd name="connsiteX8" fmla="*/ 2456952 w 15306260"/>
                    <a:gd name="connsiteY8" fmla="*/ 357813 h 747433"/>
                    <a:gd name="connsiteX9" fmla="*/ 2775004 w 15306260"/>
                    <a:gd name="connsiteY9" fmla="*/ 23859 h 747433"/>
                    <a:gd name="connsiteX10" fmla="*/ 3069203 w 15306260"/>
                    <a:gd name="connsiteY10" fmla="*/ 373716 h 747433"/>
                    <a:gd name="connsiteX11" fmla="*/ 3371352 w 15306260"/>
                    <a:gd name="connsiteY11" fmla="*/ 747427 h 747433"/>
                    <a:gd name="connsiteX12" fmla="*/ 3681453 w 15306260"/>
                    <a:gd name="connsiteY12" fmla="*/ 365765 h 747433"/>
                    <a:gd name="connsiteX13" fmla="*/ 3991554 w 15306260"/>
                    <a:gd name="connsiteY13" fmla="*/ 31810 h 747433"/>
                    <a:gd name="connsiteX14" fmla="*/ 4309606 w 15306260"/>
                    <a:gd name="connsiteY14" fmla="*/ 365765 h 747433"/>
                    <a:gd name="connsiteX15" fmla="*/ 4603804 w 15306260"/>
                    <a:gd name="connsiteY15" fmla="*/ 723573 h 747433"/>
                    <a:gd name="connsiteX16" fmla="*/ 4929808 w 15306260"/>
                    <a:gd name="connsiteY16" fmla="*/ 373716 h 747433"/>
                    <a:gd name="connsiteX17" fmla="*/ 5231957 w 15306260"/>
                    <a:gd name="connsiteY17" fmla="*/ 31810 h 747433"/>
                    <a:gd name="connsiteX18" fmla="*/ 5534107 w 15306260"/>
                    <a:gd name="connsiteY18" fmla="*/ 373716 h 747433"/>
                    <a:gd name="connsiteX19" fmla="*/ 5852159 w 15306260"/>
                    <a:gd name="connsiteY19" fmla="*/ 731525 h 747433"/>
                    <a:gd name="connsiteX20" fmla="*/ 6154309 w 15306260"/>
                    <a:gd name="connsiteY20" fmla="*/ 373716 h 747433"/>
                    <a:gd name="connsiteX21" fmla="*/ 6472361 w 15306260"/>
                    <a:gd name="connsiteY21" fmla="*/ 31810 h 747433"/>
                    <a:gd name="connsiteX22" fmla="*/ 6790413 w 15306260"/>
                    <a:gd name="connsiteY22" fmla="*/ 349862 h 747433"/>
                    <a:gd name="connsiteX23" fmla="*/ 7076660 w 15306260"/>
                    <a:gd name="connsiteY23" fmla="*/ 715622 h 747433"/>
                    <a:gd name="connsiteX24" fmla="*/ 7394712 w 15306260"/>
                    <a:gd name="connsiteY24" fmla="*/ 373716 h 747433"/>
                    <a:gd name="connsiteX25" fmla="*/ 7704813 w 15306260"/>
                    <a:gd name="connsiteY25" fmla="*/ 23859 h 747433"/>
                    <a:gd name="connsiteX26" fmla="*/ 8006963 w 15306260"/>
                    <a:gd name="connsiteY26" fmla="*/ 349862 h 747433"/>
                    <a:gd name="connsiteX27" fmla="*/ 8309112 w 15306260"/>
                    <a:gd name="connsiteY27" fmla="*/ 731525 h 747433"/>
                    <a:gd name="connsiteX28" fmla="*/ 8627164 w 15306260"/>
                    <a:gd name="connsiteY28" fmla="*/ 365765 h 747433"/>
                    <a:gd name="connsiteX29" fmla="*/ 8937265 w 15306260"/>
                    <a:gd name="connsiteY29" fmla="*/ 7956 h 747433"/>
                    <a:gd name="connsiteX30" fmla="*/ 9247366 w 15306260"/>
                    <a:gd name="connsiteY30" fmla="*/ 365765 h 747433"/>
                    <a:gd name="connsiteX31" fmla="*/ 9541564 w 15306260"/>
                    <a:gd name="connsiteY31" fmla="*/ 707671 h 747433"/>
                    <a:gd name="connsiteX32" fmla="*/ 9859616 w 15306260"/>
                    <a:gd name="connsiteY32" fmla="*/ 373716 h 747433"/>
                    <a:gd name="connsiteX33" fmla="*/ 10161766 w 15306260"/>
                    <a:gd name="connsiteY33" fmla="*/ 15907 h 747433"/>
                    <a:gd name="connsiteX34" fmla="*/ 10495721 w 15306260"/>
                    <a:gd name="connsiteY34" fmla="*/ 357813 h 747433"/>
                    <a:gd name="connsiteX35" fmla="*/ 10789919 w 15306260"/>
                    <a:gd name="connsiteY35" fmla="*/ 739476 h 747433"/>
                    <a:gd name="connsiteX36" fmla="*/ 11107971 w 15306260"/>
                    <a:gd name="connsiteY36" fmla="*/ 357813 h 747433"/>
                    <a:gd name="connsiteX37" fmla="*/ 11378316 w 15306260"/>
                    <a:gd name="connsiteY37" fmla="*/ 23859 h 747433"/>
                    <a:gd name="connsiteX38" fmla="*/ 11736124 w 15306260"/>
                    <a:gd name="connsiteY38" fmla="*/ 381667 h 747433"/>
                    <a:gd name="connsiteX39" fmla="*/ 12014420 w 15306260"/>
                    <a:gd name="connsiteY39" fmla="*/ 723573 h 747433"/>
                    <a:gd name="connsiteX40" fmla="*/ 12332472 w 15306260"/>
                    <a:gd name="connsiteY40" fmla="*/ 341911 h 747433"/>
                    <a:gd name="connsiteX41" fmla="*/ 12634622 w 15306260"/>
                    <a:gd name="connsiteY41" fmla="*/ 15907 h 747433"/>
                    <a:gd name="connsiteX42" fmla="*/ 12944723 w 15306260"/>
                    <a:gd name="connsiteY42" fmla="*/ 357813 h 747433"/>
                    <a:gd name="connsiteX43" fmla="*/ 13246872 w 15306260"/>
                    <a:gd name="connsiteY43" fmla="*/ 707671 h 747433"/>
                    <a:gd name="connsiteX44" fmla="*/ 13572876 w 15306260"/>
                    <a:gd name="connsiteY44" fmla="*/ 349862 h 747433"/>
                    <a:gd name="connsiteX45" fmla="*/ 13859123 w 15306260"/>
                    <a:gd name="connsiteY45" fmla="*/ 5 h 747433"/>
                    <a:gd name="connsiteX46" fmla="*/ 14193077 w 15306260"/>
                    <a:gd name="connsiteY46" fmla="*/ 357813 h 747433"/>
                    <a:gd name="connsiteX47" fmla="*/ 14479324 w 15306260"/>
                    <a:gd name="connsiteY47" fmla="*/ 731525 h 747433"/>
                    <a:gd name="connsiteX48" fmla="*/ 14797376 w 15306260"/>
                    <a:gd name="connsiteY48" fmla="*/ 15907 h 747433"/>
                    <a:gd name="connsiteX49" fmla="*/ 15083623 w 15306260"/>
                    <a:gd name="connsiteY49" fmla="*/ 357813 h 747433"/>
                    <a:gd name="connsiteX50" fmla="*/ 15306260 w 15306260"/>
                    <a:gd name="connsiteY50" fmla="*/ 341911 h 747433"/>
                    <a:gd name="connsiteX0" fmla="*/ -1 w 15020013"/>
                    <a:gd name="connsiteY0" fmla="*/ 31810 h 747433"/>
                    <a:gd name="connsiteX1" fmla="*/ 326003 w 15020013"/>
                    <a:gd name="connsiteY1" fmla="*/ 373716 h 747433"/>
                    <a:gd name="connsiteX2" fmla="*/ 620201 w 15020013"/>
                    <a:gd name="connsiteY2" fmla="*/ 731525 h 747433"/>
                    <a:gd name="connsiteX3" fmla="*/ 938253 w 15020013"/>
                    <a:gd name="connsiteY3" fmla="*/ 397570 h 747433"/>
                    <a:gd name="connsiteX4" fmla="*/ 1248354 w 15020013"/>
                    <a:gd name="connsiteY4" fmla="*/ 23859 h 747433"/>
                    <a:gd name="connsiteX5" fmla="*/ 1550503 w 15020013"/>
                    <a:gd name="connsiteY5" fmla="*/ 349862 h 747433"/>
                    <a:gd name="connsiteX6" fmla="*/ 1860604 w 15020013"/>
                    <a:gd name="connsiteY6" fmla="*/ 747427 h 747433"/>
                    <a:gd name="connsiteX7" fmla="*/ 2170705 w 15020013"/>
                    <a:gd name="connsiteY7" fmla="*/ 357813 h 747433"/>
                    <a:gd name="connsiteX8" fmla="*/ 2488757 w 15020013"/>
                    <a:gd name="connsiteY8" fmla="*/ 23859 h 747433"/>
                    <a:gd name="connsiteX9" fmla="*/ 2782956 w 15020013"/>
                    <a:gd name="connsiteY9" fmla="*/ 373716 h 747433"/>
                    <a:gd name="connsiteX10" fmla="*/ 3085105 w 15020013"/>
                    <a:gd name="connsiteY10" fmla="*/ 747427 h 747433"/>
                    <a:gd name="connsiteX11" fmla="*/ 3395206 w 15020013"/>
                    <a:gd name="connsiteY11" fmla="*/ 365765 h 747433"/>
                    <a:gd name="connsiteX12" fmla="*/ 3705307 w 15020013"/>
                    <a:gd name="connsiteY12" fmla="*/ 31810 h 747433"/>
                    <a:gd name="connsiteX13" fmla="*/ 4023359 w 15020013"/>
                    <a:gd name="connsiteY13" fmla="*/ 365765 h 747433"/>
                    <a:gd name="connsiteX14" fmla="*/ 4317557 w 15020013"/>
                    <a:gd name="connsiteY14" fmla="*/ 723573 h 747433"/>
                    <a:gd name="connsiteX15" fmla="*/ 4643561 w 15020013"/>
                    <a:gd name="connsiteY15" fmla="*/ 373716 h 747433"/>
                    <a:gd name="connsiteX16" fmla="*/ 4945710 w 15020013"/>
                    <a:gd name="connsiteY16" fmla="*/ 31810 h 747433"/>
                    <a:gd name="connsiteX17" fmla="*/ 5247860 w 15020013"/>
                    <a:gd name="connsiteY17" fmla="*/ 373716 h 747433"/>
                    <a:gd name="connsiteX18" fmla="*/ 5565912 w 15020013"/>
                    <a:gd name="connsiteY18" fmla="*/ 731525 h 747433"/>
                    <a:gd name="connsiteX19" fmla="*/ 5868062 w 15020013"/>
                    <a:gd name="connsiteY19" fmla="*/ 373716 h 747433"/>
                    <a:gd name="connsiteX20" fmla="*/ 6186114 w 15020013"/>
                    <a:gd name="connsiteY20" fmla="*/ 31810 h 747433"/>
                    <a:gd name="connsiteX21" fmla="*/ 6504166 w 15020013"/>
                    <a:gd name="connsiteY21" fmla="*/ 349862 h 747433"/>
                    <a:gd name="connsiteX22" fmla="*/ 6790413 w 15020013"/>
                    <a:gd name="connsiteY22" fmla="*/ 715622 h 747433"/>
                    <a:gd name="connsiteX23" fmla="*/ 7108465 w 15020013"/>
                    <a:gd name="connsiteY23" fmla="*/ 373716 h 747433"/>
                    <a:gd name="connsiteX24" fmla="*/ 7418566 w 15020013"/>
                    <a:gd name="connsiteY24" fmla="*/ 23859 h 747433"/>
                    <a:gd name="connsiteX25" fmla="*/ 7720716 w 15020013"/>
                    <a:gd name="connsiteY25" fmla="*/ 349862 h 747433"/>
                    <a:gd name="connsiteX26" fmla="*/ 8022865 w 15020013"/>
                    <a:gd name="connsiteY26" fmla="*/ 731525 h 747433"/>
                    <a:gd name="connsiteX27" fmla="*/ 8340917 w 15020013"/>
                    <a:gd name="connsiteY27" fmla="*/ 365765 h 747433"/>
                    <a:gd name="connsiteX28" fmla="*/ 8651018 w 15020013"/>
                    <a:gd name="connsiteY28" fmla="*/ 7956 h 747433"/>
                    <a:gd name="connsiteX29" fmla="*/ 8961119 w 15020013"/>
                    <a:gd name="connsiteY29" fmla="*/ 365765 h 747433"/>
                    <a:gd name="connsiteX30" fmla="*/ 9255317 w 15020013"/>
                    <a:gd name="connsiteY30" fmla="*/ 707671 h 747433"/>
                    <a:gd name="connsiteX31" fmla="*/ 9573369 w 15020013"/>
                    <a:gd name="connsiteY31" fmla="*/ 373716 h 747433"/>
                    <a:gd name="connsiteX32" fmla="*/ 9875519 w 15020013"/>
                    <a:gd name="connsiteY32" fmla="*/ 15907 h 747433"/>
                    <a:gd name="connsiteX33" fmla="*/ 10209474 w 15020013"/>
                    <a:gd name="connsiteY33" fmla="*/ 357813 h 747433"/>
                    <a:gd name="connsiteX34" fmla="*/ 10503672 w 15020013"/>
                    <a:gd name="connsiteY34" fmla="*/ 739476 h 747433"/>
                    <a:gd name="connsiteX35" fmla="*/ 10821724 w 15020013"/>
                    <a:gd name="connsiteY35" fmla="*/ 357813 h 747433"/>
                    <a:gd name="connsiteX36" fmla="*/ 11092069 w 15020013"/>
                    <a:gd name="connsiteY36" fmla="*/ 23859 h 747433"/>
                    <a:gd name="connsiteX37" fmla="*/ 11449877 w 15020013"/>
                    <a:gd name="connsiteY37" fmla="*/ 381667 h 747433"/>
                    <a:gd name="connsiteX38" fmla="*/ 11728173 w 15020013"/>
                    <a:gd name="connsiteY38" fmla="*/ 723573 h 747433"/>
                    <a:gd name="connsiteX39" fmla="*/ 12046225 w 15020013"/>
                    <a:gd name="connsiteY39" fmla="*/ 341911 h 747433"/>
                    <a:gd name="connsiteX40" fmla="*/ 12348375 w 15020013"/>
                    <a:gd name="connsiteY40" fmla="*/ 15907 h 747433"/>
                    <a:gd name="connsiteX41" fmla="*/ 12658476 w 15020013"/>
                    <a:gd name="connsiteY41" fmla="*/ 357813 h 747433"/>
                    <a:gd name="connsiteX42" fmla="*/ 12960625 w 15020013"/>
                    <a:gd name="connsiteY42" fmla="*/ 707671 h 747433"/>
                    <a:gd name="connsiteX43" fmla="*/ 13286629 w 15020013"/>
                    <a:gd name="connsiteY43" fmla="*/ 349862 h 747433"/>
                    <a:gd name="connsiteX44" fmla="*/ 13572876 w 15020013"/>
                    <a:gd name="connsiteY44" fmla="*/ 5 h 747433"/>
                    <a:gd name="connsiteX45" fmla="*/ 13906830 w 15020013"/>
                    <a:gd name="connsiteY45" fmla="*/ 357813 h 747433"/>
                    <a:gd name="connsiteX46" fmla="*/ 14193077 w 15020013"/>
                    <a:gd name="connsiteY46" fmla="*/ 731525 h 747433"/>
                    <a:gd name="connsiteX47" fmla="*/ 14511129 w 15020013"/>
                    <a:gd name="connsiteY47" fmla="*/ 15907 h 747433"/>
                    <a:gd name="connsiteX48" fmla="*/ 14797376 w 15020013"/>
                    <a:gd name="connsiteY48" fmla="*/ 357813 h 747433"/>
                    <a:gd name="connsiteX49" fmla="*/ 15020013 w 15020013"/>
                    <a:gd name="connsiteY49" fmla="*/ 341911 h 747433"/>
                    <a:gd name="connsiteX0" fmla="*/ 2 w 14694012"/>
                    <a:gd name="connsiteY0" fmla="*/ 373716 h 747433"/>
                    <a:gd name="connsiteX1" fmla="*/ 294200 w 14694012"/>
                    <a:gd name="connsiteY1" fmla="*/ 731525 h 747433"/>
                    <a:gd name="connsiteX2" fmla="*/ 612252 w 14694012"/>
                    <a:gd name="connsiteY2" fmla="*/ 397570 h 747433"/>
                    <a:gd name="connsiteX3" fmla="*/ 922353 w 14694012"/>
                    <a:gd name="connsiteY3" fmla="*/ 23859 h 747433"/>
                    <a:gd name="connsiteX4" fmla="*/ 1224502 w 14694012"/>
                    <a:gd name="connsiteY4" fmla="*/ 349862 h 747433"/>
                    <a:gd name="connsiteX5" fmla="*/ 1534603 w 14694012"/>
                    <a:gd name="connsiteY5" fmla="*/ 747427 h 747433"/>
                    <a:gd name="connsiteX6" fmla="*/ 1844704 w 14694012"/>
                    <a:gd name="connsiteY6" fmla="*/ 357813 h 747433"/>
                    <a:gd name="connsiteX7" fmla="*/ 2162756 w 14694012"/>
                    <a:gd name="connsiteY7" fmla="*/ 23859 h 747433"/>
                    <a:gd name="connsiteX8" fmla="*/ 2456955 w 14694012"/>
                    <a:gd name="connsiteY8" fmla="*/ 373716 h 747433"/>
                    <a:gd name="connsiteX9" fmla="*/ 2759104 w 14694012"/>
                    <a:gd name="connsiteY9" fmla="*/ 747427 h 747433"/>
                    <a:gd name="connsiteX10" fmla="*/ 3069205 w 14694012"/>
                    <a:gd name="connsiteY10" fmla="*/ 365765 h 747433"/>
                    <a:gd name="connsiteX11" fmla="*/ 3379306 w 14694012"/>
                    <a:gd name="connsiteY11" fmla="*/ 31810 h 747433"/>
                    <a:gd name="connsiteX12" fmla="*/ 3697358 w 14694012"/>
                    <a:gd name="connsiteY12" fmla="*/ 365765 h 747433"/>
                    <a:gd name="connsiteX13" fmla="*/ 3991556 w 14694012"/>
                    <a:gd name="connsiteY13" fmla="*/ 723573 h 747433"/>
                    <a:gd name="connsiteX14" fmla="*/ 4317560 w 14694012"/>
                    <a:gd name="connsiteY14" fmla="*/ 373716 h 747433"/>
                    <a:gd name="connsiteX15" fmla="*/ 4619709 w 14694012"/>
                    <a:gd name="connsiteY15" fmla="*/ 31810 h 747433"/>
                    <a:gd name="connsiteX16" fmla="*/ 4921859 w 14694012"/>
                    <a:gd name="connsiteY16" fmla="*/ 373716 h 747433"/>
                    <a:gd name="connsiteX17" fmla="*/ 5239911 w 14694012"/>
                    <a:gd name="connsiteY17" fmla="*/ 731525 h 747433"/>
                    <a:gd name="connsiteX18" fmla="*/ 5542061 w 14694012"/>
                    <a:gd name="connsiteY18" fmla="*/ 373716 h 747433"/>
                    <a:gd name="connsiteX19" fmla="*/ 5860113 w 14694012"/>
                    <a:gd name="connsiteY19" fmla="*/ 31810 h 747433"/>
                    <a:gd name="connsiteX20" fmla="*/ 6178165 w 14694012"/>
                    <a:gd name="connsiteY20" fmla="*/ 349862 h 747433"/>
                    <a:gd name="connsiteX21" fmla="*/ 6464412 w 14694012"/>
                    <a:gd name="connsiteY21" fmla="*/ 715622 h 747433"/>
                    <a:gd name="connsiteX22" fmla="*/ 6782464 w 14694012"/>
                    <a:gd name="connsiteY22" fmla="*/ 373716 h 747433"/>
                    <a:gd name="connsiteX23" fmla="*/ 7092565 w 14694012"/>
                    <a:gd name="connsiteY23" fmla="*/ 23859 h 747433"/>
                    <a:gd name="connsiteX24" fmla="*/ 7394715 w 14694012"/>
                    <a:gd name="connsiteY24" fmla="*/ 349862 h 747433"/>
                    <a:gd name="connsiteX25" fmla="*/ 7696864 w 14694012"/>
                    <a:gd name="connsiteY25" fmla="*/ 731525 h 747433"/>
                    <a:gd name="connsiteX26" fmla="*/ 8014916 w 14694012"/>
                    <a:gd name="connsiteY26" fmla="*/ 365765 h 747433"/>
                    <a:gd name="connsiteX27" fmla="*/ 8325017 w 14694012"/>
                    <a:gd name="connsiteY27" fmla="*/ 7956 h 747433"/>
                    <a:gd name="connsiteX28" fmla="*/ 8635118 w 14694012"/>
                    <a:gd name="connsiteY28" fmla="*/ 365765 h 747433"/>
                    <a:gd name="connsiteX29" fmla="*/ 8929316 w 14694012"/>
                    <a:gd name="connsiteY29" fmla="*/ 707671 h 747433"/>
                    <a:gd name="connsiteX30" fmla="*/ 9247368 w 14694012"/>
                    <a:gd name="connsiteY30" fmla="*/ 373716 h 747433"/>
                    <a:gd name="connsiteX31" fmla="*/ 9549518 w 14694012"/>
                    <a:gd name="connsiteY31" fmla="*/ 15907 h 747433"/>
                    <a:gd name="connsiteX32" fmla="*/ 9883473 w 14694012"/>
                    <a:gd name="connsiteY32" fmla="*/ 357813 h 747433"/>
                    <a:gd name="connsiteX33" fmla="*/ 10177671 w 14694012"/>
                    <a:gd name="connsiteY33" fmla="*/ 739476 h 747433"/>
                    <a:gd name="connsiteX34" fmla="*/ 10495723 w 14694012"/>
                    <a:gd name="connsiteY34" fmla="*/ 357813 h 747433"/>
                    <a:gd name="connsiteX35" fmla="*/ 10766068 w 14694012"/>
                    <a:gd name="connsiteY35" fmla="*/ 23859 h 747433"/>
                    <a:gd name="connsiteX36" fmla="*/ 11123876 w 14694012"/>
                    <a:gd name="connsiteY36" fmla="*/ 381667 h 747433"/>
                    <a:gd name="connsiteX37" fmla="*/ 11402172 w 14694012"/>
                    <a:gd name="connsiteY37" fmla="*/ 723573 h 747433"/>
                    <a:gd name="connsiteX38" fmla="*/ 11720224 w 14694012"/>
                    <a:gd name="connsiteY38" fmla="*/ 341911 h 747433"/>
                    <a:gd name="connsiteX39" fmla="*/ 12022374 w 14694012"/>
                    <a:gd name="connsiteY39" fmla="*/ 15907 h 747433"/>
                    <a:gd name="connsiteX40" fmla="*/ 12332475 w 14694012"/>
                    <a:gd name="connsiteY40" fmla="*/ 357813 h 747433"/>
                    <a:gd name="connsiteX41" fmla="*/ 12634624 w 14694012"/>
                    <a:gd name="connsiteY41" fmla="*/ 707671 h 747433"/>
                    <a:gd name="connsiteX42" fmla="*/ 12960628 w 14694012"/>
                    <a:gd name="connsiteY42" fmla="*/ 349862 h 747433"/>
                    <a:gd name="connsiteX43" fmla="*/ 13246875 w 14694012"/>
                    <a:gd name="connsiteY43" fmla="*/ 5 h 747433"/>
                    <a:gd name="connsiteX44" fmla="*/ 13580829 w 14694012"/>
                    <a:gd name="connsiteY44" fmla="*/ 357813 h 747433"/>
                    <a:gd name="connsiteX45" fmla="*/ 13867076 w 14694012"/>
                    <a:gd name="connsiteY45" fmla="*/ 731525 h 747433"/>
                    <a:gd name="connsiteX46" fmla="*/ 14185128 w 14694012"/>
                    <a:gd name="connsiteY46" fmla="*/ 15907 h 747433"/>
                    <a:gd name="connsiteX47" fmla="*/ 14471375 w 14694012"/>
                    <a:gd name="connsiteY47" fmla="*/ 357813 h 747433"/>
                    <a:gd name="connsiteX48" fmla="*/ 14694012 w 14694012"/>
                    <a:gd name="connsiteY48" fmla="*/ 341911 h 747433"/>
                    <a:gd name="connsiteX0" fmla="*/ 0 w 14399812"/>
                    <a:gd name="connsiteY0" fmla="*/ 731525 h 747433"/>
                    <a:gd name="connsiteX1" fmla="*/ 318052 w 14399812"/>
                    <a:gd name="connsiteY1" fmla="*/ 397570 h 747433"/>
                    <a:gd name="connsiteX2" fmla="*/ 628153 w 14399812"/>
                    <a:gd name="connsiteY2" fmla="*/ 23859 h 747433"/>
                    <a:gd name="connsiteX3" fmla="*/ 930302 w 14399812"/>
                    <a:gd name="connsiteY3" fmla="*/ 349862 h 747433"/>
                    <a:gd name="connsiteX4" fmla="*/ 1240403 w 14399812"/>
                    <a:gd name="connsiteY4" fmla="*/ 747427 h 747433"/>
                    <a:gd name="connsiteX5" fmla="*/ 1550504 w 14399812"/>
                    <a:gd name="connsiteY5" fmla="*/ 357813 h 747433"/>
                    <a:gd name="connsiteX6" fmla="*/ 1868556 w 14399812"/>
                    <a:gd name="connsiteY6" fmla="*/ 23859 h 747433"/>
                    <a:gd name="connsiteX7" fmla="*/ 2162755 w 14399812"/>
                    <a:gd name="connsiteY7" fmla="*/ 373716 h 747433"/>
                    <a:gd name="connsiteX8" fmla="*/ 2464904 w 14399812"/>
                    <a:gd name="connsiteY8" fmla="*/ 747427 h 747433"/>
                    <a:gd name="connsiteX9" fmla="*/ 2775005 w 14399812"/>
                    <a:gd name="connsiteY9" fmla="*/ 365765 h 747433"/>
                    <a:gd name="connsiteX10" fmla="*/ 3085106 w 14399812"/>
                    <a:gd name="connsiteY10" fmla="*/ 31810 h 747433"/>
                    <a:gd name="connsiteX11" fmla="*/ 3403158 w 14399812"/>
                    <a:gd name="connsiteY11" fmla="*/ 365765 h 747433"/>
                    <a:gd name="connsiteX12" fmla="*/ 3697356 w 14399812"/>
                    <a:gd name="connsiteY12" fmla="*/ 723573 h 747433"/>
                    <a:gd name="connsiteX13" fmla="*/ 4023360 w 14399812"/>
                    <a:gd name="connsiteY13" fmla="*/ 373716 h 747433"/>
                    <a:gd name="connsiteX14" fmla="*/ 4325509 w 14399812"/>
                    <a:gd name="connsiteY14" fmla="*/ 31810 h 747433"/>
                    <a:gd name="connsiteX15" fmla="*/ 4627659 w 14399812"/>
                    <a:gd name="connsiteY15" fmla="*/ 373716 h 747433"/>
                    <a:gd name="connsiteX16" fmla="*/ 4945711 w 14399812"/>
                    <a:gd name="connsiteY16" fmla="*/ 731525 h 747433"/>
                    <a:gd name="connsiteX17" fmla="*/ 5247861 w 14399812"/>
                    <a:gd name="connsiteY17" fmla="*/ 373716 h 747433"/>
                    <a:gd name="connsiteX18" fmla="*/ 5565913 w 14399812"/>
                    <a:gd name="connsiteY18" fmla="*/ 31810 h 747433"/>
                    <a:gd name="connsiteX19" fmla="*/ 5883965 w 14399812"/>
                    <a:gd name="connsiteY19" fmla="*/ 349862 h 747433"/>
                    <a:gd name="connsiteX20" fmla="*/ 6170212 w 14399812"/>
                    <a:gd name="connsiteY20" fmla="*/ 715622 h 747433"/>
                    <a:gd name="connsiteX21" fmla="*/ 6488264 w 14399812"/>
                    <a:gd name="connsiteY21" fmla="*/ 373716 h 747433"/>
                    <a:gd name="connsiteX22" fmla="*/ 6798365 w 14399812"/>
                    <a:gd name="connsiteY22" fmla="*/ 23859 h 747433"/>
                    <a:gd name="connsiteX23" fmla="*/ 7100515 w 14399812"/>
                    <a:gd name="connsiteY23" fmla="*/ 349862 h 747433"/>
                    <a:gd name="connsiteX24" fmla="*/ 7402664 w 14399812"/>
                    <a:gd name="connsiteY24" fmla="*/ 731525 h 747433"/>
                    <a:gd name="connsiteX25" fmla="*/ 7720716 w 14399812"/>
                    <a:gd name="connsiteY25" fmla="*/ 365765 h 747433"/>
                    <a:gd name="connsiteX26" fmla="*/ 8030817 w 14399812"/>
                    <a:gd name="connsiteY26" fmla="*/ 7956 h 747433"/>
                    <a:gd name="connsiteX27" fmla="*/ 8340918 w 14399812"/>
                    <a:gd name="connsiteY27" fmla="*/ 365765 h 747433"/>
                    <a:gd name="connsiteX28" fmla="*/ 8635116 w 14399812"/>
                    <a:gd name="connsiteY28" fmla="*/ 707671 h 747433"/>
                    <a:gd name="connsiteX29" fmla="*/ 8953168 w 14399812"/>
                    <a:gd name="connsiteY29" fmla="*/ 373716 h 747433"/>
                    <a:gd name="connsiteX30" fmla="*/ 9255318 w 14399812"/>
                    <a:gd name="connsiteY30" fmla="*/ 15907 h 747433"/>
                    <a:gd name="connsiteX31" fmla="*/ 9589273 w 14399812"/>
                    <a:gd name="connsiteY31" fmla="*/ 357813 h 747433"/>
                    <a:gd name="connsiteX32" fmla="*/ 9883471 w 14399812"/>
                    <a:gd name="connsiteY32" fmla="*/ 739476 h 747433"/>
                    <a:gd name="connsiteX33" fmla="*/ 10201523 w 14399812"/>
                    <a:gd name="connsiteY33" fmla="*/ 357813 h 747433"/>
                    <a:gd name="connsiteX34" fmla="*/ 10471868 w 14399812"/>
                    <a:gd name="connsiteY34" fmla="*/ 23859 h 747433"/>
                    <a:gd name="connsiteX35" fmla="*/ 10829676 w 14399812"/>
                    <a:gd name="connsiteY35" fmla="*/ 381667 h 747433"/>
                    <a:gd name="connsiteX36" fmla="*/ 11107972 w 14399812"/>
                    <a:gd name="connsiteY36" fmla="*/ 723573 h 747433"/>
                    <a:gd name="connsiteX37" fmla="*/ 11426024 w 14399812"/>
                    <a:gd name="connsiteY37" fmla="*/ 341911 h 747433"/>
                    <a:gd name="connsiteX38" fmla="*/ 11728174 w 14399812"/>
                    <a:gd name="connsiteY38" fmla="*/ 15907 h 747433"/>
                    <a:gd name="connsiteX39" fmla="*/ 12038275 w 14399812"/>
                    <a:gd name="connsiteY39" fmla="*/ 357813 h 747433"/>
                    <a:gd name="connsiteX40" fmla="*/ 12340424 w 14399812"/>
                    <a:gd name="connsiteY40" fmla="*/ 707671 h 747433"/>
                    <a:gd name="connsiteX41" fmla="*/ 12666428 w 14399812"/>
                    <a:gd name="connsiteY41" fmla="*/ 349862 h 747433"/>
                    <a:gd name="connsiteX42" fmla="*/ 12952675 w 14399812"/>
                    <a:gd name="connsiteY42" fmla="*/ 5 h 747433"/>
                    <a:gd name="connsiteX43" fmla="*/ 13286629 w 14399812"/>
                    <a:gd name="connsiteY43" fmla="*/ 357813 h 747433"/>
                    <a:gd name="connsiteX44" fmla="*/ 13572876 w 14399812"/>
                    <a:gd name="connsiteY44" fmla="*/ 731525 h 747433"/>
                    <a:gd name="connsiteX45" fmla="*/ 13890928 w 14399812"/>
                    <a:gd name="connsiteY45" fmla="*/ 15907 h 747433"/>
                    <a:gd name="connsiteX46" fmla="*/ 14177175 w 14399812"/>
                    <a:gd name="connsiteY46" fmla="*/ 357813 h 747433"/>
                    <a:gd name="connsiteX47" fmla="*/ 14399812 w 14399812"/>
                    <a:gd name="connsiteY47" fmla="*/ 341911 h 747433"/>
                    <a:gd name="connsiteX0" fmla="*/ 0 w 14081760"/>
                    <a:gd name="connsiteY0" fmla="*/ 397570 h 747433"/>
                    <a:gd name="connsiteX1" fmla="*/ 310101 w 14081760"/>
                    <a:gd name="connsiteY1" fmla="*/ 23859 h 747433"/>
                    <a:gd name="connsiteX2" fmla="*/ 612250 w 14081760"/>
                    <a:gd name="connsiteY2" fmla="*/ 349862 h 747433"/>
                    <a:gd name="connsiteX3" fmla="*/ 922351 w 14081760"/>
                    <a:gd name="connsiteY3" fmla="*/ 747427 h 747433"/>
                    <a:gd name="connsiteX4" fmla="*/ 1232452 w 14081760"/>
                    <a:gd name="connsiteY4" fmla="*/ 357813 h 747433"/>
                    <a:gd name="connsiteX5" fmla="*/ 1550504 w 14081760"/>
                    <a:gd name="connsiteY5" fmla="*/ 23859 h 747433"/>
                    <a:gd name="connsiteX6" fmla="*/ 1844703 w 14081760"/>
                    <a:gd name="connsiteY6" fmla="*/ 373716 h 747433"/>
                    <a:gd name="connsiteX7" fmla="*/ 2146852 w 14081760"/>
                    <a:gd name="connsiteY7" fmla="*/ 747427 h 747433"/>
                    <a:gd name="connsiteX8" fmla="*/ 2456953 w 14081760"/>
                    <a:gd name="connsiteY8" fmla="*/ 365765 h 747433"/>
                    <a:gd name="connsiteX9" fmla="*/ 2767054 w 14081760"/>
                    <a:gd name="connsiteY9" fmla="*/ 31810 h 747433"/>
                    <a:gd name="connsiteX10" fmla="*/ 3085106 w 14081760"/>
                    <a:gd name="connsiteY10" fmla="*/ 365765 h 747433"/>
                    <a:gd name="connsiteX11" fmla="*/ 3379304 w 14081760"/>
                    <a:gd name="connsiteY11" fmla="*/ 723573 h 747433"/>
                    <a:gd name="connsiteX12" fmla="*/ 3705308 w 14081760"/>
                    <a:gd name="connsiteY12" fmla="*/ 373716 h 747433"/>
                    <a:gd name="connsiteX13" fmla="*/ 4007457 w 14081760"/>
                    <a:gd name="connsiteY13" fmla="*/ 31810 h 747433"/>
                    <a:gd name="connsiteX14" fmla="*/ 4309607 w 14081760"/>
                    <a:gd name="connsiteY14" fmla="*/ 373716 h 747433"/>
                    <a:gd name="connsiteX15" fmla="*/ 4627659 w 14081760"/>
                    <a:gd name="connsiteY15" fmla="*/ 731525 h 747433"/>
                    <a:gd name="connsiteX16" fmla="*/ 4929809 w 14081760"/>
                    <a:gd name="connsiteY16" fmla="*/ 373716 h 747433"/>
                    <a:gd name="connsiteX17" fmla="*/ 5247861 w 14081760"/>
                    <a:gd name="connsiteY17" fmla="*/ 31810 h 747433"/>
                    <a:gd name="connsiteX18" fmla="*/ 5565913 w 14081760"/>
                    <a:gd name="connsiteY18" fmla="*/ 349862 h 747433"/>
                    <a:gd name="connsiteX19" fmla="*/ 5852160 w 14081760"/>
                    <a:gd name="connsiteY19" fmla="*/ 715622 h 747433"/>
                    <a:gd name="connsiteX20" fmla="*/ 6170212 w 14081760"/>
                    <a:gd name="connsiteY20" fmla="*/ 373716 h 747433"/>
                    <a:gd name="connsiteX21" fmla="*/ 6480313 w 14081760"/>
                    <a:gd name="connsiteY21" fmla="*/ 23859 h 747433"/>
                    <a:gd name="connsiteX22" fmla="*/ 6782463 w 14081760"/>
                    <a:gd name="connsiteY22" fmla="*/ 349862 h 747433"/>
                    <a:gd name="connsiteX23" fmla="*/ 7084612 w 14081760"/>
                    <a:gd name="connsiteY23" fmla="*/ 731525 h 747433"/>
                    <a:gd name="connsiteX24" fmla="*/ 7402664 w 14081760"/>
                    <a:gd name="connsiteY24" fmla="*/ 365765 h 747433"/>
                    <a:gd name="connsiteX25" fmla="*/ 7712765 w 14081760"/>
                    <a:gd name="connsiteY25" fmla="*/ 7956 h 747433"/>
                    <a:gd name="connsiteX26" fmla="*/ 8022866 w 14081760"/>
                    <a:gd name="connsiteY26" fmla="*/ 365765 h 747433"/>
                    <a:gd name="connsiteX27" fmla="*/ 8317064 w 14081760"/>
                    <a:gd name="connsiteY27" fmla="*/ 707671 h 747433"/>
                    <a:gd name="connsiteX28" fmla="*/ 8635116 w 14081760"/>
                    <a:gd name="connsiteY28" fmla="*/ 373716 h 747433"/>
                    <a:gd name="connsiteX29" fmla="*/ 8937266 w 14081760"/>
                    <a:gd name="connsiteY29" fmla="*/ 15907 h 747433"/>
                    <a:gd name="connsiteX30" fmla="*/ 9271221 w 14081760"/>
                    <a:gd name="connsiteY30" fmla="*/ 357813 h 747433"/>
                    <a:gd name="connsiteX31" fmla="*/ 9565419 w 14081760"/>
                    <a:gd name="connsiteY31" fmla="*/ 739476 h 747433"/>
                    <a:gd name="connsiteX32" fmla="*/ 9883471 w 14081760"/>
                    <a:gd name="connsiteY32" fmla="*/ 357813 h 747433"/>
                    <a:gd name="connsiteX33" fmla="*/ 10153816 w 14081760"/>
                    <a:gd name="connsiteY33" fmla="*/ 23859 h 747433"/>
                    <a:gd name="connsiteX34" fmla="*/ 10511624 w 14081760"/>
                    <a:gd name="connsiteY34" fmla="*/ 381667 h 747433"/>
                    <a:gd name="connsiteX35" fmla="*/ 10789920 w 14081760"/>
                    <a:gd name="connsiteY35" fmla="*/ 723573 h 747433"/>
                    <a:gd name="connsiteX36" fmla="*/ 11107972 w 14081760"/>
                    <a:gd name="connsiteY36" fmla="*/ 341911 h 747433"/>
                    <a:gd name="connsiteX37" fmla="*/ 11410122 w 14081760"/>
                    <a:gd name="connsiteY37" fmla="*/ 15907 h 747433"/>
                    <a:gd name="connsiteX38" fmla="*/ 11720223 w 14081760"/>
                    <a:gd name="connsiteY38" fmla="*/ 357813 h 747433"/>
                    <a:gd name="connsiteX39" fmla="*/ 12022372 w 14081760"/>
                    <a:gd name="connsiteY39" fmla="*/ 707671 h 747433"/>
                    <a:gd name="connsiteX40" fmla="*/ 12348376 w 14081760"/>
                    <a:gd name="connsiteY40" fmla="*/ 349862 h 747433"/>
                    <a:gd name="connsiteX41" fmla="*/ 12634623 w 14081760"/>
                    <a:gd name="connsiteY41" fmla="*/ 5 h 747433"/>
                    <a:gd name="connsiteX42" fmla="*/ 12968577 w 14081760"/>
                    <a:gd name="connsiteY42" fmla="*/ 357813 h 747433"/>
                    <a:gd name="connsiteX43" fmla="*/ 13254824 w 14081760"/>
                    <a:gd name="connsiteY43" fmla="*/ 731525 h 747433"/>
                    <a:gd name="connsiteX44" fmla="*/ 13572876 w 14081760"/>
                    <a:gd name="connsiteY44" fmla="*/ 15907 h 747433"/>
                    <a:gd name="connsiteX45" fmla="*/ 13859123 w 14081760"/>
                    <a:gd name="connsiteY45" fmla="*/ 357813 h 747433"/>
                    <a:gd name="connsiteX46" fmla="*/ 14081760 w 14081760"/>
                    <a:gd name="connsiteY46" fmla="*/ 341911 h 747433"/>
                    <a:gd name="connsiteX0" fmla="*/ -1 w 13771658"/>
                    <a:gd name="connsiteY0" fmla="*/ 23859 h 747433"/>
                    <a:gd name="connsiteX1" fmla="*/ 302148 w 13771658"/>
                    <a:gd name="connsiteY1" fmla="*/ 349862 h 747433"/>
                    <a:gd name="connsiteX2" fmla="*/ 612249 w 13771658"/>
                    <a:gd name="connsiteY2" fmla="*/ 747427 h 747433"/>
                    <a:gd name="connsiteX3" fmla="*/ 922350 w 13771658"/>
                    <a:gd name="connsiteY3" fmla="*/ 357813 h 747433"/>
                    <a:gd name="connsiteX4" fmla="*/ 1240402 w 13771658"/>
                    <a:gd name="connsiteY4" fmla="*/ 23859 h 747433"/>
                    <a:gd name="connsiteX5" fmla="*/ 1534601 w 13771658"/>
                    <a:gd name="connsiteY5" fmla="*/ 373716 h 747433"/>
                    <a:gd name="connsiteX6" fmla="*/ 1836750 w 13771658"/>
                    <a:gd name="connsiteY6" fmla="*/ 747427 h 747433"/>
                    <a:gd name="connsiteX7" fmla="*/ 2146851 w 13771658"/>
                    <a:gd name="connsiteY7" fmla="*/ 365765 h 747433"/>
                    <a:gd name="connsiteX8" fmla="*/ 2456952 w 13771658"/>
                    <a:gd name="connsiteY8" fmla="*/ 31810 h 747433"/>
                    <a:gd name="connsiteX9" fmla="*/ 2775004 w 13771658"/>
                    <a:gd name="connsiteY9" fmla="*/ 365765 h 747433"/>
                    <a:gd name="connsiteX10" fmla="*/ 3069202 w 13771658"/>
                    <a:gd name="connsiteY10" fmla="*/ 723573 h 747433"/>
                    <a:gd name="connsiteX11" fmla="*/ 3395206 w 13771658"/>
                    <a:gd name="connsiteY11" fmla="*/ 373716 h 747433"/>
                    <a:gd name="connsiteX12" fmla="*/ 3697355 w 13771658"/>
                    <a:gd name="connsiteY12" fmla="*/ 31810 h 747433"/>
                    <a:gd name="connsiteX13" fmla="*/ 3999505 w 13771658"/>
                    <a:gd name="connsiteY13" fmla="*/ 373716 h 747433"/>
                    <a:gd name="connsiteX14" fmla="*/ 4317557 w 13771658"/>
                    <a:gd name="connsiteY14" fmla="*/ 731525 h 747433"/>
                    <a:gd name="connsiteX15" fmla="*/ 4619707 w 13771658"/>
                    <a:gd name="connsiteY15" fmla="*/ 373716 h 747433"/>
                    <a:gd name="connsiteX16" fmla="*/ 4937759 w 13771658"/>
                    <a:gd name="connsiteY16" fmla="*/ 31810 h 747433"/>
                    <a:gd name="connsiteX17" fmla="*/ 5255811 w 13771658"/>
                    <a:gd name="connsiteY17" fmla="*/ 349862 h 747433"/>
                    <a:gd name="connsiteX18" fmla="*/ 5542058 w 13771658"/>
                    <a:gd name="connsiteY18" fmla="*/ 715622 h 747433"/>
                    <a:gd name="connsiteX19" fmla="*/ 5860110 w 13771658"/>
                    <a:gd name="connsiteY19" fmla="*/ 373716 h 747433"/>
                    <a:gd name="connsiteX20" fmla="*/ 6170211 w 13771658"/>
                    <a:gd name="connsiteY20" fmla="*/ 23859 h 747433"/>
                    <a:gd name="connsiteX21" fmla="*/ 6472361 w 13771658"/>
                    <a:gd name="connsiteY21" fmla="*/ 349862 h 747433"/>
                    <a:gd name="connsiteX22" fmla="*/ 6774510 w 13771658"/>
                    <a:gd name="connsiteY22" fmla="*/ 731525 h 747433"/>
                    <a:gd name="connsiteX23" fmla="*/ 7092562 w 13771658"/>
                    <a:gd name="connsiteY23" fmla="*/ 365765 h 747433"/>
                    <a:gd name="connsiteX24" fmla="*/ 7402663 w 13771658"/>
                    <a:gd name="connsiteY24" fmla="*/ 7956 h 747433"/>
                    <a:gd name="connsiteX25" fmla="*/ 7712764 w 13771658"/>
                    <a:gd name="connsiteY25" fmla="*/ 365765 h 747433"/>
                    <a:gd name="connsiteX26" fmla="*/ 8006962 w 13771658"/>
                    <a:gd name="connsiteY26" fmla="*/ 707671 h 747433"/>
                    <a:gd name="connsiteX27" fmla="*/ 8325014 w 13771658"/>
                    <a:gd name="connsiteY27" fmla="*/ 373716 h 747433"/>
                    <a:gd name="connsiteX28" fmla="*/ 8627164 w 13771658"/>
                    <a:gd name="connsiteY28" fmla="*/ 15907 h 747433"/>
                    <a:gd name="connsiteX29" fmla="*/ 8961119 w 13771658"/>
                    <a:gd name="connsiteY29" fmla="*/ 357813 h 747433"/>
                    <a:gd name="connsiteX30" fmla="*/ 9255317 w 13771658"/>
                    <a:gd name="connsiteY30" fmla="*/ 739476 h 747433"/>
                    <a:gd name="connsiteX31" fmla="*/ 9573369 w 13771658"/>
                    <a:gd name="connsiteY31" fmla="*/ 357813 h 747433"/>
                    <a:gd name="connsiteX32" fmla="*/ 9843714 w 13771658"/>
                    <a:gd name="connsiteY32" fmla="*/ 23859 h 747433"/>
                    <a:gd name="connsiteX33" fmla="*/ 10201522 w 13771658"/>
                    <a:gd name="connsiteY33" fmla="*/ 381667 h 747433"/>
                    <a:gd name="connsiteX34" fmla="*/ 10479818 w 13771658"/>
                    <a:gd name="connsiteY34" fmla="*/ 723573 h 747433"/>
                    <a:gd name="connsiteX35" fmla="*/ 10797870 w 13771658"/>
                    <a:gd name="connsiteY35" fmla="*/ 341911 h 747433"/>
                    <a:gd name="connsiteX36" fmla="*/ 11100020 w 13771658"/>
                    <a:gd name="connsiteY36" fmla="*/ 15907 h 747433"/>
                    <a:gd name="connsiteX37" fmla="*/ 11410121 w 13771658"/>
                    <a:gd name="connsiteY37" fmla="*/ 357813 h 747433"/>
                    <a:gd name="connsiteX38" fmla="*/ 11712270 w 13771658"/>
                    <a:gd name="connsiteY38" fmla="*/ 707671 h 747433"/>
                    <a:gd name="connsiteX39" fmla="*/ 12038274 w 13771658"/>
                    <a:gd name="connsiteY39" fmla="*/ 349862 h 747433"/>
                    <a:gd name="connsiteX40" fmla="*/ 12324521 w 13771658"/>
                    <a:gd name="connsiteY40" fmla="*/ 5 h 747433"/>
                    <a:gd name="connsiteX41" fmla="*/ 12658475 w 13771658"/>
                    <a:gd name="connsiteY41" fmla="*/ 357813 h 747433"/>
                    <a:gd name="connsiteX42" fmla="*/ 12944722 w 13771658"/>
                    <a:gd name="connsiteY42" fmla="*/ 731525 h 747433"/>
                    <a:gd name="connsiteX43" fmla="*/ 13262774 w 13771658"/>
                    <a:gd name="connsiteY43" fmla="*/ 15907 h 747433"/>
                    <a:gd name="connsiteX44" fmla="*/ 13549021 w 13771658"/>
                    <a:gd name="connsiteY44" fmla="*/ 357813 h 747433"/>
                    <a:gd name="connsiteX45" fmla="*/ 13771658 w 13771658"/>
                    <a:gd name="connsiteY45" fmla="*/ 341911 h 747433"/>
                    <a:gd name="connsiteX0" fmla="*/ -1 w 13469509"/>
                    <a:gd name="connsiteY0" fmla="*/ 349862 h 747433"/>
                    <a:gd name="connsiteX1" fmla="*/ 310100 w 13469509"/>
                    <a:gd name="connsiteY1" fmla="*/ 747427 h 747433"/>
                    <a:gd name="connsiteX2" fmla="*/ 620201 w 13469509"/>
                    <a:gd name="connsiteY2" fmla="*/ 357813 h 747433"/>
                    <a:gd name="connsiteX3" fmla="*/ 938253 w 13469509"/>
                    <a:gd name="connsiteY3" fmla="*/ 23859 h 747433"/>
                    <a:gd name="connsiteX4" fmla="*/ 1232452 w 13469509"/>
                    <a:gd name="connsiteY4" fmla="*/ 373716 h 747433"/>
                    <a:gd name="connsiteX5" fmla="*/ 1534601 w 13469509"/>
                    <a:gd name="connsiteY5" fmla="*/ 747427 h 747433"/>
                    <a:gd name="connsiteX6" fmla="*/ 1844702 w 13469509"/>
                    <a:gd name="connsiteY6" fmla="*/ 365765 h 747433"/>
                    <a:gd name="connsiteX7" fmla="*/ 2154803 w 13469509"/>
                    <a:gd name="connsiteY7" fmla="*/ 31810 h 747433"/>
                    <a:gd name="connsiteX8" fmla="*/ 2472855 w 13469509"/>
                    <a:gd name="connsiteY8" fmla="*/ 365765 h 747433"/>
                    <a:gd name="connsiteX9" fmla="*/ 2767053 w 13469509"/>
                    <a:gd name="connsiteY9" fmla="*/ 723573 h 747433"/>
                    <a:gd name="connsiteX10" fmla="*/ 3093057 w 13469509"/>
                    <a:gd name="connsiteY10" fmla="*/ 373716 h 747433"/>
                    <a:gd name="connsiteX11" fmla="*/ 3395206 w 13469509"/>
                    <a:gd name="connsiteY11" fmla="*/ 31810 h 747433"/>
                    <a:gd name="connsiteX12" fmla="*/ 3697356 w 13469509"/>
                    <a:gd name="connsiteY12" fmla="*/ 373716 h 747433"/>
                    <a:gd name="connsiteX13" fmla="*/ 4015408 w 13469509"/>
                    <a:gd name="connsiteY13" fmla="*/ 731525 h 747433"/>
                    <a:gd name="connsiteX14" fmla="*/ 4317558 w 13469509"/>
                    <a:gd name="connsiteY14" fmla="*/ 373716 h 747433"/>
                    <a:gd name="connsiteX15" fmla="*/ 4635610 w 13469509"/>
                    <a:gd name="connsiteY15" fmla="*/ 31810 h 747433"/>
                    <a:gd name="connsiteX16" fmla="*/ 4953662 w 13469509"/>
                    <a:gd name="connsiteY16" fmla="*/ 349862 h 747433"/>
                    <a:gd name="connsiteX17" fmla="*/ 5239909 w 13469509"/>
                    <a:gd name="connsiteY17" fmla="*/ 715622 h 747433"/>
                    <a:gd name="connsiteX18" fmla="*/ 5557961 w 13469509"/>
                    <a:gd name="connsiteY18" fmla="*/ 373716 h 747433"/>
                    <a:gd name="connsiteX19" fmla="*/ 5868062 w 13469509"/>
                    <a:gd name="connsiteY19" fmla="*/ 23859 h 747433"/>
                    <a:gd name="connsiteX20" fmla="*/ 6170212 w 13469509"/>
                    <a:gd name="connsiteY20" fmla="*/ 349862 h 747433"/>
                    <a:gd name="connsiteX21" fmla="*/ 6472361 w 13469509"/>
                    <a:gd name="connsiteY21" fmla="*/ 731525 h 747433"/>
                    <a:gd name="connsiteX22" fmla="*/ 6790413 w 13469509"/>
                    <a:gd name="connsiteY22" fmla="*/ 365765 h 747433"/>
                    <a:gd name="connsiteX23" fmla="*/ 7100514 w 13469509"/>
                    <a:gd name="connsiteY23" fmla="*/ 7956 h 747433"/>
                    <a:gd name="connsiteX24" fmla="*/ 7410615 w 13469509"/>
                    <a:gd name="connsiteY24" fmla="*/ 365765 h 747433"/>
                    <a:gd name="connsiteX25" fmla="*/ 7704813 w 13469509"/>
                    <a:gd name="connsiteY25" fmla="*/ 707671 h 747433"/>
                    <a:gd name="connsiteX26" fmla="*/ 8022865 w 13469509"/>
                    <a:gd name="connsiteY26" fmla="*/ 373716 h 747433"/>
                    <a:gd name="connsiteX27" fmla="*/ 8325015 w 13469509"/>
                    <a:gd name="connsiteY27" fmla="*/ 15907 h 747433"/>
                    <a:gd name="connsiteX28" fmla="*/ 8658970 w 13469509"/>
                    <a:gd name="connsiteY28" fmla="*/ 357813 h 747433"/>
                    <a:gd name="connsiteX29" fmla="*/ 8953168 w 13469509"/>
                    <a:gd name="connsiteY29" fmla="*/ 739476 h 747433"/>
                    <a:gd name="connsiteX30" fmla="*/ 9271220 w 13469509"/>
                    <a:gd name="connsiteY30" fmla="*/ 357813 h 747433"/>
                    <a:gd name="connsiteX31" fmla="*/ 9541565 w 13469509"/>
                    <a:gd name="connsiteY31" fmla="*/ 23859 h 747433"/>
                    <a:gd name="connsiteX32" fmla="*/ 9899373 w 13469509"/>
                    <a:gd name="connsiteY32" fmla="*/ 381667 h 747433"/>
                    <a:gd name="connsiteX33" fmla="*/ 10177669 w 13469509"/>
                    <a:gd name="connsiteY33" fmla="*/ 723573 h 747433"/>
                    <a:gd name="connsiteX34" fmla="*/ 10495721 w 13469509"/>
                    <a:gd name="connsiteY34" fmla="*/ 341911 h 747433"/>
                    <a:gd name="connsiteX35" fmla="*/ 10797871 w 13469509"/>
                    <a:gd name="connsiteY35" fmla="*/ 15907 h 747433"/>
                    <a:gd name="connsiteX36" fmla="*/ 11107972 w 13469509"/>
                    <a:gd name="connsiteY36" fmla="*/ 357813 h 747433"/>
                    <a:gd name="connsiteX37" fmla="*/ 11410121 w 13469509"/>
                    <a:gd name="connsiteY37" fmla="*/ 707671 h 747433"/>
                    <a:gd name="connsiteX38" fmla="*/ 11736125 w 13469509"/>
                    <a:gd name="connsiteY38" fmla="*/ 349862 h 747433"/>
                    <a:gd name="connsiteX39" fmla="*/ 12022372 w 13469509"/>
                    <a:gd name="connsiteY39" fmla="*/ 5 h 747433"/>
                    <a:gd name="connsiteX40" fmla="*/ 12356326 w 13469509"/>
                    <a:gd name="connsiteY40" fmla="*/ 357813 h 747433"/>
                    <a:gd name="connsiteX41" fmla="*/ 12642573 w 13469509"/>
                    <a:gd name="connsiteY41" fmla="*/ 731525 h 747433"/>
                    <a:gd name="connsiteX42" fmla="*/ 12960625 w 13469509"/>
                    <a:gd name="connsiteY42" fmla="*/ 15907 h 747433"/>
                    <a:gd name="connsiteX43" fmla="*/ 13246872 w 13469509"/>
                    <a:gd name="connsiteY43" fmla="*/ 357813 h 747433"/>
                    <a:gd name="connsiteX44" fmla="*/ 13469509 w 13469509"/>
                    <a:gd name="connsiteY44" fmla="*/ 341911 h 747433"/>
                    <a:gd name="connsiteX0" fmla="*/ 1 w 13159410"/>
                    <a:gd name="connsiteY0" fmla="*/ 747427 h 747433"/>
                    <a:gd name="connsiteX1" fmla="*/ 310102 w 13159410"/>
                    <a:gd name="connsiteY1" fmla="*/ 357813 h 747433"/>
                    <a:gd name="connsiteX2" fmla="*/ 628154 w 13159410"/>
                    <a:gd name="connsiteY2" fmla="*/ 23859 h 747433"/>
                    <a:gd name="connsiteX3" fmla="*/ 922353 w 13159410"/>
                    <a:gd name="connsiteY3" fmla="*/ 373716 h 747433"/>
                    <a:gd name="connsiteX4" fmla="*/ 1224502 w 13159410"/>
                    <a:gd name="connsiteY4" fmla="*/ 747427 h 747433"/>
                    <a:gd name="connsiteX5" fmla="*/ 1534603 w 13159410"/>
                    <a:gd name="connsiteY5" fmla="*/ 365765 h 747433"/>
                    <a:gd name="connsiteX6" fmla="*/ 1844704 w 13159410"/>
                    <a:gd name="connsiteY6" fmla="*/ 31810 h 747433"/>
                    <a:gd name="connsiteX7" fmla="*/ 2162756 w 13159410"/>
                    <a:gd name="connsiteY7" fmla="*/ 365765 h 747433"/>
                    <a:gd name="connsiteX8" fmla="*/ 2456954 w 13159410"/>
                    <a:gd name="connsiteY8" fmla="*/ 723573 h 747433"/>
                    <a:gd name="connsiteX9" fmla="*/ 2782958 w 13159410"/>
                    <a:gd name="connsiteY9" fmla="*/ 373716 h 747433"/>
                    <a:gd name="connsiteX10" fmla="*/ 3085107 w 13159410"/>
                    <a:gd name="connsiteY10" fmla="*/ 31810 h 747433"/>
                    <a:gd name="connsiteX11" fmla="*/ 3387257 w 13159410"/>
                    <a:gd name="connsiteY11" fmla="*/ 373716 h 747433"/>
                    <a:gd name="connsiteX12" fmla="*/ 3705309 w 13159410"/>
                    <a:gd name="connsiteY12" fmla="*/ 731525 h 747433"/>
                    <a:gd name="connsiteX13" fmla="*/ 4007459 w 13159410"/>
                    <a:gd name="connsiteY13" fmla="*/ 373716 h 747433"/>
                    <a:gd name="connsiteX14" fmla="*/ 4325511 w 13159410"/>
                    <a:gd name="connsiteY14" fmla="*/ 31810 h 747433"/>
                    <a:gd name="connsiteX15" fmla="*/ 4643563 w 13159410"/>
                    <a:gd name="connsiteY15" fmla="*/ 349862 h 747433"/>
                    <a:gd name="connsiteX16" fmla="*/ 4929810 w 13159410"/>
                    <a:gd name="connsiteY16" fmla="*/ 715622 h 747433"/>
                    <a:gd name="connsiteX17" fmla="*/ 5247862 w 13159410"/>
                    <a:gd name="connsiteY17" fmla="*/ 373716 h 747433"/>
                    <a:gd name="connsiteX18" fmla="*/ 5557963 w 13159410"/>
                    <a:gd name="connsiteY18" fmla="*/ 23859 h 747433"/>
                    <a:gd name="connsiteX19" fmla="*/ 5860113 w 13159410"/>
                    <a:gd name="connsiteY19" fmla="*/ 349862 h 747433"/>
                    <a:gd name="connsiteX20" fmla="*/ 6162262 w 13159410"/>
                    <a:gd name="connsiteY20" fmla="*/ 731525 h 747433"/>
                    <a:gd name="connsiteX21" fmla="*/ 6480314 w 13159410"/>
                    <a:gd name="connsiteY21" fmla="*/ 365765 h 747433"/>
                    <a:gd name="connsiteX22" fmla="*/ 6790415 w 13159410"/>
                    <a:gd name="connsiteY22" fmla="*/ 7956 h 747433"/>
                    <a:gd name="connsiteX23" fmla="*/ 7100516 w 13159410"/>
                    <a:gd name="connsiteY23" fmla="*/ 365765 h 747433"/>
                    <a:gd name="connsiteX24" fmla="*/ 7394714 w 13159410"/>
                    <a:gd name="connsiteY24" fmla="*/ 707671 h 747433"/>
                    <a:gd name="connsiteX25" fmla="*/ 7712766 w 13159410"/>
                    <a:gd name="connsiteY25" fmla="*/ 373716 h 747433"/>
                    <a:gd name="connsiteX26" fmla="*/ 8014916 w 13159410"/>
                    <a:gd name="connsiteY26" fmla="*/ 15907 h 747433"/>
                    <a:gd name="connsiteX27" fmla="*/ 8348871 w 13159410"/>
                    <a:gd name="connsiteY27" fmla="*/ 357813 h 747433"/>
                    <a:gd name="connsiteX28" fmla="*/ 8643069 w 13159410"/>
                    <a:gd name="connsiteY28" fmla="*/ 739476 h 747433"/>
                    <a:gd name="connsiteX29" fmla="*/ 8961121 w 13159410"/>
                    <a:gd name="connsiteY29" fmla="*/ 357813 h 747433"/>
                    <a:gd name="connsiteX30" fmla="*/ 9231466 w 13159410"/>
                    <a:gd name="connsiteY30" fmla="*/ 23859 h 747433"/>
                    <a:gd name="connsiteX31" fmla="*/ 9589274 w 13159410"/>
                    <a:gd name="connsiteY31" fmla="*/ 381667 h 747433"/>
                    <a:gd name="connsiteX32" fmla="*/ 9867570 w 13159410"/>
                    <a:gd name="connsiteY32" fmla="*/ 723573 h 747433"/>
                    <a:gd name="connsiteX33" fmla="*/ 10185622 w 13159410"/>
                    <a:gd name="connsiteY33" fmla="*/ 341911 h 747433"/>
                    <a:gd name="connsiteX34" fmla="*/ 10487772 w 13159410"/>
                    <a:gd name="connsiteY34" fmla="*/ 15907 h 747433"/>
                    <a:gd name="connsiteX35" fmla="*/ 10797873 w 13159410"/>
                    <a:gd name="connsiteY35" fmla="*/ 357813 h 747433"/>
                    <a:gd name="connsiteX36" fmla="*/ 11100022 w 13159410"/>
                    <a:gd name="connsiteY36" fmla="*/ 707671 h 747433"/>
                    <a:gd name="connsiteX37" fmla="*/ 11426026 w 13159410"/>
                    <a:gd name="connsiteY37" fmla="*/ 349862 h 747433"/>
                    <a:gd name="connsiteX38" fmla="*/ 11712273 w 13159410"/>
                    <a:gd name="connsiteY38" fmla="*/ 5 h 747433"/>
                    <a:gd name="connsiteX39" fmla="*/ 12046227 w 13159410"/>
                    <a:gd name="connsiteY39" fmla="*/ 357813 h 747433"/>
                    <a:gd name="connsiteX40" fmla="*/ 12332474 w 13159410"/>
                    <a:gd name="connsiteY40" fmla="*/ 731525 h 747433"/>
                    <a:gd name="connsiteX41" fmla="*/ 12650526 w 13159410"/>
                    <a:gd name="connsiteY41" fmla="*/ 15907 h 747433"/>
                    <a:gd name="connsiteX42" fmla="*/ 12936773 w 13159410"/>
                    <a:gd name="connsiteY42" fmla="*/ 357813 h 747433"/>
                    <a:gd name="connsiteX43" fmla="*/ 13159410 w 13159410"/>
                    <a:gd name="connsiteY43" fmla="*/ 341911 h 747433"/>
                    <a:gd name="connsiteX0" fmla="*/ 0 w 12849308"/>
                    <a:gd name="connsiteY0" fmla="*/ 357813 h 747433"/>
                    <a:gd name="connsiteX1" fmla="*/ 318052 w 12849308"/>
                    <a:gd name="connsiteY1" fmla="*/ 23859 h 747433"/>
                    <a:gd name="connsiteX2" fmla="*/ 612251 w 12849308"/>
                    <a:gd name="connsiteY2" fmla="*/ 373716 h 747433"/>
                    <a:gd name="connsiteX3" fmla="*/ 914400 w 12849308"/>
                    <a:gd name="connsiteY3" fmla="*/ 747427 h 747433"/>
                    <a:gd name="connsiteX4" fmla="*/ 1224501 w 12849308"/>
                    <a:gd name="connsiteY4" fmla="*/ 365765 h 747433"/>
                    <a:gd name="connsiteX5" fmla="*/ 1534602 w 12849308"/>
                    <a:gd name="connsiteY5" fmla="*/ 31810 h 747433"/>
                    <a:gd name="connsiteX6" fmla="*/ 1852654 w 12849308"/>
                    <a:gd name="connsiteY6" fmla="*/ 365765 h 747433"/>
                    <a:gd name="connsiteX7" fmla="*/ 2146852 w 12849308"/>
                    <a:gd name="connsiteY7" fmla="*/ 723573 h 747433"/>
                    <a:gd name="connsiteX8" fmla="*/ 2472856 w 12849308"/>
                    <a:gd name="connsiteY8" fmla="*/ 373716 h 747433"/>
                    <a:gd name="connsiteX9" fmla="*/ 2775005 w 12849308"/>
                    <a:gd name="connsiteY9" fmla="*/ 31810 h 747433"/>
                    <a:gd name="connsiteX10" fmla="*/ 3077155 w 12849308"/>
                    <a:gd name="connsiteY10" fmla="*/ 373716 h 747433"/>
                    <a:gd name="connsiteX11" fmla="*/ 3395207 w 12849308"/>
                    <a:gd name="connsiteY11" fmla="*/ 731525 h 747433"/>
                    <a:gd name="connsiteX12" fmla="*/ 3697357 w 12849308"/>
                    <a:gd name="connsiteY12" fmla="*/ 373716 h 747433"/>
                    <a:gd name="connsiteX13" fmla="*/ 4015409 w 12849308"/>
                    <a:gd name="connsiteY13" fmla="*/ 31810 h 747433"/>
                    <a:gd name="connsiteX14" fmla="*/ 4333461 w 12849308"/>
                    <a:gd name="connsiteY14" fmla="*/ 349862 h 747433"/>
                    <a:gd name="connsiteX15" fmla="*/ 4619708 w 12849308"/>
                    <a:gd name="connsiteY15" fmla="*/ 715622 h 747433"/>
                    <a:gd name="connsiteX16" fmla="*/ 4937760 w 12849308"/>
                    <a:gd name="connsiteY16" fmla="*/ 373716 h 747433"/>
                    <a:gd name="connsiteX17" fmla="*/ 5247861 w 12849308"/>
                    <a:gd name="connsiteY17" fmla="*/ 23859 h 747433"/>
                    <a:gd name="connsiteX18" fmla="*/ 5550011 w 12849308"/>
                    <a:gd name="connsiteY18" fmla="*/ 349862 h 747433"/>
                    <a:gd name="connsiteX19" fmla="*/ 5852160 w 12849308"/>
                    <a:gd name="connsiteY19" fmla="*/ 731525 h 747433"/>
                    <a:gd name="connsiteX20" fmla="*/ 6170212 w 12849308"/>
                    <a:gd name="connsiteY20" fmla="*/ 365765 h 747433"/>
                    <a:gd name="connsiteX21" fmla="*/ 6480313 w 12849308"/>
                    <a:gd name="connsiteY21" fmla="*/ 7956 h 747433"/>
                    <a:gd name="connsiteX22" fmla="*/ 6790414 w 12849308"/>
                    <a:gd name="connsiteY22" fmla="*/ 365765 h 747433"/>
                    <a:gd name="connsiteX23" fmla="*/ 7084612 w 12849308"/>
                    <a:gd name="connsiteY23" fmla="*/ 707671 h 747433"/>
                    <a:gd name="connsiteX24" fmla="*/ 7402664 w 12849308"/>
                    <a:gd name="connsiteY24" fmla="*/ 373716 h 747433"/>
                    <a:gd name="connsiteX25" fmla="*/ 7704814 w 12849308"/>
                    <a:gd name="connsiteY25" fmla="*/ 15907 h 747433"/>
                    <a:gd name="connsiteX26" fmla="*/ 8038769 w 12849308"/>
                    <a:gd name="connsiteY26" fmla="*/ 357813 h 747433"/>
                    <a:gd name="connsiteX27" fmla="*/ 8332967 w 12849308"/>
                    <a:gd name="connsiteY27" fmla="*/ 739476 h 747433"/>
                    <a:gd name="connsiteX28" fmla="*/ 8651019 w 12849308"/>
                    <a:gd name="connsiteY28" fmla="*/ 357813 h 747433"/>
                    <a:gd name="connsiteX29" fmla="*/ 8921364 w 12849308"/>
                    <a:gd name="connsiteY29" fmla="*/ 23859 h 747433"/>
                    <a:gd name="connsiteX30" fmla="*/ 9279172 w 12849308"/>
                    <a:gd name="connsiteY30" fmla="*/ 381667 h 747433"/>
                    <a:gd name="connsiteX31" fmla="*/ 9557468 w 12849308"/>
                    <a:gd name="connsiteY31" fmla="*/ 723573 h 747433"/>
                    <a:gd name="connsiteX32" fmla="*/ 9875520 w 12849308"/>
                    <a:gd name="connsiteY32" fmla="*/ 341911 h 747433"/>
                    <a:gd name="connsiteX33" fmla="*/ 10177670 w 12849308"/>
                    <a:gd name="connsiteY33" fmla="*/ 15907 h 747433"/>
                    <a:gd name="connsiteX34" fmla="*/ 10487771 w 12849308"/>
                    <a:gd name="connsiteY34" fmla="*/ 357813 h 747433"/>
                    <a:gd name="connsiteX35" fmla="*/ 10789920 w 12849308"/>
                    <a:gd name="connsiteY35" fmla="*/ 707671 h 747433"/>
                    <a:gd name="connsiteX36" fmla="*/ 11115924 w 12849308"/>
                    <a:gd name="connsiteY36" fmla="*/ 349862 h 747433"/>
                    <a:gd name="connsiteX37" fmla="*/ 11402171 w 12849308"/>
                    <a:gd name="connsiteY37" fmla="*/ 5 h 747433"/>
                    <a:gd name="connsiteX38" fmla="*/ 11736125 w 12849308"/>
                    <a:gd name="connsiteY38" fmla="*/ 357813 h 747433"/>
                    <a:gd name="connsiteX39" fmla="*/ 12022372 w 12849308"/>
                    <a:gd name="connsiteY39" fmla="*/ 731525 h 747433"/>
                    <a:gd name="connsiteX40" fmla="*/ 12340424 w 12849308"/>
                    <a:gd name="connsiteY40" fmla="*/ 15907 h 747433"/>
                    <a:gd name="connsiteX41" fmla="*/ 12626671 w 12849308"/>
                    <a:gd name="connsiteY41" fmla="*/ 357813 h 747433"/>
                    <a:gd name="connsiteX42" fmla="*/ 12849308 w 12849308"/>
                    <a:gd name="connsiteY42" fmla="*/ 341911 h 747433"/>
                    <a:gd name="connsiteX0" fmla="*/ 0 w 12531256"/>
                    <a:gd name="connsiteY0" fmla="*/ 23859 h 747433"/>
                    <a:gd name="connsiteX1" fmla="*/ 294199 w 12531256"/>
                    <a:gd name="connsiteY1" fmla="*/ 373716 h 747433"/>
                    <a:gd name="connsiteX2" fmla="*/ 596348 w 12531256"/>
                    <a:gd name="connsiteY2" fmla="*/ 747427 h 747433"/>
                    <a:gd name="connsiteX3" fmla="*/ 906449 w 12531256"/>
                    <a:gd name="connsiteY3" fmla="*/ 365765 h 747433"/>
                    <a:gd name="connsiteX4" fmla="*/ 1216550 w 12531256"/>
                    <a:gd name="connsiteY4" fmla="*/ 31810 h 747433"/>
                    <a:gd name="connsiteX5" fmla="*/ 1534602 w 12531256"/>
                    <a:gd name="connsiteY5" fmla="*/ 365765 h 747433"/>
                    <a:gd name="connsiteX6" fmla="*/ 1828800 w 12531256"/>
                    <a:gd name="connsiteY6" fmla="*/ 723573 h 747433"/>
                    <a:gd name="connsiteX7" fmla="*/ 2154804 w 12531256"/>
                    <a:gd name="connsiteY7" fmla="*/ 373716 h 747433"/>
                    <a:gd name="connsiteX8" fmla="*/ 2456953 w 12531256"/>
                    <a:gd name="connsiteY8" fmla="*/ 31810 h 747433"/>
                    <a:gd name="connsiteX9" fmla="*/ 2759103 w 12531256"/>
                    <a:gd name="connsiteY9" fmla="*/ 373716 h 747433"/>
                    <a:gd name="connsiteX10" fmla="*/ 3077155 w 12531256"/>
                    <a:gd name="connsiteY10" fmla="*/ 731525 h 747433"/>
                    <a:gd name="connsiteX11" fmla="*/ 3379305 w 12531256"/>
                    <a:gd name="connsiteY11" fmla="*/ 373716 h 747433"/>
                    <a:gd name="connsiteX12" fmla="*/ 3697357 w 12531256"/>
                    <a:gd name="connsiteY12" fmla="*/ 31810 h 747433"/>
                    <a:gd name="connsiteX13" fmla="*/ 4015409 w 12531256"/>
                    <a:gd name="connsiteY13" fmla="*/ 349862 h 747433"/>
                    <a:gd name="connsiteX14" fmla="*/ 4301656 w 12531256"/>
                    <a:gd name="connsiteY14" fmla="*/ 715622 h 747433"/>
                    <a:gd name="connsiteX15" fmla="*/ 4619708 w 12531256"/>
                    <a:gd name="connsiteY15" fmla="*/ 373716 h 747433"/>
                    <a:gd name="connsiteX16" fmla="*/ 4929809 w 12531256"/>
                    <a:gd name="connsiteY16" fmla="*/ 23859 h 747433"/>
                    <a:gd name="connsiteX17" fmla="*/ 5231959 w 12531256"/>
                    <a:gd name="connsiteY17" fmla="*/ 349862 h 747433"/>
                    <a:gd name="connsiteX18" fmla="*/ 5534108 w 12531256"/>
                    <a:gd name="connsiteY18" fmla="*/ 731525 h 747433"/>
                    <a:gd name="connsiteX19" fmla="*/ 5852160 w 12531256"/>
                    <a:gd name="connsiteY19" fmla="*/ 365765 h 747433"/>
                    <a:gd name="connsiteX20" fmla="*/ 6162261 w 12531256"/>
                    <a:gd name="connsiteY20" fmla="*/ 7956 h 747433"/>
                    <a:gd name="connsiteX21" fmla="*/ 6472362 w 12531256"/>
                    <a:gd name="connsiteY21" fmla="*/ 365765 h 747433"/>
                    <a:gd name="connsiteX22" fmla="*/ 6766560 w 12531256"/>
                    <a:gd name="connsiteY22" fmla="*/ 707671 h 747433"/>
                    <a:gd name="connsiteX23" fmla="*/ 7084612 w 12531256"/>
                    <a:gd name="connsiteY23" fmla="*/ 373716 h 747433"/>
                    <a:gd name="connsiteX24" fmla="*/ 7386762 w 12531256"/>
                    <a:gd name="connsiteY24" fmla="*/ 15907 h 747433"/>
                    <a:gd name="connsiteX25" fmla="*/ 7720717 w 12531256"/>
                    <a:gd name="connsiteY25" fmla="*/ 357813 h 747433"/>
                    <a:gd name="connsiteX26" fmla="*/ 8014915 w 12531256"/>
                    <a:gd name="connsiteY26" fmla="*/ 739476 h 747433"/>
                    <a:gd name="connsiteX27" fmla="*/ 8332967 w 12531256"/>
                    <a:gd name="connsiteY27" fmla="*/ 357813 h 747433"/>
                    <a:gd name="connsiteX28" fmla="*/ 8603312 w 12531256"/>
                    <a:gd name="connsiteY28" fmla="*/ 23859 h 747433"/>
                    <a:gd name="connsiteX29" fmla="*/ 8961120 w 12531256"/>
                    <a:gd name="connsiteY29" fmla="*/ 381667 h 747433"/>
                    <a:gd name="connsiteX30" fmla="*/ 9239416 w 12531256"/>
                    <a:gd name="connsiteY30" fmla="*/ 723573 h 747433"/>
                    <a:gd name="connsiteX31" fmla="*/ 9557468 w 12531256"/>
                    <a:gd name="connsiteY31" fmla="*/ 341911 h 747433"/>
                    <a:gd name="connsiteX32" fmla="*/ 9859618 w 12531256"/>
                    <a:gd name="connsiteY32" fmla="*/ 15907 h 747433"/>
                    <a:gd name="connsiteX33" fmla="*/ 10169719 w 12531256"/>
                    <a:gd name="connsiteY33" fmla="*/ 357813 h 747433"/>
                    <a:gd name="connsiteX34" fmla="*/ 10471868 w 12531256"/>
                    <a:gd name="connsiteY34" fmla="*/ 707671 h 747433"/>
                    <a:gd name="connsiteX35" fmla="*/ 10797872 w 12531256"/>
                    <a:gd name="connsiteY35" fmla="*/ 349862 h 747433"/>
                    <a:gd name="connsiteX36" fmla="*/ 11084119 w 12531256"/>
                    <a:gd name="connsiteY36" fmla="*/ 5 h 747433"/>
                    <a:gd name="connsiteX37" fmla="*/ 11418073 w 12531256"/>
                    <a:gd name="connsiteY37" fmla="*/ 357813 h 747433"/>
                    <a:gd name="connsiteX38" fmla="*/ 11704320 w 12531256"/>
                    <a:gd name="connsiteY38" fmla="*/ 731525 h 747433"/>
                    <a:gd name="connsiteX39" fmla="*/ 12022372 w 12531256"/>
                    <a:gd name="connsiteY39" fmla="*/ 15907 h 747433"/>
                    <a:gd name="connsiteX40" fmla="*/ 12308619 w 12531256"/>
                    <a:gd name="connsiteY40" fmla="*/ 357813 h 747433"/>
                    <a:gd name="connsiteX41" fmla="*/ 12531256 w 12531256"/>
                    <a:gd name="connsiteY41" fmla="*/ 341911 h 747433"/>
                    <a:gd name="connsiteX0" fmla="*/ -1 w 12237056"/>
                    <a:gd name="connsiteY0" fmla="*/ 373716 h 747433"/>
                    <a:gd name="connsiteX1" fmla="*/ 302148 w 12237056"/>
                    <a:gd name="connsiteY1" fmla="*/ 747427 h 747433"/>
                    <a:gd name="connsiteX2" fmla="*/ 612249 w 12237056"/>
                    <a:gd name="connsiteY2" fmla="*/ 365765 h 747433"/>
                    <a:gd name="connsiteX3" fmla="*/ 922350 w 12237056"/>
                    <a:gd name="connsiteY3" fmla="*/ 31810 h 747433"/>
                    <a:gd name="connsiteX4" fmla="*/ 1240402 w 12237056"/>
                    <a:gd name="connsiteY4" fmla="*/ 365765 h 747433"/>
                    <a:gd name="connsiteX5" fmla="*/ 1534600 w 12237056"/>
                    <a:gd name="connsiteY5" fmla="*/ 723573 h 747433"/>
                    <a:gd name="connsiteX6" fmla="*/ 1860604 w 12237056"/>
                    <a:gd name="connsiteY6" fmla="*/ 373716 h 747433"/>
                    <a:gd name="connsiteX7" fmla="*/ 2162753 w 12237056"/>
                    <a:gd name="connsiteY7" fmla="*/ 31810 h 747433"/>
                    <a:gd name="connsiteX8" fmla="*/ 2464903 w 12237056"/>
                    <a:gd name="connsiteY8" fmla="*/ 373716 h 747433"/>
                    <a:gd name="connsiteX9" fmla="*/ 2782955 w 12237056"/>
                    <a:gd name="connsiteY9" fmla="*/ 731525 h 747433"/>
                    <a:gd name="connsiteX10" fmla="*/ 3085105 w 12237056"/>
                    <a:gd name="connsiteY10" fmla="*/ 373716 h 747433"/>
                    <a:gd name="connsiteX11" fmla="*/ 3403157 w 12237056"/>
                    <a:gd name="connsiteY11" fmla="*/ 31810 h 747433"/>
                    <a:gd name="connsiteX12" fmla="*/ 3721209 w 12237056"/>
                    <a:gd name="connsiteY12" fmla="*/ 349862 h 747433"/>
                    <a:gd name="connsiteX13" fmla="*/ 4007456 w 12237056"/>
                    <a:gd name="connsiteY13" fmla="*/ 715622 h 747433"/>
                    <a:gd name="connsiteX14" fmla="*/ 4325508 w 12237056"/>
                    <a:gd name="connsiteY14" fmla="*/ 373716 h 747433"/>
                    <a:gd name="connsiteX15" fmla="*/ 4635609 w 12237056"/>
                    <a:gd name="connsiteY15" fmla="*/ 23859 h 747433"/>
                    <a:gd name="connsiteX16" fmla="*/ 4937759 w 12237056"/>
                    <a:gd name="connsiteY16" fmla="*/ 349862 h 747433"/>
                    <a:gd name="connsiteX17" fmla="*/ 5239908 w 12237056"/>
                    <a:gd name="connsiteY17" fmla="*/ 731525 h 747433"/>
                    <a:gd name="connsiteX18" fmla="*/ 5557960 w 12237056"/>
                    <a:gd name="connsiteY18" fmla="*/ 365765 h 747433"/>
                    <a:gd name="connsiteX19" fmla="*/ 5868061 w 12237056"/>
                    <a:gd name="connsiteY19" fmla="*/ 7956 h 747433"/>
                    <a:gd name="connsiteX20" fmla="*/ 6178162 w 12237056"/>
                    <a:gd name="connsiteY20" fmla="*/ 365765 h 747433"/>
                    <a:gd name="connsiteX21" fmla="*/ 6472360 w 12237056"/>
                    <a:gd name="connsiteY21" fmla="*/ 707671 h 747433"/>
                    <a:gd name="connsiteX22" fmla="*/ 6790412 w 12237056"/>
                    <a:gd name="connsiteY22" fmla="*/ 373716 h 747433"/>
                    <a:gd name="connsiteX23" fmla="*/ 7092562 w 12237056"/>
                    <a:gd name="connsiteY23" fmla="*/ 15907 h 747433"/>
                    <a:gd name="connsiteX24" fmla="*/ 7426517 w 12237056"/>
                    <a:gd name="connsiteY24" fmla="*/ 357813 h 747433"/>
                    <a:gd name="connsiteX25" fmla="*/ 7720715 w 12237056"/>
                    <a:gd name="connsiteY25" fmla="*/ 739476 h 747433"/>
                    <a:gd name="connsiteX26" fmla="*/ 8038767 w 12237056"/>
                    <a:gd name="connsiteY26" fmla="*/ 357813 h 747433"/>
                    <a:gd name="connsiteX27" fmla="*/ 8309112 w 12237056"/>
                    <a:gd name="connsiteY27" fmla="*/ 23859 h 747433"/>
                    <a:gd name="connsiteX28" fmla="*/ 8666920 w 12237056"/>
                    <a:gd name="connsiteY28" fmla="*/ 381667 h 747433"/>
                    <a:gd name="connsiteX29" fmla="*/ 8945216 w 12237056"/>
                    <a:gd name="connsiteY29" fmla="*/ 723573 h 747433"/>
                    <a:gd name="connsiteX30" fmla="*/ 9263268 w 12237056"/>
                    <a:gd name="connsiteY30" fmla="*/ 341911 h 747433"/>
                    <a:gd name="connsiteX31" fmla="*/ 9565418 w 12237056"/>
                    <a:gd name="connsiteY31" fmla="*/ 15907 h 747433"/>
                    <a:gd name="connsiteX32" fmla="*/ 9875519 w 12237056"/>
                    <a:gd name="connsiteY32" fmla="*/ 357813 h 747433"/>
                    <a:gd name="connsiteX33" fmla="*/ 10177668 w 12237056"/>
                    <a:gd name="connsiteY33" fmla="*/ 707671 h 747433"/>
                    <a:gd name="connsiteX34" fmla="*/ 10503672 w 12237056"/>
                    <a:gd name="connsiteY34" fmla="*/ 349862 h 747433"/>
                    <a:gd name="connsiteX35" fmla="*/ 10789919 w 12237056"/>
                    <a:gd name="connsiteY35" fmla="*/ 5 h 747433"/>
                    <a:gd name="connsiteX36" fmla="*/ 11123873 w 12237056"/>
                    <a:gd name="connsiteY36" fmla="*/ 357813 h 747433"/>
                    <a:gd name="connsiteX37" fmla="*/ 11410120 w 12237056"/>
                    <a:gd name="connsiteY37" fmla="*/ 731525 h 747433"/>
                    <a:gd name="connsiteX38" fmla="*/ 11728172 w 12237056"/>
                    <a:gd name="connsiteY38" fmla="*/ 15907 h 747433"/>
                    <a:gd name="connsiteX39" fmla="*/ 12014419 w 12237056"/>
                    <a:gd name="connsiteY39" fmla="*/ 357813 h 747433"/>
                    <a:gd name="connsiteX40" fmla="*/ 12237056 w 12237056"/>
                    <a:gd name="connsiteY40" fmla="*/ 341911 h 747433"/>
                    <a:gd name="connsiteX0" fmla="*/ -1 w 11934907"/>
                    <a:gd name="connsiteY0" fmla="*/ 747427 h 747426"/>
                    <a:gd name="connsiteX1" fmla="*/ 310100 w 11934907"/>
                    <a:gd name="connsiteY1" fmla="*/ 365765 h 747426"/>
                    <a:gd name="connsiteX2" fmla="*/ 620201 w 11934907"/>
                    <a:gd name="connsiteY2" fmla="*/ 31810 h 747426"/>
                    <a:gd name="connsiteX3" fmla="*/ 938253 w 11934907"/>
                    <a:gd name="connsiteY3" fmla="*/ 365765 h 747426"/>
                    <a:gd name="connsiteX4" fmla="*/ 1232451 w 11934907"/>
                    <a:gd name="connsiteY4" fmla="*/ 723573 h 747426"/>
                    <a:gd name="connsiteX5" fmla="*/ 1558455 w 11934907"/>
                    <a:gd name="connsiteY5" fmla="*/ 373716 h 747426"/>
                    <a:gd name="connsiteX6" fmla="*/ 1860604 w 11934907"/>
                    <a:gd name="connsiteY6" fmla="*/ 31810 h 747426"/>
                    <a:gd name="connsiteX7" fmla="*/ 2162754 w 11934907"/>
                    <a:gd name="connsiteY7" fmla="*/ 373716 h 747426"/>
                    <a:gd name="connsiteX8" fmla="*/ 2480806 w 11934907"/>
                    <a:gd name="connsiteY8" fmla="*/ 731525 h 747426"/>
                    <a:gd name="connsiteX9" fmla="*/ 2782956 w 11934907"/>
                    <a:gd name="connsiteY9" fmla="*/ 373716 h 747426"/>
                    <a:gd name="connsiteX10" fmla="*/ 3101008 w 11934907"/>
                    <a:gd name="connsiteY10" fmla="*/ 31810 h 747426"/>
                    <a:gd name="connsiteX11" fmla="*/ 3419060 w 11934907"/>
                    <a:gd name="connsiteY11" fmla="*/ 349862 h 747426"/>
                    <a:gd name="connsiteX12" fmla="*/ 3705307 w 11934907"/>
                    <a:gd name="connsiteY12" fmla="*/ 715622 h 747426"/>
                    <a:gd name="connsiteX13" fmla="*/ 4023359 w 11934907"/>
                    <a:gd name="connsiteY13" fmla="*/ 373716 h 747426"/>
                    <a:gd name="connsiteX14" fmla="*/ 4333460 w 11934907"/>
                    <a:gd name="connsiteY14" fmla="*/ 23859 h 747426"/>
                    <a:gd name="connsiteX15" fmla="*/ 4635610 w 11934907"/>
                    <a:gd name="connsiteY15" fmla="*/ 349862 h 747426"/>
                    <a:gd name="connsiteX16" fmla="*/ 4937759 w 11934907"/>
                    <a:gd name="connsiteY16" fmla="*/ 731525 h 747426"/>
                    <a:gd name="connsiteX17" fmla="*/ 5255811 w 11934907"/>
                    <a:gd name="connsiteY17" fmla="*/ 365765 h 747426"/>
                    <a:gd name="connsiteX18" fmla="*/ 5565912 w 11934907"/>
                    <a:gd name="connsiteY18" fmla="*/ 7956 h 747426"/>
                    <a:gd name="connsiteX19" fmla="*/ 5876013 w 11934907"/>
                    <a:gd name="connsiteY19" fmla="*/ 365765 h 747426"/>
                    <a:gd name="connsiteX20" fmla="*/ 6170211 w 11934907"/>
                    <a:gd name="connsiteY20" fmla="*/ 707671 h 747426"/>
                    <a:gd name="connsiteX21" fmla="*/ 6488263 w 11934907"/>
                    <a:gd name="connsiteY21" fmla="*/ 373716 h 747426"/>
                    <a:gd name="connsiteX22" fmla="*/ 6790413 w 11934907"/>
                    <a:gd name="connsiteY22" fmla="*/ 15907 h 747426"/>
                    <a:gd name="connsiteX23" fmla="*/ 7124368 w 11934907"/>
                    <a:gd name="connsiteY23" fmla="*/ 357813 h 747426"/>
                    <a:gd name="connsiteX24" fmla="*/ 7418566 w 11934907"/>
                    <a:gd name="connsiteY24" fmla="*/ 739476 h 747426"/>
                    <a:gd name="connsiteX25" fmla="*/ 7736618 w 11934907"/>
                    <a:gd name="connsiteY25" fmla="*/ 357813 h 747426"/>
                    <a:gd name="connsiteX26" fmla="*/ 8006963 w 11934907"/>
                    <a:gd name="connsiteY26" fmla="*/ 23859 h 747426"/>
                    <a:gd name="connsiteX27" fmla="*/ 8364771 w 11934907"/>
                    <a:gd name="connsiteY27" fmla="*/ 381667 h 747426"/>
                    <a:gd name="connsiteX28" fmla="*/ 8643067 w 11934907"/>
                    <a:gd name="connsiteY28" fmla="*/ 723573 h 747426"/>
                    <a:gd name="connsiteX29" fmla="*/ 8961119 w 11934907"/>
                    <a:gd name="connsiteY29" fmla="*/ 341911 h 747426"/>
                    <a:gd name="connsiteX30" fmla="*/ 9263269 w 11934907"/>
                    <a:gd name="connsiteY30" fmla="*/ 15907 h 747426"/>
                    <a:gd name="connsiteX31" fmla="*/ 9573370 w 11934907"/>
                    <a:gd name="connsiteY31" fmla="*/ 357813 h 747426"/>
                    <a:gd name="connsiteX32" fmla="*/ 9875519 w 11934907"/>
                    <a:gd name="connsiteY32" fmla="*/ 707671 h 747426"/>
                    <a:gd name="connsiteX33" fmla="*/ 10201523 w 11934907"/>
                    <a:gd name="connsiteY33" fmla="*/ 349862 h 747426"/>
                    <a:gd name="connsiteX34" fmla="*/ 10487770 w 11934907"/>
                    <a:gd name="connsiteY34" fmla="*/ 5 h 747426"/>
                    <a:gd name="connsiteX35" fmla="*/ 10821724 w 11934907"/>
                    <a:gd name="connsiteY35" fmla="*/ 357813 h 747426"/>
                    <a:gd name="connsiteX36" fmla="*/ 11107971 w 11934907"/>
                    <a:gd name="connsiteY36" fmla="*/ 731525 h 747426"/>
                    <a:gd name="connsiteX37" fmla="*/ 11426023 w 11934907"/>
                    <a:gd name="connsiteY37" fmla="*/ 15907 h 747426"/>
                    <a:gd name="connsiteX38" fmla="*/ 11712270 w 11934907"/>
                    <a:gd name="connsiteY38" fmla="*/ 357813 h 747426"/>
                    <a:gd name="connsiteX39" fmla="*/ 11934907 w 11934907"/>
                    <a:gd name="connsiteY39" fmla="*/ 341911 h 747426"/>
                    <a:gd name="connsiteX0" fmla="*/ 1 w 11624808"/>
                    <a:gd name="connsiteY0" fmla="*/ 365765 h 739477"/>
                    <a:gd name="connsiteX1" fmla="*/ 310102 w 11624808"/>
                    <a:gd name="connsiteY1" fmla="*/ 31810 h 739477"/>
                    <a:gd name="connsiteX2" fmla="*/ 628154 w 11624808"/>
                    <a:gd name="connsiteY2" fmla="*/ 365765 h 739477"/>
                    <a:gd name="connsiteX3" fmla="*/ 922352 w 11624808"/>
                    <a:gd name="connsiteY3" fmla="*/ 723573 h 739477"/>
                    <a:gd name="connsiteX4" fmla="*/ 1248356 w 11624808"/>
                    <a:gd name="connsiteY4" fmla="*/ 373716 h 739477"/>
                    <a:gd name="connsiteX5" fmla="*/ 1550505 w 11624808"/>
                    <a:gd name="connsiteY5" fmla="*/ 31810 h 739477"/>
                    <a:gd name="connsiteX6" fmla="*/ 1852655 w 11624808"/>
                    <a:gd name="connsiteY6" fmla="*/ 373716 h 739477"/>
                    <a:gd name="connsiteX7" fmla="*/ 2170707 w 11624808"/>
                    <a:gd name="connsiteY7" fmla="*/ 731525 h 739477"/>
                    <a:gd name="connsiteX8" fmla="*/ 2472857 w 11624808"/>
                    <a:gd name="connsiteY8" fmla="*/ 373716 h 739477"/>
                    <a:gd name="connsiteX9" fmla="*/ 2790909 w 11624808"/>
                    <a:gd name="connsiteY9" fmla="*/ 31810 h 739477"/>
                    <a:gd name="connsiteX10" fmla="*/ 3108961 w 11624808"/>
                    <a:gd name="connsiteY10" fmla="*/ 349862 h 739477"/>
                    <a:gd name="connsiteX11" fmla="*/ 3395208 w 11624808"/>
                    <a:gd name="connsiteY11" fmla="*/ 715622 h 739477"/>
                    <a:gd name="connsiteX12" fmla="*/ 3713260 w 11624808"/>
                    <a:gd name="connsiteY12" fmla="*/ 373716 h 739477"/>
                    <a:gd name="connsiteX13" fmla="*/ 4023361 w 11624808"/>
                    <a:gd name="connsiteY13" fmla="*/ 23859 h 739477"/>
                    <a:gd name="connsiteX14" fmla="*/ 4325511 w 11624808"/>
                    <a:gd name="connsiteY14" fmla="*/ 349862 h 739477"/>
                    <a:gd name="connsiteX15" fmla="*/ 4627660 w 11624808"/>
                    <a:gd name="connsiteY15" fmla="*/ 731525 h 739477"/>
                    <a:gd name="connsiteX16" fmla="*/ 4945712 w 11624808"/>
                    <a:gd name="connsiteY16" fmla="*/ 365765 h 739477"/>
                    <a:gd name="connsiteX17" fmla="*/ 5255813 w 11624808"/>
                    <a:gd name="connsiteY17" fmla="*/ 7956 h 739477"/>
                    <a:gd name="connsiteX18" fmla="*/ 5565914 w 11624808"/>
                    <a:gd name="connsiteY18" fmla="*/ 365765 h 739477"/>
                    <a:gd name="connsiteX19" fmla="*/ 5860112 w 11624808"/>
                    <a:gd name="connsiteY19" fmla="*/ 707671 h 739477"/>
                    <a:gd name="connsiteX20" fmla="*/ 6178164 w 11624808"/>
                    <a:gd name="connsiteY20" fmla="*/ 373716 h 739477"/>
                    <a:gd name="connsiteX21" fmla="*/ 6480314 w 11624808"/>
                    <a:gd name="connsiteY21" fmla="*/ 15907 h 739477"/>
                    <a:gd name="connsiteX22" fmla="*/ 6814269 w 11624808"/>
                    <a:gd name="connsiteY22" fmla="*/ 357813 h 739477"/>
                    <a:gd name="connsiteX23" fmla="*/ 7108467 w 11624808"/>
                    <a:gd name="connsiteY23" fmla="*/ 739476 h 739477"/>
                    <a:gd name="connsiteX24" fmla="*/ 7426519 w 11624808"/>
                    <a:gd name="connsiteY24" fmla="*/ 357813 h 739477"/>
                    <a:gd name="connsiteX25" fmla="*/ 7696864 w 11624808"/>
                    <a:gd name="connsiteY25" fmla="*/ 23859 h 739477"/>
                    <a:gd name="connsiteX26" fmla="*/ 8054672 w 11624808"/>
                    <a:gd name="connsiteY26" fmla="*/ 381667 h 739477"/>
                    <a:gd name="connsiteX27" fmla="*/ 8332968 w 11624808"/>
                    <a:gd name="connsiteY27" fmla="*/ 723573 h 739477"/>
                    <a:gd name="connsiteX28" fmla="*/ 8651020 w 11624808"/>
                    <a:gd name="connsiteY28" fmla="*/ 341911 h 739477"/>
                    <a:gd name="connsiteX29" fmla="*/ 8953170 w 11624808"/>
                    <a:gd name="connsiteY29" fmla="*/ 15907 h 739477"/>
                    <a:gd name="connsiteX30" fmla="*/ 9263271 w 11624808"/>
                    <a:gd name="connsiteY30" fmla="*/ 357813 h 739477"/>
                    <a:gd name="connsiteX31" fmla="*/ 9565420 w 11624808"/>
                    <a:gd name="connsiteY31" fmla="*/ 707671 h 739477"/>
                    <a:gd name="connsiteX32" fmla="*/ 9891424 w 11624808"/>
                    <a:gd name="connsiteY32" fmla="*/ 349862 h 739477"/>
                    <a:gd name="connsiteX33" fmla="*/ 10177671 w 11624808"/>
                    <a:gd name="connsiteY33" fmla="*/ 5 h 739477"/>
                    <a:gd name="connsiteX34" fmla="*/ 10511625 w 11624808"/>
                    <a:gd name="connsiteY34" fmla="*/ 357813 h 739477"/>
                    <a:gd name="connsiteX35" fmla="*/ 10797872 w 11624808"/>
                    <a:gd name="connsiteY35" fmla="*/ 731525 h 739477"/>
                    <a:gd name="connsiteX36" fmla="*/ 11115924 w 11624808"/>
                    <a:gd name="connsiteY36" fmla="*/ 15907 h 739477"/>
                    <a:gd name="connsiteX37" fmla="*/ 11402171 w 11624808"/>
                    <a:gd name="connsiteY37" fmla="*/ 357813 h 739477"/>
                    <a:gd name="connsiteX38" fmla="*/ 11624808 w 11624808"/>
                    <a:gd name="connsiteY38" fmla="*/ 341911 h 739477"/>
                    <a:gd name="connsiteX0" fmla="*/ 0 w 11314706"/>
                    <a:gd name="connsiteY0" fmla="*/ 31810 h 739477"/>
                    <a:gd name="connsiteX1" fmla="*/ 318052 w 11314706"/>
                    <a:gd name="connsiteY1" fmla="*/ 365765 h 739477"/>
                    <a:gd name="connsiteX2" fmla="*/ 612250 w 11314706"/>
                    <a:gd name="connsiteY2" fmla="*/ 723573 h 739477"/>
                    <a:gd name="connsiteX3" fmla="*/ 938254 w 11314706"/>
                    <a:gd name="connsiteY3" fmla="*/ 373716 h 739477"/>
                    <a:gd name="connsiteX4" fmla="*/ 1240403 w 11314706"/>
                    <a:gd name="connsiteY4" fmla="*/ 31810 h 739477"/>
                    <a:gd name="connsiteX5" fmla="*/ 1542553 w 11314706"/>
                    <a:gd name="connsiteY5" fmla="*/ 373716 h 739477"/>
                    <a:gd name="connsiteX6" fmla="*/ 1860605 w 11314706"/>
                    <a:gd name="connsiteY6" fmla="*/ 731525 h 739477"/>
                    <a:gd name="connsiteX7" fmla="*/ 2162755 w 11314706"/>
                    <a:gd name="connsiteY7" fmla="*/ 373716 h 739477"/>
                    <a:gd name="connsiteX8" fmla="*/ 2480807 w 11314706"/>
                    <a:gd name="connsiteY8" fmla="*/ 31810 h 739477"/>
                    <a:gd name="connsiteX9" fmla="*/ 2798859 w 11314706"/>
                    <a:gd name="connsiteY9" fmla="*/ 349862 h 739477"/>
                    <a:gd name="connsiteX10" fmla="*/ 3085106 w 11314706"/>
                    <a:gd name="connsiteY10" fmla="*/ 715622 h 739477"/>
                    <a:gd name="connsiteX11" fmla="*/ 3403158 w 11314706"/>
                    <a:gd name="connsiteY11" fmla="*/ 373716 h 739477"/>
                    <a:gd name="connsiteX12" fmla="*/ 3713259 w 11314706"/>
                    <a:gd name="connsiteY12" fmla="*/ 23859 h 739477"/>
                    <a:gd name="connsiteX13" fmla="*/ 4015409 w 11314706"/>
                    <a:gd name="connsiteY13" fmla="*/ 349862 h 739477"/>
                    <a:gd name="connsiteX14" fmla="*/ 4317558 w 11314706"/>
                    <a:gd name="connsiteY14" fmla="*/ 731525 h 739477"/>
                    <a:gd name="connsiteX15" fmla="*/ 4635610 w 11314706"/>
                    <a:gd name="connsiteY15" fmla="*/ 365765 h 739477"/>
                    <a:gd name="connsiteX16" fmla="*/ 4945711 w 11314706"/>
                    <a:gd name="connsiteY16" fmla="*/ 7956 h 739477"/>
                    <a:gd name="connsiteX17" fmla="*/ 5255812 w 11314706"/>
                    <a:gd name="connsiteY17" fmla="*/ 365765 h 739477"/>
                    <a:gd name="connsiteX18" fmla="*/ 5550010 w 11314706"/>
                    <a:gd name="connsiteY18" fmla="*/ 707671 h 739477"/>
                    <a:gd name="connsiteX19" fmla="*/ 5868062 w 11314706"/>
                    <a:gd name="connsiteY19" fmla="*/ 373716 h 739477"/>
                    <a:gd name="connsiteX20" fmla="*/ 6170212 w 11314706"/>
                    <a:gd name="connsiteY20" fmla="*/ 15907 h 739477"/>
                    <a:gd name="connsiteX21" fmla="*/ 6504167 w 11314706"/>
                    <a:gd name="connsiteY21" fmla="*/ 357813 h 739477"/>
                    <a:gd name="connsiteX22" fmla="*/ 6798365 w 11314706"/>
                    <a:gd name="connsiteY22" fmla="*/ 739476 h 739477"/>
                    <a:gd name="connsiteX23" fmla="*/ 7116417 w 11314706"/>
                    <a:gd name="connsiteY23" fmla="*/ 357813 h 739477"/>
                    <a:gd name="connsiteX24" fmla="*/ 7386762 w 11314706"/>
                    <a:gd name="connsiteY24" fmla="*/ 23859 h 739477"/>
                    <a:gd name="connsiteX25" fmla="*/ 7744570 w 11314706"/>
                    <a:gd name="connsiteY25" fmla="*/ 381667 h 739477"/>
                    <a:gd name="connsiteX26" fmla="*/ 8022866 w 11314706"/>
                    <a:gd name="connsiteY26" fmla="*/ 723573 h 739477"/>
                    <a:gd name="connsiteX27" fmla="*/ 8340918 w 11314706"/>
                    <a:gd name="connsiteY27" fmla="*/ 341911 h 739477"/>
                    <a:gd name="connsiteX28" fmla="*/ 8643068 w 11314706"/>
                    <a:gd name="connsiteY28" fmla="*/ 15907 h 739477"/>
                    <a:gd name="connsiteX29" fmla="*/ 8953169 w 11314706"/>
                    <a:gd name="connsiteY29" fmla="*/ 357813 h 739477"/>
                    <a:gd name="connsiteX30" fmla="*/ 9255318 w 11314706"/>
                    <a:gd name="connsiteY30" fmla="*/ 707671 h 739477"/>
                    <a:gd name="connsiteX31" fmla="*/ 9581322 w 11314706"/>
                    <a:gd name="connsiteY31" fmla="*/ 349862 h 739477"/>
                    <a:gd name="connsiteX32" fmla="*/ 9867569 w 11314706"/>
                    <a:gd name="connsiteY32" fmla="*/ 5 h 739477"/>
                    <a:gd name="connsiteX33" fmla="*/ 10201523 w 11314706"/>
                    <a:gd name="connsiteY33" fmla="*/ 357813 h 739477"/>
                    <a:gd name="connsiteX34" fmla="*/ 10487770 w 11314706"/>
                    <a:gd name="connsiteY34" fmla="*/ 731525 h 739477"/>
                    <a:gd name="connsiteX35" fmla="*/ 10805822 w 11314706"/>
                    <a:gd name="connsiteY35" fmla="*/ 15907 h 739477"/>
                    <a:gd name="connsiteX36" fmla="*/ 11092069 w 11314706"/>
                    <a:gd name="connsiteY36" fmla="*/ 357813 h 739477"/>
                    <a:gd name="connsiteX37" fmla="*/ 11314706 w 11314706"/>
                    <a:gd name="connsiteY37" fmla="*/ 341911 h 739477"/>
                    <a:gd name="connsiteX0" fmla="*/ 0 w 10996654"/>
                    <a:gd name="connsiteY0" fmla="*/ 365765 h 739477"/>
                    <a:gd name="connsiteX1" fmla="*/ 294198 w 10996654"/>
                    <a:gd name="connsiteY1" fmla="*/ 723573 h 739477"/>
                    <a:gd name="connsiteX2" fmla="*/ 620202 w 10996654"/>
                    <a:gd name="connsiteY2" fmla="*/ 373716 h 739477"/>
                    <a:gd name="connsiteX3" fmla="*/ 922351 w 10996654"/>
                    <a:gd name="connsiteY3" fmla="*/ 31810 h 739477"/>
                    <a:gd name="connsiteX4" fmla="*/ 1224501 w 10996654"/>
                    <a:gd name="connsiteY4" fmla="*/ 373716 h 739477"/>
                    <a:gd name="connsiteX5" fmla="*/ 1542553 w 10996654"/>
                    <a:gd name="connsiteY5" fmla="*/ 731525 h 739477"/>
                    <a:gd name="connsiteX6" fmla="*/ 1844703 w 10996654"/>
                    <a:gd name="connsiteY6" fmla="*/ 373716 h 739477"/>
                    <a:gd name="connsiteX7" fmla="*/ 2162755 w 10996654"/>
                    <a:gd name="connsiteY7" fmla="*/ 31810 h 739477"/>
                    <a:gd name="connsiteX8" fmla="*/ 2480807 w 10996654"/>
                    <a:gd name="connsiteY8" fmla="*/ 349862 h 739477"/>
                    <a:gd name="connsiteX9" fmla="*/ 2767054 w 10996654"/>
                    <a:gd name="connsiteY9" fmla="*/ 715622 h 739477"/>
                    <a:gd name="connsiteX10" fmla="*/ 3085106 w 10996654"/>
                    <a:gd name="connsiteY10" fmla="*/ 373716 h 739477"/>
                    <a:gd name="connsiteX11" fmla="*/ 3395207 w 10996654"/>
                    <a:gd name="connsiteY11" fmla="*/ 23859 h 739477"/>
                    <a:gd name="connsiteX12" fmla="*/ 3697357 w 10996654"/>
                    <a:gd name="connsiteY12" fmla="*/ 349862 h 739477"/>
                    <a:gd name="connsiteX13" fmla="*/ 3999506 w 10996654"/>
                    <a:gd name="connsiteY13" fmla="*/ 731525 h 739477"/>
                    <a:gd name="connsiteX14" fmla="*/ 4317558 w 10996654"/>
                    <a:gd name="connsiteY14" fmla="*/ 365765 h 739477"/>
                    <a:gd name="connsiteX15" fmla="*/ 4627659 w 10996654"/>
                    <a:gd name="connsiteY15" fmla="*/ 7956 h 739477"/>
                    <a:gd name="connsiteX16" fmla="*/ 4937760 w 10996654"/>
                    <a:gd name="connsiteY16" fmla="*/ 365765 h 739477"/>
                    <a:gd name="connsiteX17" fmla="*/ 5231958 w 10996654"/>
                    <a:gd name="connsiteY17" fmla="*/ 707671 h 739477"/>
                    <a:gd name="connsiteX18" fmla="*/ 5550010 w 10996654"/>
                    <a:gd name="connsiteY18" fmla="*/ 373716 h 739477"/>
                    <a:gd name="connsiteX19" fmla="*/ 5852160 w 10996654"/>
                    <a:gd name="connsiteY19" fmla="*/ 15907 h 739477"/>
                    <a:gd name="connsiteX20" fmla="*/ 6186115 w 10996654"/>
                    <a:gd name="connsiteY20" fmla="*/ 357813 h 739477"/>
                    <a:gd name="connsiteX21" fmla="*/ 6480313 w 10996654"/>
                    <a:gd name="connsiteY21" fmla="*/ 739476 h 739477"/>
                    <a:gd name="connsiteX22" fmla="*/ 6798365 w 10996654"/>
                    <a:gd name="connsiteY22" fmla="*/ 357813 h 739477"/>
                    <a:gd name="connsiteX23" fmla="*/ 7068710 w 10996654"/>
                    <a:gd name="connsiteY23" fmla="*/ 23859 h 739477"/>
                    <a:gd name="connsiteX24" fmla="*/ 7426518 w 10996654"/>
                    <a:gd name="connsiteY24" fmla="*/ 381667 h 739477"/>
                    <a:gd name="connsiteX25" fmla="*/ 7704814 w 10996654"/>
                    <a:gd name="connsiteY25" fmla="*/ 723573 h 739477"/>
                    <a:gd name="connsiteX26" fmla="*/ 8022866 w 10996654"/>
                    <a:gd name="connsiteY26" fmla="*/ 341911 h 739477"/>
                    <a:gd name="connsiteX27" fmla="*/ 8325016 w 10996654"/>
                    <a:gd name="connsiteY27" fmla="*/ 15907 h 739477"/>
                    <a:gd name="connsiteX28" fmla="*/ 8635117 w 10996654"/>
                    <a:gd name="connsiteY28" fmla="*/ 357813 h 739477"/>
                    <a:gd name="connsiteX29" fmla="*/ 8937266 w 10996654"/>
                    <a:gd name="connsiteY29" fmla="*/ 707671 h 739477"/>
                    <a:gd name="connsiteX30" fmla="*/ 9263270 w 10996654"/>
                    <a:gd name="connsiteY30" fmla="*/ 349862 h 739477"/>
                    <a:gd name="connsiteX31" fmla="*/ 9549517 w 10996654"/>
                    <a:gd name="connsiteY31" fmla="*/ 5 h 739477"/>
                    <a:gd name="connsiteX32" fmla="*/ 9883471 w 10996654"/>
                    <a:gd name="connsiteY32" fmla="*/ 357813 h 739477"/>
                    <a:gd name="connsiteX33" fmla="*/ 10169718 w 10996654"/>
                    <a:gd name="connsiteY33" fmla="*/ 731525 h 739477"/>
                    <a:gd name="connsiteX34" fmla="*/ 10487770 w 10996654"/>
                    <a:gd name="connsiteY34" fmla="*/ 15907 h 739477"/>
                    <a:gd name="connsiteX35" fmla="*/ 10774017 w 10996654"/>
                    <a:gd name="connsiteY35" fmla="*/ 357813 h 739477"/>
                    <a:gd name="connsiteX36" fmla="*/ 10996654 w 10996654"/>
                    <a:gd name="connsiteY36" fmla="*/ 341911 h 739477"/>
                    <a:gd name="connsiteX0" fmla="*/ -2 w 10702454"/>
                    <a:gd name="connsiteY0" fmla="*/ 723573 h 739477"/>
                    <a:gd name="connsiteX1" fmla="*/ 326002 w 10702454"/>
                    <a:gd name="connsiteY1" fmla="*/ 373716 h 739477"/>
                    <a:gd name="connsiteX2" fmla="*/ 628151 w 10702454"/>
                    <a:gd name="connsiteY2" fmla="*/ 31810 h 739477"/>
                    <a:gd name="connsiteX3" fmla="*/ 930301 w 10702454"/>
                    <a:gd name="connsiteY3" fmla="*/ 373716 h 739477"/>
                    <a:gd name="connsiteX4" fmla="*/ 1248353 w 10702454"/>
                    <a:gd name="connsiteY4" fmla="*/ 731525 h 739477"/>
                    <a:gd name="connsiteX5" fmla="*/ 1550503 w 10702454"/>
                    <a:gd name="connsiteY5" fmla="*/ 373716 h 739477"/>
                    <a:gd name="connsiteX6" fmla="*/ 1868555 w 10702454"/>
                    <a:gd name="connsiteY6" fmla="*/ 31810 h 739477"/>
                    <a:gd name="connsiteX7" fmla="*/ 2186607 w 10702454"/>
                    <a:gd name="connsiteY7" fmla="*/ 349862 h 739477"/>
                    <a:gd name="connsiteX8" fmla="*/ 2472854 w 10702454"/>
                    <a:gd name="connsiteY8" fmla="*/ 715622 h 739477"/>
                    <a:gd name="connsiteX9" fmla="*/ 2790906 w 10702454"/>
                    <a:gd name="connsiteY9" fmla="*/ 373716 h 739477"/>
                    <a:gd name="connsiteX10" fmla="*/ 3101007 w 10702454"/>
                    <a:gd name="connsiteY10" fmla="*/ 23859 h 739477"/>
                    <a:gd name="connsiteX11" fmla="*/ 3403157 w 10702454"/>
                    <a:gd name="connsiteY11" fmla="*/ 349862 h 739477"/>
                    <a:gd name="connsiteX12" fmla="*/ 3705306 w 10702454"/>
                    <a:gd name="connsiteY12" fmla="*/ 731525 h 739477"/>
                    <a:gd name="connsiteX13" fmla="*/ 4023358 w 10702454"/>
                    <a:gd name="connsiteY13" fmla="*/ 365765 h 739477"/>
                    <a:gd name="connsiteX14" fmla="*/ 4333459 w 10702454"/>
                    <a:gd name="connsiteY14" fmla="*/ 7956 h 739477"/>
                    <a:gd name="connsiteX15" fmla="*/ 4643560 w 10702454"/>
                    <a:gd name="connsiteY15" fmla="*/ 365765 h 739477"/>
                    <a:gd name="connsiteX16" fmla="*/ 4937758 w 10702454"/>
                    <a:gd name="connsiteY16" fmla="*/ 707671 h 739477"/>
                    <a:gd name="connsiteX17" fmla="*/ 5255810 w 10702454"/>
                    <a:gd name="connsiteY17" fmla="*/ 373716 h 739477"/>
                    <a:gd name="connsiteX18" fmla="*/ 5557960 w 10702454"/>
                    <a:gd name="connsiteY18" fmla="*/ 15907 h 739477"/>
                    <a:gd name="connsiteX19" fmla="*/ 5891915 w 10702454"/>
                    <a:gd name="connsiteY19" fmla="*/ 357813 h 739477"/>
                    <a:gd name="connsiteX20" fmla="*/ 6186113 w 10702454"/>
                    <a:gd name="connsiteY20" fmla="*/ 739476 h 739477"/>
                    <a:gd name="connsiteX21" fmla="*/ 6504165 w 10702454"/>
                    <a:gd name="connsiteY21" fmla="*/ 357813 h 739477"/>
                    <a:gd name="connsiteX22" fmla="*/ 6774510 w 10702454"/>
                    <a:gd name="connsiteY22" fmla="*/ 23859 h 739477"/>
                    <a:gd name="connsiteX23" fmla="*/ 7132318 w 10702454"/>
                    <a:gd name="connsiteY23" fmla="*/ 381667 h 739477"/>
                    <a:gd name="connsiteX24" fmla="*/ 7410614 w 10702454"/>
                    <a:gd name="connsiteY24" fmla="*/ 723573 h 739477"/>
                    <a:gd name="connsiteX25" fmla="*/ 7728666 w 10702454"/>
                    <a:gd name="connsiteY25" fmla="*/ 341911 h 739477"/>
                    <a:gd name="connsiteX26" fmla="*/ 8030816 w 10702454"/>
                    <a:gd name="connsiteY26" fmla="*/ 15907 h 739477"/>
                    <a:gd name="connsiteX27" fmla="*/ 8340917 w 10702454"/>
                    <a:gd name="connsiteY27" fmla="*/ 357813 h 739477"/>
                    <a:gd name="connsiteX28" fmla="*/ 8643066 w 10702454"/>
                    <a:gd name="connsiteY28" fmla="*/ 707671 h 739477"/>
                    <a:gd name="connsiteX29" fmla="*/ 8969070 w 10702454"/>
                    <a:gd name="connsiteY29" fmla="*/ 349862 h 739477"/>
                    <a:gd name="connsiteX30" fmla="*/ 9255317 w 10702454"/>
                    <a:gd name="connsiteY30" fmla="*/ 5 h 739477"/>
                    <a:gd name="connsiteX31" fmla="*/ 9589271 w 10702454"/>
                    <a:gd name="connsiteY31" fmla="*/ 357813 h 739477"/>
                    <a:gd name="connsiteX32" fmla="*/ 9875518 w 10702454"/>
                    <a:gd name="connsiteY32" fmla="*/ 731525 h 739477"/>
                    <a:gd name="connsiteX33" fmla="*/ 10193570 w 10702454"/>
                    <a:gd name="connsiteY33" fmla="*/ 15907 h 739477"/>
                    <a:gd name="connsiteX34" fmla="*/ 10479817 w 10702454"/>
                    <a:gd name="connsiteY34" fmla="*/ 357813 h 739477"/>
                    <a:gd name="connsiteX35" fmla="*/ 10702454 w 10702454"/>
                    <a:gd name="connsiteY35" fmla="*/ 341911 h 739477"/>
                    <a:gd name="connsiteX0" fmla="*/ 1 w 10376453"/>
                    <a:gd name="connsiteY0" fmla="*/ 373716 h 739477"/>
                    <a:gd name="connsiteX1" fmla="*/ 302150 w 10376453"/>
                    <a:gd name="connsiteY1" fmla="*/ 31810 h 739477"/>
                    <a:gd name="connsiteX2" fmla="*/ 604300 w 10376453"/>
                    <a:gd name="connsiteY2" fmla="*/ 373716 h 739477"/>
                    <a:gd name="connsiteX3" fmla="*/ 922352 w 10376453"/>
                    <a:gd name="connsiteY3" fmla="*/ 731525 h 739477"/>
                    <a:gd name="connsiteX4" fmla="*/ 1224502 w 10376453"/>
                    <a:gd name="connsiteY4" fmla="*/ 373716 h 739477"/>
                    <a:gd name="connsiteX5" fmla="*/ 1542554 w 10376453"/>
                    <a:gd name="connsiteY5" fmla="*/ 31810 h 739477"/>
                    <a:gd name="connsiteX6" fmla="*/ 1860606 w 10376453"/>
                    <a:gd name="connsiteY6" fmla="*/ 349862 h 739477"/>
                    <a:gd name="connsiteX7" fmla="*/ 2146853 w 10376453"/>
                    <a:gd name="connsiteY7" fmla="*/ 715622 h 739477"/>
                    <a:gd name="connsiteX8" fmla="*/ 2464905 w 10376453"/>
                    <a:gd name="connsiteY8" fmla="*/ 373716 h 739477"/>
                    <a:gd name="connsiteX9" fmla="*/ 2775006 w 10376453"/>
                    <a:gd name="connsiteY9" fmla="*/ 23859 h 739477"/>
                    <a:gd name="connsiteX10" fmla="*/ 3077156 w 10376453"/>
                    <a:gd name="connsiteY10" fmla="*/ 349862 h 739477"/>
                    <a:gd name="connsiteX11" fmla="*/ 3379305 w 10376453"/>
                    <a:gd name="connsiteY11" fmla="*/ 731525 h 739477"/>
                    <a:gd name="connsiteX12" fmla="*/ 3697357 w 10376453"/>
                    <a:gd name="connsiteY12" fmla="*/ 365765 h 739477"/>
                    <a:gd name="connsiteX13" fmla="*/ 4007458 w 10376453"/>
                    <a:gd name="connsiteY13" fmla="*/ 7956 h 739477"/>
                    <a:gd name="connsiteX14" fmla="*/ 4317559 w 10376453"/>
                    <a:gd name="connsiteY14" fmla="*/ 365765 h 739477"/>
                    <a:gd name="connsiteX15" fmla="*/ 4611757 w 10376453"/>
                    <a:gd name="connsiteY15" fmla="*/ 707671 h 739477"/>
                    <a:gd name="connsiteX16" fmla="*/ 4929809 w 10376453"/>
                    <a:gd name="connsiteY16" fmla="*/ 373716 h 739477"/>
                    <a:gd name="connsiteX17" fmla="*/ 5231959 w 10376453"/>
                    <a:gd name="connsiteY17" fmla="*/ 15907 h 739477"/>
                    <a:gd name="connsiteX18" fmla="*/ 5565914 w 10376453"/>
                    <a:gd name="connsiteY18" fmla="*/ 357813 h 739477"/>
                    <a:gd name="connsiteX19" fmla="*/ 5860112 w 10376453"/>
                    <a:gd name="connsiteY19" fmla="*/ 739476 h 739477"/>
                    <a:gd name="connsiteX20" fmla="*/ 6178164 w 10376453"/>
                    <a:gd name="connsiteY20" fmla="*/ 357813 h 739477"/>
                    <a:gd name="connsiteX21" fmla="*/ 6448509 w 10376453"/>
                    <a:gd name="connsiteY21" fmla="*/ 23859 h 739477"/>
                    <a:gd name="connsiteX22" fmla="*/ 6806317 w 10376453"/>
                    <a:gd name="connsiteY22" fmla="*/ 381667 h 739477"/>
                    <a:gd name="connsiteX23" fmla="*/ 7084613 w 10376453"/>
                    <a:gd name="connsiteY23" fmla="*/ 723573 h 739477"/>
                    <a:gd name="connsiteX24" fmla="*/ 7402665 w 10376453"/>
                    <a:gd name="connsiteY24" fmla="*/ 341911 h 739477"/>
                    <a:gd name="connsiteX25" fmla="*/ 7704815 w 10376453"/>
                    <a:gd name="connsiteY25" fmla="*/ 15907 h 739477"/>
                    <a:gd name="connsiteX26" fmla="*/ 8014916 w 10376453"/>
                    <a:gd name="connsiteY26" fmla="*/ 357813 h 739477"/>
                    <a:gd name="connsiteX27" fmla="*/ 8317065 w 10376453"/>
                    <a:gd name="connsiteY27" fmla="*/ 707671 h 739477"/>
                    <a:gd name="connsiteX28" fmla="*/ 8643069 w 10376453"/>
                    <a:gd name="connsiteY28" fmla="*/ 349862 h 739477"/>
                    <a:gd name="connsiteX29" fmla="*/ 8929316 w 10376453"/>
                    <a:gd name="connsiteY29" fmla="*/ 5 h 739477"/>
                    <a:gd name="connsiteX30" fmla="*/ 9263270 w 10376453"/>
                    <a:gd name="connsiteY30" fmla="*/ 357813 h 739477"/>
                    <a:gd name="connsiteX31" fmla="*/ 9549517 w 10376453"/>
                    <a:gd name="connsiteY31" fmla="*/ 731525 h 739477"/>
                    <a:gd name="connsiteX32" fmla="*/ 9867569 w 10376453"/>
                    <a:gd name="connsiteY32" fmla="*/ 15907 h 739477"/>
                    <a:gd name="connsiteX33" fmla="*/ 10153816 w 10376453"/>
                    <a:gd name="connsiteY33" fmla="*/ 357813 h 739477"/>
                    <a:gd name="connsiteX34" fmla="*/ 10376453 w 10376453"/>
                    <a:gd name="connsiteY34" fmla="*/ 341911 h 739477"/>
                    <a:gd name="connsiteX0" fmla="*/ 1 w 10074304"/>
                    <a:gd name="connsiteY0" fmla="*/ 31810 h 739477"/>
                    <a:gd name="connsiteX1" fmla="*/ 302151 w 10074304"/>
                    <a:gd name="connsiteY1" fmla="*/ 373716 h 739477"/>
                    <a:gd name="connsiteX2" fmla="*/ 620203 w 10074304"/>
                    <a:gd name="connsiteY2" fmla="*/ 731525 h 739477"/>
                    <a:gd name="connsiteX3" fmla="*/ 922353 w 10074304"/>
                    <a:gd name="connsiteY3" fmla="*/ 373716 h 739477"/>
                    <a:gd name="connsiteX4" fmla="*/ 1240405 w 10074304"/>
                    <a:gd name="connsiteY4" fmla="*/ 31810 h 739477"/>
                    <a:gd name="connsiteX5" fmla="*/ 1558457 w 10074304"/>
                    <a:gd name="connsiteY5" fmla="*/ 349862 h 739477"/>
                    <a:gd name="connsiteX6" fmla="*/ 1844704 w 10074304"/>
                    <a:gd name="connsiteY6" fmla="*/ 715622 h 739477"/>
                    <a:gd name="connsiteX7" fmla="*/ 2162756 w 10074304"/>
                    <a:gd name="connsiteY7" fmla="*/ 373716 h 739477"/>
                    <a:gd name="connsiteX8" fmla="*/ 2472857 w 10074304"/>
                    <a:gd name="connsiteY8" fmla="*/ 23859 h 739477"/>
                    <a:gd name="connsiteX9" fmla="*/ 2775007 w 10074304"/>
                    <a:gd name="connsiteY9" fmla="*/ 349862 h 739477"/>
                    <a:gd name="connsiteX10" fmla="*/ 3077156 w 10074304"/>
                    <a:gd name="connsiteY10" fmla="*/ 731525 h 739477"/>
                    <a:gd name="connsiteX11" fmla="*/ 3395208 w 10074304"/>
                    <a:gd name="connsiteY11" fmla="*/ 365765 h 739477"/>
                    <a:gd name="connsiteX12" fmla="*/ 3705309 w 10074304"/>
                    <a:gd name="connsiteY12" fmla="*/ 7956 h 739477"/>
                    <a:gd name="connsiteX13" fmla="*/ 4015410 w 10074304"/>
                    <a:gd name="connsiteY13" fmla="*/ 365765 h 739477"/>
                    <a:gd name="connsiteX14" fmla="*/ 4309608 w 10074304"/>
                    <a:gd name="connsiteY14" fmla="*/ 707671 h 739477"/>
                    <a:gd name="connsiteX15" fmla="*/ 4627660 w 10074304"/>
                    <a:gd name="connsiteY15" fmla="*/ 373716 h 739477"/>
                    <a:gd name="connsiteX16" fmla="*/ 4929810 w 10074304"/>
                    <a:gd name="connsiteY16" fmla="*/ 15907 h 739477"/>
                    <a:gd name="connsiteX17" fmla="*/ 5263765 w 10074304"/>
                    <a:gd name="connsiteY17" fmla="*/ 357813 h 739477"/>
                    <a:gd name="connsiteX18" fmla="*/ 5557963 w 10074304"/>
                    <a:gd name="connsiteY18" fmla="*/ 739476 h 739477"/>
                    <a:gd name="connsiteX19" fmla="*/ 5876015 w 10074304"/>
                    <a:gd name="connsiteY19" fmla="*/ 357813 h 739477"/>
                    <a:gd name="connsiteX20" fmla="*/ 6146360 w 10074304"/>
                    <a:gd name="connsiteY20" fmla="*/ 23859 h 739477"/>
                    <a:gd name="connsiteX21" fmla="*/ 6504168 w 10074304"/>
                    <a:gd name="connsiteY21" fmla="*/ 381667 h 739477"/>
                    <a:gd name="connsiteX22" fmla="*/ 6782464 w 10074304"/>
                    <a:gd name="connsiteY22" fmla="*/ 723573 h 739477"/>
                    <a:gd name="connsiteX23" fmla="*/ 7100516 w 10074304"/>
                    <a:gd name="connsiteY23" fmla="*/ 341911 h 739477"/>
                    <a:gd name="connsiteX24" fmla="*/ 7402666 w 10074304"/>
                    <a:gd name="connsiteY24" fmla="*/ 15907 h 739477"/>
                    <a:gd name="connsiteX25" fmla="*/ 7712767 w 10074304"/>
                    <a:gd name="connsiteY25" fmla="*/ 357813 h 739477"/>
                    <a:gd name="connsiteX26" fmla="*/ 8014916 w 10074304"/>
                    <a:gd name="connsiteY26" fmla="*/ 707671 h 739477"/>
                    <a:gd name="connsiteX27" fmla="*/ 8340920 w 10074304"/>
                    <a:gd name="connsiteY27" fmla="*/ 349862 h 739477"/>
                    <a:gd name="connsiteX28" fmla="*/ 8627167 w 10074304"/>
                    <a:gd name="connsiteY28" fmla="*/ 5 h 739477"/>
                    <a:gd name="connsiteX29" fmla="*/ 8961121 w 10074304"/>
                    <a:gd name="connsiteY29" fmla="*/ 357813 h 739477"/>
                    <a:gd name="connsiteX30" fmla="*/ 9247368 w 10074304"/>
                    <a:gd name="connsiteY30" fmla="*/ 731525 h 739477"/>
                    <a:gd name="connsiteX31" fmla="*/ 9565420 w 10074304"/>
                    <a:gd name="connsiteY31" fmla="*/ 15907 h 739477"/>
                    <a:gd name="connsiteX32" fmla="*/ 9851667 w 10074304"/>
                    <a:gd name="connsiteY32" fmla="*/ 357813 h 739477"/>
                    <a:gd name="connsiteX33" fmla="*/ 10074304 w 10074304"/>
                    <a:gd name="connsiteY33" fmla="*/ 341911 h 739477"/>
                    <a:gd name="connsiteX0" fmla="*/ -2 w 9772151"/>
                    <a:gd name="connsiteY0" fmla="*/ 373716 h 739477"/>
                    <a:gd name="connsiteX1" fmla="*/ 318050 w 9772151"/>
                    <a:gd name="connsiteY1" fmla="*/ 731525 h 739477"/>
                    <a:gd name="connsiteX2" fmla="*/ 620200 w 9772151"/>
                    <a:gd name="connsiteY2" fmla="*/ 373716 h 739477"/>
                    <a:gd name="connsiteX3" fmla="*/ 938252 w 9772151"/>
                    <a:gd name="connsiteY3" fmla="*/ 31810 h 739477"/>
                    <a:gd name="connsiteX4" fmla="*/ 1256304 w 9772151"/>
                    <a:gd name="connsiteY4" fmla="*/ 349862 h 739477"/>
                    <a:gd name="connsiteX5" fmla="*/ 1542551 w 9772151"/>
                    <a:gd name="connsiteY5" fmla="*/ 715622 h 739477"/>
                    <a:gd name="connsiteX6" fmla="*/ 1860603 w 9772151"/>
                    <a:gd name="connsiteY6" fmla="*/ 373716 h 739477"/>
                    <a:gd name="connsiteX7" fmla="*/ 2170704 w 9772151"/>
                    <a:gd name="connsiteY7" fmla="*/ 23859 h 739477"/>
                    <a:gd name="connsiteX8" fmla="*/ 2472854 w 9772151"/>
                    <a:gd name="connsiteY8" fmla="*/ 349862 h 739477"/>
                    <a:gd name="connsiteX9" fmla="*/ 2775003 w 9772151"/>
                    <a:gd name="connsiteY9" fmla="*/ 731525 h 739477"/>
                    <a:gd name="connsiteX10" fmla="*/ 3093055 w 9772151"/>
                    <a:gd name="connsiteY10" fmla="*/ 365765 h 739477"/>
                    <a:gd name="connsiteX11" fmla="*/ 3403156 w 9772151"/>
                    <a:gd name="connsiteY11" fmla="*/ 7956 h 739477"/>
                    <a:gd name="connsiteX12" fmla="*/ 3713257 w 9772151"/>
                    <a:gd name="connsiteY12" fmla="*/ 365765 h 739477"/>
                    <a:gd name="connsiteX13" fmla="*/ 4007455 w 9772151"/>
                    <a:gd name="connsiteY13" fmla="*/ 707671 h 739477"/>
                    <a:gd name="connsiteX14" fmla="*/ 4325507 w 9772151"/>
                    <a:gd name="connsiteY14" fmla="*/ 373716 h 739477"/>
                    <a:gd name="connsiteX15" fmla="*/ 4627657 w 9772151"/>
                    <a:gd name="connsiteY15" fmla="*/ 15907 h 739477"/>
                    <a:gd name="connsiteX16" fmla="*/ 4961612 w 9772151"/>
                    <a:gd name="connsiteY16" fmla="*/ 357813 h 739477"/>
                    <a:gd name="connsiteX17" fmla="*/ 5255810 w 9772151"/>
                    <a:gd name="connsiteY17" fmla="*/ 739476 h 739477"/>
                    <a:gd name="connsiteX18" fmla="*/ 5573862 w 9772151"/>
                    <a:gd name="connsiteY18" fmla="*/ 357813 h 739477"/>
                    <a:gd name="connsiteX19" fmla="*/ 5844207 w 9772151"/>
                    <a:gd name="connsiteY19" fmla="*/ 23859 h 739477"/>
                    <a:gd name="connsiteX20" fmla="*/ 6202015 w 9772151"/>
                    <a:gd name="connsiteY20" fmla="*/ 381667 h 739477"/>
                    <a:gd name="connsiteX21" fmla="*/ 6480311 w 9772151"/>
                    <a:gd name="connsiteY21" fmla="*/ 723573 h 739477"/>
                    <a:gd name="connsiteX22" fmla="*/ 6798363 w 9772151"/>
                    <a:gd name="connsiteY22" fmla="*/ 341911 h 739477"/>
                    <a:gd name="connsiteX23" fmla="*/ 7100513 w 9772151"/>
                    <a:gd name="connsiteY23" fmla="*/ 15907 h 739477"/>
                    <a:gd name="connsiteX24" fmla="*/ 7410614 w 9772151"/>
                    <a:gd name="connsiteY24" fmla="*/ 357813 h 739477"/>
                    <a:gd name="connsiteX25" fmla="*/ 7712763 w 9772151"/>
                    <a:gd name="connsiteY25" fmla="*/ 707671 h 739477"/>
                    <a:gd name="connsiteX26" fmla="*/ 8038767 w 9772151"/>
                    <a:gd name="connsiteY26" fmla="*/ 349862 h 739477"/>
                    <a:gd name="connsiteX27" fmla="*/ 8325014 w 9772151"/>
                    <a:gd name="connsiteY27" fmla="*/ 5 h 739477"/>
                    <a:gd name="connsiteX28" fmla="*/ 8658968 w 9772151"/>
                    <a:gd name="connsiteY28" fmla="*/ 357813 h 739477"/>
                    <a:gd name="connsiteX29" fmla="*/ 8945215 w 9772151"/>
                    <a:gd name="connsiteY29" fmla="*/ 731525 h 739477"/>
                    <a:gd name="connsiteX30" fmla="*/ 9263267 w 9772151"/>
                    <a:gd name="connsiteY30" fmla="*/ 15907 h 739477"/>
                    <a:gd name="connsiteX31" fmla="*/ 9549514 w 9772151"/>
                    <a:gd name="connsiteY31" fmla="*/ 357813 h 739477"/>
                    <a:gd name="connsiteX32" fmla="*/ 9772151 w 9772151"/>
                    <a:gd name="connsiteY32" fmla="*/ 341911 h 739477"/>
                    <a:gd name="connsiteX0" fmla="*/ 1 w 9454102"/>
                    <a:gd name="connsiteY0" fmla="*/ 731525 h 739477"/>
                    <a:gd name="connsiteX1" fmla="*/ 302151 w 9454102"/>
                    <a:gd name="connsiteY1" fmla="*/ 373716 h 739477"/>
                    <a:gd name="connsiteX2" fmla="*/ 620203 w 9454102"/>
                    <a:gd name="connsiteY2" fmla="*/ 31810 h 739477"/>
                    <a:gd name="connsiteX3" fmla="*/ 938255 w 9454102"/>
                    <a:gd name="connsiteY3" fmla="*/ 349862 h 739477"/>
                    <a:gd name="connsiteX4" fmla="*/ 1224502 w 9454102"/>
                    <a:gd name="connsiteY4" fmla="*/ 715622 h 739477"/>
                    <a:gd name="connsiteX5" fmla="*/ 1542554 w 9454102"/>
                    <a:gd name="connsiteY5" fmla="*/ 373716 h 739477"/>
                    <a:gd name="connsiteX6" fmla="*/ 1852655 w 9454102"/>
                    <a:gd name="connsiteY6" fmla="*/ 23859 h 739477"/>
                    <a:gd name="connsiteX7" fmla="*/ 2154805 w 9454102"/>
                    <a:gd name="connsiteY7" fmla="*/ 349862 h 739477"/>
                    <a:gd name="connsiteX8" fmla="*/ 2456954 w 9454102"/>
                    <a:gd name="connsiteY8" fmla="*/ 731525 h 739477"/>
                    <a:gd name="connsiteX9" fmla="*/ 2775006 w 9454102"/>
                    <a:gd name="connsiteY9" fmla="*/ 365765 h 739477"/>
                    <a:gd name="connsiteX10" fmla="*/ 3085107 w 9454102"/>
                    <a:gd name="connsiteY10" fmla="*/ 7956 h 739477"/>
                    <a:gd name="connsiteX11" fmla="*/ 3395208 w 9454102"/>
                    <a:gd name="connsiteY11" fmla="*/ 365765 h 739477"/>
                    <a:gd name="connsiteX12" fmla="*/ 3689406 w 9454102"/>
                    <a:gd name="connsiteY12" fmla="*/ 707671 h 739477"/>
                    <a:gd name="connsiteX13" fmla="*/ 4007458 w 9454102"/>
                    <a:gd name="connsiteY13" fmla="*/ 373716 h 739477"/>
                    <a:gd name="connsiteX14" fmla="*/ 4309608 w 9454102"/>
                    <a:gd name="connsiteY14" fmla="*/ 15907 h 739477"/>
                    <a:gd name="connsiteX15" fmla="*/ 4643563 w 9454102"/>
                    <a:gd name="connsiteY15" fmla="*/ 357813 h 739477"/>
                    <a:gd name="connsiteX16" fmla="*/ 4937761 w 9454102"/>
                    <a:gd name="connsiteY16" fmla="*/ 739476 h 739477"/>
                    <a:gd name="connsiteX17" fmla="*/ 5255813 w 9454102"/>
                    <a:gd name="connsiteY17" fmla="*/ 357813 h 739477"/>
                    <a:gd name="connsiteX18" fmla="*/ 5526158 w 9454102"/>
                    <a:gd name="connsiteY18" fmla="*/ 23859 h 739477"/>
                    <a:gd name="connsiteX19" fmla="*/ 5883966 w 9454102"/>
                    <a:gd name="connsiteY19" fmla="*/ 381667 h 739477"/>
                    <a:gd name="connsiteX20" fmla="*/ 6162262 w 9454102"/>
                    <a:gd name="connsiteY20" fmla="*/ 723573 h 739477"/>
                    <a:gd name="connsiteX21" fmla="*/ 6480314 w 9454102"/>
                    <a:gd name="connsiteY21" fmla="*/ 341911 h 739477"/>
                    <a:gd name="connsiteX22" fmla="*/ 6782464 w 9454102"/>
                    <a:gd name="connsiteY22" fmla="*/ 15907 h 739477"/>
                    <a:gd name="connsiteX23" fmla="*/ 7092565 w 9454102"/>
                    <a:gd name="connsiteY23" fmla="*/ 357813 h 739477"/>
                    <a:gd name="connsiteX24" fmla="*/ 7394714 w 9454102"/>
                    <a:gd name="connsiteY24" fmla="*/ 707671 h 739477"/>
                    <a:gd name="connsiteX25" fmla="*/ 7720718 w 9454102"/>
                    <a:gd name="connsiteY25" fmla="*/ 349862 h 739477"/>
                    <a:gd name="connsiteX26" fmla="*/ 8006965 w 9454102"/>
                    <a:gd name="connsiteY26" fmla="*/ 5 h 739477"/>
                    <a:gd name="connsiteX27" fmla="*/ 8340919 w 9454102"/>
                    <a:gd name="connsiteY27" fmla="*/ 357813 h 739477"/>
                    <a:gd name="connsiteX28" fmla="*/ 8627166 w 9454102"/>
                    <a:gd name="connsiteY28" fmla="*/ 731525 h 739477"/>
                    <a:gd name="connsiteX29" fmla="*/ 8945218 w 9454102"/>
                    <a:gd name="connsiteY29" fmla="*/ 15907 h 739477"/>
                    <a:gd name="connsiteX30" fmla="*/ 9231465 w 9454102"/>
                    <a:gd name="connsiteY30" fmla="*/ 357813 h 739477"/>
                    <a:gd name="connsiteX31" fmla="*/ 9454102 w 9454102"/>
                    <a:gd name="connsiteY31" fmla="*/ 341911 h 739477"/>
                    <a:gd name="connsiteX0" fmla="*/ -2 w 9151949"/>
                    <a:gd name="connsiteY0" fmla="*/ 373716 h 739477"/>
                    <a:gd name="connsiteX1" fmla="*/ 318050 w 9151949"/>
                    <a:gd name="connsiteY1" fmla="*/ 31810 h 739477"/>
                    <a:gd name="connsiteX2" fmla="*/ 636102 w 9151949"/>
                    <a:gd name="connsiteY2" fmla="*/ 349862 h 739477"/>
                    <a:gd name="connsiteX3" fmla="*/ 922349 w 9151949"/>
                    <a:gd name="connsiteY3" fmla="*/ 715622 h 739477"/>
                    <a:gd name="connsiteX4" fmla="*/ 1240401 w 9151949"/>
                    <a:gd name="connsiteY4" fmla="*/ 373716 h 739477"/>
                    <a:gd name="connsiteX5" fmla="*/ 1550502 w 9151949"/>
                    <a:gd name="connsiteY5" fmla="*/ 23859 h 739477"/>
                    <a:gd name="connsiteX6" fmla="*/ 1852652 w 9151949"/>
                    <a:gd name="connsiteY6" fmla="*/ 349862 h 739477"/>
                    <a:gd name="connsiteX7" fmla="*/ 2154801 w 9151949"/>
                    <a:gd name="connsiteY7" fmla="*/ 731525 h 739477"/>
                    <a:gd name="connsiteX8" fmla="*/ 2472853 w 9151949"/>
                    <a:gd name="connsiteY8" fmla="*/ 365765 h 739477"/>
                    <a:gd name="connsiteX9" fmla="*/ 2782954 w 9151949"/>
                    <a:gd name="connsiteY9" fmla="*/ 7956 h 739477"/>
                    <a:gd name="connsiteX10" fmla="*/ 3093055 w 9151949"/>
                    <a:gd name="connsiteY10" fmla="*/ 365765 h 739477"/>
                    <a:gd name="connsiteX11" fmla="*/ 3387253 w 9151949"/>
                    <a:gd name="connsiteY11" fmla="*/ 707671 h 739477"/>
                    <a:gd name="connsiteX12" fmla="*/ 3705305 w 9151949"/>
                    <a:gd name="connsiteY12" fmla="*/ 373716 h 739477"/>
                    <a:gd name="connsiteX13" fmla="*/ 4007455 w 9151949"/>
                    <a:gd name="connsiteY13" fmla="*/ 15907 h 739477"/>
                    <a:gd name="connsiteX14" fmla="*/ 4341410 w 9151949"/>
                    <a:gd name="connsiteY14" fmla="*/ 357813 h 739477"/>
                    <a:gd name="connsiteX15" fmla="*/ 4635608 w 9151949"/>
                    <a:gd name="connsiteY15" fmla="*/ 739476 h 739477"/>
                    <a:gd name="connsiteX16" fmla="*/ 4953660 w 9151949"/>
                    <a:gd name="connsiteY16" fmla="*/ 357813 h 739477"/>
                    <a:gd name="connsiteX17" fmla="*/ 5224005 w 9151949"/>
                    <a:gd name="connsiteY17" fmla="*/ 23859 h 739477"/>
                    <a:gd name="connsiteX18" fmla="*/ 5581813 w 9151949"/>
                    <a:gd name="connsiteY18" fmla="*/ 381667 h 739477"/>
                    <a:gd name="connsiteX19" fmla="*/ 5860109 w 9151949"/>
                    <a:gd name="connsiteY19" fmla="*/ 723573 h 739477"/>
                    <a:gd name="connsiteX20" fmla="*/ 6178161 w 9151949"/>
                    <a:gd name="connsiteY20" fmla="*/ 341911 h 739477"/>
                    <a:gd name="connsiteX21" fmla="*/ 6480311 w 9151949"/>
                    <a:gd name="connsiteY21" fmla="*/ 15907 h 739477"/>
                    <a:gd name="connsiteX22" fmla="*/ 6790412 w 9151949"/>
                    <a:gd name="connsiteY22" fmla="*/ 357813 h 739477"/>
                    <a:gd name="connsiteX23" fmla="*/ 7092561 w 9151949"/>
                    <a:gd name="connsiteY23" fmla="*/ 707671 h 739477"/>
                    <a:gd name="connsiteX24" fmla="*/ 7418565 w 9151949"/>
                    <a:gd name="connsiteY24" fmla="*/ 349862 h 739477"/>
                    <a:gd name="connsiteX25" fmla="*/ 7704812 w 9151949"/>
                    <a:gd name="connsiteY25" fmla="*/ 5 h 739477"/>
                    <a:gd name="connsiteX26" fmla="*/ 8038766 w 9151949"/>
                    <a:gd name="connsiteY26" fmla="*/ 357813 h 739477"/>
                    <a:gd name="connsiteX27" fmla="*/ 8325013 w 9151949"/>
                    <a:gd name="connsiteY27" fmla="*/ 731525 h 739477"/>
                    <a:gd name="connsiteX28" fmla="*/ 8643065 w 9151949"/>
                    <a:gd name="connsiteY28" fmla="*/ 15907 h 739477"/>
                    <a:gd name="connsiteX29" fmla="*/ 8929312 w 9151949"/>
                    <a:gd name="connsiteY29" fmla="*/ 357813 h 739477"/>
                    <a:gd name="connsiteX30" fmla="*/ 9151949 w 9151949"/>
                    <a:gd name="connsiteY30" fmla="*/ 341911 h 739477"/>
                    <a:gd name="connsiteX0" fmla="*/ 2 w 8833901"/>
                    <a:gd name="connsiteY0" fmla="*/ 31810 h 739477"/>
                    <a:gd name="connsiteX1" fmla="*/ 318054 w 8833901"/>
                    <a:gd name="connsiteY1" fmla="*/ 349862 h 739477"/>
                    <a:gd name="connsiteX2" fmla="*/ 604301 w 8833901"/>
                    <a:gd name="connsiteY2" fmla="*/ 715622 h 739477"/>
                    <a:gd name="connsiteX3" fmla="*/ 922353 w 8833901"/>
                    <a:gd name="connsiteY3" fmla="*/ 373716 h 739477"/>
                    <a:gd name="connsiteX4" fmla="*/ 1232454 w 8833901"/>
                    <a:gd name="connsiteY4" fmla="*/ 23859 h 739477"/>
                    <a:gd name="connsiteX5" fmla="*/ 1534604 w 8833901"/>
                    <a:gd name="connsiteY5" fmla="*/ 349862 h 739477"/>
                    <a:gd name="connsiteX6" fmla="*/ 1836753 w 8833901"/>
                    <a:gd name="connsiteY6" fmla="*/ 731525 h 739477"/>
                    <a:gd name="connsiteX7" fmla="*/ 2154805 w 8833901"/>
                    <a:gd name="connsiteY7" fmla="*/ 365765 h 739477"/>
                    <a:gd name="connsiteX8" fmla="*/ 2464906 w 8833901"/>
                    <a:gd name="connsiteY8" fmla="*/ 7956 h 739477"/>
                    <a:gd name="connsiteX9" fmla="*/ 2775007 w 8833901"/>
                    <a:gd name="connsiteY9" fmla="*/ 365765 h 739477"/>
                    <a:gd name="connsiteX10" fmla="*/ 3069205 w 8833901"/>
                    <a:gd name="connsiteY10" fmla="*/ 707671 h 739477"/>
                    <a:gd name="connsiteX11" fmla="*/ 3387257 w 8833901"/>
                    <a:gd name="connsiteY11" fmla="*/ 373716 h 739477"/>
                    <a:gd name="connsiteX12" fmla="*/ 3689407 w 8833901"/>
                    <a:gd name="connsiteY12" fmla="*/ 15907 h 739477"/>
                    <a:gd name="connsiteX13" fmla="*/ 4023362 w 8833901"/>
                    <a:gd name="connsiteY13" fmla="*/ 357813 h 739477"/>
                    <a:gd name="connsiteX14" fmla="*/ 4317560 w 8833901"/>
                    <a:gd name="connsiteY14" fmla="*/ 739476 h 739477"/>
                    <a:gd name="connsiteX15" fmla="*/ 4635612 w 8833901"/>
                    <a:gd name="connsiteY15" fmla="*/ 357813 h 739477"/>
                    <a:gd name="connsiteX16" fmla="*/ 4905957 w 8833901"/>
                    <a:gd name="connsiteY16" fmla="*/ 23859 h 739477"/>
                    <a:gd name="connsiteX17" fmla="*/ 5263765 w 8833901"/>
                    <a:gd name="connsiteY17" fmla="*/ 381667 h 739477"/>
                    <a:gd name="connsiteX18" fmla="*/ 5542061 w 8833901"/>
                    <a:gd name="connsiteY18" fmla="*/ 723573 h 739477"/>
                    <a:gd name="connsiteX19" fmla="*/ 5860113 w 8833901"/>
                    <a:gd name="connsiteY19" fmla="*/ 341911 h 739477"/>
                    <a:gd name="connsiteX20" fmla="*/ 6162263 w 8833901"/>
                    <a:gd name="connsiteY20" fmla="*/ 15907 h 739477"/>
                    <a:gd name="connsiteX21" fmla="*/ 6472364 w 8833901"/>
                    <a:gd name="connsiteY21" fmla="*/ 357813 h 739477"/>
                    <a:gd name="connsiteX22" fmla="*/ 6774513 w 8833901"/>
                    <a:gd name="connsiteY22" fmla="*/ 707671 h 739477"/>
                    <a:gd name="connsiteX23" fmla="*/ 7100517 w 8833901"/>
                    <a:gd name="connsiteY23" fmla="*/ 349862 h 739477"/>
                    <a:gd name="connsiteX24" fmla="*/ 7386764 w 8833901"/>
                    <a:gd name="connsiteY24" fmla="*/ 5 h 739477"/>
                    <a:gd name="connsiteX25" fmla="*/ 7720718 w 8833901"/>
                    <a:gd name="connsiteY25" fmla="*/ 357813 h 739477"/>
                    <a:gd name="connsiteX26" fmla="*/ 8006965 w 8833901"/>
                    <a:gd name="connsiteY26" fmla="*/ 731525 h 739477"/>
                    <a:gd name="connsiteX27" fmla="*/ 8325017 w 8833901"/>
                    <a:gd name="connsiteY27" fmla="*/ 15907 h 739477"/>
                    <a:gd name="connsiteX28" fmla="*/ 8611264 w 8833901"/>
                    <a:gd name="connsiteY28" fmla="*/ 357813 h 739477"/>
                    <a:gd name="connsiteX29" fmla="*/ 8833901 w 8833901"/>
                    <a:gd name="connsiteY29" fmla="*/ 341911 h 739477"/>
                    <a:gd name="connsiteX0" fmla="*/ -1 w 8515846"/>
                    <a:gd name="connsiteY0" fmla="*/ 349862 h 739477"/>
                    <a:gd name="connsiteX1" fmla="*/ 286246 w 8515846"/>
                    <a:gd name="connsiteY1" fmla="*/ 715622 h 739477"/>
                    <a:gd name="connsiteX2" fmla="*/ 604298 w 8515846"/>
                    <a:gd name="connsiteY2" fmla="*/ 373716 h 739477"/>
                    <a:gd name="connsiteX3" fmla="*/ 914399 w 8515846"/>
                    <a:gd name="connsiteY3" fmla="*/ 23859 h 739477"/>
                    <a:gd name="connsiteX4" fmla="*/ 1216549 w 8515846"/>
                    <a:gd name="connsiteY4" fmla="*/ 349862 h 739477"/>
                    <a:gd name="connsiteX5" fmla="*/ 1518698 w 8515846"/>
                    <a:gd name="connsiteY5" fmla="*/ 731525 h 739477"/>
                    <a:gd name="connsiteX6" fmla="*/ 1836750 w 8515846"/>
                    <a:gd name="connsiteY6" fmla="*/ 365765 h 739477"/>
                    <a:gd name="connsiteX7" fmla="*/ 2146851 w 8515846"/>
                    <a:gd name="connsiteY7" fmla="*/ 7956 h 739477"/>
                    <a:gd name="connsiteX8" fmla="*/ 2456952 w 8515846"/>
                    <a:gd name="connsiteY8" fmla="*/ 365765 h 739477"/>
                    <a:gd name="connsiteX9" fmla="*/ 2751150 w 8515846"/>
                    <a:gd name="connsiteY9" fmla="*/ 707671 h 739477"/>
                    <a:gd name="connsiteX10" fmla="*/ 3069202 w 8515846"/>
                    <a:gd name="connsiteY10" fmla="*/ 373716 h 739477"/>
                    <a:gd name="connsiteX11" fmla="*/ 3371352 w 8515846"/>
                    <a:gd name="connsiteY11" fmla="*/ 15907 h 739477"/>
                    <a:gd name="connsiteX12" fmla="*/ 3705307 w 8515846"/>
                    <a:gd name="connsiteY12" fmla="*/ 357813 h 739477"/>
                    <a:gd name="connsiteX13" fmla="*/ 3999505 w 8515846"/>
                    <a:gd name="connsiteY13" fmla="*/ 739476 h 739477"/>
                    <a:gd name="connsiteX14" fmla="*/ 4317557 w 8515846"/>
                    <a:gd name="connsiteY14" fmla="*/ 357813 h 739477"/>
                    <a:gd name="connsiteX15" fmla="*/ 4587902 w 8515846"/>
                    <a:gd name="connsiteY15" fmla="*/ 23859 h 739477"/>
                    <a:gd name="connsiteX16" fmla="*/ 4945710 w 8515846"/>
                    <a:gd name="connsiteY16" fmla="*/ 381667 h 739477"/>
                    <a:gd name="connsiteX17" fmla="*/ 5224006 w 8515846"/>
                    <a:gd name="connsiteY17" fmla="*/ 723573 h 739477"/>
                    <a:gd name="connsiteX18" fmla="*/ 5542058 w 8515846"/>
                    <a:gd name="connsiteY18" fmla="*/ 341911 h 739477"/>
                    <a:gd name="connsiteX19" fmla="*/ 5844208 w 8515846"/>
                    <a:gd name="connsiteY19" fmla="*/ 15907 h 739477"/>
                    <a:gd name="connsiteX20" fmla="*/ 6154309 w 8515846"/>
                    <a:gd name="connsiteY20" fmla="*/ 357813 h 739477"/>
                    <a:gd name="connsiteX21" fmla="*/ 6456458 w 8515846"/>
                    <a:gd name="connsiteY21" fmla="*/ 707671 h 739477"/>
                    <a:gd name="connsiteX22" fmla="*/ 6782462 w 8515846"/>
                    <a:gd name="connsiteY22" fmla="*/ 349862 h 739477"/>
                    <a:gd name="connsiteX23" fmla="*/ 7068709 w 8515846"/>
                    <a:gd name="connsiteY23" fmla="*/ 5 h 739477"/>
                    <a:gd name="connsiteX24" fmla="*/ 7402663 w 8515846"/>
                    <a:gd name="connsiteY24" fmla="*/ 357813 h 739477"/>
                    <a:gd name="connsiteX25" fmla="*/ 7688910 w 8515846"/>
                    <a:gd name="connsiteY25" fmla="*/ 731525 h 739477"/>
                    <a:gd name="connsiteX26" fmla="*/ 8006962 w 8515846"/>
                    <a:gd name="connsiteY26" fmla="*/ 15907 h 739477"/>
                    <a:gd name="connsiteX27" fmla="*/ 8293209 w 8515846"/>
                    <a:gd name="connsiteY27" fmla="*/ 357813 h 739477"/>
                    <a:gd name="connsiteX28" fmla="*/ 8515846 w 8515846"/>
                    <a:gd name="connsiteY28" fmla="*/ 341911 h 739477"/>
                    <a:gd name="connsiteX0" fmla="*/ -1 w 8229599"/>
                    <a:gd name="connsiteY0" fmla="*/ 715622 h 739477"/>
                    <a:gd name="connsiteX1" fmla="*/ 318051 w 8229599"/>
                    <a:gd name="connsiteY1" fmla="*/ 373716 h 739477"/>
                    <a:gd name="connsiteX2" fmla="*/ 628152 w 8229599"/>
                    <a:gd name="connsiteY2" fmla="*/ 23859 h 739477"/>
                    <a:gd name="connsiteX3" fmla="*/ 930302 w 8229599"/>
                    <a:gd name="connsiteY3" fmla="*/ 349862 h 739477"/>
                    <a:gd name="connsiteX4" fmla="*/ 1232451 w 8229599"/>
                    <a:gd name="connsiteY4" fmla="*/ 731525 h 739477"/>
                    <a:gd name="connsiteX5" fmla="*/ 1550503 w 8229599"/>
                    <a:gd name="connsiteY5" fmla="*/ 365765 h 739477"/>
                    <a:gd name="connsiteX6" fmla="*/ 1860604 w 8229599"/>
                    <a:gd name="connsiteY6" fmla="*/ 7956 h 739477"/>
                    <a:gd name="connsiteX7" fmla="*/ 2170705 w 8229599"/>
                    <a:gd name="connsiteY7" fmla="*/ 365765 h 739477"/>
                    <a:gd name="connsiteX8" fmla="*/ 2464903 w 8229599"/>
                    <a:gd name="connsiteY8" fmla="*/ 707671 h 739477"/>
                    <a:gd name="connsiteX9" fmla="*/ 2782955 w 8229599"/>
                    <a:gd name="connsiteY9" fmla="*/ 373716 h 739477"/>
                    <a:gd name="connsiteX10" fmla="*/ 3085105 w 8229599"/>
                    <a:gd name="connsiteY10" fmla="*/ 15907 h 739477"/>
                    <a:gd name="connsiteX11" fmla="*/ 3419060 w 8229599"/>
                    <a:gd name="connsiteY11" fmla="*/ 357813 h 739477"/>
                    <a:gd name="connsiteX12" fmla="*/ 3713258 w 8229599"/>
                    <a:gd name="connsiteY12" fmla="*/ 739476 h 739477"/>
                    <a:gd name="connsiteX13" fmla="*/ 4031310 w 8229599"/>
                    <a:gd name="connsiteY13" fmla="*/ 357813 h 739477"/>
                    <a:gd name="connsiteX14" fmla="*/ 4301655 w 8229599"/>
                    <a:gd name="connsiteY14" fmla="*/ 23859 h 739477"/>
                    <a:gd name="connsiteX15" fmla="*/ 4659463 w 8229599"/>
                    <a:gd name="connsiteY15" fmla="*/ 381667 h 739477"/>
                    <a:gd name="connsiteX16" fmla="*/ 4937759 w 8229599"/>
                    <a:gd name="connsiteY16" fmla="*/ 723573 h 739477"/>
                    <a:gd name="connsiteX17" fmla="*/ 5255811 w 8229599"/>
                    <a:gd name="connsiteY17" fmla="*/ 341911 h 739477"/>
                    <a:gd name="connsiteX18" fmla="*/ 5557961 w 8229599"/>
                    <a:gd name="connsiteY18" fmla="*/ 15907 h 739477"/>
                    <a:gd name="connsiteX19" fmla="*/ 5868062 w 8229599"/>
                    <a:gd name="connsiteY19" fmla="*/ 357813 h 739477"/>
                    <a:gd name="connsiteX20" fmla="*/ 6170211 w 8229599"/>
                    <a:gd name="connsiteY20" fmla="*/ 707671 h 739477"/>
                    <a:gd name="connsiteX21" fmla="*/ 6496215 w 8229599"/>
                    <a:gd name="connsiteY21" fmla="*/ 349862 h 739477"/>
                    <a:gd name="connsiteX22" fmla="*/ 6782462 w 8229599"/>
                    <a:gd name="connsiteY22" fmla="*/ 5 h 739477"/>
                    <a:gd name="connsiteX23" fmla="*/ 7116416 w 8229599"/>
                    <a:gd name="connsiteY23" fmla="*/ 357813 h 739477"/>
                    <a:gd name="connsiteX24" fmla="*/ 7402663 w 8229599"/>
                    <a:gd name="connsiteY24" fmla="*/ 731525 h 739477"/>
                    <a:gd name="connsiteX25" fmla="*/ 7720715 w 8229599"/>
                    <a:gd name="connsiteY25" fmla="*/ 15907 h 739477"/>
                    <a:gd name="connsiteX26" fmla="*/ 8006962 w 8229599"/>
                    <a:gd name="connsiteY26" fmla="*/ 357813 h 739477"/>
                    <a:gd name="connsiteX27" fmla="*/ 8229599 w 8229599"/>
                    <a:gd name="connsiteY27" fmla="*/ 341911 h 7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599" h="739477">
                      <a:moveTo>
                        <a:pt x="-1" y="715622"/>
                      </a:moveTo>
                      <a:cubicBezTo>
                        <a:pt x="100715" y="719598"/>
                        <a:pt x="213359" y="489010"/>
                        <a:pt x="318051" y="373716"/>
                      </a:cubicBezTo>
                      <a:cubicBezTo>
                        <a:pt x="422743" y="258422"/>
                        <a:pt x="526110" y="27835"/>
                        <a:pt x="628152" y="23859"/>
                      </a:cubicBezTo>
                      <a:cubicBezTo>
                        <a:pt x="730194" y="19883"/>
                        <a:pt x="829586" y="231918"/>
                        <a:pt x="930302" y="349862"/>
                      </a:cubicBezTo>
                      <a:cubicBezTo>
                        <a:pt x="1031018" y="467806"/>
                        <a:pt x="1129084" y="728875"/>
                        <a:pt x="1232451" y="731525"/>
                      </a:cubicBezTo>
                      <a:cubicBezTo>
                        <a:pt x="1335818" y="734175"/>
                        <a:pt x="1550503" y="365765"/>
                        <a:pt x="1550503" y="365765"/>
                      </a:cubicBezTo>
                      <a:cubicBezTo>
                        <a:pt x="1655195" y="245170"/>
                        <a:pt x="1757237" y="7956"/>
                        <a:pt x="1860604" y="7956"/>
                      </a:cubicBezTo>
                      <a:cubicBezTo>
                        <a:pt x="1963971" y="7956"/>
                        <a:pt x="2069989" y="249146"/>
                        <a:pt x="2170705" y="365765"/>
                      </a:cubicBezTo>
                      <a:cubicBezTo>
                        <a:pt x="2271421" y="482384"/>
                        <a:pt x="2362861" y="706346"/>
                        <a:pt x="2464903" y="707671"/>
                      </a:cubicBezTo>
                      <a:cubicBezTo>
                        <a:pt x="2566945" y="708996"/>
                        <a:pt x="2679588" y="489010"/>
                        <a:pt x="2782955" y="373716"/>
                      </a:cubicBezTo>
                      <a:cubicBezTo>
                        <a:pt x="2886322" y="258422"/>
                        <a:pt x="2979088" y="18557"/>
                        <a:pt x="3085105" y="15907"/>
                      </a:cubicBezTo>
                      <a:cubicBezTo>
                        <a:pt x="3191122" y="13257"/>
                        <a:pt x="3314368" y="237218"/>
                        <a:pt x="3419060" y="357813"/>
                      </a:cubicBezTo>
                      <a:cubicBezTo>
                        <a:pt x="3523752" y="478408"/>
                        <a:pt x="3611216" y="739476"/>
                        <a:pt x="3713258" y="739476"/>
                      </a:cubicBezTo>
                      <a:cubicBezTo>
                        <a:pt x="3815300" y="739476"/>
                        <a:pt x="3933244" y="477082"/>
                        <a:pt x="4031310" y="357813"/>
                      </a:cubicBezTo>
                      <a:cubicBezTo>
                        <a:pt x="4129376" y="238544"/>
                        <a:pt x="4196963" y="19883"/>
                        <a:pt x="4301655" y="23859"/>
                      </a:cubicBezTo>
                      <a:cubicBezTo>
                        <a:pt x="4406347" y="27835"/>
                        <a:pt x="4553446" y="265048"/>
                        <a:pt x="4659463" y="381667"/>
                      </a:cubicBezTo>
                      <a:cubicBezTo>
                        <a:pt x="4765480" y="498286"/>
                        <a:pt x="4838368" y="730199"/>
                        <a:pt x="4937759" y="723573"/>
                      </a:cubicBezTo>
                      <a:cubicBezTo>
                        <a:pt x="5037150" y="716947"/>
                        <a:pt x="5152444" y="459855"/>
                        <a:pt x="5255811" y="341911"/>
                      </a:cubicBezTo>
                      <a:cubicBezTo>
                        <a:pt x="5359178" y="223967"/>
                        <a:pt x="5455919" y="13257"/>
                        <a:pt x="5557961" y="15907"/>
                      </a:cubicBezTo>
                      <a:cubicBezTo>
                        <a:pt x="5660003" y="18557"/>
                        <a:pt x="5766020" y="242519"/>
                        <a:pt x="5868062" y="357813"/>
                      </a:cubicBezTo>
                      <a:cubicBezTo>
                        <a:pt x="5970104" y="473107"/>
                        <a:pt x="6065519" y="708996"/>
                        <a:pt x="6170211" y="707671"/>
                      </a:cubicBezTo>
                      <a:cubicBezTo>
                        <a:pt x="6274903" y="706346"/>
                        <a:pt x="6394173" y="467806"/>
                        <a:pt x="6496215" y="349862"/>
                      </a:cubicBezTo>
                      <a:cubicBezTo>
                        <a:pt x="6598257" y="231918"/>
                        <a:pt x="6679095" y="-1320"/>
                        <a:pt x="6782462" y="5"/>
                      </a:cubicBezTo>
                      <a:cubicBezTo>
                        <a:pt x="6885829" y="1330"/>
                        <a:pt x="7013049" y="235893"/>
                        <a:pt x="7116416" y="357813"/>
                      </a:cubicBezTo>
                      <a:cubicBezTo>
                        <a:pt x="7219783" y="479733"/>
                        <a:pt x="7301947" y="788509"/>
                        <a:pt x="7402663" y="731525"/>
                      </a:cubicBezTo>
                      <a:cubicBezTo>
                        <a:pt x="7503379" y="674541"/>
                        <a:pt x="7619999" y="78192"/>
                        <a:pt x="7720715" y="15907"/>
                      </a:cubicBezTo>
                      <a:cubicBezTo>
                        <a:pt x="7821432" y="-46378"/>
                        <a:pt x="7922148" y="303479"/>
                        <a:pt x="8006962" y="357813"/>
                      </a:cubicBezTo>
                      <a:cubicBezTo>
                        <a:pt x="8091776" y="412147"/>
                        <a:pt x="8160687" y="377029"/>
                        <a:pt x="8229599" y="341911"/>
                      </a:cubicBezTo>
                    </a:path>
                  </a:pathLst>
                </a:custGeom>
                <a:noFill/>
                <a:ln w="19050">
                  <a:solidFill>
                    <a:srgbClr val="00B050"/>
                  </a:solidFill>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57" name="Oval 56">
                  <a:extLst>
                    <a:ext uri="{FF2B5EF4-FFF2-40B4-BE49-F238E27FC236}">
                      <a16:creationId xmlns:a16="http://schemas.microsoft.com/office/drawing/2014/main" id="{BE7AE4CB-7DF2-0175-0624-BB67325E7221}"/>
                    </a:ext>
                  </a:extLst>
                </p:cNvPr>
                <p:cNvSpPr>
                  <a:spLocks noChangeAspect="1"/>
                </p:cNvSpPr>
                <p:nvPr/>
              </p:nvSpPr>
              <p:spPr>
                <a:xfrm>
                  <a:off x="3899627" y="2838268"/>
                  <a:ext cx="108000" cy="108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58" name="Oval 57">
                  <a:extLst>
                    <a:ext uri="{FF2B5EF4-FFF2-40B4-BE49-F238E27FC236}">
                      <a16:creationId xmlns:a16="http://schemas.microsoft.com/office/drawing/2014/main" id="{4034258A-8EB4-31F2-B2CD-FFEBC0837E24}"/>
                    </a:ext>
                  </a:extLst>
                </p:cNvPr>
                <p:cNvSpPr>
                  <a:spLocks noChangeAspect="1"/>
                </p:cNvSpPr>
                <p:nvPr/>
              </p:nvSpPr>
              <p:spPr>
                <a:xfrm>
                  <a:off x="4283356" y="3525309"/>
                  <a:ext cx="108000" cy="108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9" name="Oval 58">
                  <a:extLst>
                    <a:ext uri="{FF2B5EF4-FFF2-40B4-BE49-F238E27FC236}">
                      <a16:creationId xmlns:a16="http://schemas.microsoft.com/office/drawing/2014/main" id="{3D552717-8D17-7553-28FA-E533D0FA46EF}"/>
                    </a:ext>
                  </a:extLst>
                </p:cNvPr>
                <p:cNvSpPr>
                  <a:spLocks noChangeAspect="1"/>
                </p:cNvSpPr>
                <p:nvPr/>
              </p:nvSpPr>
              <p:spPr>
                <a:xfrm>
                  <a:off x="3793201" y="4264085"/>
                  <a:ext cx="108000" cy="1080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cxnSp>
            <p:nvCxnSpPr>
              <p:cNvPr id="25" name="Straight Connector 24">
                <a:extLst>
                  <a:ext uri="{FF2B5EF4-FFF2-40B4-BE49-F238E27FC236}">
                    <a16:creationId xmlns:a16="http://schemas.microsoft.com/office/drawing/2014/main" id="{51F03888-44F6-493E-436B-BB26E52D50AE}"/>
                  </a:ext>
                </a:extLst>
              </p:cNvPr>
              <p:cNvCxnSpPr>
                <a:cxnSpLocks/>
              </p:cNvCxnSpPr>
              <p:nvPr/>
            </p:nvCxnSpPr>
            <p:spPr>
              <a:xfrm>
                <a:off x="2713571" y="2340321"/>
                <a:ext cx="10650" cy="190665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3217E6-B145-FB9C-CA11-BB71F7DBBBD4}"/>
                  </a:ext>
                </a:extLst>
              </p:cNvPr>
              <p:cNvCxnSpPr>
                <a:cxnSpLocks/>
              </p:cNvCxnSpPr>
              <p:nvPr/>
            </p:nvCxnSpPr>
            <p:spPr>
              <a:xfrm>
                <a:off x="2706097" y="2340321"/>
                <a:ext cx="2538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6172D1F-2A77-9647-36C0-ACB6B4B31972}"/>
                  </a:ext>
                </a:extLst>
              </p:cNvPr>
              <p:cNvCxnSpPr>
                <a:cxnSpLocks/>
              </p:cNvCxnSpPr>
              <p:nvPr/>
            </p:nvCxnSpPr>
            <p:spPr>
              <a:xfrm>
                <a:off x="2292499" y="4698548"/>
                <a:ext cx="33732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4F7659B-6B0F-EFBC-FAFF-A39C99509377}"/>
                  </a:ext>
                </a:extLst>
              </p:cNvPr>
              <p:cNvCxnSpPr>
                <a:cxnSpLocks/>
              </p:cNvCxnSpPr>
              <p:nvPr/>
            </p:nvCxnSpPr>
            <p:spPr>
              <a:xfrm>
                <a:off x="2301167" y="4239394"/>
                <a:ext cx="429815"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2B515E2-C7D5-AAE7-A6AA-B7829D27D609}"/>
                  </a:ext>
                </a:extLst>
              </p:cNvPr>
              <p:cNvCxnSpPr>
                <a:cxnSpLocks/>
              </p:cNvCxnSpPr>
              <p:nvPr/>
            </p:nvCxnSpPr>
            <p:spPr>
              <a:xfrm>
                <a:off x="5236407" y="2336752"/>
                <a:ext cx="0" cy="1893067"/>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5BFE7E6-6716-EB56-3CE5-4192F6410D9C}"/>
                  </a:ext>
                </a:extLst>
              </p:cNvPr>
              <p:cNvCxnSpPr>
                <a:cxnSpLocks/>
              </p:cNvCxnSpPr>
              <p:nvPr/>
            </p:nvCxnSpPr>
            <p:spPr>
              <a:xfrm>
                <a:off x="5230988" y="4232169"/>
                <a:ext cx="43605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528E7C6-E215-0DB1-32B4-403F03D04F9C}"/>
                  </a:ext>
                </a:extLst>
              </p:cNvPr>
              <p:cNvCxnSpPr>
                <a:cxnSpLocks/>
              </p:cNvCxnSpPr>
              <p:nvPr/>
            </p:nvCxnSpPr>
            <p:spPr>
              <a:xfrm>
                <a:off x="2301167" y="4233022"/>
                <a:ext cx="0" cy="46986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4A566EE-3F62-1D6E-F49C-4685F602D1EA}"/>
                  </a:ext>
                </a:extLst>
              </p:cNvPr>
              <p:cNvCxnSpPr>
                <a:cxnSpLocks/>
              </p:cNvCxnSpPr>
              <p:nvPr/>
            </p:nvCxnSpPr>
            <p:spPr>
              <a:xfrm>
                <a:off x="5661623" y="4232169"/>
                <a:ext cx="0" cy="46986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7DE2B56-ABE0-9383-4119-B4F36AF88975}"/>
                  </a:ext>
                </a:extLst>
              </p:cNvPr>
              <p:cNvSpPr txBox="1"/>
              <p:nvPr/>
            </p:nvSpPr>
            <p:spPr>
              <a:xfrm>
                <a:off x="1580673" y="4244832"/>
                <a:ext cx="621198" cy="43029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Calorimeter</a:t>
                </a:r>
                <a:endParaRPr kumimoji="0" lang="en-US" sz="1600" b="1"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34" name="TextBox 33">
                <a:extLst>
                  <a:ext uri="{FF2B5EF4-FFF2-40B4-BE49-F238E27FC236}">
                    <a16:creationId xmlns:a16="http://schemas.microsoft.com/office/drawing/2014/main" id="{CDB467CB-763D-5FC9-847F-7BA30652A465}"/>
                  </a:ext>
                </a:extLst>
              </p:cNvPr>
              <p:cNvSpPr txBox="1"/>
              <p:nvPr/>
            </p:nvSpPr>
            <p:spPr>
              <a:xfrm>
                <a:off x="1673712" y="3177435"/>
                <a:ext cx="830511" cy="218286"/>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Tracking</a:t>
                </a:r>
                <a:endParaRPr kumimoji="0" lang="en-US" sz="1600" b="1"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35" name="TextBox 34">
                <a:extLst>
                  <a:ext uri="{FF2B5EF4-FFF2-40B4-BE49-F238E27FC236}">
                    <a16:creationId xmlns:a16="http://schemas.microsoft.com/office/drawing/2014/main" id="{B6B44BD0-1583-B884-C03F-0969BDFC5844}"/>
                  </a:ext>
                </a:extLst>
              </p:cNvPr>
              <p:cNvSpPr txBox="1"/>
              <p:nvPr/>
            </p:nvSpPr>
            <p:spPr>
              <a:xfrm>
                <a:off x="1853528" y="2357690"/>
                <a:ext cx="699076" cy="21514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微软雅黑"/>
                    <a:cs typeface="+mn-cs"/>
                  </a:rPr>
                  <a:t>Veto</a:t>
                </a:r>
              </a:p>
            </p:txBody>
          </p:sp>
          <p:sp>
            <p:nvSpPr>
              <p:cNvPr id="36" name="Left Brace 35">
                <a:extLst>
                  <a:ext uri="{FF2B5EF4-FFF2-40B4-BE49-F238E27FC236}">
                    <a16:creationId xmlns:a16="http://schemas.microsoft.com/office/drawing/2014/main" id="{7DF2810C-0FA8-D0EE-1288-4A0148341D27}"/>
                  </a:ext>
                </a:extLst>
              </p:cNvPr>
              <p:cNvSpPr/>
              <p:nvPr/>
            </p:nvSpPr>
            <p:spPr>
              <a:xfrm>
                <a:off x="2459486" y="2637028"/>
                <a:ext cx="224179" cy="1439999"/>
              </a:xfrm>
              <a:prstGeom prst="leftBrace">
                <a:avLst>
                  <a:gd name="adj1" fmla="val 48807"/>
                  <a:gd name="adj2" fmla="val 50000"/>
                </a:avLst>
              </a:prstGeom>
              <a:ln w="1270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cxnSp>
            <p:nvCxnSpPr>
              <p:cNvPr id="37" name="Straight Arrow Connector 36">
                <a:extLst>
                  <a:ext uri="{FF2B5EF4-FFF2-40B4-BE49-F238E27FC236}">
                    <a16:creationId xmlns:a16="http://schemas.microsoft.com/office/drawing/2014/main" id="{DE4E06F0-1AD0-7E5F-1A50-07CF7395312E}"/>
                  </a:ext>
                </a:extLst>
              </p:cNvPr>
              <p:cNvCxnSpPr>
                <a:cxnSpLocks/>
              </p:cNvCxnSpPr>
              <p:nvPr/>
            </p:nvCxnSpPr>
            <p:spPr>
              <a:xfrm>
                <a:off x="2209191" y="4439180"/>
                <a:ext cx="214907" cy="0"/>
              </a:xfrm>
              <a:prstGeom prst="straightConnector1">
                <a:avLst/>
              </a:prstGeom>
              <a:ln w="12700">
                <a:solidFill>
                  <a:srgbClr val="D0061E"/>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932716D4-E8D8-D609-074C-8FD3ECFAA72D}"/>
                  </a:ext>
                </a:extLst>
              </p:cNvPr>
              <p:cNvCxnSpPr>
                <a:cxnSpLocks/>
              </p:cNvCxnSpPr>
              <p:nvPr/>
            </p:nvCxnSpPr>
            <p:spPr>
              <a:xfrm>
                <a:off x="2460273" y="2460457"/>
                <a:ext cx="214907" cy="0"/>
              </a:xfrm>
              <a:prstGeom prst="straightConnector1">
                <a:avLst/>
              </a:prstGeom>
              <a:ln w="1270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41F9BC2-BD71-894A-4E6F-39BA19C873F7}"/>
                    </a:ext>
                  </a:extLst>
                </p:cNvPr>
                <p:cNvSpPr txBox="1"/>
                <p:nvPr/>
              </p:nvSpPr>
              <p:spPr>
                <a:xfrm>
                  <a:off x="7786222" y="3872474"/>
                  <a:ext cx="3092152" cy="368194"/>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2</a:t>
                  </a:r>
                  <a:r>
                    <a:rPr kumimoji="0" lang="en-US" altLang="zh-CN" sz="1600" b="1" i="0" u="none" strike="noStrike" kern="1200" cap="none" spc="0" normalizeH="0" baseline="30000" noProof="0" dirty="0">
                      <a:ln>
                        <a:noFill/>
                      </a:ln>
                      <a:solidFill>
                        <a:srgbClr val="000000"/>
                      </a:solidFill>
                      <a:effectLst/>
                      <a:uLnTx/>
                      <a:uFillTx/>
                      <a:latin typeface="Arial"/>
                      <a:ea typeface="微软雅黑"/>
                      <a:cs typeface="+mn-cs"/>
                    </a:rPr>
                    <a:t>nd</a:t>
                  </a:r>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 scattering</a:t>
                  </a:r>
                  <a:r>
                    <a:rPr kumimoji="0" lang="zh-CN" altLang="en-US" sz="1600" b="1"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a:t>
                  </a:r>
                  <a14:m>
                    <m:oMath xmlns:m="http://schemas.openxmlformats.org/officeDocument/2006/math">
                      <m:sSub>
                        <m:sSubPr>
                          <m:ctrlP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ctrlPr>
                        </m:sSubPr>
                        <m:e>
                          <m: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𝒓</m:t>
                          </m:r>
                        </m:e>
                        <m:sub>
                          <m: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𝟐</m:t>
                          </m:r>
                        </m:sub>
                      </m:sSub>
                    </m:oMath>
                  </a14:m>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 </a:t>
                  </a:r>
                  <a14:m>
                    <m:oMath xmlns:m="http://schemas.openxmlformats.org/officeDocument/2006/math">
                      <m:sSub>
                        <m:sSubPr>
                          <m:ctrlPr>
                            <a:rPr kumimoji="0" lang="en-US" altLang="zh-CN"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𝑬</m:t>
                          </m:r>
                        </m:e>
                        <m:sub>
                          <m: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𝟐</m:t>
                          </m:r>
                        </m:sub>
                      </m:sSub>
                    </m:oMath>
                  </a14:m>
                  <a:r>
                    <a:rPr kumimoji="0" lang="en-US" sz="1600" b="1" i="0" u="none" strike="noStrike" kern="1200" cap="none" spc="0" normalizeH="0" baseline="0" noProof="0" dirty="0">
                      <a:ln>
                        <a:noFill/>
                      </a:ln>
                      <a:solidFill>
                        <a:srgbClr val="000000"/>
                      </a:solidFill>
                      <a:effectLst/>
                      <a:uLnTx/>
                      <a:uFillTx/>
                      <a:latin typeface="Arial"/>
                      <a:ea typeface="微软雅黑"/>
                      <a:cs typeface="+mn-cs"/>
                    </a:rPr>
                    <a:t>)</a:t>
                  </a:r>
                </a:p>
              </p:txBody>
            </p:sp>
          </mc:Choice>
          <mc:Fallback xmlns="">
            <p:sp>
              <p:nvSpPr>
                <p:cNvPr id="22" name="TextBox 21">
                  <a:extLst>
                    <a:ext uri="{FF2B5EF4-FFF2-40B4-BE49-F238E27FC236}">
                      <a16:creationId xmlns:a16="http://schemas.microsoft.com/office/drawing/2014/main" id="{641F9BC2-BD71-894A-4E6F-39BA19C873F7}"/>
                    </a:ext>
                  </a:extLst>
                </p:cNvPr>
                <p:cNvSpPr txBox="1">
                  <a:spLocks noRot="1" noChangeAspect="1" noMove="1" noResize="1" noEditPoints="1" noAdjustHandles="1" noChangeArrowheads="1" noChangeShapeType="1" noTextEdit="1"/>
                </p:cNvSpPr>
                <p:nvPr/>
              </p:nvSpPr>
              <p:spPr>
                <a:xfrm>
                  <a:off x="7786222" y="3872474"/>
                  <a:ext cx="3092152" cy="368194"/>
                </a:xfrm>
                <a:prstGeom prst="rect">
                  <a:avLst/>
                </a:prstGeom>
                <a:blipFill>
                  <a:blip r:embed="rId9"/>
                  <a:stretch>
                    <a:fillRect l="-6069" t="-24390" r="-3179" b="-4878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8879A5C1-69B9-FF2A-078E-64C080CF076D}"/>
                    </a:ext>
                  </a:extLst>
                </p:cNvPr>
                <p:cNvSpPr txBox="1"/>
                <p:nvPr/>
              </p:nvSpPr>
              <p:spPr>
                <a:xfrm>
                  <a:off x="7930257" y="4896997"/>
                  <a:ext cx="3020375" cy="365659"/>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Absorption (</a:t>
                  </a:r>
                  <a14:m>
                    <m:oMath xmlns:m="http://schemas.openxmlformats.org/officeDocument/2006/math">
                      <m:sSub>
                        <m:sSubPr>
                          <m:ctrlP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ctrlPr>
                        </m:sSubPr>
                        <m:e>
                          <m: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𝒓</m:t>
                          </m:r>
                        </m:e>
                        <m:sub>
                          <m: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𝟑</m:t>
                          </m:r>
                        </m:sub>
                      </m:sSub>
                    </m:oMath>
                  </a14:m>
                  <a:r>
                    <a:rPr kumimoji="0" lang="en-US" altLang="zh-CN" sz="1600" b="1" i="0" u="none" strike="noStrike" kern="1200" cap="none" spc="0" normalizeH="0" baseline="0" noProof="0" dirty="0">
                      <a:ln>
                        <a:noFill/>
                      </a:ln>
                      <a:solidFill>
                        <a:srgbClr val="000000"/>
                      </a:solidFill>
                      <a:effectLst/>
                      <a:uLnTx/>
                      <a:uFillTx/>
                      <a:latin typeface="Arial"/>
                      <a:ea typeface="微软雅黑"/>
                      <a:cs typeface="+mn-cs"/>
                    </a:rPr>
                    <a:t>, </a:t>
                  </a:r>
                  <a14:m>
                    <m:oMath xmlns:m="http://schemas.openxmlformats.org/officeDocument/2006/math">
                      <m:sSub>
                        <m:sSubPr>
                          <m:ctrlPr>
                            <a:rPr kumimoji="0" lang="en-US" altLang="zh-CN"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𝑬</m:t>
                          </m:r>
                        </m:e>
                        <m:sub>
                          <m:r>
                            <a:rPr kumimoji="0" lang="en-US" altLang="zh-CN"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𝟑</m:t>
                          </m:r>
                        </m:sub>
                      </m:sSub>
                    </m:oMath>
                  </a14:m>
                  <a:r>
                    <a:rPr kumimoji="0" lang="en-US" sz="1600" b="1" i="0" u="none" strike="noStrike" kern="1200" cap="none" spc="0" normalizeH="0" baseline="0" noProof="0" dirty="0">
                      <a:ln>
                        <a:noFill/>
                      </a:ln>
                      <a:solidFill>
                        <a:srgbClr val="000000"/>
                      </a:solidFill>
                      <a:effectLst/>
                      <a:uLnTx/>
                      <a:uFillTx/>
                      <a:latin typeface="Arial"/>
                      <a:ea typeface="微软雅黑"/>
                      <a:cs typeface="+mn-cs"/>
                    </a:rPr>
                    <a:t>)</a:t>
                  </a:r>
                </a:p>
              </p:txBody>
            </p:sp>
          </mc:Choice>
          <mc:Fallback xmlns="">
            <p:sp>
              <p:nvSpPr>
                <p:cNvPr id="23" name="TextBox 22">
                  <a:extLst>
                    <a:ext uri="{FF2B5EF4-FFF2-40B4-BE49-F238E27FC236}">
                      <a16:creationId xmlns:a16="http://schemas.microsoft.com/office/drawing/2014/main" id="{8879A5C1-69B9-FF2A-078E-64C080CF076D}"/>
                    </a:ext>
                  </a:extLst>
                </p:cNvPr>
                <p:cNvSpPr txBox="1">
                  <a:spLocks noRot="1" noChangeAspect="1" noMove="1" noResize="1" noEditPoints="1" noAdjustHandles="1" noChangeArrowheads="1" noChangeShapeType="1" noTextEdit="1"/>
                </p:cNvSpPr>
                <p:nvPr/>
              </p:nvSpPr>
              <p:spPr>
                <a:xfrm>
                  <a:off x="7930257" y="4896997"/>
                  <a:ext cx="3020375" cy="365659"/>
                </a:xfrm>
                <a:prstGeom prst="rect">
                  <a:avLst/>
                </a:prstGeom>
                <a:blipFill>
                  <a:blip r:embed="rId10"/>
                  <a:stretch>
                    <a:fillRect l="-6213" t="-21951" b="-51220"/>
                  </a:stretch>
                </a:blipFill>
              </p:spPr>
              <p:txBody>
                <a:bodyPr/>
                <a:lstStyle/>
                <a:p>
                  <a:r>
                    <a:rPr lang="en-US">
                      <a:noFill/>
                    </a:rPr>
                    <a:t> </a:t>
                  </a:r>
                </a:p>
              </p:txBody>
            </p:sp>
          </mc:Fallback>
        </mc:AlternateContent>
      </p:grpSp>
      <p:sp>
        <p:nvSpPr>
          <p:cNvPr id="5" name="文本框 27">
            <a:extLst>
              <a:ext uri="{FF2B5EF4-FFF2-40B4-BE49-F238E27FC236}">
                <a16:creationId xmlns:a16="http://schemas.microsoft.com/office/drawing/2014/main" id="{0DA2DF89-46DE-6805-893A-F29042E84EEC}"/>
              </a:ext>
            </a:extLst>
          </p:cNvPr>
          <p:cNvSpPr txBox="1"/>
          <p:nvPr/>
        </p:nvSpPr>
        <p:spPr bwMode="auto">
          <a:xfrm>
            <a:off x="601814" y="5587347"/>
            <a:ext cx="10545287" cy="612843"/>
          </a:xfrm>
          <a:prstGeom prst="rect">
            <a:avLst/>
          </a:prstGeom>
        </p:spPr>
        <p:txBody>
          <a:bodyPr vert="horz" lIns="91440" tIns="45720" rIns="91440" bIns="45720" rtlCol="0">
            <a:noAutofit/>
          </a:bodyPr>
          <a:lstStyle>
            <a:defPPr>
              <a:defRPr lang="zh-CN"/>
            </a:defPPr>
            <a:lvl1pPr marL="228600" indent="-228600">
              <a:lnSpc>
                <a:spcPct val="90000"/>
              </a:lnSpc>
              <a:spcBef>
                <a:spcPts val="1000"/>
              </a:spcBef>
              <a:buFont typeface="Arial" panose="020B0604020202020204" pitchFamily="34" charset="0"/>
              <a:buChar char="•"/>
              <a:defRPr sz="2800"/>
            </a:lvl1pPr>
            <a:lvl2pPr marL="285750" lvl="1" indent="-285750">
              <a:lnSpc>
                <a:spcPct val="125000"/>
              </a:lnSpc>
              <a:spcBef>
                <a:spcPts val="500"/>
              </a:spcBef>
              <a:buFont typeface="Wingdings" panose="05000000000000000000" pitchFamily="2" charset="2"/>
              <a:buChar char="q"/>
              <a:defRPr sz="2400" b="1"/>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l" defTabSz="914400" rtl="0" eaLnBrk="1" fontAlgn="auto" latinLnBrk="0" hangingPunct="1">
              <a:lnSpc>
                <a:spcPct val="125000"/>
              </a:lnSpc>
              <a:spcBef>
                <a:spcPts val="1000"/>
              </a:spcBef>
              <a:spcAft>
                <a:spcPts val="0"/>
              </a:spcAft>
              <a:buClrTx/>
              <a:buSzTx/>
              <a:buFont typeface="Wingdings" panose="05000000000000000000" pitchFamily="2" charset="2"/>
              <a:buChar char="q"/>
              <a:tabLst/>
              <a:defRPr/>
            </a:pPr>
            <a:r>
              <a:rPr kumimoji="0" lang="en-US" altLang="zh-CN" sz="2200" b="1" i="0" u="none" strike="noStrike" kern="1200" cap="none" spc="0" normalizeH="0" baseline="0" noProof="0" dirty="0">
                <a:ln>
                  <a:noFill/>
                </a:ln>
                <a:solidFill>
                  <a:srgbClr val="000000"/>
                </a:solidFill>
                <a:effectLst/>
                <a:uLnTx/>
                <a:uFillTx/>
                <a:latin typeface="Arial"/>
                <a:ea typeface="微软雅黑"/>
                <a:cs typeface="+mn-cs"/>
              </a:rPr>
              <a:t>Key: on-orbit tracking-calorimeter, precisely measure E &amp; track/positions.</a:t>
            </a:r>
          </a:p>
        </p:txBody>
      </p:sp>
      <p:pic>
        <p:nvPicPr>
          <p:cNvPr id="10" name="图片 9">
            <a:extLst>
              <a:ext uri="{FF2B5EF4-FFF2-40B4-BE49-F238E27FC236}">
                <a16:creationId xmlns:a16="http://schemas.microsoft.com/office/drawing/2014/main" id="{7F8269FC-8E48-A628-BA69-A53491847D5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7" name="图片 34">
            <a:extLst>
              <a:ext uri="{FF2B5EF4-FFF2-40B4-BE49-F238E27FC236}">
                <a16:creationId xmlns:a16="http://schemas.microsoft.com/office/drawing/2014/main" id="{DA7C792E-E50F-E442-940A-0F5F03C1C03F}"/>
              </a:ext>
            </a:extLst>
          </p:cNvPr>
          <p:cNvPicPr>
            <a:picLocks noChangeAspect="1"/>
          </p:cNvPicPr>
          <p:nvPr/>
        </p:nvPicPr>
        <p:blipFill rotWithShape="1">
          <a:blip r:embed="rId12" cstate="print"/>
          <a:srcRect l="74359" r="1346"/>
          <a:stretch>
            <a:fillRect/>
          </a:stretch>
        </p:blipFill>
        <p:spPr>
          <a:xfrm>
            <a:off x="8870172" y="223063"/>
            <a:ext cx="3002280" cy="411617"/>
          </a:xfrm>
          <a:prstGeom prst="rect">
            <a:avLst/>
          </a:prstGeom>
        </p:spPr>
      </p:pic>
      <p:cxnSp>
        <p:nvCxnSpPr>
          <p:cNvPr id="9" name="直接连接符 17">
            <a:extLst>
              <a:ext uri="{FF2B5EF4-FFF2-40B4-BE49-F238E27FC236}">
                <a16:creationId xmlns:a16="http://schemas.microsoft.com/office/drawing/2014/main" id="{B4F50DFC-81D2-3F59-D007-AB8BBA2701EE}"/>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文本框 27">
            <a:extLst>
              <a:ext uri="{FF2B5EF4-FFF2-40B4-BE49-F238E27FC236}">
                <a16:creationId xmlns:a16="http://schemas.microsoft.com/office/drawing/2014/main" id="{C90C38C7-C103-A439-C810-A673A50651A7}"/>
              </a:ext>
            </a:extLst>
          </p:cNvPr>
          <p:cNvSpPr txBox="1"/>
          <p:nvPr/>
        </p:nvSpPr>
        <p:spPr bwMode="auto">
          <a:xfrm>
            <a:off x="2510339" y="214563"/>
            <a:ext cx="6679097"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Arial"/>
                <a:ea typeface="微软雅黑" panose="020B0503020204020204" charset="-122"/>
                <a:cs typeface="+mn-cs"/>
              </a:rPr>
              <a:t> MeV Gamma &amp; Detection</a:t>
            </a:r>
          </a:p>
        </p:txBody>
      </p:sp>
      <p:sp>
        <p:nvSpPr>
          <p:cNvPr id="12" name="文本占位符 9">
            <a:extLst>
              <a:ext uri="{FF2B5EF4-FFF2-40B4-BE49-F238E27FC236}">
                <a16:creationId xmlns:a16="http://schemas.microsoft.com/office/drawing/2014/main" id="{D6EF2EB4-263C-0296-0978-B6661FEB6C5D}"/>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extLst>
      <p:ext uri="{BB962C8B-B14F-4D97-AF65-F5344CB8AC3E}">
        <p14:creationId xmlns:p14="http://schemas.microsoft.com/office/powerpoint/2010/main" val="1543348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1BD7A-7B35-99C7-4CA3-059ABB6EC1D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C235E5B-BAA3-51A2-F0F4-5CCBF15230B9}"/>
              </a:ext>
            </a:extLst>
          </p:cNvPr>
          <p:cNvPicPr>
            <a:picLocks noChangeAspect="1"/>
          </p:cNvPicPr>
          <p:nvPr/>
        </p:nvPicPr>
        <p:blipFill>
          <a:blip r:embed="rId3" cstate="print">
            <a:extLst>
              <a:ext uri="{28A0092B-C50C-407E-A947-70E740481C1C}">
                <a14:useLocalDpi xmlns:a14="http://schemas.microsoft.com/office/drawing/2010/main" val="0"/>
              </a:ext>
            </a:extLst>
          </a:blip>
          <a:srcRect l="19190" t="10609" r="22982"/>
          <a:stretch>
            <a:fillRect/>
          </a:stretch>
        </p:blipFill>
        <p:spPr>
          <a:xfrm>
            <a:off x="7667812" y="910157"/>
            <a:ext cx="3822411" cy="3078281"/>
          </a:xfrm>
          <a:prstGeom prst="rect">
            <a:avLst/>
          </a:prstGeom>
        </p:spPr>
      </p:pic>
      <p:sp>
        <p:nvSpPr>
          <p:cNvPr id="2" name="Slide Number Placeholder 1">
            <a:extLst>
              <a:ext uri="{FF2B5EF4-FFF2-40B4-BE49-F238E27FC236}">
                <a16:creationId xmlns:a16="http://schemas.microsoft.com/office/drawing/2014/main" id="{6B616756-6A4D-B249-0656-78B705E20F2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dirty="0">
              <a:ln>
                <a:noFill/>
              </a:ln>
              <a:solidFill>
                <a:srgbClr val="000000">
                  <a:tint val="75000"/>
                </a:srgbClr>
              </a:solidFill>
              <a:effectLst/>
              <a:uLnTx/>
              <a:uFillTx/>
              <a:latin typeface="Arial"/>
              <a:ea typeface="微软雅黑"/>
              <a:cs typeface="+mn-cs"/>
            </a:endParaRPr>
          </a:p>
        </p:txBody>
      </p:sp>
      <p:sp>
        <p:nvSpPr>
          <p:cNvPr id="3" name="文本框 27">
            <a:extLst>
              <a:ext uri="{FF2B5EF4-FFF2-40B4-BE49-F238E27FC236}">
                <a16:creationId xmlns:a16="http://schemas.microsoft.com/office/drawing/2014/main" id="{C6A6CDD4-2626-6571-A468-CF803A51D2D5}"/>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Novel Compton camera</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BA5267D-6FFF-1593-963E-E5AF046FCECE}"/>
                  </a:ext>
                </a:extLst>
              </p:cNvPr>
              <p:cNvSpPr txBox="1"/>
              <p:nvPr/>
            </p:nvSpPr>
            <p:spPr>
              <a:xfrm>
                <a:off x="667697" y="1170299"/>
                <a:ext cx="6539592" cy="2927148"/>
              </a:xfrm>
              <a:prstGeom prst="rect">
                <a:avLst/>
              </a:prstGeom>
              <a:noFill/>
            </p:spPr>
            <p:txBody>
              <a:bodyPr wrap="square">
                <a:spAutoFit/>
              </a:bodyPr>
              <a:lstStyle/>
              <a:p>
                <a:pPr marL="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a:ea typeface="微软雅黑"/>
                    <a:cs typeface="+mn-cs"/>
                  </a:rPr>
                  <a:t>Detector with novel scintillators:</a:t>
                </a:r>
                <a:endParaRPr kumimoji="0" lang="en-US" altLang="zh-CN" sz="2400" b="0" i="0" u="none" strike="noStrike" kern="1200" cap="none" spc="0" normalizeH="0" baseline="0" noProof="0" dirty="0">
                  <a:ln>
                    <a:noFill/>
                  </a:ln>
                  <a:solidFill>
                    <a:srgbClr val="000000"/>
                  </a:solidFill>
                  <a:effectLst/>
                  <a:uLnTx/>
                  <a:uFillTx/>
                  <a:latin typeface="Arial"/>
                  <a:ea typeface="微软雅黑"/>
                  <a:cs typeface="+mn-cs"/>
                </a:endParaRPr>
              </a:p>
              <a:p>
                <a:pPr marL="457200" marR="0" lvl="2" indent="-342900"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altLang="zh-CN" sz="2000" b="1" i="0" u="none" strike="noStrike" kern="1200" cap="none" spc="0" normalizeH="0" baseline="0" noProof="0" dirty="0">
                    <a:ln>
                      <a:noFill/>
                    </a:ln>
                    <a:solidFill>
                      <a:srgbClr val="000000"/>
                    </a:solidFill>
                    <a:effectLst/>
                    <a:uLnTx/>
                    <a:uFillTx/>
                    <a:latin typeface="Arial"/>
                    <a:ea typeface="微软雅黑"/>
                    <a:cs typeface="+mn-cs"/>
                  </a:rPr>
                  <a:t>Tracker:</a:t>
                </a:r>
                <a:r>
                  <a:rPr kumimoji="0" lang="zh-CN" altLang="en-US" sz="2000" b="1"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2</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layer</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YSO</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a:t>
                </a:r>
                <a14:m>
                  <m:oMath xmlns:m="http://schemas.openxmlformats.org/officeDocument/2006/math">
                    <m:r>
                      <a:rPr kumimoji="0" lang="zh-CN" altLang="en-US" sz="2000" b="0" i="1" u="none" strike="noStrike" kern="1200" cap="none" spc="0" normalizeH="0" baseline="0" noProof="0" smtClean="0">
                        <a:ln>
                          <a:noFill/>
                        </a:ln>
                        <a:solidFill>
                          <a:srgbClr val="000000"/>
                        </a:solidFill>
                        <a:effectLst/>
                        <a:uLnTx/>
                        <a:uFillTx/>
                        <a:latin typeface="Cambria Math" panose="02040503050406030204" pitchFamily="18" charset="0"/>
                        <a:cs typeface="+mn-cs"/>
                      </a:rPr>
                      <m:t>𝜌</m:t>
                    </m:r>
                  </m:oMath>
                </a14:m>
                <a:r>
                  <a:rPr kumimoji="0" lang="en-US" altLang="zh-CN" sz="2000" b="0" i="1" u="none" strike="noStrike" kern="1200" cap="none" spc="0" normalizeH="0" baseline="0" noProof="0" dirty="0">
                    <a:ln>
                      <a:noFill/>
                    </a:ln>
                    <a:solidFill>
                      <a:srgbClr val="000000"/>
                    </a:solidFill>
                    <a:effectLst/>
                    <a:uLnTx/>
                    <a:uFillTx/>
                    <a:latin typeface="Arial"/>
                    <a:ea typeface="微软雅黑"/>
                    <a:cs typeface="+mn-cs"/>
                  </a:rPr>
                  <a:t>= 4.5 g/</a:t>
                </a:r>
                <a14:m>
                  <m:oMath xmlns:m="http://schemas.openxmlformats.org/officeDocument/2006/math">
                    <m:sSup>
                      <m:sSupPr>
                        <m:ctrlPr>
                          <a:rPr kumimoji="0" lang="en-US" altLang="zh-CN" sz="2000" b="0" i="1" u="none" strike="noStrike" kern="1200" cap="none" spc="0" normalizeH="0" baseline="0" noProof="0">
                            <a:ln>
                              <a:noFill/>
                            </a:ln>
                            <a:solidFill>
                              <a:srgbClr val="000000"/>
                            </a:solidFill>
                            <a:effectLst/>
                            <a:uLnTx/>
                            <a:uFillTx/>
                            <a:latin typeface="Cambria Math" panose="02040503050406030204" pitchFamily="18" charset="0"/>
                            <a:cs typeface="+mn-cs"/>
                          </a:rPr>
                        </m:ctrlPr>
                      </m:sSupPr>
                      <m:e>
                        <m:r>
                          <a:rPr kumimoji="0" lang="en-US" altLang="zh-CN" sz="2000" b="0" i="1" u="none" strike="noStrike" kern="1200" cap="none" spc="0" normalizeH="0" baseline="0" noProof="0">
                            <a:ln>
                              <a:noFill/>
                            </a:ln>
                            <a:solidFill>
                              <a:srgbClr val="000000"/>
                            </a:solidFill>
                            <a:effectLst/>
                            <a:uLnTx/>
                            <a:uFillTx/>
                            <a:latin typeface="Cambria Math" panose="02040503050406030204" pitchFamily="18" charset="0"/>
                            <a:cs typeface="+mn-cs"/>
                          </a:rPr>
                          <m:t>𝑐𝑚</m:t>
                        </m:r>
                      </m:e>
                      <m:sup>
                        <m:r>
                          <a:rPr kumimoji="0" lang="en-US" altLang="zh-CN" sz="2000" b="0" i="1" u="none" strike="noStrike" kern="1200" cap="none" spc="0" normalizeH="0" baseline="0" noProof="0">
                            <a:ln>
                              <a:noFill/>
                            </a:ln>
                            <a:solidFill>
                              <a:srgbClr val="000000"/>
                            </a:solidFill>
                            <a:effectLst/>
                            <a:uLnTx/>
                            <a:uFillTx/>
                            <a:latin typeface="Cambria Math" panose="02040503050406030204" pitchFamily="18" charset="0"/>
                            <a:cs typeface="+mn-cs"/>
                          </a:rPr>
                          <m:t>3</m:t>
                        </m:r>
                      </m:sup>
                    </m:sSup>
                  </m:oMath>
                </a14:m>
                <a:r>
                  <a:rPr kumimoji="0" lang="en-US" altLang="zh-CN" sz="2000" b="0" i="1" u="none" strike="noStrike" kern="1200" cap="none" spc="0" normalizeH="0" baseline="0" noProof="0" dirty="0">
                    <a:ln>
                      <a:noFill/>
                    </a:ln>
                    <a:solidFill>
                      <a:srgbClr val="000000"/>
                    </a:solidFill>
                    <a:effectLst/>
                    <a:uLnTx/>
                    <a:uFillTx/>
                    <a:latin typeface="Arial"/>
                    <a:ea typeface="微软雅黑"/>
                    <a:cs typeface="+mn-cs"/>
                  </a:rPr>
                  <a:t>, LY=28 </a:t>
                </a:r>
                <a:r>
                  <a:rPr kumimoji="0" lang="en-US" altLang="zh-CN" sz="2000" b="0" i="1" u="none" strike="noStrike" kern="1200" cap="none" spc="0" normalizeH="0" baseline="0" noProof="0" dirty="0" err="1">
                    <a:ln>
                      <a:noFill/>
                    </a:ln>
                    <a:solidFill>
                      <a:srgbClr val="000000"/>
                    </a:solidFill>
                    <a:effectLst/>
                    <a:uLnTx/>
                    <a:uFillTx/>
                    <a:latin typeface="Arial"/>
                    <a:ea typeface="微软雅黑"/>
                    <a:cs typeface="+mn-cs"/>
                  </a:rPr>
                  <a:t>ph</a:t>
                </a:r>
                <a:r>
                  <a:rPr kumimoji="0" lang="en-US" altLang="zh-CN" sz="2000" b="0" i="1" u="none" strike="noStrike" kern="1200" cap="none" spc="0" normalizeH="0" baseline="0" noProof="0" dirty="0">
                    <a:ln>
                      <a:noFill/>
                    </a:ln>
                    <a:solidFill>
                      <a:srgbClr val="000000"/>
                    </a:solidFill>
                    <a:effectLst/>
                    <a:uLnTx/>
                    <a:uFillTx/>
                    <a:latin typeface="Arial"/>
                    <a:ea typeface="微软雅黑"/>
                    <a:cs typeface="+mn-cs"/>
                  </a:rPr>
                  <a:t>/keV, decay time=60 ns</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~50</a:t>
                </a:r>
                <a14:m>
                  <m:oMath xmlns:m="http://schemas.openxmlformats.org/officeDocument/2006/math">
                    <m:r>
                      <a:rPr kumimoji="0" lang="en-US" altLang="zh-CN"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oMath>
                </a14:m>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50</a:t>
                </a:r>
                <a14:m>
                  <m:oMath xmlns:m="http://schemas.openxmlformats.org/officeDocument/2006/math">
                    <m:r>
                      <a:rPr kumimoji="0" lang="en-US" altLang="zh-CN"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oMath>
                </a14:m>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3 mm,</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14</a:t>
                </a:r>
                <a14:m>
                  <m:oMath xmlns:m="http://schemas.openxmlformats.org/officeDocument/2006/math">
                    <m:r>
                      <a:rPr kumimoji="0" lang="en-US" altLang="zh-CN"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oMath>
                </a14:m>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14 pixels</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(each</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pixel 3x3mm and coupled with 1 </a:t>
                </a:r>
                <a:r>
                  <a:rPr kumimoji="0" lang="en-US" altLang="zh-CN" sz="2000" b="0" i="0" u="none" strike="noStrike" kern="1200" cap="none" spc="0" normalizeH="0" baseline="0" noProof="0" dirty="0" err="1">
                    <a:ln>
                      <a:noFill/>
                    </a:ln>
                    <a:solidFill>
                      <a:srgbClr val="000000"/>
                    </a:solidFill>
                    <a:effectLst/>
                    <a:uLnTx/>
                    <a:uFillTx/>
                    <a:latin typeface="Arial"/>
                    <a:ea typeface="微软雅黑"/>
                    <a:cs typeface="+mn-cs"/>
                  </a:rPr>
                  <a:t>SiPM</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a:t>
                </a:r>
              </a:p>
              <a:p>
                <a:pPr marL="457200" marR="0" lvl="2" indent="-342900"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altLang="zh-CN" sz="2000" b="1" i="0" u="none" strike="noStrike" kern="1200" cap="none" spc="0" normalizeH="0" baseline="0" noProof="0" dirty="0">
                    <a:ln>
                      <a:noFill/>
                    </a:ln>
                    <a:solidFill>
                      <a:srgbClr val="000000"/>
                    </a:solidFill>
                    <a:effectLst/>
                    <a:uLnTx/>
                    <a:uFillTx/>
                    <a:latin typeface="Arial"/>
                    <a:ea typeface="微软雅黑"/>
                    <a:cs typeface="+mn-cs"/>
                  </a:rPr>
                  <a:t>Calorimeter:</a:t>
                </a:r>
                <a:r>
                  <a:rPr kumimoji="0" lang="zh-CN" altLang="en-US" sz="2000" b="1"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1</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layer</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LYSO</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a:t>
                </a:r>
                <a14:m>
                  <m:oMath xmlns:m="http://schemas.openxmlformats.org/officeDocument/2006/math">
                    <m:r>
                      <a:rPr kumimoji="0" lang="zh-CN" altLang="en-US" sz="2000" b="0" i="1" u="none" strike="noStrike" kern="1200" cap="none" spc="0" normalizeH="0" baseline="0" noProof="0">
                        <a:ln>
                          <a:noFill/>
                        </a:ln>
                        <a:solidFill>
                          <a:srgbClr val="000000"/>
                        </a:solidFill>
                        <a:effectLst/>
                        <a:uLnTx/>
                        <a:uFillTx/>
                        <a:latin typeface="Cambria Math" panose="02040503050406030204" pitchFamily="18" charset="0"/>
                        <a:cs typeface="+mn-cs"/>
                      </a:rPr>
                      <m:t>𝜌</m:t>
                    </m:r>
                  </m:oMath>
                </a14:m>
                <a:r>
                  <a:rPr kumimoji="0" lang="en-US" altLang="zh-CN" sz="2000" b="0" i="1" u="none" strike="noStrike" kern="1200" cap="none" spc="0" normalizeH="0" baseline="0" noProof="0" dirty="0">
                    <a:ln>
                      <a:noFill/>
                    </a:ln>
                    <a:solidFill>
                      <a:srgbClr val="000000"/>
                    </a:solidFill>
                    <a:effectLst/>
                    <a:uLnTx/>
                    <a:uFillTx/>
                    <a:latin typeface="Arial"/>
                    <a:ea typeface="微软雅黑"/>
                    <a:cs typeface="+mn-cs"/>
                  </a:rPr>
                  <a:t>=7.2 g/</a:t>
                </a:r>
                <a14:m>
                  <m:oMath xmlns:m="http://schemas.openxmlformats.org/officeDocument/2006/math">
                    <m:sSup>
                      <m:sSupPr>
                        <m:ctrlPr>
                          <a:rPr kumimoji="0" lang="en-US" altLang="zh-CN" sz="2000" b="0" i="1" u="none" strike="noStrike" kern="1200" cap="none" spc="0" normalizeH="0" baseline="0" noProof="0" smtClean="0">
                            <a:ln>
                              <a:noFill/>
                            </a:ln>
                            <a:solidFill>
                              <a:srgbClr val="000000"/>
                            </a:solidFill>
                            <a:effectLst/>
                            <a:uLnTx/>
                            <a:uFillTx/>
                            <a:latin typeface="Cambria Math" panose="02040503050406030204" pitchFamily="18" charset="0"/>
                            <a:cs typeface="+mn-cs"/>
                          </a:rPr>
                        </m:ctrlPr>
                      </m:sSupPr>
                      <m:e>
                        <m:r>
                          <a:rPr kumimoji="0" lang="en-US" altLang="zh-CN" sz="2000" b="0" i="1" u="none" strike="noStrike" kern="1200" cap="none" spc="0" normalizeH="0" baseline="0" noProof="0" smtClean="0">
                            <a:ln>
                              <a:noFill/>
                            </a:ln>
                            <a:solidFill>
                              <a:srgbClr val="000000"/>
                            </a:solidFill>
                            <a:effectLst/>
                            <a:uLnTx/>
                            <a:uFillTx/>
                            <a:latin typeface="Cambria Math" panose="02040503050406030204" pitchFamily="18" charset="0"/>
                            <a:cs typeface="+mn-cs"/>
                          </a:rPr>
                          <m:t>𝑐𝑚</m:t>
                        </m:r>
                      </m:e>
                      <m:sup>
                        <m:r>
                          <a:rPr kumimoji="0" lang="en-US" altLang="zh-CN" sz="2000" b="0" i="1" u="none" strike="noStrike" kern="1200" cap="none" spc="0" normalizeH="0" baseline="0" noProof="0" smtClean="0">
                            <a:ln>
                              <a:noFill/>
                            </a:ln>
                            <a:solidFill>
                              <a:srgbClr val="000000"/>
                            </a:solidFill>
                            <a:effectLst/>
                            <a:uLnTx/>
                            <a:uFillTx/>
                            <a:latin typeface="Cambria Math" panose="02040503050406030204" pitchFamily="18" charset="0"/>
                            <a:cs typeface="+mn-cs"/>
                          </a:rPr>
                          <m:t>3</m:t>
                        </m:r>
                      </m:sup>
                    </m:sSup>
                  </m:oMath>
                </a14:m>
                <a:r>
                  <a:rPr kumimoji="0" lang="en-US" altLang="zh-CN" sz="2000" b="0" i="1" u="none" strike="noStrike" kern="1200" cap="none" spc="0" normalizeH="0" baseline="0" noProof="0" dirty="0">
                    <a:ln>
                      <a:noFill/>
                    </a:ln>
                    <a:solidFill>
                      <a:srgbClr val="000000"/>
                    </a:solidFill>
                    <a:effectLst/>
                    <a:uLnTx/>
                    <a:uFillTx/>
                    <a:latin typeface="Arial"/>
                    <a:ea typeface="微软雅黑"/>
                    <a:cs typeface="+mn-cs"/>
                  </a:rPr>
                  <a:t>, LY=35 </a:t>
                </a:r>
                <a:r>
                  <a:rPr kumimoji="0" lang="en-US" altLang="zh-CN" sz="2000" b="0" i="1" u="none" strike="noStrike" kern="1200" cap="none" spc="0" normalizeH="0" baseline="0" noProof="0" dirty="0" err="1">
                    <a:ln>
                      <a:noFill/>
                    </a:ln>
                    <a:solidFill>
                      <a:srgbClr val="000000"/>
                    </a:solidFill>
                    <a:effectLst/>
                    <a:uLnTx/>
                    <a:uFillTx/>
                    <a:latin typeface="Arial"/>
                    <a:ea typeface="微软雅黑"/>
                    <a:cs typeface="+mn-cs"/>
                  </a:rPr>
                  <a:t>ph</a:t>
                </a:r>
                <a:r>
                  <a:rPr kumimoji="0" lang="en-US" altLang="zh-CN" sz="2000" b="0" i="1" u="none" strike="noStrike" kern="1200" cap="none" spc="0" normalizeH="0" baseline="0" noProof="0" dirty="0">
                    <a:ln>
                      <a:noFill/>
                    </a:ln>
                    <a:solidFill>
                      <a:srgbClr val="000000"/>
                    </a:solidFill>
                    <a:effectLst/>
                    <a:uLnTx/>
                    <a:uFillTx/>
                    <a:latin typeface="Arial"/>
                    <a:ea typeface="微软雅黑"/>
                    <a:cs typeface="+mn-cs"/>
                  </a:rPr>
                  <a:t>/keV, decay time=40 ns</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~50</a:t>
                </a:r>
                <a14:m>
                  <m:oMath xmlns:m="http://schemas.openxmlformats.org/officeDocument/2006/math">
                    <m:r>
                      <a:rPr kumimoji="0" lang="en-US" altLang="zh-CN"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oMath>
                </a14:m>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50</a:t>
                </a:r>
                <a14:m>
                  <m:oMath xmlns:m="http://schemas.openxmlformats.org/officeDocument/2006/math">
                    <m:r>
                      <a:rPr kumimoji="0" lang="en-US" altLang="zh-CN"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oMath>
                </a14:m>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6 mm,</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four sides are coupled with </a:t>
                </a:r>
                <a:r>
                  <a:rPr kumimoji="0" lang="en-US" altLang="zh-CN" sz="2000" b="0" i="0" u="none" strike="noStrike" kern="1200" cap="none" spc="0" normalizeH="0" baseline="0" noProof="0" dirty="0" err="1">
                    <a:ln>
                      <a:noFill/>
                    </a:ln>
                    <a:solidFill>
                      <a:srgbClr val="000000"/>
                    </a:solidFill>
                    <a:effectLst/>
                    <a:uLnTx/>
                    <a:uFillTx/>
                    <a:latin typeface="Arial"/>
                    <a:ea typeface="微软雅黑"/>
                    <a:cs typeface="+mn-cs"/>
                  </a:rPr>
                  <a:t>SiPM</a:t>
                </a:r>
                <a:r>
                  <a:rPr kumimoji="0" lang="zh-CN" altLang="en-US"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arrays.</a:t>
                </a:r>
              </a:p>
            </p:txBody>
          </p:sp>
        </mc:Choice>
        <mc:Fallback xmlns="">
          <p:sp>
            <p:nvSpPr>
              <p:cNvPr id="4" name="TextBox 3">
                <a:extLst>
                  <a:ext uri="{FF2B5EF4-FFF2-40B4-BE49-F238E27FC236}">
                    <a16:creationId xmlns:a16="http://schemas.microsoft.com/office/drawing/2014/main" id="{BBA5267D-6FFF-1593-963E-E5AF046FCECE}"/>
                  </a:ext>
                </a:extLst>
              </p:cNvPr>
              <p:cNvSpPr txBox="1">
                <a:spLocks noRot="1" noChangeAspect="1" noMove="1" noResize="1" noEditPoints="1" noAdjustHandles="1" noChangeArrowheads="1" noChangeShapeType="1" noTextEdit="1"/>
              </p:cNvSpPr>
              <p:nvPr/>
            </p:nvSpPr>
            <p:spPr>
              <a:xfrm>
                <a:off x="667697" y="1170299"/>
                <a:ext cx="6539592" cy="2927148"/>
              </a:xfrm>
              <a:prstGeom prst="rect">
                <a:avLst/>
              </a:prstGeom>
              <a:blipFill>
                <a:blip r:embed="rId4"/>
                <a:stretch>
                  <a:fillRect l="-1306" t="-417" r="-46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3039160-323B-14CD-F2A8-A0962A3564B0}"/>
                  </a:ext>
                </a:extLst>
              </p:cNvPr>
              <p:cNvSpPr txBox="1"/>
              <p:nvPr/>
            </p:nvSpPr>
            <p:spPr>
              <a:xfrm>
                <a:off x="667697" y="4202640"/>
                <a:ext cx="7800443" cy="2081532"/>
              </a:xfrm>
              <a:prstGeom prst="rect">
                <a:avLst/>
              </a:prstGeom>
              <a:noFill/>
            </p:spPr>
            <p:txBody>
              <a:bodyPr wrap="square">
                <a:spAutoFit/>
              </a:bodyPr>
              <a:lstStyle/>
              <a:p>
                <a:pPr marL="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a:ea typeface="微软雅黑"/>
                    <a:cs typeface="+mn-cs"/>
                  </a:rPr>
                  <a:t>Electronic</a:t>
                </a:r>
                <a:r>
                  <a:rPr kumimoji="0" lang="zh-CN" altLang="en-US" sz="2400" b="1"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zh-CN" sz="2400" b="1" i="0" u="none" strike="noStrike" kern="1200" cap="none" spc="0" normalizeH="0" baseline="0" noProof="0" dirty="0">
                    <a:ln>
                      <a:noFill/>
                    </a:ln>
                    <a:solidFill>
                      <a:srgbClr val="000000"/>
                    </a:solidFill>
                    <a:effectLst/>
                    <a:uLnTx/>
                    <a:uFillTx/>
                    <a:latin typeface="Arial"/>
                    <a:ea typeface="微软雅黑"/>
                    <a:cs typeface="+mn-cs"/>
                  </a:rPr>
                  <a:t>readout: total power ~7W</a:t>
                </a:r>
              </a:p>
              <a:p>
                <a:pPr marL="457200" marR="0" lvl="2" indent="-342900"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Total 12 readout channels: </a:t>
                </a:r>
                <a:r>
                  <a:rPr kumimoji="0" lang="en-US" sz="2000" b="0" i="0" u="none" strike="noStrike" kern="1200" cap="none" spc="0" normalizeH="0" baseline="0" noProof="0" dirty="0">
                    <a:ln>
                      <a:noFill/>
                    </a:ln>
                    <a:solidFill>
                      <a:srgbClr val="000000"/>
                    </a:solidFill>
                    <a:effectLst/>
                    <a:uLnTx/>
                    <a:uFillTx/>
                    <a:latin typeface="Arial"/>
                    <a:ea typeface="微软雅黑"/>
                    <a:cs typeface="+mn-cs"/>
                  </a:rPr>
                  <a:t>capacitive multiplexing to process 14</a:t>
                </a:r>
                <a14:m>
                  <m:oMath xmlns:m="http://schemas.openxmlformats.org/officeDocument/2006/math">
                    <m:r>
                      <a:rPr kumimoji="0" lang="en-US" altLang="zh-CN"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oMath>
                </a14:m>
                <a:r>
                  <a:rPr kumimoji="0" lang="en-US" sz="2000" b="0" i="0" u="none" strike="noStrike" kern="1200" cap="none" spc="0" normalizeH="0" baseline="0" noProof="0" dirty="0">
                    <a:ln>
                      <a:noFill/>
                    </a:ln>
                    <a:solidFill>
                      <a:srgbClr val="000000"/>
                    </a:solidFill>
                    <a:effectLst/>
                    <a:uLnTx/>
                    <a:uFillTx/>
                    <a:latin typeface="Arial"/>
                    <a:ea typeface="微软雅黑"/>
                    <a:cs typeface="+mn-cs"/>
                  </a:rPr>
                  <a:t>14 </a:t>
                </a:r>
                <a:r>
                  <a:rPr kumimoji="0" lang="en-US" sz="2000" b="0" i="0" u="none" strike="noStrike" kern="1200" cap="none" spc="0" normalizeH="0" baseline="0" noProof="0" dirty="0" err="1">
                    <a:ln>
                      <a:noFill/>
                    </a:ln>
                    <a:solidFill>
                      <a:srgbClr val="000000"/>
                    </a:solidFill>
                    <a:effectLst/>
                    <a:uLnTx/>
                    <a:uFillTx/>
                    <a:latin typeface="Arial"/>
                    <a:ea typeface="微软雅黑"/>
                    <a:cs typeface="+mn-cs"/>
                  </a:rPr>
                  <a:t>SiPMs</a:t>
                </a:r>
                <a:r>
                  <a:rPr kumimoji="0" lang="en-US" sz="2000" b="0" i="0" u="none" strike="noStrike" kern="1200" cap="none" spc="0" normalizeH="0" baseline="0" noProof="0" dirty="0">
                    <a:ln>
                      <a:noFill/>
                    </a:ln>
                    <a:solidFill>
                      <a:srgbClr val="000000"/>
                    </a:solidFill>
                    <a:effectLst/>
                    <a:uLnTx/>
                    <a:uFillTx/>
                    <a:latin typeface="Arial"/>
                    <a:ea typeface="微软雅黑"/>
                    <a:cs typeface="+mn-cs"/>
                  </a:rPr>
                  <a:t> with 4 </a:t>
                </a:r>
                <a:r>
                  <a:rPr kumimoji="0" lang="en-US" sz="2000" b="0" i="0" u="none" strike="noStrike" kern="1200" cap="none" spc="0" normalizeH="0" baseline="0" noProof="0" dirty="0" err="1">
                    <a:ln>
                      <a:noFill/>
                    </a:ln>
                    <a:solidFill>
                      <a:srgbClr val="000000"/>
                    </a:solidFill>
                    <a:effectLst/>
                    <a:uLnTx/>
                    <a:uFillTx/>
                    <a:latin typeface="Arial"/>
                    <a:ea typeface="微软雅黑"/>
                    <a:cs typeface="+mn-cs"/>
                  </a:rPr>
                  <a:t>cha</a:t>
                </a:r>
                <a:r>
                  <a:rPr kumimoji="0" lang="en-US" altLang="zh-CN" sz="2000" b="0" i="0" u="none" strike="noStrike" kern="1200" cap="none" spc="0" normalizeH="0" baseline="0" noProof="0" dirty="0" err="1">
                    <a:ln>
                      <a:noFill/>
                    </a:ln>
                    <a:solidFill>
                      <a:srgbClr val="000000"/>
                    </a:solidFill>
                    <a:effectLst/>
                    <a:uLnTx/>
                    <a:uFillTx/>
                    <a:latin typeface="Arial"/>
                    <a:ea typeface="微软雅黑"/>
                    <a:cs typeface="+mn-cs"/>
                  </a:rPr>
                  <a:t>ns</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 (</a:t>
                </a:r>
                <a:r>
                  <a:rPr kumimoji="0" lang="en-US" sz="2000" b="0" i="0" u="none" strike="noStrike" kern="1200" cap="none" spc="0" normalizeH="0" baseline="0" noProof="0" dirty="0">
                    <a:ln>
                      <a:noFill/>
                    </a:ln>
                    <a:solidFill>
                      <a:srgbClr val="000000"/>
                    </a:solidFill>
                    <a:effectLst/>
                    <a:uLnTx/>
                    <a:uFillTx/>
                    <a:latin typeface="Arial"/>
                    <a:ea typeface="微软雅黑"/>
                    <a:cs typeface="+mn-cs"/>
                  </a:rPr>
                  <a:t>keep the position information).</a:t>
                </a:r>
                <a:endParaRPr kumimoji="0" lang="en-US" altLang="zh-CN" sz="2000" b="0" i="0" u="none" strike="noStrike" kern="1200" cap="none" spc="0" normalizeH="0" baseline="0" noProof="0" dirty="0">
                  <a:ln>
                    <a:noFill/>
                  </a:ln>
                  <a:solidFill>
                    <a:srgbClr val="000000"/>
                  </a:solidFill>
                  <a:effectLst/>
                  <a:uLnTx/>
                  <a:uFillTx/>
                  <a:latin typeface="Arial"/>
                  <a:ea typeface="微软雅黑"/>
                  <a:cs typeface="+mn-cs"/>
                </a:endParaRPr>
              </a:p>
              <a:p>
                <a:pPr marL="457200" marR="0" lvl="2" indent="-342900"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Critical electronics (FPGA, digitizers, OPA, </a:t>
                </a:r>
                <a:r>
                  <a:rPr kumimoji="0" lang="en-US" altLang="zh-CN" sz="2000" b="0" i="0" u="none" strike="noStrike" kern="1200" cap="none" spc="0" normalizeH="0" baseline="0" noProof="0" dirty="0" err="1">
                    <a:ln>
                      <a:noFill/>
                    </a:ln>
                    <a:solidFill>
                      <a:srgbClr val="000000"/>
                    </a:solidFill>
                    <a:effectLst/>
                    <a:uLnTx/>
                    <a:uFillTx/>
                    <a:latin typeface="Arial"/>
                    <a:ea typeface="微软雅黑"/>
                    <a:cs typeface="+mn-cs"/>
                  </a:rPr>
                  <a:t>etc</a:t>
                </a:r>
                <a:r>
                  <a:rPr kumimoji="0" lang="en-US" altLang="zh-CN" sz="2000" b="0" i="0" u="none" strike="noStrike" kern="1200" cap="none" spc="0" normalizeH="0" baseline="0" noProof="0" dirty="0">
                    <a:ln>
                      <a:noFill/>
                    </a:ln>
                    <a:solidFill>
                      <a:srgbClr val="000000"/>
                    </a:solidFill>
                    <a:effectLst/>
                    <a:uLnTx/>
                    <a:uFillTx/>
                    <a:latin typeface="Arial"/>
                    <a:ea typeface="微软雅黑"/>
                    <a:cs typeface="+mn-cs"/>
                  </a:rPr>
                  <a:t>) are qualified for the space application.</a:t>
                </a:r>
              </a:p>
            </p:txBody>
          </p:sp>
        </mc:Choice>
        <mc:Fallback xmlns="">
          <p:sp>
            <p:nvSpPr>
              <p:cNvPr id="7" name="TextBox 6">
                <a:extLst>
                  <a:ext uri="{FF2B5EF4-FFF2-40B4-BE49-F238E27FC236}">
                    <a16:creationId xmlns:a16="http://schemas.microsoft.com/office/drawing/2014/main" id="{63039160-323B-14CD-F2A8-A0962A3564B0}"/>
                  </a:ext>
                </a:extLst>
              </p:cNvPr>
              <p:cNvSpPr txBox="1">
                <a:spLocks noRot="1" noChangeAspect="1" noMove="1" noResize="1" noEditPoints="1" noAdjustHandles="1" noChangeArrowheads="1" noChangeShapeType="1" noTextEdit="1"/>
              </p:cNvSpPr>
              <p:nvPr/>
            </p:nvSpPr>
            <p:spPr>
              <a:xfrm>
                <a:off x="667697" y="4202640"/>
                <a:ext cx="7800443" cy="2081532"/>
              </a:xfrm>
              <a:prstGeom prst="rect">
                <a:avLst/>
              </a:prstGeom>
              <a:blipFill>
                <a:blip r:embed="rId5"/>
                <a:stretch>
                  <a:fillRect l="-1095" t="-585" r="-860" b="-4386"/>
                </a:stretch>
              </a:blipFill>
            </p:spPr>
            <p:txBody>
              <a:bodyPr/>
              <a:lstStyle/>
              <a:p>
                <a:r>
                  <a:rPr lang="zh-CN" altLang="en-US">
                    <a:noFill/>
                  </a:rPr>
                  <a:t> </a:t>
                </a:r>
              </a:p>
            </p:txBody>
          </p:sp>
        </mc:Fallback>
      </mc:AlternateContent>
      <p:pic>
        <p:nvPicPr>
          <p:cNvPr id="9" name="图片 9">
            <a:extLst>
              <a:ext uri="{FF2B5EF4-FFF2-40B4-BE49-F238E27FC236}">
                <a16:creationId xmlns:a16="http://schemas.microsoft.com/office/drawing/2014/main" id="{32BAC869-1380-D054-9283-95F7EDEB81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1" name="图片 34">
            <a:extLst>
              <a:ext uri="{FF2B5EF4-FFF2-40B4-BE49-F238E27FC236}">
                <a16:creationId xmlns:a16="http://schemas.microsoft.com/office/drawing/2014/main" id="{CB625B63-F3A3-9B0D-66F6-44569675C7FD}"/>
              </a:ext>
            </a:extLst>
          </p:cNvPr>
          <p:cNvPicPr>
            <a:picLocks noChangeAspect="1"/>
          </p:cNvPicPr>
          <p:nvPr/>
        </p:nvPicPr>
        <p:blipFill rotWithShape="1">
          <a:blip r:embed="rId7" cstate="print"/>
          <a:srcRect l="74359" r="1346"/>
          <a:stretch>
            <a:fillRect/>
          </a:stretch>
        </p:blipFill>
        <p:spPr>
          <a:xfrm>
            <a:off x="8870172" y="223063"/>
            <a:ext cx="3002280" cy="411617"/>
          </a:xfrm>
          <a:prstGeom prst="rect">
            <a:avLst/>
          </a:prstGeom>
        </p:spPr>
      </p:pic>
      <p:pic>
        <p:nvPicPr>
          <p:cNvPr id="15" name="图片 30">
            <a:extLst>
              <a:ext uri="{FF2B5EF4-FFF2-40B4-BE49-F238E27FC236}">
                <a16:creationId xmlns:a16="http://schemas.microsoft.com/office/drawing/2014/main" id="{12E4CCAB-9894-00AD-C456-157A2FA557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80541" y="3993838"/>
            <a:ext cx="2509682" cy="2499137"/>
          </a:xfrm>
          <a:prstGeom prst="rect">
            <a:avLst/>
          </a:prstGeom>
        </p:spPr>
      </p:pic>
      <p:cxnSp>
        <p:nvCxnSpPr>
          <p:cNvPr id="20" name="直接连接符 17">
            <a:extLst>
              <a:ext uri="{FF2B5EF4-FFF2-40B4-BE49-F238E27FC236}">
                <a16:creationId xmlns:a16="http://schemas.microsoft.com/office/drawing/2014/main" id="{4064F0CD-ACF6-709E-B9AB-ADA49CF9BBD3}"/>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文本占位符 9">
            <a:extLst>
              <a:ext uri="{FF2B5EF4-FFF2-40B4-BE49-F238E27FC236}">
                <a16:creationId xmlns:a16="http://schemas.microsoft.com/office/drawing/2014/main" id="{9F62E9CE-8C85-EA9B-BA39-678C27D4A247}"/>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extLst>
      <p:ext uri="{BB962C8B-B14F-4D97-AF65-F5344CB8AC3E}">
        <p14:creationId xmlns:p14="http://schemas.microsoft.com/office/powerpoint/2010/main" val="2702753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sp>
        <p:nvSpPr>
          <p:cNvPr id="6" name="文本框 27"/>
          <p:cNvSpPr txBox="1"/>
          <p:nvPr/>
        </p:nvSpPr>
        <p:spPr bwMode="auto">
          <a:xfrm>
            <a:off x="834887" y="908102"/>
            <a:ext cx="10910326" cy="1498921"/>
          </a:xfrm>
          <a:prstGeom prst="rect">
            <a:avLst/>
          </a:prstGeom>
        </p:spPr>
        <p:txBody>
          <a:bodyPr vert="horz" lIns="91440" tIns="45720" rIns="91440" bIns="45720" rtlCol="0">
            <a:noAutofit/>
          </a:bodyPr>
          <a:lstStyle>
            <a:defPPr>
              <a:defRPr lang="zh-CN"/>
            </a:defPPr>
            <a:lvl1pPr marL="228600" indent="-228600">
              <a:lnSpc>
                <a:spcPct val="90000"/>
              </a:lnSpc>
              <a:spcBef>
                <a:spcPts val="1000"/>
              </a:spcBef>
              <a:buFont typeface="Arial" panose="020B0604020202020204" pitchFamily="34" charset="0"/>
              <a:buChar char="•"/>
              <a:defRPr sz="2800"/>
            </a:lvl1pPr>
            <a:lvl2pPr marL="285750" lvl="1" indent="-285750">
              <a:lnSpc>
                <a:spcPct val="125000"/>
              </a:lnSpc>
              <a:spcBef>
                <a:spcPts val="500"/>
              </a:spcBef>
              <a:buFont typeface="Wingdings" panose="05000000000000000000" pitchFamily="2" charset="2"/>
              <a:buChar char="q"/>
              <a:defRPr sz="2400" b="1"/>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Calibration: energy response</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Energy calibration using radioactive sources of </a:t>
            </a:r>
            <a:r>
              <a:rPr kumimoji="0" lang="en-US" sz="2000" b="0" i="0" u="none" strike="noStrike" kern="1200" cap="none" spc="0" normalizeH="0" baseline="30000" noProof="0" dirty="0">
                <a:ln>
                  <a:noFill/>
                </a:ln>
                <a:solidFill>
                  <a:srgbClr val="000000"/>
                </a:solidFill>
                <a:effectLst/>
                <a:uLnTx/>
                <a:uFillTx/>
                <a:latin typeface="Arial" panose="020B0604020202020204"/>
                <a:ea typeface="Microsoft YaHei" panose="020B0503020204020204" charset="-122"/>
                <a:cs typeface="+mn-cs"/>
              </a:rPr>
              <a:t>241</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Am (59.5 keV) and </a:t>
            </a:r>
            <a:r>
              <a:rPr kumimoji="0" lang="en-US" sz="2000" b="0" i="0" u="none" strike="noStrike" kern="1200" cap="none" spc="0" normalizeH="0" baseline="30000" noProof="0" dirty="0">
                <a:ln>
                  <a:noFill/>
                </a:ln>
                <a:solidFill>
                  <a:srgbClr val="000000"/>
                </a:solidFill>
                <a:effectLst/>
                <a:uLnTx/>
                <a:uFillTx/>
                <a:latin typeface="Arial" panose="020B0604020202020204"/>
                <a:ea typeface="Microsoft YaHei" panose="020B0503020204020204" charset="-122"/>
                <a:cs typeface="+mn-cs"/>
              </a:rPr>
              <a:t>137</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Cs (662 keV).</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Energy resolution &lt;5%, nonlinearity &lt;1% @662 keV.</a:t>
            </a:r>
          </a:p>
        </p:txBody>
      </p:sp>
      <p:pic>
        <p:nvPicPr>
          <p:cNvPr id="4" name="图片 41">
            <a:extLst>
              <a:ext uri="{FF2B5EF4-FFF2-40B4-BE49-F238E27FC236}">
                <a16:creationId xmlns:a16="http://schemas.microsoft.com/office/drawing/2014/main" id="{F5FD18C6-1CEB-33DE-87A1-31637A18D0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7950" y="2728005"/>
            <a:ext cx="3924502" cy="3200389"/>
          </a:xfrm>
          <a:prstGeom prst="rect">
            <a:avLst/>
          </a:prstGeom>
        </p:spPr>
      </p:pic>
      <p:pic>
        <p:nvPicPr>
          <p:cNvPr id="7" name="Picture 6">
            <a:extLst>
              <a:ext uri="{FF2B5EF4-FFF2-40B4-BE49-F238E27FC236}">
                <a16:creationId xmlns:a16="http://schemas.microsoft.com/office/drawing/2014/main" id="{22D6E0D0-6477-1C01-01F8-5558B8E203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913" y="2682285"/>
            <a:ext cx="7738133" cy="3444717"/>
          </a:xfrm>
          <a:prstGeom prst="rect">
            <a:avLst/>
          </a:prstGeom>
        </p:spPr>
      </p:pic>
      <p:pic>
        <p:nvPicPr>
          <p:cNvPr id="9" name="图片 9">
            <a:extLst>
              <a:ext uri="{FF2B5EF4-FFF2-40B4-BE49-F238E27FC236}">
                <a16:creationId xmlns:a16="http://schemas.microsoft.com/office/drawing/2014/main" id="{19391AF5-0FC4-73E8-ADB5-A4BD2B2B5C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11" name="图片 34">
            <a:extLst>
              <a:ext uri="{FF2B5EF4-FFF2-40B4-BE49-F238E27FC236}">
                <a16:creationId xmlns:a16="http://schemas.microsoft.com/office/drawing/2014/main" id="{E1AAE831-22BB-17E0-76CC-B8FB0D45DA05}"/>
              </a:ext>
            </a:extLst>
          </p:cNvPr>
          <p:cNvPicPr>
            <a:picLocks noChangeAspect="1"/>
          </p:cNvPicPr>
          <p:nvPr/>
        </p:nvPicPr>
        <p:blipFill rotWithShape="1">
          <a:blip r:embed="rId6" cstate="print"/>
          <a:srcRect l="74359" r="1346"/>
          <a:stretch>
            <a:fillRect/>
          </a:stretch>
        </p:blipFill>
        <p:spPr>
          <a:xfrm>
            <a:off x="8870172" y="223063"/>
            <a:ext cx="3002280" cy="411617"/>
          </a:xfrm>
          <a:prstGeom prst="rect">
            <a:avLst/>
          </a:prstGeom>
        </p:spPr>
      </p:pic>
      <p:cxnSp>
        <p:nvCxnSpPr>
          <p:cNvPr id="23" name="直接连接符 17">
            <a:extLst>
              <a:ext uri="{FF2B5EF4-FFF2-40B4-BE49-F238E27FC236}">
                <a16:creationId xmlns:a16="http://schemas.microsoft.com/office/drawing/2014/main" id="{19197EF5-8E82-BEB5-50B4-3C2197A75773}"/>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文本框 27">
            <a:extLst>
              <a:ext uri="{FF2B5EF4-FFF2-40B4-BE49-F238E27FC236}">
                <a16:creationId xmlns:a16="http://schemas.microsoft.com/office/drawing/2014/main" id="{BE037EA6-ACC8-63F7-085E-1A29F6CE75F8}"/>
              </a:ext>
            </a:extLst>
          </p:cNvPr>
          <p:cNvSpPr txBox="1"/>
          <p:nvPr/>
        </p:nvSpPr>
        <p:spPr bwMode="auto">
          <a:xfrm>
            <a:off x="2290511" y="214563"/>
            <a:ext cx="6906462"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 Calibration for Compton camera</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sp>
        <p:nvSpPr>
          <p:cNvPr id="5" name="文本占位符 9">
            <a:extLst>
              <a:ext uri="{FF2B5EF4-FFF2-40B4-BE49-F238E27FC236}">
                <a16:creationId xmlns:a16="http://schemas.microsoft.com/office/drawing/2014/main" id="{A44FE393-76E9-554C-C2B6-4949700C6016}"/>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sp>
        <p:nvSpPr>
          <p:cNvPr id="6" name="文本框 27"/>
          <p:cNvSpPr txBox="1"/>
          <p:nvPr/>
        </p:nvSpPr>
        <p:spPr bwMode="auto">
          <a:xfrm>
            <a:off x="566917" y="970302"/>
            <a:ext cx="6906462" cy="1426434"/>
          </a:xfrm>
          <a:prstGeom prst="rect">
            <a:avLst/>
          </a:prstGeom>
        </p:spPr>
        <p:txBody>
          <a:bodyPr vert="horz" lIns="91440" tIns="45720" rIns="91440" bIns="45720" rtlCol="0">
            <a:noAutofit/>
          </a:bodyPr>
          <a:lstStyle>
            <a:defPPr>
              <a:defRPr lang="zh-CN"/>
            </a:defPPr>
            <a:lvl1pPr marL="228600" indent="-228600">
              <a:lnSpc>
                <a:spcPct val="90000"/>
              </a:lnSpc>
              <a:spcBef>
                <a:spcPts val="1000"/>
              </a:spcBef>
              <a:buFont typeface="Arial" panose="020B0604020202020204" pitchFamily="34" charset="0"/>
              <a:buChar char="•"/>
              <a:defRPr sz="2800"/>
            </a:lvl1pPr>
            <a:lvl2pPr marL="285750" lvl="1" indent="-285750">
              <a:lnSpc>
                <a:spcPct val="125000"/>
              </a:lnSpc>
              <a:spcBef>
                <a:spcPts val="500"/>
              </a:spcBef>
              <a:buFont typeface="Wingdings" panose="05000000000000000000" pitchFamily="2" charset="2"/>
              <a:buChar char="q"/>
              <a:defRPr sz="2400" b="1"/>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marR="0" lvl="1" indent="-342900" algn="l" defTabSz="914400" rtl="0" eaLnBrk="1" fontAlgn="auto" latinLnBrk="0" hangingPunct="1">
              <a:lnSpc>
                <a:spcPct val="120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Calibration: nonuniformity correction</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Studied the energy response for individual pixel using radioactive isotopes and mapping the nonuniformity.</a:t>
            </a:r>
          </a:p>
        </p:txBody>
      </p:sp>
      <p:pic>
        <p:nvPicPr>
          <p:cNvPr id="7" name="图片 9">
            <a:extLst>
              <a:ext uri="{FF2B5EF4-FFF2-40B4-BE49-F238E27FC236}">
                <a16:creationId xmlns:a16="http://schemas.microsoft.com/office/drawing/2014/main" id="{A02C8C1C-7AF6-EBB2-ADAF-1DF31FEAF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9" name="图片 34">
            <a:extLst>
              <a:ext uri="{FF2B5EF4-FFF2-40B4-BE49-F238E27FC236}">
                <a16:creationId xmlns:a16="http://schemas.microsoft.com/office/drawing/2014/main" id="{53CA2C5C-2C44-98E8-4B1C-3EB835F86E22}"/>
              </a:ext>
            </a:extLst>
          </p:cNvPr>
          <p:cNvPicPr>
            <a:picLocks noChangeAspect="1"/>
          </p:cNvPicPr>
          <p:nvPr/>
        </p:nvPicPr>
        <p:blipFill rotWithShape="1">
          <a:blip r:embed="rId4" cstate="print"/>
          <a:srcRect l="74359" r="1346"/>
          <a:stretch>
            <a:fillRect/>
          </a:stretch>
        </p:blipFill>
        <p:spPr>
          <a:xfrm>
            <a:off x="8870172" y="223063"/>
            <a:ext cx="3002280" cy="411617"/>
          </a:xfrm>
          <a:prstGeom prst="rect">
            <a:avLst/>
          </a:prstGeom>
        </p:spPr>
      </p:pic>
      <p:sp>
        <p:nvSpPr>
          <p:cNvPr id="11" name="文本框 27">
            <a:extLst>
              <a:ext uri="{FF2B5EF4-FFF2-40B4-BE49-F238E27FC236}">
                <a16:creationId xmlns:a16="http://schemas.microsoft.com/office/drawing/2014/main" id="{92D38CF6-58C7-5E03-6994-F1EAF077E1AD}"/>
              </a:ext>
            </a:extLst>
          </p:cNvPr>
          <p:cNvSpPr txBox="1"/>
          <p:nvPr/>
        </p:nvSpPr>
        <p:spPr bwMode="auto">
          <a:xfrm>
            <a:off x="2290511" y="214563"/>
            <a:ext cx="6906462"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 Calibration for Compton camera</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cxnSp>
        <p:nvCxnSpPr>
          <p:cNvPr id="17" name="直接连接符 17">
            <a:extLst>
              <a:ext uri="{FF2B5EF4-FFF2-40B4-BE49-F238E27FC236}">
                <a16:creationId xmlns:a16="http://schemas.microsoft.com/office/drawing/2014/main" id="{D9FC936D-6A3F-3E23-BF21-A716E6977FE6}"/>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60004E57-02FF-746C-11C2-C36F8D58DE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1439" y="4761029"/>
            <a:ext cx="1996444" cy="1774617"/>
          </a:xfrm>
          <a:prstGeom prst="rect">
            <a:avLst/>
          </a:prstGeom>
        </p:spPr>
      </p:pic>
      <p:pic>
        <p:nvPicPr>
          <p:cNvPr id="15" name="图片 14">
            <a:extLst>
              <a:ext uri="{FF2B5EF4-FFF2-40B4-BE49-F238E27FC236}">
                <a16:creationId xmlns:a16="http://schemas.microsoft.com/office/drawing/2014/main" id="{782F11CC-9E16-C3E2-88EE-A5F6BD1E29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44938" y="2942981"/>
            <a:ext cx="1996445" cy="1774617"/>
          </a:xfrm>
          <a:prstGeom prst="rect">
            <a:avLst/>
          </a:prstGeom>
        </p:spPr>
      </p:pic>
      <p:pic>
        <p:nvPicPr>
          <p:cNvPr id="19" name="图片 18">
            <a:extLst>
              <a:ext uri="{FF2B5EF4-FFF2-40B4-BE49-F238E27FC236}">
                <a16:creationId xmlns:a16="http://schemas.microsoft.com/office/drawing/2014/main" id="{E05025DF-EB8C-FC24-2F9D-43324FE9D64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13134" y="1144348"/>
            <a:ext cx="1996445" cy="1774618"/>
          </a:xfrm>
          <a:prstGeom prst="rect">
            <a:avLst/>
          </a:prstGeom>
        </p:spPr>
      </p:pic>
      <p:pic>
        <p:nvPicPr>
          <p:cNvPr id="22" name="图片 21">
            <a:extLst>
              <a:ext uri="{FF2B5EF4-FFF2-40B4-BE49-F238E27FC236}">
                <a16:creationId xmlns:a16="http://schemas.microsoft.com/office/drawing/2014/main" id="{839A5ECF-2C40-2170-801F-FF6612CD027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09579" y="1163819"/>
            <a:ext cx="2202605" cy="1762084"/>
          </a:xfrm>
          <a:prstGeom prst="rect">
            <a:avLst/>
          </a:prstGeom>
        </p:spPr>
      </p:pic>
      <p:pic>
        <p:nvPicPr>
          <p:cNvPr id="24" name="图片 23">
            <a:extLst>
              <a:ext uri="{FF2B5EF4-FFF2-40B4-BE49-F238E27FC236}">
                <a16:creationId xmlns:a16="http://schemas.microsoft.com/office/drawing/2014/main" id="{44EC0818-4709-E932-07E1-7F7AE214141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09577" y="4773562"/>
            <a:ext cx="2202605" cy="1762084"/>
          </a:xfrm>
          <a:prstGeom prst="rect">
            <a:avLst/>
          </a:prstGeom>
        </p:spPr>
      </p:pic>
      <p:pic>
        <p:nvPicPr>
          <p:cNvPr id="26" name="图片 25">
            <a:extLst>
              <a:ext uri="{FF2B5EF4-FFF2-40B4-BE49-F238E27FC236}">
                <a16:creationId xmlns:a16="http://schemas.microsoft.com/office/drawing/2014/main" id="{EA5A89B7-7476-D2E0-3F3F-F5C8D4152EB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09578" y="2966172"/>
            <a:ext cx="2202605" cy="1762084"/>
          </a:xfrm>
          <a:prstGeom prst="rect">
            <a:avLst/>
          </a:prstGeom>
        </p:spPr>
      </p:pic>
      <p:pic>
        <p:nvPicPr>
          <p:cNvPr id="29" name="图片 28">
            <a:extLst>
              <a:ext uri="{FF2B5EF4-FFF2-40B4-BE49-F238E27FC236}">
                <a16:creationId xmlns:a16="http://schemas.microsoft.com/office/drawing/2014/main" id="{E76159B4-9A1C-3DC4-4E8F-5FD03FD7A84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9224" y="2287109"/>
            <a:ext cx="6204583" cy="4076003"/>
          </a:xfrm>
          <a:prstGeom prst="rect">
            <a:avLst/>
          </a:prstGeom>
        </p:spPr>
      </p:pic>
      <p:sp>
        <p:nvSpPr>
          <p:cNvPr id="3" name="文本占位符 9">
            <a:extLst>
              <a:ext uri="{FF2B5EF4-FFF2-40B4-BE49-F238E27FC236}">
                <a16:creationId xmlns:a16="http://schemas.microsoft.com/office/drawing/2014/main" id="{77346745-B355-ACE9-B4D9-B4BC88165E9E}"/>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sp>
        <p:nvSpPr>
          <p:cNvPr id="6" name="文本框 27"/>
          <p:cNvSpPr txBox="1"/>
          <p:nvPr/>
        </p:nvSpPr>
        <p:spPr bwMode="auto">
          <a:xfrm>
            <a:off x="648000" y="990000"/>
            <a:ext cx="10937858" cy="1836317"/>
          </a:xfrm>
          <a:prstGeom prst="rect">
            <a:avLst/>
          </a:prstGeom>
        </p:spPr>
        <p:txBody>
          <a:bodyPr vert="horz" lIns="91440" tIns="45720" rIns="91440" bIns="45720" rtlCol="0">
            <a:noAutofit/>
          </a:bodyPr>
          <a:lstStyle>
            <a:defPPr>
              <a:defRPr lang="zh-CN"/>
            </a:defPPr>
            <a:lvl1pPr marL="228600" indent="-228600">
              <a:lnSpc>
                <a:spcPct val="90000"/>
              </a:lnSpc>
              <a:spcBef>
                <a:spcPts val="1000"/>
              </a:spcBef>
              <a:buFont typeface="Arial" panose="020B0604020202020204" pitchFamily="34" charset="0"/>
              <a:buChar char="•"/>
              <a:defRPr sz="2800"/>
            </a:lvl1pPr>
            <a:lvl2pPr marL="285750" lvl="1" indent="-285750">
              <a:lnSpc>
                <a:spcPct val="125000"/>
              </a:lnSpc>
              <a:spcBef>
                <a:spcPts val="500"/>
              </a:spcBef>
              <a:buFont typeface="Wingdings" panose="05000000000000000000" pitchFamily="2" charset="2"/>
              <a:buChar char="q"/>
              <a:defRPr sz="2400" b="1"/>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marR="0" lvl="1" indent="-342900" algn="l" defTabSz="914400" rtl="0" eaLnBrk="1" fontAlgn="auto" latinLnBrk="0" hangingPunct="1">
              <a:lnSpc>
                <a:spcPct val="120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Benchmark test (muons): validation of track reconstruction.</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Hit’s energy and position are coupled with each other (capacitive multiplexing readouts).</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Use m</a:t>
            </a:r>
            <a:r>
              <a:rPr kumimoji="0" lang="en-US" sz="2000" b="0" i="0" u="none" strike="noStrike" kern="1200" cap="none" spc="0" normalizeH="0" baseline="0" noProof="0" dirty="0" err="1">
                <a:ln>
                  <a:noFill/>
                </a:ln>
                <a:solidFill>
                  <a:srgbClr val="000000"/>
                </a:solidFill>
                <a:effectLst/>
                <a:uLnTx/>
                <a:uFillTx/>
                <a:latin typeface="Arial" panose="020B0604020202020204"/>
                <a:ea typeface="Microsoft YaHei" panose="020B0503020204020204" charset="-122"/>
                <a:cs typeface="+mn-cs"/>
              </a:rPr>
              <a:t>uon</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to validate the track reconstruction: fit muon trajector</a:t>
            </a:r>
            <a:r>
              <a:rPr kumimoji="0" lang="en-US" altLang="zh-CN" sz="2000" b="0"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ies</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across the detectors and evaluate the spatial alignment errors (assumed</a:t>
            </a:r>
            <a:r>
              <a:rPr kumimoji="0" lang="zh-CN" alt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a:t>
            </a:r>
            <a:r>
              <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the</a:t>
            </a:r>
            <a:r>
              <a:rPr kumimoji="0" lang="zh-CN" alt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a:t>
            </a:r>
            <a:r>
              <a:rPr kumimoji="0" lang="en-US" altLang="zh-CN" sz="2000" b="0"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straight muon</a:t>
            </a:r>
            <a:r>
              <a:rPr kumimoji="0" lang="zh-CN" alt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a:t>
            </a:r>
            <a:r>
              <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tracks)</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a:t>
            </a:r>
          </a:p>
        </p:txBody>
      </p:sp>
      <p:pic>
        <p:nvPicPr>
          <p:cNvPr id="4" name="图片 9">
            <a:extLst>
              <a:ext uri="{FF2B5EF4-FFF2-40B4-BE49-F238E27FC236}">
                <a16:creationId xmlns:a16="http://schemas.microsoft.com/office/drawing/2014/main" id="{EA0D6C9F-9971-AB3F-B87E-C4DBCB4424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7" name="图片 34">
            <a:extLst>
              <a:ext uri="{FF2B5EF4-FFF2-40B4-BE49-F238E27FC236}">
                <a16:creationId xmlns:a16="http://schemas.microsoft.com/office/drawing/2014/main" id="{88830B52-B543-B68B-FA34-644D4E8741EA}"/>
              </a:ext>
            </a:extLst>
          </p:cNvPr>
          <p:cNvPicPr>
            <a:picLocks noChangeAspect="1"/>
          </p:cNvPicPr>
          <p:nvPr/>
        </p:nvPicPr>
        <p:blipFill rotWithShape="1">
          <a:blip r:embed="rId4" cstate="print"/>
          <a:srcRect l="74359" r="1346"/>
          <a:stretch>
            <a:fillRect/>
          </a:stretch>
        </p:blipFill>
        <p:spPr>
          <a:xfrm>
            <a:off x="8870172" y="223063"/>
            <a:ext cx="3002280" cy="411617"/>
          </a:xfrm>
          <a:prstGeom prst="rect">
            <a:avLst/>
          </a:prstGeom>
        </p:spPr>
      </p:pic>
      <p:sp>
        <p:nvSpPr>
          <p:cNvPr id="9" name="文本框 27">
            <a:extLst>
              <a:ext uri="{FF2B5EF4-FFF2-40B4-BE49-F238E27FC236}">
                <a16:creationId xmlns:a16="http://schemas.microsoft.com/office/drawing/2014/main" id="{F539DF20-C9B2-BB7B-7741-A1442603FFD7}"/>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Validation with muon</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pic>
        <p:nvPicPr>
          <p:cNvPr id="11" name="Picture 10">
            <a:extLst>
              <a:ext uri="{FF2B5EF4-FFF2-40B4-BE49-F238E27FC236}">
                <a16:creationId xmlns:a16="http://schemas.microsoft.com/office/drawing/2014/main" id="{A888C2D7-1821-76B6-AB61-AB495F7421D7}"/>
              </a:ext>
            </a:extLst>
          </p:cNvPr>
          <p:cNvPicPr>
            <a:picLocks noChangeAspect="1"/>
          </p:cNvPicPr>
          <p:nvPr/>
        </p:nvPicPr>
        <p:blipFill>
          <a:blip r:embed="rId5" cstate="print">
            <a:extLst>
              <a:ext uri="{28A0092B-C50C-407E-A947-70E740481C1C}">
                <a14:useLocalDpi xmlns:a14="http://schemas.microsoft.com/office/drawing/2010/main" val="0"/>
              </a:ext>
            </a:extLst>
          </a:blip>
          <a:srcRect t="12598"/>
          <a:stretch>
            <a:fillRect/>
          </a:stretch>
        </p:blipFill>
        <p:spPr>
          <a:xfrm>
            <a:off x="412962" y="2801150"/>
            <a:ext cx="3996592" cy="3648634"/>
          </a:xfrm>
          <a:prstGeom prst="rect">
            <a:avLst/>
          </a:prstGeom>
        </p:spPr>
      </p:pic>
      <p:pic>
        <p:nvPicPr>
          <p:cNvPr id="16" name="Picture 15">
            <a:extLst>
              <a:ext uri="{FF2B5EF4-FFF2-40B4-BE49-F238E27FC236}">
                <a16:creationId xmlns:a16="http://schemas.microsoft.com/office/drawing/2014/main" id="{DDD98A19-9CE5-475F-5227-FDCD846E5CE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09487" y="2851227"/>
            <a:ext cx="1800000" cy="1863281"/>
          </a:xfrm>
          <a:prstGeom prst="rect">
            <a:avLst/>
          </a:prstGeom>
        </p:spPr>
      </p:pic>
      <p:pic>
        <p:nvPicPr>
          <p:cNvPr id="18" name="Picture 17">
            <a:extLst>
              <a:ext uri="{FF2B5EF4-FFF2-40B4-BE49-F238E27FC236}">
                <a16:creationId xmlns:a16="http://schemas.microsoft.com/office/drawing/2014/main" id="{35CA8BB9-4493-E09A-BF83-D1397305B43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09487" y="4629594"/>
            <a:ext cx="1800000" cy="1861967"/>
          </a:xfrm>
          <a:prstGeom prst="rect">
            <a:avLst/>
          </a:prstGeom>
        </p:spPr>
      </p:pic>
      <p:pic>
        <p:nvPicPr>
          <p:cNvPr id="20" name="Picture 19">
            <a:extLst>
              <a:ext uri="{FF2B5EF4-FFF2-40B4-BE49-F238E27FC236}">
                <a16:creationId xmlns:a16="http://schemas.microsoft.com/office/drawing/2014/main" id="{D3BDD303-E1A1-C1FE-EA99-0D14A9846AC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59389" y="2860910"/>
            <a:ext cx="4856855" cy="3428999"/>
          </a:xfrm>
          <a:prstGeom prst="rect">
            <a:avLst/>
          </a:prstGeom>
        </p:spPr>
      </p:pic>
      <p:cxnSp>
        <p:nvCxnSpPr>
          <p:cNvPr id="23" name="直接连接符 17">
            <a:extLst>
              <a:ext uri="{FF2B5EF4-FFF2-40B4-BE49-F238E27FC236}">
                <a16:creationId xmlns:a16="http://schemas.microsoft.com/office/drawing/2014/main" id="{046DF499-8868-C282-20F9-C23CF7B45220}"/>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文本占位符 9">
            <a:extLst>
              <a:ext uri="{FF2B5EF4-FFF2-40B4-BE49-F238E27FC236}">
                <a16:creationId xmlns:a16="http://schemas.microsoft.com/office/drawing/2014/main" id="{D9961B5B-712A-1210-9934-E3CBA407527C}"/>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p:sp>
        <p:nvSpPr>
          <p:cNvPr id="6" name="文本框 27"/>
          <p:cNvSpPr txBox="1"/>
          <p:nvPr/>
        </p:nvSpPr>
        <p:spPr bwMode="auto">
          <a:xfrm>
            <a:off x="648000" y="990000"/>
            <a:ext cx="10788446" cy="1892200"/>
          </a:xfrm>
          <a:prstGeom prst="rect">
            <a:avLst/>
          </a:prstGeom>
        </p:spPr>
        <p:txBody>
          <a:bodyPr vert="horz" lIns="91440" tIns="45720" rIns="91440" bIns="45720" rtlCol="0">
            <a:noAutofit/>
          </a:bodyPr>
          <a:lstStyle>
            <a:defPPr>
              <a:defRPr lang="zh-CN"/>
            </a:defPPr>
            <a:lvl1pPr marL="228600" indent="-228600">
              <a:lnSpc>
                <a:spcPct val="90000"/>
              </a:lnSpc>
              <a:spcBef>
                <a:spcPts val="1000"/>
              </a:spcBef>
              <a:buFont typeface="Arial" panose="020B0604020202020204" pitchFamily="34" charset="0"/>
              <a:buChar char="•"/>
              <a:defRPr sz="2800"/>
            </a:lvl1pPr>
            <a:lvl2pPr marL="285750" lvl="1" indent="-285750">
              <a:lnSpc>
                <a:spcPct val="125000"/>
              </a:lnSpc>
              <a:spcBef>
                <a:spcPts val="500"/>
              </a:spcBef>
              <a:buFont typeface="Wingdings" panose="05000000000000000000" pitchFamily="2" charset="2"/>
              <a:buChar char="q"/>
              <a:defRPr sz="2400" b="1"/>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marR="0" lvl="1" indent="-342900" algn="l" defTabSz="914400" rtl="0" eaLnBrk="1" fontAlgn="auto" latinLnBrk="0" hangingPunct="1">
              <a:lnSpc>
                <a:spcPct val="120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Benchmark test (muons): MIP energy spectrum</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Energy calibration and correction are applied to cosmic muon events across the three </a:t>
            </a:r>
            <a:r>
              <a:rPr kumimoji="0" lang="en-US" altLang="zh-CN"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detectors</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based on the reconstructed position and incident angle.</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The energy resolution is significantly improved as expected.</a:t>
            </a:r>
            <a:endPar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endParaRPr>
          </a:p>
        </p:txBody>
      </p:sp>
      <p:pic>
        <p:nvPicPr>
          <p:cNvPr id="34" name="图片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293" y="2886635"/>
            <a:ext cx="11071677" cy="3430660"/>
          </a:xfrm>
          <a:prstGeom prst="rect">
            <a:avLst/>
          </a:prstGeom>
        </p:spPr>
      </p:pic>
      <p:pic>
        <p:nvPicPr>
          <p:cNvPr id="4" name="图片 9">
            <a:extLst>
              <a:ext uri="{FF2B5EF4-FFF2-40B4-BE49-F238E27FC236}">
                <a16:creationId xmlns:a16="http://schemas.microsoft.com/office/drawing/2014/main" id="{B52E0D5C-60F2-DB1F-4081-22ADE08C12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7" name="图片 34">
            <a:extLst>
              <a:ext uri="{FF2B5EF4-FFF2-40B4-BE49-F238E27FC236}">
                <a16:creationId xmlns:a16="http://schemas.microsoft.com/office/drawing/2014/main" id="{CDB33CDF-039E-B34D-B4A1-B38289240480}"/>
              </a:ext>
            </a:extLst>
          </p:cNvPr>
          <p:cNvPicPr>
            <a:picLocks noChangeAspect="1"/>
          </p:cNvPicPr>
          <p:nvPr/>
        </p:nvPicPr>
        <p:blipFill rotWithShape="1">
          <a:blip r:embed="rId5" cstate="print"/>
          <a:srcRect l="74359" r="1346"/>
          <a:stretch>
            <a:fillRect/>
          </a:stretch>
        </p:blipFill>
        <p:spPr>
          <a:xfrm>
            <a:off x="8870172" y="223063"/>
            <a:ext cx="3002280" cy="411617"/>
          </a:xfrm>
          <a:prstGeom prst="rect">
            <a:avLst/>
          </a:prstGeom>
        </p:spPr>
      </p:pic>
      <p:sp>
        <p:nvSpPr>
          <p:cNvPr id="9" name="文本框 27">
            <a:extLst>
              <a:ext uri="{FF2B5EF4-FFF2-40B4-BE49-F238E27FC236}">
                <a16:creationId xmlns:a16="http://schemas.microsoft.com/office/drawing/2014/main" id="{41BBEFC4-F5A2-13E0-7C90-F51882F2F53E}"/>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Validation with muon</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sp>
        <p:nvSpPr>
          <p:cNvPr id="11" name="TextBox 10">
            <a:extLst>
              <a:ext uri="{FF2B5EF4-FFF2-40B4-BE49-F238E27FC236}">
                <a16:creationId xmlns:a16="http://schemas.microsoft.com/office/drawing/2014/main" id="{B79B1370-5E13-EFBD-3FB0-7145FF757299}"/>
              </a:ext>
            </a:extLst>
          </p:cNvPr>
          <p:cNvSpPr txBox="1"/>
          <p:nvPr/>
        </p:nvSpPr>
        <p:spPr>
          <a:xfrm>
            <a:off x="2392087" y="4353915"/>
            <a:ext cx="159571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Res_ch0=6.1%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Res_ch1=6.7%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Res_ch2=6.3%</a:t>
            </a:r>
            <a:endParaRPr kumimoji="0" lang="en-US"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B4C5FD40-8582-7F3D-7165-D81A872C0E87}"/>
              </a:ext>
            </a:extLst>
          </p:cNvPr>
          <p:cNvSpPr txBox="1"/>
          <p:nvPr/>
        </p:nvSpPr>
        <p:spPr>
          <a:xfrm>
            <a:off x="5879357" y="4353915"/>
            <a:ext cx="159571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Res_ch0=5.5%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Res_ch1=5.7%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Res_ch2=5.3%</a:t>
            </a:r>
            <a:endParaRPr kumimoji="0" lang="en-US"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8" name="TextBox 17">
            <a:extLst>
              <a:ext uri="{FF2B5EF4-FFF2-40B4-BE49-F238E27FC236}">
                <a16:creationId xmlns:a16="http://schemas.microsoft.com/office/drawing/2014/main" id="{EAA62948-34BF-7B00-6EC2-BCF110E6BD94}"/>
              </a:ext>
            </a:extLst>
          </p:cNvPr>
          <p:cNvSpPr txBox="1"/>
          <p:nvPr/>
        </p:nvSpPr>
        <p:spPr>
          <a:xfrm>
            <a:off x="9695334" y="4353915"/>
            <a:ext cx="159571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Res_ch0=5.4%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Res_ch1=5.6%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Res_ch2=5.4%</a:t>
            </a:r>
            <a:endParaRPr kumimoji="0" lang="en-US" sz="1400" b="0" i="0" u="none" strike="noStrike" kern="1200" cap="none" spc="0" normalizeH="0" baseline="0" noProof="0" dirty="0">
              <a:ln>
                <a:noFill/>
              </a:ln>
              <a:solidFill>
                <a:srgbClr val="000000"/>
              </a:solidFill>
              <a:effectLst/>
              <a:uLnTx/>
              <a:uFillTx/>
              <a:latin typeface="Arial"/>
              <a:ea typeface="微软雅黑"/>
              <a:cs typeface="+mn-cs"/>
            </a:endParaRPr>
          </a:p>
        </p:txBody>
      </p:sp>
      <p:cxnSp>
        <p:nvCxnSpPr>
          <p:cNvPr id="21" name="直接连接符 17">
            <a:extLst>
              <a:ext uri="{FF2B5EF4-FFF2-40B4-BE49-F238E27FC236}">
                <a16:creationId xmlns:a16="http://schemas.microsoft.com/office/drawing/2014/main" id="{029BDFC8-CCB5-98A8-3203-D6CD58CF8CDE}"/>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文本占位符 9">
            <a:extLst>
              <a:ext uri="{FF2B5EF4-FFF2-40B4-BE49-F238E27FC236}">
                <a16:creationId xmlns:a16="http://schemas.microsoft.com/office/drawing/2014/main" id="{BDC31B13-E578-6E88-D8B7-237686B58E6E}"/>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3781C-E1F6-4315-A39D-61273F2E0596}"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ea typeface="Microsoft YaHei"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a:ea typeface="Microsoft YaHei" panose="020B0503020204020204" charset="-122"/>
              <a:cs typeface="+mn-cs"/>
            </a:endParaRPr>
          </a:p>
        </p:txBody>
      </p:sp>
      <mc:AlternateContent xmlns:mc="http://schemas.openxmlformats.org/markup-compatibility/2006" xmlns:a14="http://schemas.microsoft.com/office/drawing/2010/main">
        <mc:Choice Requires="a14">
          <p:sp>
            <p:nvSpPr>
              <p:cNvPr id="6" name="文本框 27"/>
              <p:cNvSpPr txBox="1"/>
              <p:nvPr/>
            </p:nvSpPr>
            <p:spPr bwMode="auto">
              <a:xfrm>
                <a:off x="648000" y="990000"/>
                <a:ext cx="11063004" cy="1797229"/>
              </a:xfrm>
              <a:prstGeom prst="rect">
                <a:avLst/>
              </a:prstGeom>
            </p:spPr>
            <p:txBody>
              <a:bodyPr vert="horz" lIns="91440" tIns="45720" rIns="91440" bIns="45720" rtlCol="0">
                <a:noAutofit/>
              </a:bodyPr>
              <a:lstStyle>
                <a:defPPr>
                  <a:defRPr lang="zh-CN"/>
                </a:defPPr>
                <a:lvl1pPr marL="228600" indent="-228600">
                  <a:lnSpc>
                    <a:spcPct val="90000"/>
                  </a:lnSpc>
                  <a:spcBef>
                    <a:spcPts val="1000"/>
                  </a:spcBef>
                  <a:buFont typeface="Arial" panose="020B0604020202020204" pitchFamily="34" charset="0"/>
                  <a:buChar char="•"/>
                  <a:defRPr sz="2800"/>
                </a:lvl1pPr>
                <a:lvl2pPr marL="285750" lvl="1" indent="-285750">
                  <a:lnSpc>
                    <a:spcPct val="125000"/>
                  </a:lnSpc>
                  <a:spcBef>
                    <a:spcPts val="500"/>
                  </a:spcBef>
                  <a:buFont typeface="Wingdings" panose="05000000000000000000" pitchFamily="2" charset="2"/>
                  <a:buChar char="q"/>
                  <a:defRPr sz="2400" b="1"/>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marR="0" lvl="1" indent="-342900" algn="l" defTabSz="914400" rtl="0" eaLnBrk="1" fontAlgn="auto" latinLnBrk="0" hangingPunct="1">
                  <a:lnSpc>
                    <a:spcPct val="120000"/>
                  </a:lnSpc>
                  <a:spcBef>
                    <a:spcPts val="500"/>
                  </a:spcBef>
                  <a:spcAft>
                    <a:spcPts val="0"/>
                  </a:spcAft>
                  <a:buClrTx/>
                  <a:buSzTx/>
                  <a:buFont typeface="Wingdings" panose="05000000000000000000" pitchFamily="2" charset="2"/>
                  <a:buChar char="q"/>
                  <a:tabLst/>
                  <a:defRPr/>
                </a:pPr>
                <a:r>
                  <a:rPr kumimoji="0" lang="en-US" altLang="zh-CN" sz="24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Compton working mode (</a:t>
                </a:r>
                <a14:m>
                  <m:oMath xmlns:m="http://schemas.openxmlformats.org/officeDocument/2006/math">
                    <m:r>
                      <a:rPr kumimoji="0" lang="zh-CN" altLang="en-US" sz="2400" b="1" i="1" u="none" strike="noStrike" kern="1200" cap="none" spc="0" normalizeH="0" baseline="0" noProof="0" smtClean="0">
                        <a:ln>
                          <a:noFill/>
                        </a:ln>
                        <a:solidFill>
                          <a:srgbClr val="000000"/>
                        </a:solidFill>
                        <a:effectLst/>
                        <a:uLnTx/>
                        <a:uFillTx/>
                        <a:latin typeface="Cambria Math" panose="02040503050406030204" pitchFamily="18" charset="0"/>
                        <a:ea typeface="Microsoft YaHei" panose="020B0503020204020204" charset="-122"/>
                        <a:cs typeface="+mn-cs"/>
                      </a:rPr>
                      <m:t>𝜸</m:t>
                    </m:r>
                  </m:oMath>
                </a14:m>
                <a:r>
                  <a:rPr kumimoji="0" lang="en-US" altLang="zh-CN" sz="2400" b="1"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coincidence trigger on two scattering layers</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Position reconstruction of the gamma events (</a:t>
                </a:r>
                <a:r>
                  <a:rPr kumimoji="0" lang="en-US" sz="2000" b="0" i="0" u="none" strike="noStrike" kern="1200" cap="none" spc="0" normalizeH="0" baseline="30000" noProof="0" dirty="0">
                    <a:ln>
                      <a:noFill/>
                    </a:ln>
                    <a:solidFill>
                      <a:srgbClr val="000000"/>
                    </a:solidFill>
                    <a:effectLst/>
                    <a:uLnTx/>
                    <a:uFillTx/>
                    <a:latin typeface="Arial"/>
                    <a:ea typeface="Microsoft YaHei" panose="020B0503020204020204" charset="-122"/>
                    <a:cs typeface="+mn-cs"/>
                  </a:rPr>
                  <a:t>137</a:t>
                </a:r>
                <a:r>
                  <a:rPr kumimoji="0" lang="en-US" sz="2000" b="0"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Cs, 662 keV).</a:t>
                </a:r>
              </a:p>
              <a:p>
                <a:pPr marL="629920" marR="0" lvl="1" indent="-360045" algn="l" defTabSz="914400" rtl="0" eaLnBrk="1" fontAlgn="auto" latinLnBrk="0" hangingPunct="1">
                  <a:lnSpc>
                    <a:spcPct val="120000"/>
                  </a:lnSpc>
                  <a:spcBef>
                    <a:spcPts val="4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icrosoft YaHei" panose="020B0503020204020204" charset="-122"/>
                    <a:cs typeface="+mn-cs"/>
                  </a:rPr>
                  <a:t>Reconstruct the incident </a:t>
                </a:r>
                <a:r>
                  <a:rPr kumimoji="0" lang="en-US" sz="20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mn-cs"/>
                  </a:rPr>
                  <a:t>energy</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 using the multi-C</a:t>
                </a:r>
                <a:r>
                  <a:rPr kumimoji="0" lang="en-US" sz="2000" b="0" i="0" u="none" strike="noStrike" kern="1200" cap="none" spc="0" normalizeH="0" baseline="0" noProof="0" dirty="0" err="1">
                    <a:ln>
                      <a:noFill/>
                    </a:ln>
                    <a:solidFill>
                      <a:srgbClr val="000000"/>
                    </a:solidFill>
                    <a:effectLst/>
                    <a:uLnTx/>
                    <a:uFillTx/>
                    <a:latin typeface="Arial" panose="020B0604020202020204"/>
                    <a:ea typeface="Microsoft YaHei" panose="020B0503020204020204" charset="-122"/>
                    <a:cs typeface="+mn-cs"/>
                  </a:rPr>
                  <a:t>ompton</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rPr>
                  <a:t>-scattering approach                  </a:t>
                </a:r>
                <a:r>
                  <a:rPr kumimoji="0" lang="en-US" sz="2000" b="0" i="0" u="none" strike="noStrike" kern="1200" cap="none" spc="0" normalizeH="0" baseline="0" noProof="0" dirty="0">
                    <a:ln>
                      <a:noFill/>
                    </a:ln>
                    <a:solidFill>
                      <a:srgbClr val="000000"/>
                    </a:solidFill>
                    <a:effectLst/>
                    <a:uLnTx/>
                    <a:uFillTx/>
                    <a:latin typeface="Arial" panose="020B0604020202020204"/>
                    <a:ea typeface="Microsoft YaHei" panose="020B0503020204020204" charset="-122"/>
                    <a:cs typeface="+mn-cs"/>
                    <a:sym typeface="Wingdings" panose="05000000000000000000" pitchFamily="2" charset="2"/>
                  </a:rPr>
                  <a:t> </a:t>
                </a:r>
                <a:r>
                  <a:rPr kumimoji="0" lang="en-US" sz="2000" b="1" i="0" u="none" strike="noStrike" kern="1200" cap="none" spc="0" normalizeH="0" baseline="0" noProof="0" dirty="0">
                    <a:ln>
                      <a:noFill/>
                    </a:ln>
                    <a:solidFill>
                      <a:srgbClr val="FF0000"/>
                    </a:solidFill>
                    <a:effectLst/>
                    <a:uLnTx/>
                    <a:uFillTx/>
                    <a:latin typeface="Arial" panose="020B0604020202020204"/>
                    <a:ea typeface="Microsoft YaHei" panose="020B0503020204020204" charset="-122"/>
                    <a:cs typeface="+mn-cs"/>
                    <a:sym typeface="Wingdings" panose="05000000000000000000" pitchFamily="2" charset="2"/>
                  </a:rPr>
                  <a:t>energy </a:t>
                </a:r>
                <a:r>
                  <a:rPr kumimoji="0" lang="en-US" sz="2000" b="1" i="0" u="none" strike="noStrike" kern="1200" cap="none" spc="0" normalizeH="0" baseline="0" noProof="0" dirty="0">
                    <a:ln>
                      <a:noFill/>
                    </a:ln>
                    <a:solidFill>
                      <a:srgbClr val="FF0000"/>
                    </a:solidFill>
                    <a:effectLst/>
                    <a:uLnTx/>
                    <a:uFillTx/>
                    <a:latin typeface="Arial"/>
                    <a:ea typeface="Microsoft YaHei" panose="020B0503020204020204" charset="-122"/>
                    <a:cs typeface="+mn-cs"/>
                  </a:rPr>
                  <a:t>resolution ~3.8% @662 </a:t>
                </a:r>
                <a:r>
                  <a:rPr kumimoji="0" lang="en-US" altLang="zh-CN" sz="2000" b="1" i="0" u="none" strike="noStrike" kern="1200" cap="none" spc="0" normalizeH="0" baseline="0" noProof="0" dirty="0">
                    <a:ln>
                      <a:noFill/>
                    </a:ln>
                    <a:solidFill>
                      <a:srgbClr val="FF0000"/>
                    </a:solidFill>
                    <a:effectLst/>
                    <a:uLnTx/>
                    <a:uFillTx/>
                    <a:latin typeface="Arial"/>
                    <a:ea typeface="Microsoft YaHei" panose="020B0503020204020204" charset="-122"/>
                    <a:cs typeface="+mn-cs"/>
                  </a:rPr>
                  <a:t>keV.</a:t>
                </a:r>
              </a:p>
            </p:txBody>
          </p:sp>
        </mc:Choice>
        <mc:Fallback xmlns="">
          <p:sp>
            <p:nvSpPr>
              <p:cNvPr id="6" name="文本框 27"/>
              <p:cNvSpPr txBox="1">
                <a:spLocks noRot="1" noChangeAspect="1" noMove="1" noResize="1" noEditPoints="1" noAdjustHandles="1" noChangeArrowheads="1" noChangeShapeType="1" noTextEdit="1"/>
              </p:cNvSpPr>
              <p:nvPr/>
            </p:nvSpPr>
            <p:spPr bwMode="auto">
              <a:xfrm>
                <a:off x="648000" y="990000"/>
                <a:ext cx="11063004" cy="1797229"/>
              </a:xfrm>
              <a:prstGeom prst="rect">
                <a:avLst/>
              </a:prstGeom>
              <a:blipFill>
                <a:blip r:embed="rId3"/>
                <a:stretch>
                  <a:fillRect l="-716" t="-678" r="-661" b="-678"/>
                </a:stretch>
              </a:blipFill>
            </p:spPr>
            <p:txBody>
              <a:bodyPr/>
              <a:lstStyle/>
              <a:p>
                <a:r>
                  <a:rPr lang="en-US">
                    <a:noFill/>
                  </a:rPr>
                  <a:t> </a:t>
                </a:r>
              </a:p>
            </p:txBody>
          </p:sp>
        </mc:Fallback>
      </mc:AlternateContent>
      <p:pic>
        <p:nvPicPr>
          <p:cNvPr id="4" name="图片 9">
            <a:extLst>
              <a:ext uri="{FF2B5EF4-FFF2-40B4-BE49-F238E27FC236}">
                <a16:creationId xmlns:a16="http://schemas.microsoft.com/office/drawing/2014/main" id="{00584E7B-8F61-7DCA-9289-190A030B66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7" name="图片 34">
            <a:extLst>
              <a:ext uri="{FF2B5EF4-FFF2-40B4-BE49-F238E27FC236}">
                <a16:creationId xmlns:a16="http://schemas.microsoft.com/office/drawing/2014/main" id="{1EC009CC-39C3-5B73-002B-1A215793D380}"/>
              </a:ext>
            </a:extLst>
          </p:cNvPr>
          <p:cNvPicPr>
            <a:picLocks noChangeAspect="1"/>
          </p:cNvPicPr>
          <p:nvPr/>
        </p:nvPicPr>
        <p:blipFill rotWithShape="1">
          <a:blip r:embed="rId5" cstate="print"/>
          <a:srcRect l="74359" r="1346"/>
          <a:stretch>
            <a:fillRect/>
          </a:stretch>
        </p:blipFill>
        <p:spPr>
          <a:xfrm>
            <a:off x="8870172" y="223063"/>
            <a:ext cx="3002280" cy="411617"/>
          </a:xfrm>
          <a:prstGeom prst="rect">
            <a:avLst/>
          </a:prstGeom>
        </p:spPr>
      </p:pic>
      <p:sp>
        <p:nvSpPr>
          <p:cNvPr id="9" name="文本框 27">
            <a:extLst>
              <a:ext uri="{FF2B5EF4-FFF2-40B4-BE49-F238E27FC236}">
                <a16:creationId xmlns:a16="http://schemas.microsoft.com/office/drawing/2014/main" id="{0DCD9A19-9D4D-599D-362F-3D71002EED5D}"/>
              </a:ext>
            </a:extLst>
          </p:cNvPr>
          <p:cNvSpPr txBox="1"/>
          <p:nvPr/>
        </p:nvSpPr>
        <p:spPr bwMode="auto">
          <a:xfrm>
            <a:off x="2567135" y="214563"/>
            <a:ext cx="6230415" cy="492443"/>
          </a:xfrm>
          <a:prstGeom prst="rect">
            <a:avLst/>
          </a:prstGeom>
          <a:noFill/>
          <a:ln w="9525">
            <a:noFill/>
            <a:miter lim="800000"/>
          </a:ln>
        </p:spPr>
        <p:txBody>
          <a:bodyPr vert="horz" wrap="square" lIns="0" tIns="0" rIns="0" bIns="0" numCol="1" rtlCol="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Validation with gamma</a:t>
            </a:r>
            <a:endParaRPr kumimoji="0" lang="zh-CN" altLang="en-US" sz="3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cxnSp>
        <p:nvCxnSpPr>
          <p:cNvPr id="19" name="直接连接符 17">
            <a:extLst>
              <a:ext uri="{FF2B5EF4-FFF2-40B4-BE49-F238E27FC236}">
                <a16:creationId xmlns:a16="http://schemas.microsoft.com/office/drawing/2014/main" id="{A5B56006-5C19-D88A-7FC7-83F2420C7774}"/>
              </a:ext>
            </a:extLst>
          </p:cNvPr>
          <p:cNvCxnSpPr>
            <a:cxnSpLocks/>
          </p:cNvCxnSpPr>
          <p:nvPr/>
        </p:nvCxnSpPr>
        <p:spPr>
          <a:xfrm>
            <a:off x="391886" y="826804"/>
            <a:ext cx="11511824"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1" name="图片 10">
            <a:extLst>
              <a:ext uri="{FF2B5EF4-FFF2-40B4-BE49-F238E27FC236}">
                <a16:creationId xmlns:a16="http://schemas.microsoft.com/office/drawing/2014/main" id="{6C47AB0B-17C8-578A-60E4-3A19748D3C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2113" y="3004463"/>
            <a:ext cx="3733779" cy="3026732"/>
          </a:xfrm>
          <a:prstGeom prst="rect">
            <a:avLst/>
          </a:prstGeom>
        </p:spPr>
      </p:pic>
      <p:pic>
        <p:nvPicPr>
          <p:cNvPr id="13" name="图片 12">
            <a:extLst>
              <a:ext uri="{FF2B5EF4-FFF2-40B4-BE49-F238E27FC236}">
                <a16:creationId xmlns:a16="http://schemas.microsoft.com/office/drawing/2014/main" id="{1E162A8D-85EF-F784-4EB8-B7D107A133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38294" y="2973983"/>
            <a:ext cx="3949846" cy="3212132"/>
          </a:xfrm>
          <a:prstGeom prst="rect">
            <a:avLst/>
          </a:prstGeom>
        </p:spPr>
      </p:pic>
      <p:pic>
        <p:nvPicPr>
          <p:cNvPr id="17" name="图片 16">
            <a:extLst>
              <a:ext uri="{FF2B5EF4-FFF2-40B4-BE49-F238E27FC236}">
                <a16:creationId xmlns:a16="http://schemas.microsoft.com/office/drawing/2014/main" id="{6EE70FBB-3213-6C96-9FA1-E9CE25E879CC}"/>
              </a:ext>
            </a:extLst>
          </p:cNvPr>
          <p:cNvPicPr>
            <a:picLocks noChangeAspect="1"/>
          </p:cNvPicPr>
          <p:nvPr/>
        </p:nvPicPr>
        <p:blipFill>
          <a:blip r:embed="rId8" cstate="print">
            <a:extLst>
              <a:ext uri="{28A0092B-C50C-407E-A947-70E740481C1C}">
                <a14:useLocalDpi xmlns:a14="http://schemas.microsoft.com/office/drawing/2010/main" val="0"/>
              </a:ext>
            </a:extLst>
          </a:blip>
          <a:srcRect l="4908" t="8661" r="6540" b="5042"/>
          <a:stretch>
            <a:fillRect/>
          </a:stretch>
        </p:blipFill>
        <p:spPr>
          <a:xfrm>
            <a:off x="7898300" y="2882579"/>
            <a:ext cx="4030147" cy="3366492"/>
          </a:xfrm>
          <a:prstGeom prst="rect">
            <a:avLst/>
          </a:prstGeom>
        </p:spPr>
      </p:pic>
      <p:sp>
        <p:nvSpPr>
          <p:cNvPr id="5" name="文本占位符 9">
            <a:extLst>
              <a:ext uri="{FF2B5EF4-FFF2-40B4-BE49-F238E27FC236}">
                <a16:creationId xmlns:a16="http://schemas.microsoft.com/office/drawing/2014/main" id="{F5E9DFA4-C83C-367D-8756-953ED7B87940}"/>
              </a:ext>
            </a:extLst>
          </p:cNvPr>
          <p:cNvSpPr txBox="1">
            <a:spLocks/>
          </p:cNvSpPr>
          <p:nvPr/>
        </p:nvSpPr>
        <p:spPr>
          <a:xfrm>
            <a:off x="-13139" y="6580648"/>
            <a:ext cx="11381724" cy="2118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10000"/>
              </a:lnSpc>
              <a:spcBef>
                <a:spcPts val="500"/>
              </a:spcBef>
            </a:pPr>
            <a:r>
              <a:rPr lang="zh-CN" altLang="en-US" sz="1050" dirty="0">
                <a:solidFill>
                  <a:schemeClr val="bg1">
                    <a:lumMod val="75000"/>
                  </a:schemeClr>
                </a:solidFill>
                <a:latin typeface="+mj-lt"/>
                <a:ea typeface="+mj-ea"/>
                <a:cs typeface="+mj-ea"/>
              </a:rPr>
              <a:t>孙平伟                                                                                                 中国物理学会高能物理分会第十二届学术年会，</a:t>
            </a:r>
            <a:r>
              <a:rPr lang="en-US" altLang="zh-CN" sz="1050" dirty="0">
                <a:solidFill>
                  <a:schemeClr val="bg1">
                    <a:lumMod val="75000"/>
                  </a:schemeClr>
                </a:solidFill>
                <a:latin typeface="+mj-lt"/>
                <a:ea typeface="+mj-ea"/>
                <a:cs typeface="+mj-ea"/>
              </a:rPr>
              <a:t>7.13-7.19</a:t>
            </a:r>
            <a:r>
              <a:rPr lang="zh-CN" altLang="en-US" sz="1050" dirty="0">
                <a:solidFill>
                  <a:schemeClr val="bg1">
                    <a:lumMod val="75000"/>
                  </a:schemeClr>
                </a:solidFill>
                <a:latin typeface="+mj-lt"/>
                <a:ea typeface="+mj-ea"/>
                <a:cs typeface="+mj-ea"/>
              </a:rPr>
              <a:t>，</a:t>
            </a:r>
            <a:r>
              <a:rPr lang="en-US" altLang="zh-CN" sz="1050" dirty="0">
                <a:solidFill>
                  <a:schemeClr val="bg1">
                    <a:lumMod val="75000"/>
                  </a:schemeClr>
                </a:solidFill>
                <a:latin typeface="+mj-lt"/>
                <a:ea typeface="+mj-ea"/>
                <a:cs typeface="+mj-ea"/>
              </a:rPr>
              <a:t>2026</a:t>
            </a:r>
            <a:r>
              <a:rPr lang="zh-CN" altLang="en-US" sz="1050" dirty="0">
                <a:solidFill>
                  <a:schemeClr val="bg1">
                    <a:lumMod val="75000"/>
                  </a:schemeClr>
                </a:solidFill>
                <a:latin typeface="+mj-lt"/>
                <a:ea typeface="+mj-ea"/>
                <a:cs typeface="+mj-ea"/>
              </a:rPr>
              <a:t>年</a:t>
            </a:r>
            <a:endParaRPr lang="en-US" altLang="zh-CN" sz="1050" dirty="0">
              <a:solidFill>
                <a:schemeClr val="bg1">
                  <a:lumMod val="75000"/>
                </a:schemeClr>
              </a:solidFill>
              <a:latin typeface="+mj-lt"/>
              <a:ea typeface="+mj-ea"/>
              <a:cs typeface="+mj-ea"/>
            </a:endParaRPr>
          </a:p>
        </p:txBody>
      </p:sp>
    </p:spTree>
  </p:cSld>
  <p:clrMapOvr>
    <a:masterClrMapping/>
  </p:clrMapOvr>
</p:sld>
</file>

<file path=ppt/theme/theme1.xml><?xml version="1.0" encoding="utf-8"?>
<a:theme xmlns:a="http://schemas.openxmlformats.org/drawingml/2006/main" name="1_Office 主题​​">
  <a:themeElements>
    <a:clrScheme name="SJTU-2019">
      <a:dk1>
        <a:srgbClr val="000000"/>
      </a:dk1>
      <a:lt1>
        <a:srgbClr val="FFFFFF"/>
      </a:lt1>
      <a:dk2>
        <a:srgbClr val="1B1C21"/>
      </a:dk2>
      <a:lt2>
        <a:srgbClr val="DBDBDB"/>
      </a:lt2>
      <a:accent1>
        <a:srgbClr val="C8161E"/>
      </a:accent1>
      <a:accent2>
        <a:srgbClr val="44546A"/>
      </a:accent2>
      <a:accent3>
        <a:srgbClr val="1F4D78"/>
      </a:accent3>
      <a:accent4>
        <a:srgbClr val="ED7D31"/>
      </a:accent4>
      <a:accent5>
        <a:srgbClr val="FFC000"/>
      </a:accent5>
      <a:accent6>
        <a:srgbClr val="A5A5A5"/>
      </a:accent6>
      <a:hlink>
        <a:srgbClr val="196E7D"/>
      </a:hlink>
      <a:folHlink>
        <a:srgbClr val="BEBEBE"/>
      </a:folHlink>
    </a:clrScheme>
    <a:fontScheme name="外宣普适">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2650</TotalTime>
  <Words>2687</Words>
  <Application>Microsoft Office PowerPoint</Application>
  <PresentationFormat>宽屏</PresentationFormat>
  <Paragraphs>192</Paragraphs>
  <Slides>16</Slides>
  <Notes>16</Notes>
  <HiddenSlides>0</HiddenSlides>
  <MMClips>1</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16</vt:i4>
      </vt:variant>
    </vt:vector>
  </HeadingPairs>
  <TitlesOfParts>
    <vt:vector size="24" baseType="lpstr">
      <vt:lpstr>等线</vt:lpstr>
      <vt:lpstr>Microsoft YaHei</vt:lpstr>
      <vt:lpstr>Microsoft YaHei</vt:lpstr>
      <vt:lpstr>Arial</vt:lpstr>
      <vt:lpstr>Calibri</vt:lpstr>
      <vt:lpstr>Cambria Math</vt:lpstr>
      <vt:lpstr>Wingdings</vt:lpstr>
      <vt:lpstr>1_Office 主题​​</vt:lpstr>
      <vt:lpstr>Calibration and validation of a Compton camera for MeV gamma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pingwei sun</dc:creator>
  <cp:lastModifiedBy>pingwei sun</cp:lastModifiedBy>
  <cp:revision>279</cp:revision>
  <dcterms:created xsi:type="dcterms:W3CDTF">2026-06-27T07:16:00Z</dcterms:created>
  <dcterms:modified xsi:type="dcterms:W3CDTF">2026-07-15T12:19:16Z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D50FC4081AC249FEAF67A04DE3290F86_12</vt:lpwstr>
  </property>
  <property fmtid="{D5CDD505-2E9C-101B-9397-08002B2CF9AE}" pid="3" name="KSOProductBuildVer">
    <vt:lpwstr>2052-12.1.0.21541</vt:lpwstr>
  </property>
</Properties>
</file>