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4332" r:id="rId2"/>
    <p:sldId id="4284" r:id="rId3"/>
    <p:sldId id="4333" r:id="rId4"/>
    <p:sldId id="4334" r:id="rId5"/>
    <p:sldId id="4336" r:id="rId6"/>
    <p:sldId id="4340" r:id="rId7"/>
    <p:sldId id="4337" r:id="rId8"/>
    <p:sldId id="4338" r:id="rId9"/>
    <p:sldId id="4339" r:id="rId10"/>
    <p:sldId id="4341" r:id="rId11"/>
    <p:sldId id="4515" r:id="rId12"/>
    <p:sldId id="4342" r:id="rId13"/>
    <p:sldId id="4514" r:id="rId14"/>
    <p:sldId id="4497" r:id="rId15"/>
    <p:sldId id="4343" r:id="rId16"/>
    <p:sldId id="4344" r:id="rId17"/>
    <p:sldId id="4345" r:id="rId18"/>
    <p:sldId id="4346" r:id="rId19"/>
    <p:sldId id="4285" r:id="rId20"/>
    <p:sldId id="4563" r:id="rId21"/>
    <p:sldId id="4347" r:id="rId22"/>
    <p:sldId id="4475" r:id="rId23"/>
    <p:sldId id="4498" r:id="rId24"/>
    <p:sldId id="4499" r:id="rId25"/>
    <p:sldId id="4501" r:id="rId26"/>
    <p:sldId id="4502" r:id="rId27"/>
    <p:sldId id="4503" r:id="rId28"/>
    <p:sldId id="4504" r:id="rId29"/>
    <p:sldId id="4505" r:id="rId30"/>
    <p:sldId id="4506" r:id="rId31"/>
    <p:sldId id="4507" r:id="rId32"/>
    <p:sldId id="4508" r:id="rId33"/>
    <p:sldId id="4510" r:id="rId34"/>
    <p:sldId id="4516" r:id="rId35"/>
    <p:sldId id="4512" r:id="rId36"/>
    <p:sldId id="4513" r:id="rId37"/>
  </p:sldIdLst>
  <p:sldSz cx="12192000" cy="6858000"/>
  <p:notesSz cx="6858000" cy="9144000"/>
  <p:custDataLst>
    <p:tags r:id="rId3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40" userDrawn="1">
          <p15:clr>
            <a:srgbClr val="A4A3A4"/>
          </p15:clr>
        </p15:guide>
        <p15:guide id="2" pos="3840" userDrawn="1">
          <p15:clr>
            <a:srgbClr val="A4A3A4"/>
          </p15:clr>
        </p15:guide>
        <p15:guide id="3" orient="horz" pos="80" userDrawn="1">
          <p15:clr>
            <a:srgbClr val="A4A3A4"/>
          </p15:clr>
        </p15:guide>
        <p15:guide id="4" orient="horz" pos="4144" userDrawn="1">
          <p15:clr>
            <a:srgbClr val="A4A3A4"/>
          </p15:clr>
        </p15:guide>
        <p15:guide id="5" pos="344" userDrawn="1">
          <p15:clr>
            <a:srgbClr val="A4A3A4"/>
          </p15:clr>
        </p15:guide>
        <p15:guide id="6" pos="7310" userDrawn="1">
          <p15:clr>
            <a:srgbClr val="A4A3A4"/>
          </p15:clr>
        </p15:guide>
        <p15:guide id="7" orient="horz" pos="323" userDrawn="1">
          <p15:clr>
            <a:srgbClr val="A4A3A4"/>
          </p15:clr>
        </p15:guide>
        <p15:guide id="8" orient="horz" pos="560" userDrawn="1">
          <p15:clr>
            <a:srgbClr val="A4A3A4"/>
          </p15:clr>
        </p15:guide>
        <p15:guide id="9" orient="horz" pos="392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098"/>
    <a:srgbClr val="2461A2"/>
    <a:srgbClr val="3B6D98"/>
    <a:srgbClr val="1D87AE"/>
    <a:srgbClr val="C9151E"/>
    <a:srgbClr val="204DA0"/>
    <a:srgbClr val="1B4B77"/>
    <a:srgbClr val="BDBEDD"/>
    <a:srgbClr val="FED201"/>
    <a:srgbClr val="003A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65" autoAdjust="0"/>
    <p:restoredTop sz="94660"/>
  </p:normalViewPr>
  <p:slideViewPr>
    <p:cSldViewPr snapToGrid="0" showGuides="1">
      <p:cViewPr>
        <p:scale>
          <a:sx n="115" d="100"/>
          <a:sy n="115" d="100"/>
        </p:scale>
        <p:origin x="1240" y="144"/>
      </p:cViewPr>
      <p:guideLst>
        <p:guide orient="horz" pos="2240"/>
        <p:guide pos="3840"/>
        <p:guide orient="horz" pos="80"/>
        <p:guide orient="horz" pos="4144"/>
        <p:guide pos="344"/>
        <p:guide pos="7310"/>
        <p:guide orient="horz" pos="323"/>
        <p:guide orient="horz" pos="560"/>
        <p:guide orient="horz" pos="392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792297-C2FA-4915-A6DF-7403313DA9D1}" type="datetimeFigureOut">
              <a:rPr lang="zh-CN" altLang="en-US" smtClean="0"/>
              <a:t>2026/7/15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F781E-FD6B-4A3A-9206-2EE3CC68D7F3}" type="slidenum">
              <a:rPr lang="zh-CN" altLang="en-US" smtClean="0"/>
              <a:t>‹#›</a:t>
            </a:fld>
            <a:endParaRPr lang="zh-CN" altLang="en-US"/>
          </a:p>
        </p:txBody>
      </p:sp>
    </p:spTree>
    <p:extLst>
      <p:ext uri="{BB962C8B-B14F-4D97-AF65-F5344CB8AC3E}">
        <p14:creationId xmlns:p14="http://schemas.microsoft.com/office/powerpoint/2010/main" val="3437918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t>1</a:t>
            </a:fld>
            <a:endParaRPr lang="zh-CN" altLang="en-US"/>
          </a:p>
        </p:txBody>
      </p:sp>
    </p:spTree>
    <p:extLst>
      <p:ext uri="{BB962C8B-B14F-4D97-AF65-F5344CB8AC3E}">
        <p14:creationId xmlns:p14="http://schemas.microsoft.com/office/powerpoint/2010/main" val="2425379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C5F781E-FD6B-4A3A-9206-2EE3CC68D7F3}"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C25AF-9085-AE78-4D95-F64A329C17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1397DA-1276-A47E-4182-25E02DD86F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26E356-C022-16E3-C407-7158DFD6EE4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49772DE-89CC-2010-799F-FFD7AEDDCDEC}"/>
              </a:ext>
            </a:extLst>
          </p:cNvPr>
          <p:cNvSpPr>
            <a:spLocks noGrp="1"/>
          </p:cNvSpPr>
          <p:nvPr>
            <p:ph type="sldNum" sz="quarter" idx="5"/>
          </p:nvPr>
        </p:nvSpPr>
        <p:spPr/>
        <p:txBody>
          <a:bodyPr/>
          <a:lstStyle/>
          <a:p>
            <a:fld id="{CC5F781E-FD6B-4A3A-9206-2EE3CC68D7F3}" type="slidenum">
              <a:rPr lang="zh-CN" altLang="en-US" smtClean="0"/>
              <a:t>14</a:t>
            </a:fld>
            <a:endParaRPr lang="zh-CN" altLang="en-US"/>
          </a:p>
        </p:txBody>
      </p:sp>
    </p:spTree>
    <p:extLst>
      <p:ext uri="{BB962C8B-B14F-4D97-AF65-F5344CB8AC3E}">
        <p14:creationId xmlns:p14="http://schemas.microsoft.com/office/powerpoint/2010/main" val="4294247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t>19</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C5F781E-FD6B-4A3A-9206-2EE3CC68D7F3}" type="slidenum">
              <a:rPr lang="zh-CN" altLang="en-US" smtClean="0"/>
              <a:t>20</a:t>
            </a:fld>
            <a:endParaRPr lang="zh-CN" altLang="en-US"/>
          </a:p>
        </p:txBody>
      </p:sp>
    </p:spTree>
    <p:extLst>
      <p:ext uri="{BB962C8B-B14F-4D97-AF65-F5344CB8AC3E}">
        <p14:creationId xmlns:p14="http://schemas.microsoft.com/office/powerpoint/2010/main" val="344560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C25AF-9085-AE78-4D95-F64A329C17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1397DA-1276-A47E-4182-25E02DD86F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26E356-C022-16E3-C407-7158DFD6EE4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49772DE-89CC-2010-799F-FFD7AEDDCDEC}"/>
              </a:ext>
            </a:extLst>
          </p:cNvPr>
          <p:cNvSpPr>
            <a:spLocks noGrp="1"/>
          </p:cNvSpPr>
          <p:nvPr>
            <p:ph type="sldNum" sz="quarter" idx="5"/>
          </p:nvPr>
        </p:nvSpPr>
        <p:spPr/>
        <p:txBody>
          <a:bodyPr/>
          <a:lstStyle/>
          <a:p>
            <a:fld id="{CC5F781E-FD6B-4A3A-9206-2EE3CC68D7F3}" type="slidenum">
              <a:rPr lang="zh-CN" altLang="en-US" smtClean="0"/>
              <a:t>34</a:t>
            </a:fld>
            <a:endParaRPr lang="zh-CN" altLang="en-US"/>
          </a:p>
        </p:txBody>
      </p:sp>
    </p:spTree>
    <p:extLst>
      <p:ext uri="{BB962C8B-B14F-4D97-AF65-F5344CB8AC3E}">
        <p14:creationId xmlns:p14="http://schemas.microsoft.com/office/powerpoint/2010/main" val="756328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
        <p:nvSpPr>
          <p:cNvPr id="24" name="灯片编号占位符 8">
            <a:extLst>
              <a:ext uri="{FF2B5EF4-FFF2-40B4-BE49-F238E27FC236}">
                <a16:creationId xmlns:a16="http://schemas.microsoft.com/office/drawing/2014/main" id="{688EEE30-1B26-4097-995E-103203B60506}"/>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spTree>
    <p:extLst>
      <p:ext uri="{BB962C8B-B14F-4D97-AF65-F5344CB8AC3E}">
        <p14:creationId xmlns:p14="http://schemas.microsoft.com/office/powerpoint/2010/main" val="1706917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9" name="图片占位符 1">
            <a:extLst>
              <a:ext uri="{FF2B5EF4-FFF2-40B4-BE49-F238E27FC236}">
                <a16:creationId xmlns:a16="http://schemas.microsoft.com/office/drawing/2014/main" id="{8D7D6996-47D0-47D7-877A-916E2B7BF131}"/>
              </a:ext>
            </a:extLst>
          </p:cNvPr>
          <p:cNvSpPr>
            <a:spLocks noGrp="1"/>
          </p:cNvSpPr>
          <p:nvPr>
            <p:ph type="pic" idx="11" hasCustomPrompt="1"/>
          </p:nvPr>
        </p:nvSpPr>
        <p:spPr>
          <a:xfrm>
            <a:off x="1054101" y="1916642"/>
            <a:ext cx="4542217" cy="3568065"/>
          </a:xfrm>
          <a:ln>
            <a:noFill/>
          </a:ln>
          <a:effectLst>
            <a:outerShdw blurRad="190500" algn="tl" rotWithShape="0">
              <a:srgbClr val="000000">
                <a:alpha val="70000"/>
              </a:srgbClr>
            </a:outerShdw>
          </a:effectLst>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Char char="•"/>
              <a:defRPr lang="zh-CN" altLang="en-US" sz="2800" kern="1200" dirty="0">
                <a:solidFill>
                  <a:schemeClr val="tx1"/>
                </a:solidFill>
                <a:latin typeface="微软雅黑" panose="020B0503020204020204" pitchFamily="34" charset="-122"/>
                <a:ea typeface="微软雅黑" panose="020B0503020204020204" pitchFamily="34" charset="-122"/>
                <a:cs typeface="+mn-cs"/>
              </a:defRPr>
            </a:lvl1pPr>
          </a:lstStyle>
          <a:p>
            <a:r>
              <a:rPr lang="zh-CN" altLang="en-US" dirty="0"/>
              <a:t>单击此处修改图片</a:t>
            </a:r>
          </a:p>
        </p:txBody>
      </p:sp>
      <p:grpSp>
        <p:nvGrpSpPr>
          <p:cNvPr id="19" name="组合 18">
            <a:extLst>
              <a:ext uri="{FF2B5EF4-FFF2-40B4-BE49-F238E27FC236}">
                <a16:creationId xmlns:a16="http://schemas.microsoft.com/office/drawing/2014/main" id="{C15D64D7-CFC4-4593-9775-40DC300669F5}"/>
              </a:ext>
            </a:extLst>
          </p:cNvPr>
          <p:cNvGrpSpPr/>
          <p:nvPr userDrawn="1"/>
        </p:nvGrpSpPr>
        <p:grpSpPr>
          <a:xfrm>
            <a:off x="640466" y="867990"/>
            <a:ext cx="2433027" cy="0"/>
            <a:chOff x="7460343" y="1311756"/>
            <a:chExt cx="2433027" cy="0"/>
          </a:xfrm>
        </p:grpSpPr>
        <p:cxnSp>
          <p:nvCxnSpPr>
            <p:cNvPr id="20" name="直接连接符 19">
              <a:extLst>
                <a:ext uri="{FF2B5EF4-FFF2-40B4-BE49-F238E27FC236}">
                  <a16:creationId xmlns:a16="http://schemas.microsoft.com/office/drawing/2014/main" id="{845DC4F9-70BD-4C0F-BDCF-4620794648A9}"/>
                </a:ext>
              </a:extLst>
            </p:cNvPr>
            <p:cNvCxnSpPr>
              <a:cxnSpLocks/>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21" name="直接连接符 20">
              <a:extLst>
                <a:ext uri="{FF2B5EF4-FFF2-40B4-BE49-F238E27FC236}">
                  <a16:creationId xmlns:a16="http://schemas.microsoft.com/office/drawing/2014/main" id="{9DA5214A-EFD9-4C86-957E-2660878873E6}"/>
                </a:ext>
              </a:extLst>
            </p:cNvPr>
            <p:cNvCxnSpPr>
              <a:cxnSpLocks/>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22" name="文本占位符 27">
            <a:extLst>
              <a:ext uri="{FF2B5EF4-FFF2-40B4-BE49-F238E27FC236}">
                <a16:creationId xmlns:a16="http://schemas.microsoft.com/office/drawing/2014/main" id="{0958008F-249A-465E-9DBB-49F4A87A6282}"/>
              </a:ext>
            </a:extLst>
          </p:cNvPr>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4" name="灯片编号占位符 8">
            <a:extLst>
              <a:ext uri="{FF2B5EF4-FFF2-40B4-BE49-F238E27FC236}">
                <a16:creationId xmlns:a16="http://schemas.microsoft.com/office/drawing/2014/main" id="{41FF6B7A-4639-40AD-8ADA-21E0A9BBA008}"/>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grpSp>
        <p:nvGrpSpPr>
          <p:cNvPr id="134" name="组合 133">
            <a:extLst>
              <a:ext uri="{FF2B5EF4-FFF2-40B4-BE49-F238E27FC236}">
                <a16:creationId xmlns:a16="http://schemas.microsoft.com/office/drawing/2014/main" id="{0973ADE6-DD55-4E91-A33D-041FC3700D13}"/>
              </a:ext>
            </a:extLst>
          </p:cNvPr>
          <p:cNvGrpSpPr/>
          <p:nvPr userDrawn="1"/>
        </p:nvGrpSpPr>
        <p:grpSpPr>
          <a:xfrm>
            <a:off x="344806" y="413219"/>
            <a:ext cx="209867" cy="209867"/>
            <a:chOff x="344806" y="413219"/>
            <a:chExt cx="209867" cy="209867"/>
          </a:xfrm>
        </p:grpSpPr>
        <p:sp>
          <p:nvSpPr>
            <p:cNvPr id="136" name="椭圆 135">
              <a:extLst>
                <a:ext uri="{FF2B5EF4-FFF2-40B4-BE49-F238E27FC236}">
                  <a16:creationId xmlns:a16="http://schemas.microsoft.com/office/drawing/2014/main" id="{901CFAB4-288C-429F-9921-BDAC8B4788CC}"/>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椭圆 136">
              <a:extLst>
                <a:ext uri="{FF2B5EF4-FFF2-40B4-BE49-F238E27FC236}">
                  <a16:creationId xmlns:a16="http://schemas.microsoft.com/office/drawing/2014/main" id="{6AF2BC68-D38E-4DBE-9A25-EFE441578049}"/>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5" name="组合 134">
            <a:extLst>
              <a:ext uri="{FF2B5EF4-FFF2-40B4-BE49-F238E27FC236}">
                <a16:creationId xmlns:a16="http://schemas.microsoft.com/office/drawing/2014/main" id="{763B3D7A-FF83-411F-AC43-43298D489F1E}"/>
              </a:ext>
            </a:extLst>
          </p:cNvPr>
          <p:cNvGrpSpPr/>
          <p:nvPr userDrawn="1"/>
        </p:nvGrpSpPr>
        <p:grpSpPr>
          <a:xfrm>
            <a:off x="9873615" y="287906"/>
            <a:ext cx="1878330" cy="479314"/>
            <a:chOff x="-11865182" y="9433072"/>
            <a:chExt cx="35916977" cy="9165313"/>
          </a:xfrm>
          <a:solidFill>
            <a:srgbClr val="004098"/>
          </a:solidFill>
        </p:grpSpPr>
        <p:sp>
          <p:nvSpPr>
            <p:cNvPr id="138" name="任意多边形: 形状 137">
              <a:extLst>
                <a:ext uri="{FF2B5EF4-FFF2-40B4-BE49-F238E27FC236}">
                  <a16:creationId xmlns:a16="http://schemas.microsoft.com/office/drawing/2014/main" id="{87C298AE-CF20-432B-84A9-EED0FCD2D236}"/>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125A6FB2-6024-42FF-B803-546C99306924}"/>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2BBBEC64-7B67-4760-9766-F8235C9BC4A0}"/>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22A447ED-242F-456F-9E84-451CDC3ADCDE}"/>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58DFF0C4-E7D4-4B35-B2EA-C0A2ADA506C9}"/>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D3891CFD-9D2C-4BD7-97E9-25CB73462C27}"/>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291D6BB2-3D9D-4E1A-82D2-CDED36C9FAB7}"/>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4611F763-C6DC-4CDD-B9FB-618C3DAECEFC}"/>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8331BA61-081A-44A9-815E-C8615E032DAC}"/>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41FDD8B0-0D4F-426A-B8A5-D9C9B00CFA6F}"/>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8715F294-E9BD-4165-B2C1-25412220645B}"/>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615A7DEB-A377-4058-A4F5-C9221DCDC248}"/>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78576C34-9846-41AA-A5E7-1F764E07FCB4}"/>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6F01DD51-068E-49D6-8C81-39685C7D195F}"/>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BA4E90D9-19BE-49FE-A503-E887D9106C01}"/>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6FB4D0D5-D0E6-4E9F-81ED-59F358FEFC81}"/>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78A60238-D672-4324-97B7-7EC71E3A668E}"/>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783653C7-B968-4F81-9E42-AC5D27BB9224}"/>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19FEBC91-8D1E-4C5B-AC0F-A28A5E98D807}"/>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7E7D1D40-165A-4419-9CA9-27AF3D0681E0}"/>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61B08DBC-C059-4B7A-BBD5-4105BF2F296C}"/>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952EB826-E551-4D2F-9CED-33751E47383C}"/>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F4E65BDD-B6F6-44EE-91E2-E593FDBE85A7}"/>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D0DF6A96-A92B-47F0-902A-06568D1FDC84}"/>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C806F8FA-1E09-467D-A7B6-24D2278CE2CE}"/>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A68D6046-63DB-406A-A39A-98D0F686554E}"/>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DFE0BED5-9936-4451-B5D4-E978D026C074}"/>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5EC17D61-5D1C-4902-ABC3-4D232D73F356}"/>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AA1467CE-7780-4AB7-B158-EBCFD5898710}"/>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25A3E127-A8A3-4C4F-9C56-C5823EEF8BC3}"/>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3AE663E9-37EA-47AF-96FA-21D54082D252}"/>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41200372-76AA-4073-98A5-9F78579A8FD9}"/>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DACE10C1-832C-433E-AD62-70ABA1A0D672}"/>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D0BC588A-2F45-4AE1-94F4-C1EF19F3E506}"/>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B5A56535-E1B5-49AE-9253-7B987071DBD6}"/>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480B478F-79C0-44B4-AEE1-E4256D2E1900}"/>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1777D5B4-2D1D-475C-B05E-A97C343BB202}"/>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BF2B71E0-13F4-4054-B7F2-15398DA0D00B}"/>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D62789CE-EE6D-477D-882B-38BB15C391CA}"/>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E32E47E7-A131-4167-9006-FD16773AC977}"/>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EF6B2968-FB31-489D-905E-5E98EE5596D5}"/>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7C8409AB-E8EC-47B1-ACD4-1BF4B38B68E3}"/>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81B1A3A9-F389-4123-8F9E-95D44B813166}"/>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177BD024-DA90-4815-94FB-8974CFEAA7F8}"/>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0A5F055D-4DBA-47F1-9F44-4E8EF85F6663}"/>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4C8A309C-9D67-4866-BD00-FFF91306199E}"/>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56FC9363-CC6C-4064-891A-46FC17D8C7FC}"/>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253FA157-17D3-4F15-B877-BF6F3A2E8EB5}"/>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340B159B-D7CF-4125-99BA-2D7F6C2A44EB}"/>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D6A129A7-1D5D-4611-ABE4-F7DA197CE4CD}"/>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CB256D1E-B518-4848-8895-183CDB964FF6}"/>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66C4615C-8541-4A1D-A6B1-58BB81DE9446}"/>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7385DC94-4CF3-46AB-9EB3-119CCC3243BB}"/>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7B31F4FC-C48F-4789-A676-ACE88BA3AACC}"/>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E129672B-7EA6-4F4A-8FBC-40DF7A819450}"/>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AC6A7BE7-1014-4BA0-9140-D4C027D5A2C7}"/>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68C1D3C1-2CFE-413D-9D20-0587DDEB4602}"/>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a:extLst>
                <a:ext uri="{FF2B5EF4-FFF2-40B4-BE49-F238E27FC236}">
                  <a16:creationId xmlns:a16="http://schemas.microsoft.com/office/drawing/2014/main" id="{E3C76504-E593-42DE-8BD6-6A097A82E19C}"/>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a:extLst>
                <a:ext uri="{FF2B5EF4-FFF2-40B4-BE49-F238E27FC236}">
                  <a16:creationId xmlns:a16="http://schemas.microsoft.com/office/drawing/2014/main" id="{45C1FC55-CDA8-4452-BBF3-26F2295CD3AF}"/>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a:extLst>
                <a:ext uri="{FF2B5EF4-FFF2-40B4-BE49-F238E27FC236}">
                  <a16:creationId xmlns:a16="http://schemas.microsoft.com/office/drawing/2014/main" id="{80D1B0A8-8EC4-4768-96D0-213D172E6A87}"/>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a:extLst>
                <a:ext uri="{FF2B5EF4-FFF2-40B4-BE49-F238E27FC236}">
                  <a16:creationId xmlns:a16="http://schemas.microsoft.com/office/drawing/2014/main" id="{D79E7251-A6E4-43E1-8382-5826DA0540B0}"/>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a:extLst>
                <a:ext uri="{FF2B5EF4-FFF2-40B4-BE49-F238E27FC236}">
                  <a16:creationId xmlns:a16="http://schemas.microsoft.com/office/drawing/2014/main" id="{42968954-3ADF-4541-AE0B-5B897B5B07AE}"/>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a:extLst>
                <a:ext uri="{FF2B5EF4-FFF2-40B4-BE49-F238E27FC236}">
                  <a16:creationId xmlns:a16="http://schemas.microsoft.com/office/drawing/2014/main" id="{0F31A042-9E94-448D-B000-9C28ACCA6A4B}"/>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a:extLst>
                <a:ext uri="{FF2B5EF4-FFF2-40B4-BE49-F238E27FC236}">
                  <a16:creationId xmlns:a16="http://schemas.microsoft.com/office/drawing/2014/main" id="{300805F4-4573-4302-B559-0DAB2DE26330}"/>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a:extLst>
                <a:ext uri="{FF2B5EF4-FFF2-40B4-BE49-F238E27FC236}">
                  <a16:creationId xmlns:a16="http://schemas.microsoft.com/office/drawing/2014/main" id="{8CC46A27-217B-4DBF-BCE4-E2DCD79C07B9}"/>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a:extLst>
                <a:ext uri="{FF2B5EF4-FFF2-40B4-BE49-F238E27FC236}">
                  <a16:creationId xmlns:a16="http://schemas.microsoft.com/office/drawing/2014/main" id="{84B451F8-79DD-46F3-B070-3D49F038AB26}"/>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a:extLst>
                <a:ext uri="{FF2B5EF4-FFF2-40B4-BE49-F238E27FC236}">
                  <a16:creationId xmlns:a16="http://schemas.microsoft.com/office/drawing/2014/main" id="{074E393A-CCE9-4613-8D06-01B2B01540DE}"/>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a:extLst>
                <a:ext uri="{FF2B5EF4-FFF2-40B4-BE49-F238E27FC236}">
                  <a16:creationId xmlns:a16="http://schemas.microsoft.com/office/drawing/2014/main" id="{6A5234D5-1AB2-4E58-951D-E529AA408E28}"/>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a:extLst>
                <a:ext uri="{FF2B5EF4-FFF2-40B4-BE49-F238E27FC236}">
                  <a16:creationId xmlns:a16="http://schemas.microsoft.com/office/drawing/2014/main" id="{4499E4E3-A9D7-4167-82BF-2506E2F92914}"/>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a:extLst>
                <a:ext uri="{FF2B5EF4-FFF2-40B4-BE49-F238E27FC236}">
                  <a16:creationId xmlns:a16="http://schemas.microsoft.com/office/drawing/2014/main" id="{594F7C4E-52DA-4008-BA07-7236636ECDAC}"/>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a:extLst>
                <a:ext uri="{FF2B5EF4-FFF2-40B4-BE49-F238E27FC236}">
                  <a16:creationId xmlns:a16="http://schemas.microsoft.com/office/drawing/2014/main" id="{4109C078-7989-4229-8233-C3D5EA4B4BB5}"/>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a:extLst>
                <a:ext uri="{FF2B5EF4-FFF2-40B4-BE49-F238E27FC236}">
                  <a16:creationId xmlns:a16="http://schemas.microsoft.com/office/drawing/2014/main" id="{ABC78210-BD1C-41D2-B683-BCA1F42DCE53}"/>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a:extLst>
                <a:ext uri="{FF2B5EF4-FFF2-40B4-BE49-F238E27FC236}">
                  <a16:creationId xmlns:a16="http://schemas.microsoft.com/office/drawing/2014/main" id="{6A0FB3D8-EB89-40E4-989E-D96F57F97D00}"/>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a:extLst>
                <a:ext uri="{FF2B5EF4-FFF2-40B4-BE49-F238E27FC236}">
                  <a16:creationId xmlns:a16="http://schemas.microsoft.com/office/drawing/2014/main" id="{CCEF0DFC-F8D1-4DAA-973C-B5607BC16A28}"/>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a:extLst>
                <a:ext uri="{FF2B5EF4-FFF2-40B4-BE49-F238E27FC236}">
                  <a16:creationId xmlns:a16="http://schemas.microsoft.com/office/drawing/2014/main" id="{C4FB2F05-6FB5-4611-A275-D7A9334083C0}"/>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a:extLst>
                <a:ext uri="{FF2B5EF4-FFF2-40B4-BE49-F238E27FC236}">
                  <a16:creationId xmlns:a16="http://schemas.microsoft.com/office/drawing/2014/main" id="{6F0D9408-5762-4B98-B066-53A014B3C720}"/>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a:extLst>
                <a:ext uri="{FF2B5EF4-FFF2-40B4-BE49-F238E27FC236}">
                  <a16:creationId xmlns:a16="http://schemas.microsoft.com/office/drawing/2014/main" id="{BEA1E5F6-23A6-4D1E-966D-940609AECFC3}"/>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a:extLst>
                <a:ext uri="{FF2B5EF4-FFF2-40B4-BE49-F238E27FC236}">
                  <a16:creationId xmlns:a16="http://schemas.microsoft.com/office/drawing/2014/main" id="{2FF643D2-6F1F-4F3F-84B4-7AB56998C8A5}"/>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a:extLst>
                <a:ext uri="{FF2B5EF4-FFF2-40B4-BE49-F238E27FC236}">
                  <a16:creationId xmlns:a16="http://schemas.microsoft.com/office/drawing/2014/main" id="{30A4D35A-7C2A-4E2A-966A-3BD2E44A5552}"/>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a:extLst>
                <a:ext uri="{FF2B5EF4-FFF2-40B4-BE49-F238E27FC236}">
                  <a16:creationId xmlns:a16="http://schemas.microsoft.com/office/drawing/2014/main" id="{0120E632-90A4-40F6-B2C5-F3141530BD6A}"/>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a:extLst>
                <a:ext uri="{FF2B5EF4-FFF2-40B4-BE49-F238E27FC236}">
                  <a16:creationId xmlns:a16="http://schemas.microsoft.com/office/drawing/2014/main" id="{7EBE0845-03AF-410B-8F2A-DB105237DA68}"/>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a:extLst>
                <a:ext uri="{FF2B5EF4-FFF2-40B4-BE49-F238E27FC236}">
                  <a16:creationId xmlns:a16="http://schemas.microsoft.com/office/drawing/2014/main" id="{92277FFA-BA4E-4E93-899D-1F34A4BEF83B}"/>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a:extLst>
                <a:ext uri="{FF2B5EF4-FFF2-40B4-BE49-F238E27FC236}">
                  <a16:creationId xmlns:a16="http://schemas.microsoft.com/office/drawing/2014/main" id="{418A93A0-0B9C-45AE-BB94-D93361E733E8}"/>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a:extLst>
                <a:ext uri="{FF2B5EF4-FFF2-40B4-BE49-F238E27FC236}">
                  <a16:creationId xmlns:a16="http://schemas.microsoft.com/office/drawing/2014/main" id="{1267471A-7339-48C8-91A0-4ACEE45EB42A}"/>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a:extLst>
                <a:ext uri="{FF2B5EF4-FFF2-40B4-BE49-F238E27FC236}">
                  <a16:creationId xmlns:a16="http://schemas.microsoft.com/office/drawing/2014/main" id="{AF9555D5-0673-4F01-964D-98B69A378C1B}"/>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a:extLst>
                <a:ext uri="{FF2B5EF4-FFF2-40B4-BE49-F238E27FC236}">
                  <a16:creationId xmlns:a16="http://schemas.microsoft.com/office/drawing/2014/main" id="{B60CC744-E9AD-4097-97B0-B631564F9111}"/>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a:extLst>
                <a:ext uri="{FF2B5EF4-FFF2-40B4-BE49-F238E27FC236}">
                  <a16:creationId xmlns:a16="http://schemas.microsoft.com/office/drawing/2014/main" id="{F52BEFFE-98B0-4F26-BFA4-F6250B3701A1}"/>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a:extLst>
                <a:ext uri="{FF2B5EF4-FFF2-40B4-BE49-F238E27FC236}">
                  <a16:creationId xmlns:a16="http://schemas.microsoft.com/office/drawing/2014/main" id="{DA00A652-897B-42FF-ADD7-0A6FF720C9AF}"/>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a:extLst>
                <a:ext uri="{FF2B5EF4-FFF2-40B4-BE49-F238E27FC236}">
                  <a16:creationId xmlns:a16="http://schemas.microsoft.com/office/drawing/2014/main" id="{0E0572F1-9BD7-4927-96C9-5DC71994FCEE}"/>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a:extLst>
                <a:ext uri="{FF2B5EF4-FFF2-40B4-BE49-F238E27FC236}">
                  <a16:creationId xmlns:a16="http://schemas.microsoft.com/office/drawing/2014/main" id="{25131153-BD81-413D-8109-5ED28E218DCB}"/>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275759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9" name="图片占位符 1">
            <a:extLst>
              <a:ext uri="{FF2B5EF4-FFF2-40B4-BE49-F238E27FC236}">
                <a16:creationId xmlns:a16="http://schemas.microsoft.com/office/drawing/2014/main" id="{8B6B4FEA-7345-4EC7-8045-EEC971B22006}"/>
              </a:ext>
            </a:extLst>
          </p:cNvPr>
          <p:cNvSpPr>
            <a:spLocks noGrp="1"/>
          </p:cNvSpPr>
          <p:nvPr>
            <p:ph type="pic" idx="11" hasCustomPrompt="1"/>
          </p:nvPr>
        </p:nvSpPr>
        <p:spPr>
          <a:xfrm>
            <a:off x="977935" y="1396022"/>
            <a:ext cx="1960330" cy="1957820"/>
          </a:xfrm>
        </p:spPr>
        <p:txBody>
          <a:bodyPr vert="horz" lIns="91440" tIns="45720" rIns="91440" bIns="45720" rtlCol="0" anchor="ctr">
            <a:normAutofit/>
          </a:bodyPr>
          <a:lstStyle>
            <a:lvl1pPr>
              <a:defRPr lang="zh-CN" altLang="en-US" sz="2000"/>
            </a:lvl1pPr>
          </a:lstStyle>
          <a:p>
            <a:pPr lvl="0" algn="ctr"/>
            <a:r>
              <a:rPr lang="zh-CN" altLang="en-US" dirty="0"/>
              <a:t>单击修改图片</a:t>
            </a:r>
          </a:p>
        </p:txBody>
      </p:sp>
      <p:sp>
        <p:nvSpPr>
          <p:cNvPr id="10" name="图片占位符 2">
            <a:extLst>
              <a:ext uri="{FF2B5EF4-FFF2-40B4-BE49-F238E27FC236}">
                <a16:creationId xmlns:a16="http://schemas.microsoft.com/office/drawing/2014/main" id="{9E7345BA-4DA3-4436-8BAB-2D91ABB58F84}"/>
              </a:ext>
            </a:extLst>
          </p:cNvPr>
          <p:cNvSpPr>
            <a:spLocks noGrp="1"/>
          </p:cNvSpPr>
          <p:nvPr>
            <p:ph type="pic" sz="quarter" idx="12" hasCustomPrompt="1"/>
          </p:nvPr>
        </p:nvSpPr>
        <p:spPr>
          <a:xfrm>
            <a:off x="3741006" y="1396022"/>
            <a:ext cx="1951941" cy="1957820"/>
          </a:xfrm>
          <a:prstGeom prst="rect">
            <a:avLst/>
          </a:prstGeom>
        </p:spPr>
        <p:txBody>
          <a:bodyPr vert="horz" lIns="91440" tIns="45720" rIns="91440" bIns="45720" rtlCol="0" anchor="ctr">
            <a:normAutofit/>
          </a:bodyPr>
          <a:lstStyle>
            <a:lvl1pPr>
              <a:defRPr lang="zh-CN" altLang="en-US" sz="2000"/>
            </a:lvl1pPr>
          </a:lstStyle>
          <a:p>
            <a:pPr lvl="0" algn="ctr"/>
            <a:r>
              <a:rPr lang="zh-CN" altLang="en-US" dirty="0"/>
              <a:t>单击修改图片</a:t>
            </a:r>
          </a:p>
        </p:txBody>
      </p:sp>
      <p:sp>
        <p:nvSpPr>
          <p:cNvPr id="11" name="图片占位符 3">
            <a:extLst>
              <a:ext uri="{FF2B5EF4-FFF2-40B4-BE49-F238E27FC236}">
                <a16:creationId xmlns:a16="http://schemas.microsoft.com/office/drawing/2014/main" id="{2C0D34D9-9DE1-4D73-8F2A-A5003A70B50A}"/>
              </a:ext>
            </a:extLst>
          </p:cNvPr>
          <p:cNvSpPr>
            <a:spLocks noGrp="1"/>
          </p:cNvSpPr>
          <p:nvPr>
            <p:ph type="pic" sz="quarter" idx="13" hasCustomPrompt="1"/>
          </p:nvPr>
        </p:nvSpPr>
        <p:spPr>
          <a:xfrm>
            <a:off x="6495686" y="1396022"/>
            <a:ext cx="1957818" cy="1957818"/>
          </a:xfrm>
          <a:prstGeom prst="rect">
            <a:avLst/>
          </a:prstGeom>
        </p:spPr>
        <p:txBody>
          <a:bodyPr vert="horz" lIns="91440" tIns="45720" rIns="91440" bIns="45720" rtlCol="0" anchor="ctr">
            <a:normAutofit/>
          </a:bodyPr>
          <a:lstStyle>
            <a:lvl1pPr>
              <a:defRPr lang="zh-CN" altLang="en-US" sz="2000"/>
            </a:lvl1pPr>
          </a:lstStyle>
          <a:p>
            <a:pPr lvl="0" algn="ctr"/>
            <a:r>
              <a:rPr lang="zh-CN" altLang="en-US" dirty="0"/>
              <a:t>单击修改图片</a:t>
            </a:r>
          </a:p>
        </p:txBody>
      </p:sp>
      <p:sp>
        <p:nvSpPr>
          <p:cNvPr id="12" name="图片占位符 4">
            <a:extLst>
              <a:ext uri="{FF2B5EF4-FFF2-40B4-BE49-F238E27FC236}">
                <a16:creationId xmlns:a16="http://schemas.microsoft.com/office/drawing/2014/main" id="{BAFFD596-64EC-4DCC-9BB7-A33F9CD1B40B}"/>
              </a:ext>
            </a:extLst>
          </p:cNvPr>
          <p:cNvSpPr>
            <a:spLocks noGrp="1"/>
          </p:cNvSpPr>
          <p:nvPr>
            <p:ph type="pic" sz="quarter" idx="14" hasCustomPrompt="1"/>
          </p:nvPr>
        </p:nvSpPr>
        <p:spPr>
          <a:xfrm>
            <a:off x="9256243" y="1396022"/>
            <a:ext cx="1957820" cy="1957820"/>
          </a:xfrm>
          <a:prstGeom prst="rect">
            <a:avLst/>
          </a:prstGeom>
        </p:spPr>
        <p:txBody>
          <a:bodyPr vert="horz" lIns="91440" tIns="45720" rIns="91440" bIns="45720" rtlCol="0" anchor="ctr">
            <a:normAutofit/>
          </a:bodyPr>
          <a:lstStyle>
            <a:lvl1pPr>
              <a:defRPr lang="zh-CN" altLang="en-US" sz="2000"/>
            </a:lvl1pPr>
          </a:lstStyle>
          <a:p>
            <a:pPr lvl="0" algn="ctr"/>
            <a:r>
              <a:rPr lang="zh-CN" altLang="en-US" dirty="0"/>
              <a:t>单击修改图片</a:t>
            </a:r>
          </a:p>
        </p:txBody>
      </p:sp>
      <p:grpSp>
        <p:nvGrpSpPr>
          <p:cNvPr id="22" name="组合 21">
            <a:extLst>
              <a:ext uri="{FF2B5EF4-FFF2-40B4-BE49-F238E27FC236}">
                <a16:creationId xmlns:a16="http://schemas.microsoft.com/office/drawing/2014/main" id="{98790171-7EDA-42C0-906E-5290848269BD}"/>
              </a:ext>
            </a:extLst>
          </p:cNvPr>
          <p:cNvGrpSpPr/>
          <p:nvPr userDrawn="1"/>
        </p:nvGrpSpPr>
        <p:grpSpPr>
          <a:xfrm>
            <a:off x="640466" y="867990"/>
            <a:ext cx="2433027" cy="0"/>
            <a:chOff x="7460343" y="1311756"/>
            <a:chExt cx="2433027" cy="0"/>
          </a:xfrm>
        </p:grpSpPr>
        <p:cxnSp>
          <p:nvCxnSpPr>
            <p:cNvPr id="23" name="直接连接符 22">
              <a:extLst>
                <a:ext uri="{FF2B5EF4-FFF2-40B4-BE49-F238E27FC236}">
                  <a16:creationId xmlns:a16="http://schemas.microsoft.com/office/drawing/2014/main" id="{7A0BBCCD-640F-4ABE-ACDB-36BF98EF0134}"/>
                </a:ext>
              </a:extLst>
            </p:cNvPr>
            <p:cNvCxnSpPr>
              <a:cxnSpLocks/>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26" name="直接连接符 25">
              <a:extLst>
                <a:ext uri="{FF2B5EF4-FFF2-40B4-BE49-F238E27FC236}">
                  <a16:creationId xmlns:a16="http://schemas.microsoft.com/office/drawing/2014/main" id="{3E94A3ED-3C19-409C-9853-B8BB57EED8AA}"/>
                </a:ext>
              </a:extLst>
            </p:cNvPr>
            <p:cNvCxnSpPr>
              <a:cxnSpLocks/>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27" name="文本占位符 27">
            <a:extLst>
              <a:ext uri="{FF2B5EF4-FFF2-40B4-BE49-F238E27FC236}">
                <a16:creationId xmlns:a16="http://schemas.microsoft.com/office/drawing/2014/main" id="{8FF6FBEE-B467-4506-BA10-18B327812357}"/>
              </a:ext>
            </a:extLst>
          </p:cNvPr>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7" name="灯片编号占位符 8">
            <a:extLst>
              <a:ext uri="{FF2B5EF4-FFF2-40B4-BE49-F238E27FC236}">
                <a16:creationId xmlns:a16="http://schemas.microsoft.com/office/drawing/2014/main" id="{0B6454E1-7519-4CE5-BF92-C8069D926A2C}"/>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grpSp>
        <p:nvGrpSpPr>
          <p:cNvPr id="137" name="组合 136">
            <a:extLst>
              <a:ext uri="{FF2B5EF4-FFF2-40B4-BE49-F238E27FC236}">
                <a16:creationId xmlns:a16="http://schemas.microsoft.com/office/drawing/2014/main" id="{6424338D-C59C-4FC9-BC28-9660505E7A0D}"/>
              </a:ext>
            </a:extLst>
          </p:cNvPr>
          <p:cNvGrpSpPr/>
          <p:nvPr userDrawn="1"/>
        </p:nvGrpSpPr>
        <p:grpSpPr>
          <a:xfrm>
            <a:off x="344806" y="413219"/>
            <a:ext cx="209867" cy="209867"/>
            <a:chOff x="344806" y="413219"/>
            <a:chExt cx="209867" cy="209867"/>
          </a:xfrm>
        </p:grpSpPr>
        <p:sp>
          <p:nvSpPr>
            <p:cNvPr id="139" name="椭圆 138">
              <a:extLst>
                <a:ext uri="{FF2B5EF4-FFF2-40B4-BE49-F238E27FC236}">
                  <a16:creationId xmlns:a16="http://schemas.microsoft.com/office/drawing/2014/main" id="{8B964798-CDB7-4ABF-9009-FD2663D429A2}"/>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a:extLst>
                <a:ext uri="{FF2B5EF4-FFF2-40B4-BE49-F238E27FC236}">
                  <a16:creationId xmlns:a16="http://schemas.microsoft.com/office/drawing/2014/main" id="{55954EA6-7E22-4F8D-B8B9-A62909369047}"/>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8" name="组合 137">
            <a:extLst>
              <a:ext uri="{FF2B5EF4-FFF2-40B4-BE49-F238E27FC236}">
                <a16:creationId xmlns:a16="http://schemas.microsoft.com/office/drawing/2014/main" id="{0C7F80F0-5806-47FF-9435-B3D4A83455F5}"/>
              </a:ext>
            </a:extLst>
          </p:cNvPr>
          <p:cNvGrpSpPr/>
          <p:nvPr userDrawn="1"/>
        </p:nvGrpSpPr>
        <p:grpSpPr>
          <a:xfrm>
            <a:off x="9873615" y="287906"/>
            <a:ext cx="1878330" cy="479314"/>
            <a:chOff x="-11865182" y="9433072"/>
            <a:chExt cx="35916977" cy="9165313"/>
          </a:xfrm>
          <a:solidFill>
            <a:srgbClr val="004098"/>
          </a:solidFill>
        </p:grpSpPr>
        <p:sp>
          <p:nvSpPr>
            <p:cNvPr id="141" name="任意多边形: 形状 140">
              <a:extLst>
                <a:ext uri="{FF2B5EF4-FFF2-40B4-BE49-F238E27FC236}">
                  <a16:creationId xmlns:a16="http://schemas.microsoft.com/office/drawing/2014/main" id="{0CBA2AAD-B092-4F1E-9B23-9D3C9A3928FB}"/>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A16AA24E-881B-4F33-825B-9A1F587E8E4C}"/>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EEA8CD3F-B262-4AD8-80B6-0906BF16C8AB}"/>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017E178A-FAFC-416E-BFB5-E8628FE83D4A}"/>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DD902D95-90AF-4B52-BD22-243EA98B42CF}"/>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07A1204D-2D95-40BC-AB39-0619FE1A6970}"/>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7FCB4391-3DAD-438D-9C9C-C822EF4003C2}"/>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62F98F46-ED13-4CF2-AF22-507A22A88ED9}"/>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FEDAADFE-5CC0-4EB1-A7DE-31D46199143B}"/>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F7064056-1714-4798-BB14-5E3917F7CE86}"/>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428FDEC2-BC59-4719-AC29-43E55C6CF611}"/>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C95F6C9E-F7CC-4EE2-9A91-7776B39C8CC4}"/>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1F828F77-1200-41BA-8096-39AADEAE9963}"/>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E90B2843-9C33-4A77-9863-D84C26A1FF45}"/>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29978E6B-8E0D-4E56-A4D3-D1CF552F2122}"/>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CF598550-3566-4A18-AFF7-E42470DDAC6A}"/>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97E92D9A-A1FA-4CFC-B957-DA8F86079EE0}"/>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E4F228EE-B1D8-4691-8F9C-5EE71FDA20E0}"/>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A82F1336-F12C-46DC-AF23-4441DBE5D1D1}"/>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12C38677-122A-447B-BB68-0C53239A3DB3}"/>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78675500-2CD4-4C9C-A691-41465FDA462B}"/>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E73F95E9-ED92-4A16-9D6A-8281ACFA4D2B}"/>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CCD91406-B579-43DE-A800-E01BA2929D24}"/>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8A902A12-9065-44C1-A8F5-CEBD4F93440D}"/>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769994B1-073A-4F4B-97B4-2EB300BBED79}"/>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F3989A56-5EDF-4486-81D9-3B429EE909C1}"/>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8E79B6D7-B4FC-46B1-BBAC-885260DE7EF5}"/>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42EED376-986C-446F-BFDD-72E33DE44CC7}"/>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AB8112A7-C427-456F-ADCA-3C65C932FE49}"/>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59E965C8-93A8-46FD-B160-42F795831F97}"/>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5120C344-511D-498A-94FB-D485617073B2}"/>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3F1747C2-747D-454A-A87E-2F36BC8093E6}"/>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017C4422-16C9-4226-94DA-7BDE8D232A32}"/>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2E4AFA23-433D-4AE1-B273-34EB7EEA4700}"/>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B1B42E6C-57DB-43D8-98F5-E7A44F755D9A}"/>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9C53CE32-9D00-4F65-9458-D475F03C44FE}"/>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E79CA8F6-B533-4E5B-BEE5-94DC89848309}"/>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55F05C63-0144-447B-9160-8C45FA6F4B6C}"/>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A87AAD3A-E0B4-447B-A15E-815E6B1768D7}"/>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86F2382F-7A8F-40AC-B431-C97F28C76E29}"/>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B3E00F6D-8A16-4C73-B4A1-D3591F2A3623}"/>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FF967557-FC3B-4EE7-893E-82D752D5D0CD}"/>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07D6175E-A35C-4F56-83C7-DE398701263D}"/>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5056EFFD-C623-4BE6-BF40-27696ED4494D}"/>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3947659D-1A43-4A95-BCFA-200E418914D2}"/>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02C90629-4B2A-4A53-9034-D2DCE916B6CC}"/>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CEA32BBC-5805-447B-9836-733DBC312305}"/>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472DDAE1-A055-46F0-BFEA-1AF46C95AE83}"/>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005C4B16-8EF8-4360-8181-864F811303D5}"/>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0DA4AF93-296A-4845-BF95-1A33D6DD3F63}"/>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FCE4E328-60B6-42A3-BF92-A4B2767ED677}"/>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D0C02AAF-B5A3-46FF-982B-9A88816541AA}"/>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E52F6EF7-C9D3-4698-8CF6-C996F556AB74}"/>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AA0338FB-73A9-4752-8C5A-5D6C5D8A53D3}"/>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C4605BD6-669C-4B5C-8280-8BE84F46A8E2}"/>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a:extLst>
                <a:ext uri="{FF2B5EF4-FFF2-40B4-BE49-F238E27FC236}">
                  <a16:creationId xmlns:a16="http://schemas.microsoft.com/office/drawing/2014/main" id="{8D9ED938-1836-41A0-9576-51B81B1614F2}"/>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a:extLst>
                <a:ext uri="{FF2B5EF4-FFF2-40B4-BE49-F238E27FC236}">
                  <a16:creationId xmlns:a16="http://schemas.microsoft.com/office/drawing/2014/main" id="{638A47A7-7FDE-4F13-926E-AC44E482875D}"/>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a:extLst>
                <a:ext uri="{FF2B5EF4-FFF2-40B4-BE49-F238E27FC236}">
                  <a16:creationId xmlns:a16="http://schemas.microsoft.com/office/drawing/2014/main" id="{003D59E2-A4D4-4E6F-B38C-072B305E8F9A}"/>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a:extLst>
                <a:ext uri="{FF2B5EF4-FFF2-40B4-BE49-F238E27FC236}">
                  <a16:creationId xmlns:a16="http://schemas.microsoft.com/office/drawing/2014/main" id="{C6189769-E854-454E-89DD-836BDE7867BB}"/>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a:extLst>
                <a:ext uri="{FF2B5EF4-FFF2-40B4-BE49-F238E27FC236}">
                  <a16:creationId xmlns:a16="http://schemas.microsoft.com/office/drawing/2014/main" id="{8C61BEE6-D482-445D-93E0-D1613301A224}"/>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a:extLst>
                <a:ext uri="{FF2B5EF4-FFF2-40B4-BE49-F238E27FC236}">
                  <a16:creationId xmlns:a16="http://schemas.microsoft.com/office/drawing/2014/main" id="{01D9C14B-70C1-41CD-8AE6-666297D40A7D}"/>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a:extLst>
                <a:ext uri="{FF2B5EF4-FFF2-40B4-BE49-F238E27FC236}">
                  <a16:creationId xmlns:a16="http://schemas.microsoft.com/office/drawing/2014/main" id="{213B2208-0E47-4017-8010-AE67C04CFACD}"/>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a:extLst>
                <a:ext uri="{FF2B5EF4-FFF2-40B4-BE49-F238E27FC236}">
                  <a16:creationId xmlns:a16="http://schemas.microsoft.com/office/drawing/2014/main" id="{787AFDE4-5C09-4393-8689-BD4931A40ABF}"/>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a:extLst>
                <a:ext uri="{FF2B5EF4-FFF2-40B4-BE49-F238E27FC236}">
                  <a16:creationId xmlns:a16="http://schemas.microsoft.com/office/drawing/2014/main" id="{40098C94-F522-4AC5-9806-57CD4F07F6B2}"/>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a:extLst>
                <a:ext uri="{FF2B5EF4-FFF2-40B4-BE49-F238E27FC236}">
                  <a16:creationId xmlns:a16="http://schemas.microsoft.com/office/drawing/2014/main" id="{7F01B4DD-0768-4E34-97F2-FF8164280125}"/>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a:extLst>
                <a:ext uri="{FF2B5EF4-FFF2-40B4-BE49-F238E27FC236}">
                  <a16:creationId xmlns:a16="http://schemas.microsoft.com/office/drawing/2014/main" id="{13F92DC8-34A7-44B1-A689-6D3741574362}"/>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a:extLst>
                <a:ext uri="{FF2B5EF4-FFF2-40B4-BE49-F238E27FC236}">
                  <a16:creationId xmlns:a16="http://schemas.microsoft.com/office/drawing/2014/main" id="{ECE2B798-4065-4E5F-AA6E-0D4A9574D197}"/>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a:extLst>
                <a:ext uri="{FF2B5EF4-FFF2-40B4-BE49-F238E27FC236}">
                  <a16:creationId xmlns:a16="http://schemas.microsoft.com/office/drawing/2014/main" id="{5ACAC81B-170A-4A25-9B4A-85686DBC637D}"/>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a:extLst>
                <a:ext uri="{FF2B5EF4-FFF2-40B4-BE49-F238E27FC236}">
                  <a16:creationId xmlns:a16="http://schemas.microsoft.com/office/drawing/2014/main" id="{E7EE3440-6131-4859-A9CA-B34221C64EB7}"/>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a:extLst>
                <a:ext uri="{FF2B5EF4-FFF2-40B4-BE49-F238E27FC236}">
                  <a16:creationId xmlns:a16="http://schemas.microsoft.com/office/drawing/2014/main" id="{A023178A-8144-494F-BFA0-C26A65D1B7EB}"/>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a:extLst>
                <a:ext uri="{FF2B5EF4-FFF2-40B4-BE49-F238E27FC236}">
                  <a16:creationId xmlns:a16="http://schemas.microsoft.com/office/drawing/2014/main" id="{0CE03363-4E17-4DEA-85DA-D49234DBADAE}"/>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a:extLst>
                <a:ext uri="{FF2B5EF4-FFF2-40B4-BE49-F238E27FC236}">
                  <a16:creationId xmlns:a16="http://schemas.microsoft.com/office/drawing/2014/main" id="{84EB040C-5421-449D-82B3-19ED4ACBBAB5}"/>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a:extLst>
                <a:ext uri="{FF2B5EF4-FFF2-40B4-BE49-F238E27FC236}">
                  <a16:creationId xmlns:a16="http://schemas.microsoft.com/office/drawing/2014/main" id="{C153BF61-FBD1-4EA4-8E7B-5F37148FBF7F}"/>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a:extLst>
                <a:ext uri="{FF2B5EF4-FFF2-40B4-BE49-F238E27FC236}">
                  <a16:creationId xmlns:a16="http://schemas.microsoft.com/office/drawing/2014/main" id="{0074763A-1348-4608-84E8-EBBAC60D6FC9}"/>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a:extLst>
                <a:ext uri="{FF2B5EF4-FFF2-40B4-BE49-F238E27FC236}">
                  <a16:creationId xmlns:a16="http://schemas.microsoft.com/office/drawing/2014/main" id="{62043E6D-485A-48B1-9A5A-97B161948B95}"/>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a:extLst>
                <a:ext uri="{FF2B5EF4-FFF2-40B4-BE49-F238E27FC236}">
                  <a16:creationId xmlns:a16="http://schemas.microsoft.com/office/drawing/2014/main" id="{317679E4-51F1-4920-B415-37B4DC2D6AED}"/>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a:extLst>
                <a:ext uri="{FF2B5EF4-FFF2-40B4-BE49-F238E27FC236}">
                  <a16:creationId xmlns:a16="http://schemas.microsoft.com/office/drawing/2014/main" id="{5CCC2035-6182-4761-8D4D-706D3DD3F2A6}"/>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a:extLst>
                <a:ext uri="{FF2B5EF4-FFF2-40B4-BE49-F238E27FC236}">
                  <a16:creationId xmlns:a16="http://schemas.microsoft.com/office/drawing/2014/main" id="{49E6351E-C4CE-4DB4-9347-1B70E4573B08}"/>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a:extLst>
                <a:ext uri="{FF2B5EF4-FFF2-40B4-BE49-F238E27FC236}">
                  <a16:creationId xmlns:a16="http://schemas.microsoft.com/office/drawing/2014/main" id="{E8E0B078-5EA3-484E-AFA6-47879E2C081C}"/>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a:extLst>
                <a:ext uri="{FF2B5EF4-FFF2-40B4-BE49-F238E27FC236}">
                  <a16:creationId xmlns:a16="http://schemas.microsoft.com/office/drawing/2014/main" id="{55B496FD-2A6A-4CE9-BF11-B2083D31D5FF}"/>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a:extLst>
                <a:ext uri="{FF2B5EF4-FFF2-40B4-BE49-F238E27FC236}">
                  <a16:creationId xmlns:a16="http://schemas.microsoft.com/office/drawing/2014/main" id="{141A2895-C977-4312-8877-5B3C45F84C61}"/>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a:extLst>
                <a:ext uri="{FF2B5EF4-FFF2-40B4-BE49-F238E27FC236}">
                  <a16:creationId xmlns:a16="http://schemas.microsoft.com/office/drawing/2014/main" id="{A37A5CBE-093B-4151-94C8-9A3AD54B0964}"/>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a:extLst>
                <a:ext uri="{FF2B5EF4-FFF2-40B4-BE49-F238E27FC236}">
                  <a16:creationId xmlns:a16="http://schemas.microsoft.com/office/drawing/2014/main" id="{F3CF2F7A-3FC7-4F09-A4A8-24FD54CB0537}"/>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a:extLst>
                <a:ext uri="{FF2B5EF4-FFF2-40B4-BE49-F238E27FC236}">
                  <a16:creationId xmlns:a16="http://schemas.microsoft.com/office/drawing/2014/main" id="{ACB2D3DA-A9B2-4E04-9389-B0E9F32F0672}"/>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a:extLst>
                <a:ext uri="{FF2B5EF4-FFF2-40B4-BE49-F238E27FC236}">
                  <a16:creationId xmlns:a16="http://schemas.microsoft.com/office/drawing/2014/main" id="{455D5ABE-94B7-4E16-B148-39B160135870}"/>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a:extLst>
                <a:ext uri="{FF2B5EF4-FFF2-40B4-BE49-F238E27FC236}">
                  <a16:creationId xmlns:a16="http://schemas.microsoft.com/office/drawing/2014/main" id="{88B0A5D3-4426-4320-BDA0-C400EDC023CA}"/>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a:extLst>
                <a:ext uri="{FF2B5EF4-FFF2-40B4-BE49-F238E27FC236}">
                  <a16:creationId xmlns:a16="http://schemas.microsoft.com/office/drawing/2014/main" id="{EBF68B90-ABB5-473A-803F-F5E77EF19D42}"/>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a:extLst>
                <a:ext uri="{FF2B5EF4-FFF2-40B4-BE49-F238E27FC236}">
                  <a16:creationId xmlns:a16="http://schemas.microsoft.com/office/drawing/2014/main" id="{3B1F10B1-8FBC-4FB9-8DC4-C8FD6C7E84D9}"/>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任意多边形: 形状 233">
              <a:extLst>
                <a:ext uri="{FF2B5EF4-FFF2-40B4-BE49-F238E27FC236}">
                  <a16:creationId xmlns:a16="http://schemas.microsoft.com/office/drawing/2014/main" id="{2E6C8FFE-A48C-4BA9-9A6B-CEC21743B123}"/>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5" name="任意多边形: 形状 234">
              <a:extLst>
                <a:ext uri="{FF2B5EF4-FFF2-40B4-BE49-F238E27FC236}">
                  <a16:creationId xmlns:a16="http://schemas.microsoft.com/office/drawing/2014/main" id="{0ED8BA5D-0125-4861-B593-89768FD93EF3}"/>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755614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9" name="文本占位符 2">
            <a:extLst>
              <a:ext uri="{FF2B5EF4-FFF2-40B4-BE49-F238E27FC236}">
                <a16:creationId xmlns:a16="http://schemas.microsoft.com/office/drawing/2014/main" id="{95F064C4-2151-42CA-BE3E-F3A74E2B8635}"/>
              </a:ext>
            </a:extLst>
          </p:cNvPr>
          <p:cNvSpPr>
            <a:spLocks noGrp="1"/>
          </p:cNvSpPr>
          <p:nvPr>
            <p:ph type="body" sz="quarter" idx="11" hasCustomPrompt="1"/>
          </p:nvPr>
        </p:nvSpPr>
        <p:spPr>
          <a:xfrm>
            <a:off x="554673" y="1157970"/>
            <a:ext cx="9056687" cy="381629"/>
          </a:xfrm>
        </p:spPr>
        <p:txBody>
          <a:bodyPr vert="horz" lIns="91440" tIns="45720" rIns="91440" bIns="45720" rtlCol="0" anchor="ctr">
            <a:normAutofit/>
          </a:bodyPr>
          <a:lstStyle>
            <a:lvl1pPr>
              <a:defRPr lang="zh-CN" altLang="en-US" sz="2000" b="1" dirty="0" smtClean="0">
                <a:solidFill>
                  <a:schemeClr val="tx1">
                    <a:lumMod val="75000"/>
                    <a:lumOff val="25000"/>
                  </a:schemeClr>
                </a:solidFill>
                <a:cs typeface="+mn-ea"/>
              </a:defRPr>
            </a:lvl1pPr>
          </a:lstStyle>
          <a:p>
            <a:pPr marL="342900" marR="0" lvl="0" indent="-342900" fontAlgn="auto">
              <a:spcBef>
                <a:spcPct val="0"/>
              </a:spcBef>
              <a:spcAft>
                <a:spcPts val="0"/>
              </a:spcAft>
              <a:buClrTx/>
              <a:buSzTx/>
              <a:tabLst/>
            </a:pPr>
            <a:r>
              <a:rPr lang="zh-CN" altLang="en-US" dirty="0"/>
              <a:t>单击此处输入本页的结论单击此处输入本页的结论单击此处输入本页的结论</a:t>
            </a:r>
          </a:p>
        </p:txBody>
      </p:sp>
      <p:sp>
        <p:nvSpPr>
          <p:cNvPr id="10" name="图片占位符 1">
            <a:extLst>
              <a:ext uri="{FF2B5EF4-FFF2-40B4-BE49-F238E27FC236}">
                <a16:creationId xmlns:a16="http://schemas.microsoft.com/office/drawing/2014/main" id="{1022A81F-D536-43FD-9F7F-4897DD86DA54}"/>
              </a:ext>
            </a:extLst>
          </p:cNvPr>
          <p:cNvSpPr>
            <a:spLocks noGrp="1"/>
          </p:cNvSpPr>
          <p:nvPr>
            <p:ph type="pic" sz="quarter" idx="12" hasCustomPrompt="1"/>
          </p:nvPr>
        </p:nvSpPr>
        <p:spPr>
          <a:xfrm>
            <a:off x="6291124" y="1821181"/>
            <a:ext cx="3733535" cy="3733535"/>
          </a:xfrm>
          <a:prstGeom prst="rect">
            <a:avLst/>
          </a:prstGeom>
        </p:spPr>
        <p:txBody>
          <a:bodyPr vert="horz" lIns="91440" tIns="45720" rIns="91440" bIns="45720" rtlCol="0" anchor="ctr">
            <a:normAutofit/>
          </a:bodyPr>
          <a:lstStyle>
            <a:lvl1pPr>
              <a:defRPr lang="zh-CN" altLang="en-US"/>
            </a:lvl1pPr>
          </a:lstStyle>
          <a:p>
            <a:pPr lvl="0" algn="ctr"/>
            <a:r>
              <a:rPr lang="zh-CN" altLang="en-US" dirty="0"/>
              <a:t>单击此处修改图片</a:t>
            </a:r>
          </a:p>
        </p:txBody>
      </p:sp>
      <p:grpSp>
        <p:nvGrpSpPr>
          <p:cNvPr id="20" name="组合 19">
            <a:extLst>
              <a:ext uri="{FF2B5EF4-FFF2-40B4-BE49-F238E27FC236}">
                <a16:creationId xmlns:a16="http://schemas.microsoft.com/office/drawing/2014/main" id="{83A0CAB8-1636-46EE-9E4F-AB52E4EFA4EE}"/>
              </a:ext>
            </a:extLst>
          </p:cNvPr>
          <p:cNvGrpSpPr/>
          <p:nvPr userDrawn="1"/>
        </p:nvGrpSpPr>
        <p:grpSpPr>
          <a:xfrm>
            <a:off x="640466" y="867990"/>
            <a:ext cx="2433027" cy="0"/>
            <a:chOff x="7460343" y="1311756"/>
            <a:chExt cx="2433027" cy="0"/>
          </a:xfrm>
        </p:grpSpPr>
        <p:cxnSp>
          <p:nvCxnSpPr>
            <p:cNvPr id="21" name="直接连接符 20">
              <a:extLst>
                <a:ext uri="{FF2B5EF4-FFF2-40B4-BE49-F238E27FC236}">
                  <a16:creationId xmlns:a16="http://schemas.microsoft.com/office/drawing/2014/main" id="{DE77E179-2334-41C8-BC13-4E23B6ECF304}"/>
                </a:ext>
              </a:extLst>
            </p:cNvPr>
            <p:cNvCxnSpPr>
              <a:cxnSpLocks/>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22" name="直接连接符 21">
              <a:extLst>
                <a:ext uri="{FF2B5EF4-FFF2-40B4-BE49-F238E27FC236}">
                  <a16:creationId xmlns:a16="http://schemas.microsoft.com/office/drawing/2014/main" id="{5B5D37E1-8A22-4BDD-851F-49EE1D9A735A}"/>
                </a:ext>
              </a:extLst>
            </p:cNvPr>
            <p:cNvCxnSpPr>
              <a:cxnSpLocks/>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23" name="文本占位符 27">
            <a:extLst>
              <a:ext uri="{FF2B5EF4-FFF2-40B4-BE49-F238E27FC236}">
                <a16:creationId xmlns:a16="http://schemas.microsoft.com/office/drawing/2014/main" id="{6C84CA3A-2127-42F0-8711-CA56D0BC78D2}"/>
              </a:ext>
            </a:extLst>
          </p:cNvPr>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5" name="灯片编号占位符 8">
            <a:extLst>
              <a:ext uri="{FF2B5EF4-FFF2-40B4-BE49-F238E27FC236}">
                <a16:creationId xmlns:a16="http://schemas.microsoft.com/office/drawing/2014/main" id="{B02BD126-EB03-423D-8333-ACAB50AE7ACF}"/>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grpSp>
        <p:nvGrpSpPr>
          <p:cNvPr id="135" name="组合 134">
            <a:extLst>
              <a:ext uri="{FF2B5EF4-FFF2-40B4-BE49-F238E27FC236}">
                <a16:creationId xmlns:a16="http://schemas.microsoft.com/office/drawing/2014/main" id="{69A24DFB-B4DF-4967-AB42-55EEA89CDA4A}"/>
              </a:ext>
            </a:extLst>
          </p:cNvPr>
          <p:cNvGrpSpPr/>
          <p:nvPr userDrawn="1"/>
        </p:nvGrpSpPr>
        <p:grpSpPr>
          <a:xfrm>
            <a:off x="344806" y="413219"/>
            <a:ext cx="209867" cy="209867"/>
            <a:chOff x="344806" y="413219"/>
            <a:chExt cx="209867" cy="209867"/>
          </a:xfrm>
        </p:grpSpPr>
        <p:sp>
          <p:nvSpPr>
            <p:cNvPr id="137" name="椭圆 136">
              <a:extLst>
                <a:ext uri="{FF2B5EF4-FFF2-40B4-BE49-F238E27FC236}">
                  <a16:creationId xmlns:a16="http://schemas.microsoft.com/office/drawing/2014/main" id="{19B2E593-C5D3-4A60-A1F5-8D0C28CCF253}"/>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a:extLst>
                <a:ext uri="{FF2B5EF4-FFF2-40B4-BE49-F238E27FC236}">
                  <a16:creationId xmlns:a16="http://schemas.microsoft.com/office/drawing/2014/main" id="{C7BC0873-5FB5-40C8-979C-37DB66CD3407}"/>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a:extLst>
              <a:ext uri="{FF2B5EF4-FFF2-40B4-BE49-F238E27FC236}">
                <a16:creationId xmlns:a16="http://schemas.microsoft.com/office/drawing/2014/main" id="{AD909D73-216C-49AD-989D-834EA07BB542}"/>
              </a:ext>
            </a:extLst>
          </p:cNvPr>
          <p:cNvGrpSpPr/>
          <p:nvPr userDrawn="1"/>
        </p:nvGrpSpPr>
        <p:grpSpPr>
          <a:xfrm>
            <a:off x="9873615" y="287906"/>
            <a:ext cx="1878330" cy="479314"/>
            <a:chOff x="-11865182" y="9433072"/>
            <a:chExt cx="35916977" cy="9165313"/>
          </a:xfrm>
          <a:solidFill>
            <a:srgbClr val="004098"/>
          </a:solidFill>
        </p:grpSpPr>
        <p:sp>
          <p:nvSpPr>
            <p:cNvPr id="139" name="任意多边形: 形状 138">
              <a:extLst>
                <a:ext uri="{FF2B5EF4-FFF2-40B4-BE49-F238E27FC236}">
                  <a16:creationId xmlns:a16="http://schemas.microsoft.com/office/drawing/2014/main" id="{548FE1B5-8432-4313-8813-0D3F7F1182ED}"/>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1731F0CE-D6E6-41FC-B49A-3539B2A4DE7D}"/>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256D4966-309F-4E84-974B-7E2EACB77F5D}"/>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445AE7B2-D9E0-4FCA-9A78-9CAD49EEFFBA}"/>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39540F76-7766-4BC0-9FEA-23F4FE4AB4AD}"/>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BF5CA3D6-1AB0-4EA3-ADE9-CA2509CD7844}"/>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E12F4F1E-7C3E-4AC8-9774-D64B0F48E8E3}"/>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A7F69508-969E-4599-A4F1-84C5C3839C7A}"/>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3CC4F58D-A730-43F0-871A-D5B787CF9717}"/>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1CF990EA-D34D-474C-AD33-2ADB33F271FE}"/>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D4E534EE-121C-49DA-B0C9-92E8B9FC57DC}"/>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B7CDC55D-DA3B-40DD-BA19-EFAFB92D6457}"/>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A82E1C4E-4892-4F9A-878B-8F52633AAF8F}"/>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16DD4480-CB05-470C-BF67-CF2E896116B1}"/>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9839760F-139C-49DB-9475-EFD58E37151D}"/>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3DCDD46D-74C8-4FC7-B245-B4303D6B5ED5}"/>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F3B60CC9-9C7B-44CB-B488-A65793C7E17C}"/>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139EE378-47A8-40BE-A10B-871826ABC78A}"/>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5CCE534E-C032-48EB-9CF1-B548F9828899}"/>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4DFFA7FD-B6D4-4862-8D9D-93A6CD47C5FC}"/>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0BABCD02-57B6-493A-9D1C-65F02F03E662}"/>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E204CF11-BE30-4D45-BEFA-56CCCC1D9FE0}"/>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1ABA8CD6-4147-424C-A25C-D7F7DBE3D339}"/>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357FBFB0-0528-487E-B1FB-D4C3F48E134C}"/>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A38BBF3B-C845-4487-80B2-0E3CE0272B04}"/>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272A2EDA-F569-404B-A4DB-8453E0892CA0}"/>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14C6E1A6-3544-41D8-89F1-3D7BDE2EDD5D}"/>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3AF6B07E-C04B-4B99-BDAE-7BD33760B555}"/>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D1DE9303-7F9B-4812-933B-8AF665F823A9}"/>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EC216FA4-385F-42EC-A9CE-BFA16352930D}"/>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2512CC9D-9B43-4BD1-A29B-E0F286F052A7}"/>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DC0901ED-53F3-4FA2-BC3C-62D72640E6E9}"/>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01767131-25DD-43AE-86D4-6D35E5C86864}"/>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D32332A8-B2BC-4A3C-A98B-7C50B23E4FAD}"/>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A2DBE50A-6735-4C1B-9FA4-28EED442DBFE}"/>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615014B1-C487-4A44-8C86-27748A986A74}"/>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A7DF91A0-AEFC-4AE9-84EA-54406330813C}"/>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3D83C064-1456-4C51-B0A5-DA0F9F42BF6B}"/>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83EBB343-4B59-446F-9257-6B50AD221211}"/>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3964C650-62DD-4149-8FEA-C2008BB8ADAC}"/>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2574B369-B34E-45D2-ADDC-79C0A1F61C15}"/>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6553160E-F897-4D83-826E-9EED17AC118B}"/>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B7F97E16-DA29-4276-93F6-2FE10AC583C2}"/>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3BBA4F45-AD18-4F39-9903-F2C807CB00EB}"/>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49953779-48CD-4690-87D7-C6A9505EFACC}"/>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CB8B9C14-0A18-4A37-BEC4-34BD009F2562}"/>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65F580C0-EC58-4E17-8C31-E85E9728F8EB}"/>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9F525CA5-29C2-4561-900E-A63363C38F6B}"/>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84643F93-7D98-4261-A6D7-ED56256631FB}"/>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4D9259EC-194A-4AB7-B5D7-041F505C429C}"/>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B14E5C70-819D-4A3C-B40B-E296F8E26A33}"/>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39C97EB8-376B-44E8-9970-20EEB10BBBFD}"/>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40386B81-2148-42EF-9E12-AA2002AE7058}"/>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52826CDF-6252-49EF-8028-A7267461DBFE}"/>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687856FB-12AF-411E-B54A-F32939EC0F9B}"/>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DCF99EE7-C6CB-49D1-BB9C-2C1C85F119A3}"/>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DDDC5A35-7D5D-4136-9DED-C5F8EBE4AEE5}"/>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a:extLst>
                <a:ext uri="{FF2B5EF4-FFF2-40B4-BE49-F238E27FC236}">
                  <a16:creationId xmlns:a16="http://schemas.microsoft.com/office/drawing/2014/main" id="{DCF95688-C12D-4DCF-90B6-724076183FCD}"/>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a:extLst>
                <a:ext uri="{FF2B5EF4-FFF2-40B4-BE49-F238E27FC236}">
                  <a16:creationId xmlns:a16="http://schemas.microsoft.com/office/drawing/2014/main" id="{BC95DEAA-60EA-42A0-9005-93B36B4CEBF4}"/>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a:extLst>
                <a:ext uri="{FF2B5EF4-FFF2-40B4-BE49-F238E27FC236}">
                  <a16:creationId xmlns:a16="http://schemas.microsoft.com/office/drawing/2014/main" id="{B8A33A44-52CA-48A4-B951-E7C1550572B0}"/>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a:extLst>
                <a:ext uri="{FF2B5EF4-FFF2-40B4-BE49-F238E27FC236}">
                  <a16:creationId xmlns:a16="http://schemas.microsoft.com/office/drawing/2014/main" id="{3CB2148D-2000-4A1B-AFD5-EEF81E7E88A9}"/>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a:extLst>
                <a:ext uri="{FF2B5EF4-FFF2-40B4-BE49-F238E27FC236}">
                  <a16:creationId xmlns:a16="http://schemas.microsoft.com/office/drawing/2014/main" id="{F99AD1E8-D891-4FC4-8C58-9FEED55464BF}"/>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a:extLst>
                <a:ext uri="{FF2B5EF4-FFF2-40B4-BE49-F238E27FC236}">
                  <a16:creationId xmlns:a16="http://schemas.microsoft.com/office/drawing/2014/main" id="{6D3E4672-8DC1-4621-92A1-E0C38EF89660}"/>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a:extLst>
                <a:ext uri="{FF2B5EF4-FFF2-40B4-BE49-F238E27FC236}">
                  <a16:creationId xmlns:a16="http://schemas.microsoft.com/office/drawing/2014/main" id="{9191493F-184F-4C1F-9936-CAD78379C018}"/>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a:extLst>
                <a:ext uri="{FF2B5EF4-FFF2-40B4-BE49-F238E27FC236}">
                  <a16:creationId xmlns:a16="http://schemas.microsoft.com/office/drawing/2014/main" id="{E2310EC9-34BA-4E32-A1E2-2327702E43A8}"/>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a:extLst>
                <a:ext uri="{FF2B5EF4-FFF2-40B4-BE49-F238E27FC236}">
                  <a16:creationId xmlns:a16="http://schemas.microsoft.com/office/drawing/2014/main" id="{19B1BEC2-D595-480C-B145-2FCC840D1B72}"/>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a:extLst>
                <a:ext uri="{FF2B5EF4-FFF2-40B4-BE49-F238E27FC236}">
                  <a16:creationId xmlns:a16="http://schemas.microsoft.com/office/drawing/2014/main" id="{69E54D99-8C79-45D5-BACD-82C29451540C}"/>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a:extLst>
                <a:ext uri="{FF2B5EF4-FFF2-40B4-BE49-F238E27FC236}">
                  <a16:creationId xmlns:a16="http://schemas.microsoft.com/office/drawing/2014/main" id="{A4CE7535-D4AC-4BC1-8B08-4CD677F74D5F}"/>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a:extLst>
                <a:ext uri="{FF2B5EF4-FFF2-40B4-BE49-F238E27FC236}">
                  <a16:creationId xmlns:a16="http://schemas.microsoft.com/office/drawing/2014/main" id="{E8E66022-B21A-4608-A88F-9BDE799876E4}"/>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a:extLst>
                <a:ext uri="{FF2B5EF4-FFF2-40B4-BE49-F238E27FC236}">
                  <a16:creationId xmlns:a16="http://schemas.microsoft.com/office/drawing/2014/main" id="{3505BEDC-BF3B-4CDB-8424-69CCFE883A0E}"/>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a:extLst>
                <a:ext uri="{FF2B5EF4-FFF2-40B4-BE49-F238E27FC236}">
                  <a16:creationId xmlns:a16="http://schemas.microsoft.com/office/drawing/2014/main" id="{8DFB6CB3-AE7A-47A0-892B-553BDE66737B}"/>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a:extLst>
                <a:ext uri="{FF2B5EF4-FFF2-40B4-BE49-F238E27FC236}">
                  <a16:creationId xmlns:a16="http://schemas.microsoft.com/office/drawing/2014/main" id="{8CD7CDEC-698F-449F-A04D-552A5ABA91DD}"/>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a:extLst>
                <a:ext uri="{FF2B5EF4-FFF2-40B4-BE49-F238E27FC236}">
                  <a16:creationId xmlns:a16="http://schemas.microsoft.com/office/drawing/2014/main" id="{709FB3AC-7395-4CC5-8204-11DD5CBC1FED}"/>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a:extLst>
                <a:ext uri="{FF2B5EF4-FFF2-40B4-BE49-F238E27FC236}">
                  <a16:creationId xmlns:a16="http://schemas.microsoft.com/office/drawing/2014/main" id="{41F39FD9-DF73-4388-BACD-A45CE9E65039}"/>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a:extLst>
                <a:ext uri="{FF2B5EF4-FFF2-40B4-BE49-F238E27FC236}">
                  <a16:creationId xmlns:a16="http://schemas.microsoft.com/office/drawing/2014/main" id="{F9BF2D17-C13E-4D6D-BAC4-46C7EB835FDD}"/>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a:extLst>
                <a:ext uri="{FF2B5EF4-FFF2-40B4-BE49-F238E27FC236}">
                  <a16:creationId xmlns:a16="http://schemas.microsoft.com/office/drawing/2014/main" id="{1F507D4D-1381-40AA-B2E6-8E0A25C46A15}"/>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a:extLst>
                <a:ext uri="{FF2B5EF4-FFF2-40B4-BE49-F238E27FC236}">
                  <a16:creationId xmlns:a16="http://schemas.microsoft.com/office/drawing/2014/main" id="{985C5BEC-2998-43A9-B5FE-1162750955B5}"/>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a:extLst>
                <a:ext uri="{FF2B5EF4-FFF2-40B4-BE49-F238E27FC236}">
                  <a16:creationId xmlns:a16="http://schemas.microsoft.com/office/drawing/2014/main" id="{FBB47FC5-6E73-4BA3-9FF8-975F82F4C903}"/>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a:extLst>
                <a:ext uri="{FF2B5EF4-FFF2-40B4-BE49-F238E27FC236}">
                  <a16:creationId xmlns:a16="http://schemas.microsoft.com/office/drawing/2014/main" id="{08A35AD4-166F-436E-A6DA-29BC1FC19596}"/>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a:extLst>
                <a:ext uri="{FF2B5EF4-FFF2-40B4-BE49-F238E27FC236}">
                  <a16:creationId xmlns:a16="http://schemas.microsoft.com/office/drawing/2014/main" id="{BEFA58CD-EDC5-49DF-B8F2-F598D60B1FF2}"/>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a:extLst>
                <a:ext uri="{FF2B5EF4-FFF2-40B4-BE49-F238E27FC236}">
                  <a16:creationId xmlns:a16="http://schemas.microsoft.com/office/drawing/2014/main" id="{7F3F90F2-F5C7-4121-A268-DA0F6B3958F3}"/>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a:extLst>
                <a:ext uri="{FF2B5EF4-FFF2-40B4-BE49-F238E27FC236}">
                  <a16:creationId xmlns:a16="http://schemas.microsoft.com/office/drawing/2014/main" id="{40E3C69E-9583-4869-9740-D68110B9611C}"/>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a:extLst>
                <a:ext uri="{FF2B5EF4-FFF2-40B4-BE49-F238E27FC236}">
                  <a16:creationId xmlns:a16="http://schemas.microsoft.com/office/drawing/2014/main" id="{3B0FEC32-6125-4A2C-B57F-1E3F4AFC7ACA}"/>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a:extLst>
                <a:ext uri="{FF2B5EF4-FFF2-40B4-BE49-F238E27FC236}">
                  <a16:creationId xmlns:a16="http://schemas.microsoft.com/office/drawing/2014/main" id="{73DE4BB0-51A5-4ECF-A819-A455CC618FA9}"/>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a:extLst>
                <a:ext uri="{FF2B5EF4-FFF2-40B4-BE49-F238E27FC236}">
                  <a16:creationId xmlns:a16="http://schemas.microsoft.com/office/drawing/2014/main" id="{30D4AA5D-41B2-431C-83F4-E106C4F5AAA7}"/>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a:extLst>
                <a:ext uri="{FF2B5EF4-FFF2-40B4-BE49-F238E27FC236}">
                  <a16:creationId xmlns:a16="http://schemas.microsoft.com/office/drawing/2014/main" id="{33ACB398-8087-4504-AFDB-B06EC26CE88E}"/>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a:extLst>
                <a:ext uri="{FF2B5EF4-FFF2-40B4-BE49-F238E27FC236}">
                  <a16:creationId xmlns:a16="http://schemas.microsoft.com/office/drawing/2014/main" id="{27003EFD-A4D9-4DDB-A647-228F942232BD}"/>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a:extLst>
                <a:ext uri="{FF2B5EF4-FFF2-40B4-BE49-F238E27FC236}">
                  <a16:creationId xmlns:a16="http://schemas.microsoft.com/office/drawing/2014/main" id="{50D51918-5E2E-4EBD-8F89-09B2B78C2A66}"/>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a:extLst>
                <a:ext uri="{FF2B5EF4-FFF2-40B4-BE49-F238E27FC236}">
                  <a16:creationId xmlns:a16="http://schemas.microsoft.com/office/drawing/2014/main" id="{6ACC3713-C3C1-4363-BF8D-DF4869D850DD}"/>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a:extLst>
                <a:ext uri="{FF2B5EF4-FFF2-40B4-BE49-F238E27FC236}">
                  <a16:creationId xmlns:a16="http://schemas.microsoft.com/office/drawing/2014/main" id="{8BC10782-6E82-4FEB-8E76-B70528AB79FB}"/>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009185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grpSp>
        <p:nvGrpSpPr>
          <p:cNvPr id="17" name="组合 16">
            <a:extLst>
              <a:ext uri="{FF2B5EF4-FFF2-40B4-BE49-F238E27FC236}">
                <a16:creationId xmlns:a16="http://schemas.microsoft.com/office/drawing/2014/main" id="{B478B16D-05CE-409C-AFA8-365FCE903027}"/>
              </a:ext>
            </a:extLst>
          </p:cNvPr>
          <p:cNvGrpSpPr/>
          <p:nvPr userDrawn="1"/>
        </p:nvGrpSpPr>
        <p:grpSpPr>
          <a:xfrm>
            <a:off x="640466" y="867990"/>
            <a:ext cx="2433027" cy="0"/>
            <a:chOff x="7460343" y="1311756"/>
            <a:chExt cx="2433027" cy="0"/>
          </a:xfrm>
        </p:grpSpPr>
        <p:cxnSp>
          <p:nvCxnSpPr>
            <p:cNvPr id="18" name="直接连接符 17">
              <a:extLst>
                <a:ext uri="{FF2B5EF4-FFF2-40B4-BE49-F238E27FC236}">
                  <a16:creationId xmlns:a16="http://schemas.microsoft.com/office/drawing/2014/main" id="{580AFB69-5AC1-472F-B1AA-74BEB7A9A9B8}"/>
                </a:ext>
              </a:extLst>
            </p:cNvPr>
            <p:cNvCxnSpPr>
              <a:cxnSpLocks/>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19" name="直接连接符 18">
              <a:extLst>
                <a:ext uri="{FF2B5EF4-FFF2-40B4-BE49-F238E27FC236}">
                  <a16:creationId xmlns:a16="http://schemas.microsoft.com/office/drawing/2014/main" id="{94566BB7-31EF-4B1D-BAB4-9BDCCB1D5ED1}"/>
                </a:ext>
              </a:extLst>
            </p:cNvPr>
            <p:cNvCxnSpPr>
              <a:cxnSpLocks/>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20" name="文本占位符 27">
            <a:extLst>
              <a:ext uri="{FF2B5EF4-FFF2-40B4-BE49-F238E27FC236}">
                <a16:creationId xmlns:a16="http://schemas.microsoft.com/office/drawing/2014/main" id="{AE81F9E4-D351-4DFE-ABF8-E637B65A43A4}"/>
              </a:ext>
            </a:extLst>
          </p:cNvPr>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5" name="灯片编号占位符 8">
            <a:extLst>
              <a:ext uri="{FF2B5EF4-FFF2-40B4-BE49-F238E27FC236}">
                <a16:creationId xmlns:a16="http://schemas.microsoft.com/office/drawing/2014/main" id="{ECA72901-B27B-4A19-A1AE-2A7B4A7D712C}"/>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dirty="0">
                <a:solidFill>
                  <a:srgbClr val="000000">
                    <a:lumMod val="50000"/>
                    <a:lumOff val="50000"/>
                  </a:srgbClr>
                </a:solidFill>
                <a:latin typeface="Arial"/>
                <a:ea typeface="微软雅黑"/>
              </a:rPr>
              <a:t> </a:t>
            </a:r>
            <a:r>
              <a:rPr lang="en-US" altLang="zh-CN" dirty="0">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grpSp>
        <p:nvGrpSpPr>
          <p:cNvPr id="133" name="组合 132">
            <a:extLst>
              <a:ext uri="{FF2B5EF4-FFF2-40B4-BE49-F238E27FC236}">
                <a16:creationId xmlns:a16="http://schemas.microsoft.com/office/drawing/2014/main" id="{BB07EFE0-FC37-4765-A750-15FF02F9C7A8}"/>
              </a:ext>
            </a:extLst>
          </p:cNvPr>
          <p:cNvGrpSpPr/>
          <p:nvPr userDrawn="1"/>
        </p:nvGrpSpPr>
        <p:grpSpPr>
          <a:xfrm>
            <a:off x="344806" y="413219"/>
            <a:ext cx="209867" cy="209867"/>
            <a:chOff x="344806" y="413219"/>
            <a:chExt cx="209867" cy="209867"/>
          </a:xfrm>
        </p:grpSpPr>
        <p:sp>
          <p:nvSpPr>
            <p:cNvPr id="135" name="椭圆 134">
              <a:extLst>
                <a:ext uri="{FF2B5EF4-FFF2-40B4-BE49-F238E27FC236}">
                  <a16:creationId xmlns:a16="http://schemas.microsoft.com/office/drawing/2014/main" id="{F2E3BA1F-DE20-4291-B38C-58D4184D1BFF}"/>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椭圆 135">
              <a:extLst>
                <a:ext uri="{FF2B5EF4-FFF2-40B4-BE49-F238E27FC236}">
                  <a16:creationId xmlns:a16="http://schemas.microsoft.com/office/drawing/2014/main" id="{42488584-E1CF-454F-9BE3-ACDE8A0E1FC5}"/>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4" name="组合 133">
            <a:extLst>
              <a:ext uri="{FF2B5EF4-FFF2-40B4-BE49-F238E27FC236}">
                <a16:creationId xmlns:a16="http://schemas.microsoft.com/office/drawing/2014/main" id="{26A5F748-A336-4A2D-8708-81E22223500D}"/>
              </a:ext>
            </a:extLst>
          </p:cNvPr>
          <p:cNvGrpSpPr/>
          <p:nvPr userDrawn="1"/>
        </p:nvGrpSpPr>
        <p:grpSpPr>
          <a:xfrm>
            <a:off x="9873615" y="287906"/>
            <a:ext cx="1878330" cy="479314"/>
            <a:chOff x="-11865182" y="9433072"/>
            <a:chExt cx="35916977" cy="9165313"/>
          </a:xfrm>
          <a:solidFill>
            <a:srgbClr val="004098"/>
          </a:solidFill>
        </p:grpSpPr>
        <p:sp>
          <p:nvSpPr>
            <p:cNvPr id="137" name="任意多边形: 形状 136">
              <a:extLst>
                <a:ext uri="{FF2B5EF4-FFF2-40B4-BE49-F238E27FC236}">
                  <a16:creationId xmlns:a16="http://schemas.microsoft.com/office/drawing/2014/main" id="{0E561E4A-E966-4DCD-A591-1EEF4D5F43A0}"/>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a:extLst>
                <a:ext uri="{FF2B5EF4-FFF2-40B4-BE49-F238E27FC236}">
                  <a16:creationId xmlns:a16="http://schemas.microsoft.com/office/drawing/2014/main" id="{B7BC4CD8-F7EF-4A36-BB4C-EE29B1C165BC}"/>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a:extLst>
                <a:ext uri="{FF2B5EF4-FFF2-40B4-BE49-F238E27FC236}">
                  <a16:creationId xmlns:a16="http://schemas.microsoft.com/office/drawing/2014/main" id="{4898F7F7-1C47-4D74-8A13-066388D4DB84}"/>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94AE3F6B-F15A-4D6C-98F5-C9BE6012BFCF}"/>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5BF79DAD-BCE7-453B-96A6-CD202EA019AA}"/>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1B670288-276B-41BD-A964-4ED883F5CF98}"/>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E44637C2-B96C-446A-BBDB-AD9D2A66E81D}"/>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0E9CAB58-FA39-4350-8B7F-E18A475E17CD}"/>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8AEBA53D-17A5-4DD2-BF26-44A5401494A2}"/>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561D4AB2-1B83-4466-BE87-C299A07E299E}"/>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B5F932B9-F416-4AF0-BF3D-D165615C193B}"/>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FB1A2CA4-53BC-4D62-8BF5-FDEC34A12677}"/>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9B453001-98B0-4FEB-89C4-BCD9CA1F4AB6}"/>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0A284C2E-26E6-4408-A231-790F51EDDA88}"/>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46ED813D-8C91-4B06-95A2-44CDB35A4ED9}"/>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3FE8F9D4-93B9-41E0-812A-B2E61DD3FF32}"/>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F6503D50-3448-4FCA-A7A6-8BE8D5E38B3B}"/>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BBFC6B28-F9A1-46C7-932C-DDBE31EB52E3}"/>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AD168F74-1DD5-4F5F-A60B-93E33DD17EE8}"/>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4327849C-6667-4827-8610-C8039EC2BF8A}"/>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4A8D1520-82CA-4EB3-B19D-9485C6F6E824}"/>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5477FA21-A6E4-4E66-86AF-2C0A07A3716D}"/>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BE84FE5C-16B1-4D18-9E82-61381ED691B8}"/>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50D93F12-05D0-490E-AAA7-15443BF29E66}"/>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8B58FD48-767E-4A42-B1DC-C570213AB282}"/>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90317B2C-D7FB-40EE-86B7-16372640B137}"/>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51C6BCA7-EDAD-4475-AD74-C02CA705AE31}"/>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4E544C48-DE79-4FFD-A43C-50161DBA6640}"/>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EDB60821-A80C-44BE-A0E4-EC9E3A83F920}"/>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55A0C7E2-E058-4FB4-AEC0-46DF26951B7A}"/>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B2F409E3-D6DD-43F6-866D-94B1A4F61A7F}"/>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21A5901B-0A70-4DA1-B14E-44FF8D87A241}"/>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6F3399B7-BB26-4A84-9A44-09A52F4F0E89}"/>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7C12906C-7888-4CDE-B21E-0854B75418D1}"/>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3D09B5DD-938D-4C71-96CA-B23F9A69B3CD}"/>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C4E46003-B093-4471-9C00-3C0996BB3CB0}"/>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65EFBAB3-BDAF-4D0D-90C9-990861E547A5}"/>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15ECC610-660B-480D-8BF2-504E153C35DA}"/>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C0A859F1-DB07-4BFF-83D8-2028808F8C00}"/>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F056BB3E-7AAB-48EB-A5B4-15E612C6478D}"/>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2EDA2620-3FFB-4B47-9955-16D702379A5A}"/>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CC518EFC-C95F-4167-8D11-6CFA08CEB38F}"/>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CF8D17EB-D144-4A96-8201-AF16B32679A3}"/>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8120CA33-13B0-404E-9D4C-CFE10337D355}"/>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7CE5EDCF-0BDD-410F-82CB-8ADED635486F}"/>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69BD5C6B-023E-46EB-9FF7-77B52FC7E44C}"/>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04042F7E-86C7-4380-B14C-51F8CA0A2F86}"/>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3B796890-2416-417A-BCA8-E656B6E961A2}"/>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D96FB0B7-72FD-49C8-85C7-4D06A45D1909}"/>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DAFFAA39-BE9E-426C-AB14-6D645991EC46}"/>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C4B41DFB-5D4F-4785-B7BE-6632B922A558}"/>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037C30CF-C6C5-4371-B495-CB811052474C}"/>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E375F57F-AACF-43F6-9867-E5AD3E4C2E70}"/>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0D4BCB63-D4B5-40A5-BFBE-EA8A15356AEA}"/>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C3935AC8-D3D0-4799-8085-045A7C6E665A}"/>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DCA624EB-9E15-4150-8E0D-A38D9ABA7C8C}"/>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F17EE51D-1E3A-4C53-A4F1-AEFE9E5585A2}"/>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BBF6096F-F393-4713-9119-FD2A4C8CE4C8}"/>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5CB53E13-5E60-4F5D-845E-48F568C6BE8D}"/>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a:extLst>
                <a:ext uri="{FF2B5EF4-FFF2-40B4-BE49-F238E27FC236}">
                  <a16:creationId xmlns:a16="http://schemas.microsoft.com/office/drawing/2014/main" id="{901AFEAE-A7EC-4DFB-A46E-F227A5102EC2}"/>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a:extLst>
                <a:ext uri="{FF2B5EF4-FFF2-40B4-BE49-F238E27FC236}">
                  <a16:creationId xmlns:a16="http://schemas.microsoft.com/office/drawing/2014/main" id="{7EADA40E-81BC-4264-A097-891BB21668B1}"/>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a:extLst>
                <a:ext uri="{FF2B5EF4-FFF2-40B4-BE49-F238E27FC236}">
                  <a16:creationId xmlns:a16="http://schemas.microsoft.com/office/drawing/2014/main" id="{681C8A99-A6A6-487B-B165-ED31C77ECA5D}"/>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a:extLst>
                <a:ext uri="{FF2B5EF4-FFF2-40B4-BE49-F238E27FC236}">
                  <a16:creationId xmlns:a16="http://schemas.microsoft.com/office/drawing/2014/main" id="{A064E087-10D9-4CA5-92C4-3C3D5115C03B}"/>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a:extLst>
                <a:ext uri="{FF2B5EF4-FFF2-40B4-BE49-F238E27FC236}">
                  <a16:creationId xmlns:a16="http://schemas.microsoft.com/office/drawing/2014/main" id="{0C5F4EB1-FD8B-4D77-9BF2-44153DD0E8C1}"/>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a:extLst>
                <a:ext uri="{FF2B5EF4-FFF2-40B4-BE49-F238E27FC236}">
                  <a16:creationId xmlns:a16="http://schemas.microsoft.com/office/drawing/2014/main" id="{54533FAE-6BB6-4635-86B9-6EB3F28ED01E}"/>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a:extLst>
                <a:ext uri="{FF2B5EF4-FFF2-40B4-BE49-F238E27FC236}">
                  <a16:creationId xmlns:a16="http://schemas.microsoft.com/office/drawing/2014/main" id="{FAF653B4-4155-4C6F-83E3-8F0D8395FA52}"/>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a:extLst>
                <a:ext uri="{FF2B5EF4-FFF2-40B4-BE49-F238E27FC236}">
                  <a16:creationId xmlns:a16="http://schemas.microsoft.com/office/drawing/2014/main" id="{0140FEF1-7FA6-4EF5-96F2-263948609BCB}"/>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a:extLst>
                <a:ext uri="{FF2B5EF4-FFF2-40B4-BE49-F238E27FC236}">
                  <a16:creationId xmlns:a16="http://schemas.microsoft.com/office/drawing/2014/main" id="{A477B2F6-7125-479C-8391-179BCE27A3BC}"/>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a:extLst>
                <a:ext uri="{FF2B5EF4-FFF2-40B4-BE49-F238E27FC236}">
                  <a16:creationId xmlns:a16="http://schemas.microsoft.com/office/drawing/2014/main" id="{E9DB82F8-296B-431A-88D4-DDE4F74166A6}"/>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a:extLst>
                <a:ext uri="{FF2B5EF4-FFF2-40B4-BE49-F238E27FC236}">
                  <a16:creationId xmlns:a16="http://schemas.microsoft.com/office/drawing/2014/main" id="{F90AE5E7-7682-4ADD-8795-6D0B7B282ACC}"/>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a:extLst>
                <a:ext uri="{FF2B5EF4-FFF2-40B4-BE49-F238E27FC236}">
                  <a16:creationId xmlns:a16="http://schemas.microsoft.com/office/drawing/2014/main" id="{210BB18E-0ED2-4297-A7A0-A8183B047E7A}"/>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a:extLst>
                <a:ext uri="{FF2B5EF4-FFF2-40B4-BE49-F238E27FC236}">
                  <a16:creationId xmlns:a16="http://schemas.microsoft.com/office/drawing/2014/main" id="{FE9C7668-59B2-44F8-AD02-3C9C5A533D55}"/>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a:extLst>
                <a:ext uri="{FF2B5EF4-FFF2-40B4-BE49-F238E27FC236}">
                  <a16:creationId xmlns:a16="http://schemas.microsoft.com/office/drawing/2014/main" id="{09398D98-621E-497B-A821-5B4A87D86A6B}"/>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a:extLst>
                <a:ext uri="{FF2B5EF4-FFF2-40B4-BE49-F238E27FC236}">
                  <a16:creationId xmlns:a16="http://schemas.microsoft.com/office/drawing/2014/main" id="{4A29894C-4235-4A7B-8BCA-C2B7E970BD35}"/>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a:extLst>
                <a:ext uri="{FF2B5EF4-FFF2-40B4-BE49-F238E27FC236}">
                  <a16:creationId xmlns:a16="http://schemas.microsoft.com/office/drawing/2014/main" id="{2BDC2663-4613-4000-9E3A-589D14D30A2E}"/>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a:extLst>
                <a:ext uri="{FF2B5EF4-FFF2-40B4-BE49-F238E27FC236}">
                  <a16:creationId xmlns:a16="http://schemas.microsoft.com/office/drawing/2014/main" id="{8D0AD37E-270C-4FAD-9C62-7558644EA6C8}"/>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a:extLst>
                <a:ext uri="{FF2B5EF4-FFF2-40B4-BE49-F238E27FC236}">
                  <a16:creationId xmlns:a16="http://schemas.microsoft.com/office/drawing/2014/main" id="{DEC34E57-8E02-478E-9F73-416F35DECD67}"/>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a:extLst>
                <a:ext uri="{FF2B5EF4-FFF2-40B4-BE49-F238E27FC236}">
                  <a16:creationId xmlns:a16="http://schemas.microsoft.com/office/drawing/2014/main" id="{32E11274-3D30-4A9F-8177-2E3FA713B27C}"/>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a:extLst>
                <a:ext uri="{FF2B5EF4-FFF2-40B4-BE49-F238E27FC236}">
                  <a16:creationId xmlns:a16="http://schemas.microsoft.com/office/drawing/2014/main" id="{25E3D3DE-6D1A-4275-981A-42B21924E032}"/>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a:extLst>
                <a:ext uri="{FF2B5EF4-FFF2-40B4-BE49-F238E27FC236}">
                  <a16:creationId xmlns:a16="http://schemas.microsoft.com/office/drawing/2014/main" id="{A4719A1F-AFEF-404F-A60F-F48E1598ED6E}"/>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a:extLst>
                <a:ext uri="{FF2B5EF4-FFF2-40B4-BE49-F238E27FC236}">
                  <a16:creationId xmlns:a16="http://schemas.microsoft.com/office/drawing/2014/main" id="{430A52CC-741F-43A3-83BB-253B33AF0250}"/>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a:extLst>
                <a:ext uri="{FF2B5EF4-FFF2-40B4-BE49-F238E27FC236}">
                  <a16:creationId xmlns:a16="http://schemas.microsoft.com/office/drawing/2014/main" id="{471B14F8-E7FA-4626-9E73-AD0671CF2A2F}"/>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a:extLst>
                <a:ext uri="{FF2B5EF4-FFF2-40B4-BE49-F238E27FC236}">
                  <a16:creationId xmlns:a16="http://schemas.microsoft.com/office/drawing/2014/main" id="{67219B4E-C1FC-46AA-9B35-AF77DD75986A}"/>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a:extLst>
                <a:ext uri="{FF2B5EF4-FFF2-40B4-BE49-F238E27FC236}">
                  <a16:creationId xmlns:a16="http://schemas.microsoft.com/office/drawing/2014/main" id="{E164DB75-6EF5-49F6-8A63-61F74CC53483}"/>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a:extLst>
                <a:ext uri="{FF2B5EF4-FFF2-40B4-BE49-F238E27FC236}">
                  <a16:creationId xmlns:a16="http://schemas.microsoft.com/office/drawing/2014/main" id="{8B69569E-DA7A-44DB-B48F-D95BCB909615}"/>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a:extLst>
                <a:ext uri="{FF2B5EF4-FFF2-40B4-BE49-F238E27FC236}">
                  <a16:creationId xmlns:a16="http://schemas.microsoft.com/office/drawing/2014/main" id="{82B15597-ECF1-4CC9-A4A2-03A846974D84}"/>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a:extLst>
                <a:ext uri="{FF2B5EF4-FFF2-40B4-BE49-F238E27FC236}">
                  <a16:creationId xmlns:a16="http://schemas.microsoft.com/office/drawing/2014/main" id="{C69AF2C2-E209-4869-BD01-261115D46503}"/>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a:extLst>
                <a:ext uri="{FF2B5EF4-FFF2-40B4-BE49-F238E27FC236}">
                  <a16:creationId xmlns:a16="http://schemas.microsoft.com/office/drawing/2014/main" id="{A29053AD-A0E5-41CF-9C29-AB089798D9C1}"/>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a:extLst>
                <a:ext uri="{FF2B5EF4-FFF2-40B4-BE49-F238E27FC236}">
                  <a16:creationId xmlns:a16="http://schemas.microsoft.com/office/drawing/2014/main" id="{32F30DA0-0DB4-46BC-81CF-D4B75A6A028D}"/>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a:extLst>
                <a:ext uri="{FF2B5EF4-FFF2-40B4-BE49-F238E27FC236}">
                  <a16:creationId xmlns:a16="http://schemas.microsoft.com/office/drawing/2014/main" id="{58C070F4-A815-48C7-A820-F278CB8CDF98}"/>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4848759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118" name="任意多边形 19">
            <a:extLst>
              <a:ext uri="{FF2B5EF4-FFF2-40B4-BE49-F238E27FC236}">
                <a16:creationId xmlns:a16="http://schemas.microsoft.com/office/drawing/2014/main" id="{2B3E1B21-C2CF-4916-9BF4-9009D0FF7FE7}"/>
              </a:ext>
            </a:extLst>
          </p:cNvPr>
          <p:cNvSpPr/>
          <p:nvPr userDrawn="1"/>
        </p:nvSpPr>
        <p:spPr>
          <a:xfrm>
            <a:off x="-2282" y="471"/>
            <a:ext cx="8950515" cy="1009885"/>
          </a:xfrm>
          <a:custGeom>
            <a:avLst/>
            <a:gdLst>
              <a:gd name="connsiteX0" fmla="*/ 4840357 w 5590762"/>
              <a:gd name="connsiteY0" fmla="*/ 0 h 1500810"/>
              <a:gd name="connsiteX1" fmla="*/ 5590762 w 5590762"/>
              <a:gd name="connsiteY1" fmla="*/ 750405 h 1500810"/>
              <a:gd name="connsiteX2" fmla="*/ 4840357 w 5590762"/>
              <a:gd name="connsiteY2" fmla="*/ 1500810 h 1500810"/>
              <a:gd name="connsiteX3" fmla="*/ 0 w 5590762"/>
              <a:gd name="connsiteY3" fmla="*/ 1500810 h 1500810"/>
              <a:gd name="connsiteX4" fmla="*/ 0 w 5590762"/>
              <a:gd name="connsiteY4" fmla="*/ 1 h 1500810"/>
              <a:gd name="connsiteX5" fmla="*/ 4840337 w 5590762"/>
              <a:gd name="connsiteY5" fmla="*/ 1 h 150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90762" h="1500810">
                <a:moveTo>
                  <a:pt x="4840357" y="0"/>
                </a:moveTo>
                <a:cubicBezTo>
                  <a:pt x="5254794" y="0"/>
                  <a:pt x="5590762" y="335968"/>
                  <a:pt x="5590762" y="750405"/>
                </a:cubicBezTo>
                <a:cubicBezTo>
                  <a:pt x="5590762" y="1164842"/>
                  <a:pt x="5254794" y="1500810"/>
                  <a:pt x="4840357" y="1500810"/>
                </a:cubicBezTo>
                <a:lnTo>
                  <a:pt x="0" y="1500810"/>
                </a:lnTo>
                <a:lnTo>
                  <a:pt x="0" y="1"/>
                </a:lnTo>
                <a:lnTo>
                  <a:pt x="4840337" y="1"/>
                </a:lnTo>
                <a:close/>
              </a:path>
            </a:pathLst>
          </a:cu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4" name="灯片编号占位符 8">
            <a:extLst>
              <a:ext uri="{FF2B5EF4-FFF2-40B4-BE49-F238E27FC236}">
                <a16:creationId xmlns:a16="http://schemas.microsoft.com/office/drawing/2014/main" id="{7902B334-C224-46F3-B539-BF5E342BD2E5}"/>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dirty="0">
                <a:solidFill>
                  <a:srgbClr val="000000">
                    <a:lumMod val="50000"/>
                    <a:lumOff val="50000"/>
                  </a:srgbClr>
                </a:solidFill>
                <a:latin typeface="Arial"/>
                <a:ea typeface="微软雅黑"/>
              </a:rPr>
              <a:t> </a:t>
            </a:r>
            <a:r>
              <a:rPr lang="en-US" altLang="zh-CN" dirty="0">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grpSp>
        <p:nvGrpSpPr>
          <p:cNvPr id="123" name="组合 122">
            <a:extLst>
              <a:ext uri="{FF2B5EF4-FFF2-40B4-BE49-F238E27FC236}">
                <a16:creationId xmlns:a16="http://schemas.microsoft.com/office/drawing/2014/main" id="{DCFC7259-EEEF-4B63-AF55-15EFDBD15B7C}"/>
              </a:ext>
            </a:extLst>
          </p:cNvPr>
          <p:cNvGrpSpPr/>
          <p:nvPr userDrawn="1"/>
        </p:nvGrpSpPr>
        <p:grpSpPr>
          <a:xfrm>
            <a:off x="9873615" y="287906"/>
            <a:ext cx="1878330" cy="479314"/>
            <a:chOff x="-11865182" y="9433072"/>
            <a:chExt cx="35916977" cy="9165313"/>
          </a:xfrm>
          <a:solidFill>
            <a:srgbClr val="004098"/>
          </a:solidFill>
        </p:grpSpPr>
        <p:sp>
          <p:nvSpPr>
            <p:cNvPr id="124" name="任意多边形: 形状 123">
              <a:extLst>
                <a:ext uri="{FF2B5EF4-FFF2-40B4-BE49-F238E27FC236}">
                  <a16:creationId xmlns:a16="http://schemas.microsoft.com/office/drawing/2014/main" id="{7738A4DA-1EA0-4B8F-BF7B-63EE7C1E106B}"/>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任意多边形: 形状 124">
              <a:extLst>
                <a:ext uri="{FF2B5EF4-FFF2-40B4-BE49-F238E27FC236}">
                  <a16:creationId xmlns:a16="http://schemas.microsoft.com/office/drawing/2014/main" id="{D33F6C9B-23A9-4267-83CF-9548B104FDE7}"/>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任意多边形: 形状 125">
              <a:extLst>
                <a:ext uri="{FF2B5EF4-FFF2-40B4-BE49-F238E27FC236}">
                  <a16:creationId xmlns:a16="http://schemas.microsoft.com/office/drawing/2014/main" id="{E3EBEA20-3D2D-40B3-8F4E-5C68B847323D}"/>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任意多边形: 形状 126">
              <a:extLst>
                <a:ext uri="{FF2B5EF4-FFF2-40B4-BE49-F238E27FC236}">
                  <a16:creationId xmlns:a16="http://schemas.microsoft.com/office/drawing/2014/main" id="{9F36F6E2-899D-4D7C-92E4-62E0844BCA7B}"/>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任意多边形: 形状 127">
              <a:extLst>
                <a:ext uri="{FF2B5EF4-FFF2-40B4-BE49-F238E27FC236}">
                  <a16:creationId xmlns:a16="http://schemas.microsoft.com/office/drawing/2014/main" id="{53F55715-D3BF-4F40-A24F-A289848593A9}"/>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任意多边形: 形状 128">
              <a:extLst>
                <a:ext uri="{FF2B5EF4-FFF2-40B4-BE49-F238E27FC236}">
                  <a16:creationId xmlns:a16="http://schemas.microsoft.com/office/drawing/2014/main" id="{86923F4D-0952-4DC1-9D9B-EF9395D351A8}"/>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任意多边形: 形状 129">
              <a:extLst>
                <a:ext uri="{FF2B5EF4-FFF2-40B4-BE49-F238E27FC236}">
                  <a16:creationId xmlns:a16="http://schemas.microsoft.com/office/drawing/2014/main" id="{E4784C43-1904-4A9A-8D3D-21CD00153997}"/>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任意多边形: 形状 130">
              <a:extLst>
                <a:ext uri="{FF2B5EF4-FFF2-40B4-BE49-F238E27FC236}">
                  <a16:creationId xmlns:a16="http://schemas.microsoft.com/office/drawing/2014/main" id="{B909F976-02EB-4BD9-B5D3-091C4BC1C01C}"/>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任意多边形: 形状 131">
              <a:extLst>
                <a:ext uri="{FF2B5EF4-FFF2-40B4-BE49-F238E27FC236}">
                  <a16:creationId xmlns:a16="http://schemas.microsoft.com/office/drawing/2014/main" id="{34FF045A-C986-47F5-BB26-10B81ED91B93}"/>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任意多边形: 形状 132">
              <a:extLst>
                <a:ext uri="{FF2B5EF4-FFF2-40B4-BE49-F238E27FC236}">
                  <a16:creationId xmlns:a16="http://schemas.microsoft.com/office/drawing/2014/main" id="{AEA572BF-9056-4769-A615-54CED08551B0}"/>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任意多边形: 形状 133">
              <a:extLst>
                <a:ext uri="{FF2B5EF4-FFF2-40B4-BE49-F238E27FC236}">
                  <a16:creationId xmlns:a16="http://schemas.microsoft.com/office/drawing/2014/main" id="{6D2A4140-7051-412E-BD50-5695DA5835A2}"/>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任意多边形: 形状 134">
              <a:extLst>
                <a:ext uri="{FF2B5EF4-FFF2-40B4-BE49-F238E27FC236}">
                  <a16:creationId xmlns:a16="http://schemas.microsoft.com/office/drawing/2014/main" id="{97961A1E-165D-45ED-BEC2-3B4B34A3C4BF}"/>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任意多边形: 形状 135">
              <a:extLst>
                <a:ext uri="{FF2B5EF4-FFF2-40B4-BE49-F238E27FC236}">
                  <a16:creationId xmlns:a16="http://schemas.microsoft.com/office/drawing/2014/main" id="{09CF5599-E330-4369-9FAB-D9C4DBEE9C44}"/>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任意多边形: 形状 136">
              <a:extLst>
                <a:ext uri="{FF2B5EF4-FFF2-40B4-BE49-F238E27FC236}">
                  <a16:creationId xmlns:a16="http://schemas.microsoft.com/office/drawing/2014/main" id="{189EFEB2-2713-457A-95FF-66835CEBD215}"/>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任意多边形: 形状 137">
              <a:extLst>
                <a:ext uri="{FF2B5EF4-FFF2-40B4-BE49-F238E27FC236}">
                  <a16:creationId xmlns:a16="http://schemas.microsoft.com/office/drawing/2014/main" id="{DFA68A76-6A69-48D9-AFA7-8BDC4F6AE757}"/>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任意多边形: 形状 138">
              <a:extLst>
                <a:ext uri="{FF2B5EF4-FFF2-40B4-BE49-F238E27FC236}">
                  <a16:creationId xmlns:a16="http://schemas.microsoft.com/office/drawing/2014/main" id="{6388C378-A72A-4688-A0F2-DFE89B725AC0}"/>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任意多边形: 形状 139">
              <a:extLst>
                <a:ext uri="{FF2B5EF4-FFF2-40B4-BE49-F238E27FC236}">
                  <a16:creationId xmlns:a16="http://schemas.microsoft.com/office/drawing/2014/main" id="{0B56A2AA-0207-49EC-814C-FF3B3C07C9AB}"/>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任意多边形: 形状 140">
              <a:extLst>
                <a:ext uri="{FF2B5EF4-FFF2-40B4-BE49-F238E27FC236}">
                  <a16:creationId xmlns:a16="http://schemas.microsoft.com/office/drawing/2014/main" id="{131DB09B-6BC0-4A30-AC4F-2653F67B10EB}"/>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任意多边形: 形状 141">
              <a:extLst>
                <a:ext uri="{FF2B5EF4-FFF2-40B4-BE49-F238E27FC236}">
                  <a16:creationId xmlns:a16="http://schemas.microsoft.com/office/drawing/2014/main" id="{1AF21AAA-3961-4044-B80D-181080618100}"/>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a:extLst>
                <a:ext uri="{FF2B5EF4-FFF2-40B4-BE49-F238E27FC236}">
                  <a16:creationId xmlns:a16="http://schemas.microsoft.com/office/drawing/2014/main" id="{2862A3CF-0392-4A07-A879-F66CF95224DC}"/>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a:extLst>
                <a:ext uri="{FF2B5EF4-FFF2-40B4-BE49-F238E27FC236}">
                  <a16:creationId xmlns:a16="http://schemas.microsoft.com/office/drawing/2014/main" id="{9132BF74-287D-43D5-93A8-B2BFC01E3FC4}"/>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2DF9CC6B-4AFF-4477-8917-C804F913F9B2}"/>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3C417705-FBEB-45DF-B744-67E924AD7ED2}"/>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8D6C7105-1496-4E98-9C30-14536AFB7213}"/>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7F4C3C93-C2FA-4A5B-9049-8314AF70E7AC}"/>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4E7D871A-F80D-405A-88C1-A5B06352D82F}"/>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97C87978-70B2-4CB6-9C39-533D4C0ECF2B}"/>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04B4C45C-A108-4098-ABEF-1A3A0F52B33E}"/>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5B407730-2826-47EA-BD90-055A52E1D5A8}"/>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24109E8E-F763-4B45-811E-F9472C615A5B}"/>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4A43742B-280D-4C00-8E2D-5737B0E9ECB3}"/>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7FB4E1A3-B09D-46FC-9122-2CF590C9EBC4}"/>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BA15243A-243C-4E05-BAA5-AFB6A95B6678}"/>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88621EDE-CB42-46BF-8B66-D51D11D70A97}"/>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A5DAABAB-A426-4D20-BAFB-12BE403E68B5}"/>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02A96A5C-F024-430F-BD33-81FB6827B642}"/>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845D2560-26C6-4565-AEBC-CF324993E374}"/>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253DE503-D49F-46CA-AC00-4685C7F53063}"/>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81AC7EEA-EE2F-4DA0-8CE5-7E942F84BC81}"/>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60A1EB41-EC08-459D-9DE8-A6385FA95DEB}"/>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6EB0AD4A-6607-473B-8CB2-AF3ACBDDA644}"/>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5A08A2DB-D894-4A6F-A9D1-4D72E42BB74F}"/>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80FE5ED4-72C8-487C-8D9D-EE32F306D455}"/>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971D57C9-CBE2-40BB-B709-0AC80F7173D1}"/>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4EB8B448-C22F-4763-9894-BF221A193438}"/>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E22967BC-F3C2-40B3-A9A2-652E45172031}"/>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8525FA28-F5E5-441F-A8B7-FE24F494B522}"/>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D8549BD8-2F6D-44E2-AEA8-9289B91F6A4D}"/>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A654C249-EF5B-46B4-9643-FF5DBBEF5FE0}"/>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334070C0-5D8F-4D0B-AB4D-4F3C37A7EBCA}"/>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59C7146C-6BD3-4779-9B37-9B08C62B7DAA}"/>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A9EDB89B-4454-4CD9-9DC6-31E6C8D451E7}"/>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B9268A4E-9F2E-49A5-9A90-7CE4F9CDD49F}"/>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1F5720FE-E76B-4835-8EEA-CF681877F65C}"/>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03B1C58C-D924-46CA-9DF0-5C94A2A11EB8}"/>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55797767-47C0-49E9-A492-80D1C14BF424}"/>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F4B1CAFA-7B3E-4042-B056-0AE8771DE11F}"/>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61AB5450-6188-4B01-BDDE-4C8D1F49629A}"/>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E51B903B-A0C8-4743-B4C5-0E0DB6A588CC}"/>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0D67BEBB-688E-4BC2-B57E-1BB762130F6E}"/>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CD57E557-D1D3-4329-B0D2-46ABCD8D9B65}"/>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18EDBC87-6E2E-4496-A644-B731A5C5AADC}"/>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106911C4-01D6-4F4B-B885-93DE728CA22A}"/>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6ABEA8E5-E05F-4097-BB1C-E3FFFF270FB3}"/>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F045F51F-EB38-4458-A8B5-B4A6068FCA38}"/>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88EF1E0F-0AAC-4777-90FD-35B71D956247}"/>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7AB76672-5551-4E86-8E7A-E32C5C084AFB}"/>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990C7C6C-D6AA-4507-BEAD-DD9A2D410022}"/>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4D55D936-EDC2-4D5D-B864-C8102A0FF207}"/>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9F3422C8-7A8F-49B9-B7E1-80BC2734D6D0}"/>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0FD79C29-F06A-4AE8-AC7B-A40B3FEEFDE3}"/>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5D9F9C32-4A0D-4F3C-96BB-C720ACE747E4}"/>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B816030B-46CC-4332-A15E-CFA699090F27}"/>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E2FF09D0-B182-4B81-AFA3-696BA545B104}"/>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EEDFB015-7F6B-43FD-A541-BA4FC75C24A0}"/>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4B5644A2-191A-4DEB-954C-AF8CE574CA20}"/>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623F8710-F830-4435-97DC-4479794F0E05}"/>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a:extLst>
                <a:ext uri="{FF2B5EF4-FFF2-40B4-BE49-F238E27FC236}">
                  <a16:creationId xmlns:a16="http://schemas.microsoft.com/office/drawing/2014/main" id="{98AF6233-1DEF-4C01-9CF9-89941BCF205B}"/>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a:extLst>
                <a:ext uri="{FF2B5EF4-FFF2-40B4-BE49-F238E27FC236}">
                  <a16:creationId xmlns:a16="http://schemas.microsoft.com/office/drawing/2014/main" id="{99728F7F-8D1A-4CAD-8125-557A169BD5FE}"/>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a:extLst>
                <a:ext uri="{FF2B5EF4-FFF2-40B4-BE49-F238E27FC236}">
                  <a16:creationId xmlns:a16="http://schemas.microsoft.com/office/drawing/2014/main" id="{322D859D-143F-494C-A01D-4DD62E11B498}"/>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a:extLst>
                <a:ext uri="{FF2B5EF4-FFF2-40B4-BE49-F238E27FC236}">
                  <a16:creationId xmlns:a16="http://schemas.microsoft.com/office/drawing/2014/main" id="{E9C1CC3A-9B4E-4E48-84F8-AD74ABE1E7CA}"/>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a:extLst>
                <a:ext uri="{FF2B5EF4-FFF2-40B4-BE49-F238E27FC236}">
                  <a16:creationId xmlns:a16="http://schemas.microsoft.com/office/drawing/2014/main" id="{D1CF7B1F-9DEE-4F71-994C-DEF2F183F68C}"/>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a:extLst>
                <a:ext uri="{FF2B5EF4-FFF2-40B4-BE49-F238E27FC236}">
                  <a16:creationId xmlns:a16="http://schemas.microsoft.com/office/drawing/2014/main" id="{8A655EFA-E580-4014-9790-EFE6C04D3739}"/>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a:extLst>
                <a:ext uri="{FF2B5EF4-FFF2-40B4-BE49-F238E27FC236}">
                  <a16:creationId xmlns:a16="http://schemas.microsoft.com/office/drawing/2014/main" id="{BBE7804C-FAD8-40E4-8C5E-8EDB3535B352}"/>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a:extLst>
                <a:ext uri="{FF2B5EF4-FFF2-40B4-BE49-F238E27FC236}">
                  <a16:creationId xmlns:a16="http://schemas.microsoft.com/office/drawing/2014/main" id="{5070D298-4BE9-4FD4-A41F-C481DF5827FE}"/>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a:extLst>
                <a:ext uri="{FF2B5EF4-FFF2-40B4-BE49-F238E27FC236}">
                  <a16:creationId xmlns:a16="http://schemas.microsoft.com/office/drawing/2014/main" id="{F2351E59-83C9-4210-B4CF-CCFC7354BF47}"/>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a:extLst>
                <a:ext uri="{FF2B5EF4-FFF2-40B4-BE49-F238E27FC236}">
                  <a16:creationId xmlns:a16="http://schemas.microsoft.com/office/drawing/2014/main" id="{324B261E-7D43-4CF6-B3C1-24C818C70546}"/>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a:extLst>
                <a:ext uri="{FF2B5EF4-FFF2-40B4-BE49-F238E27FC236}">
                  <a16:creationId xmlns:a16="http://schemas.microsoft.com/office/drawing/2014/main" id="{094C5D33-BC45-4CB1-9DFA-1DA4F11D03CA}"/>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a:extLst>
                <a:ext uri="{FF2B5EF4-FFF2-40B4-BE49-F238E27FC236}">
                  <a16:creationId xmlns:a16="http://schemas.microsoft.com/office/drawing/2014/main" id="{0FE69F51-2324-4E13-A595-0D55424FD69B}"/>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a:extLst>
                <a:ext uri="{FF2B5EF4-FFF2-40B4-BE49-F238E27FC236}">
                  <a16:creationId xmlns:a16="http://schemas.microsoft.com/office/drawing/2014/main" id="{DA3A156B-3530-4282-A5E1-D48C6EB6F704}"/>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 name="图片 7">
            <a:extLst>
              <a:ext uri="{FF2B5EF4-FFF2-40B4-BE49-F238E27FC236}">
                <a16:creationId xmlns:a16="http://schemas.microsoft.com/office/drawing/2014/main" id="{6EFA3CF9-3C25-8EFE-6B6E-A920A6ACA7E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4997818" y="-8005"/>
            <a:ext cx="3950416" cy="1009885"/>
          </a:xfrm>
          <a:custGeom>
            <a:avLst/>
            <a:gdLst>
              <a:gd name="connsiteX0" fmla="*/ 2847909 w 3865792"/>
              <a:gd name="connsiteY0" fmla="*/ 0 h 1848680"/>
              <a:gd name="connsiteX1" fmla="*/ 3865792 w 3865792"/>
              <a:gd name="connsiteY1" fmla="*/ 924340 h 1848680"/>
              <a:gd name="connsiteX2" fmla="*/ 2847909 w 3865792"/>
              <a:gd name="connsiteY2" fmla="*/ 1848680 h 1848680"/>
              <a:gd name="connsiteX3" fmla="*/ 0 w 3865792"/>
              <a:gd name="connsiteY3" fmla="*/ 1848680 h 1848680"/>
              <a:gd name="connsiteX4" fmla="*/ 0 w 3865792"/>
              <a:gd name="connsiteY4" fmla="*/ 1 h 1848680"/>
              <a:gd name="connsiteX5" fmla="*/ 2847882 w 3865792"/>
              <a:gd name="connsiteY5" fmla="*/ 1 h 184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65792" h="1848680">
                <a:moveTo>
                  <a:pt x="2847909" y="0"/>
                </a:moveTo>
                <a:cubicBezTo>
                  <a:pt x="3410070" y="0"/>
                  <a:pt x="3865792" y="413842"/>
                  <a:pt x="3865792" y="924340"/>
                </a:cubicBezTo>
                <a:cubicBezTo>
                  <a:pt x="3865792" y="1434839"/>
                  <a:pt x="3410070" y="1848680"/>
                  <a:pt x="2847909" y="1848680"/>
                </a:cubicBezTo>
                <a:lnTo>
                  <a:pt x="0" y="1848680"/>
                </a:lnTo>
                <a:lnTo>
                  <a:pt x="0" y="1"/>
                </a:lnTo>
                <a:lnTo>
                  <a:pt x="2847882" y="1"/>
                </a:lnTo>
                <a:close/>
              </a:path>
            </a:pathLst>
          </a:custGeom>
        </p:spPr>
      </p:pic>
      <p:grpSp>
        <p:nvGrpSpPr>
          <p:cNvPr id="4" name="组合 12">
            <a:extLst>
              <a:ext uri="{FF2B5EF4-FFF2-40B4-BE49-F238E27FC236}">
                <a16:creationId xmlns:a16="http://schemas.microsoft.com/office/drawing/2014/main" id="{1B8A0CEC-6F53-5EC3-A393-16E51EE0ACCE}"/>
              </a:ext>
            </a:extLst>
          </p:cNvPr>
          <p:cNvGrpSpPr/>
          <p:nvPr userDrawn="1"/>
        </p:nvGrpSpPr>
        <p:grpSpPr>
          <a:xfrm>
            <a:off x="356732" y="6337208"/>
            <a:ext cx="11392259" cy="45719"/>
            <a:chOff x="7460343" y="1311756"/>
            <a:chExt cx="2433027" cy="0"/>
          </a:xfrm>
        </p:grpSpPr>
        <p:cxnSp>
          <p:nvCxnSpPr>
            <p:cNvPr id="5" name="直接连接符 13">
              <a:extLst>
                <a:ext uri="{FF2B5EF4-FFF2-40B4-BE49-F238E27FC236}">
                  <a16:creationId xmlns:a16="http://schemas.microsoft.com/office/drawing/2014/main" id="{A319881F-2F9D-C6BC-EFB7-13EA518DF85A}"/>
                </a:ext>
              </a:extLst>
            </p:cNvPr>
            <p:cNvCxnSpPr>
              <a:cxnSpLocks/>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6" name="直接连接符 14">
              <a:extLst>
                <a:ext uri="{FF2B5EF4-FFF2-40B4-BE49-F238E27FC236}">
                  <a16:creationId xmlns:a16="http://schemas.microsoft.com/office/drawing/2014/main" id="{A2607A75-A233-8ACC-1811-0518C60B61B0}"/>
                </a:ext>
              </a:extLst>
            </p:cNvPr>
            <p:cNvCxnSpPr>
              <a:cxnSpLocks/>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3" name="标题占位符 1">
            <a:extLst>
              <a:ext uri="{FF2B5EF4-FFF2-40B4-BE49-F238E27FC236}">
                <a16:creationId xmlns:a16="http://schemas.microsoft.com/office/drawing/2014/main" id="{0341561A-8EAE-117D-525B-4CDAA94A8C4A}"/>
              </a:ext>
            </a:extLst>
          </p:cNvPr>
          <p:cNvSpPr>
            <a:spLocks noGrp="1"/>
          </p:cNvSpPr>
          <p:nvPr>
            <p:ph type="title"/>
          </p:nvPr>
        </p:nvSpPr>
        <p:spPr>
          <a:xfrm>
            <a:off x="228600" y="0"/>
            <a:ext cx="8719633" cy="1001880"/>
          </a:xfrm>
          <a:prstGeom prst="rect">
            <a:avLst/>
          </a:prstGeom>
        </p:spPr>
        <p:txBody>
          <a:bodyPr vert="horz" lIns="91440" tIns="45720" rIns="91440" bIns="45720" rtlCol="0" anchor="ctr">
            <a:normAutofit/>
          </a:bodyPr>
          <a:lstStyle>
            <a:lvl1pPr>
              <a:defRPr b="1">
                <a:solidFill>
                  <a:schemeClr val="bg1"/>
                </a:solidFill>
              </a:defRPr>
            </a:lvl1pPr>
          </a:lstStyle>
          <a:p>
            <a:r>
              <a:rPr lang="en-GB" altLang="zh-CN"/>
              <a:t>Click to edit Master title style</a:t>
            </a:r>
            <a:endParaRPr lang="zh-CN" altLang="en-US" dirty="0"/>
          </a:p>
        </p:txBody>
      </p:sp>
      <p:sp>
        <p:nvSpPr>
          <p:cNvPr id="7" name="文本占位符 2">
            <a:extLst>
              <a:ext uri="{FF2B5EF4-FFF2-40B4-BE49-F238E27FC236}">
                <a16:creationId xmlns:a16="http://schemas.microsoft.com/office/drawing/2014/main" id="{399855A1-1763-80EA-A652-4D6D7AA1BA7C}"/>
              </a:ext>
            </a:extLst>
          </p:cNvPr>
          <p:cNvSpPr>
            <a:spLocks noGrp="1"/>
          </p:cNvSpPr>
          <p:nvPr>
            <p:ph idx="1" hasCustomPrompt="1"/>
          </p:nvPr>
        </p:nvSpPr>
        <p:spPr>
          <a:xfrm>
            <a:off x="446975" y="1270667"/>
            <a:ext cx="11392259" cy="4942134"/>
          </a:xfrm>
          <a:prstGeom prst="rect">
            <a:avLst/>
          </a:prstGeom>
        </p:spPr>
        <p:txBody>
          <a:bodyPr vert="horz" lIns="91440" tIns="45720" rIns="91440" bIns="45720" rtlCol="0">
            <a:normAutofit/>
          </a:bodyPr>
          <a:lstStyle>
            <a:lvl1pPr>
              <a:defRPr sz="2400" b="1"/>
            </a:lvl1pPr>
            <a:lvl2pPr>
              <a:defRPr>
                <a:solidFill>
                  <a:srgbClr val="004098"/>
                </a:solidFill>
              </a:defRPr>
            </a:lvl2pPr>
            <a:lvl3pPr>
              <a:defRPr>
                <a:solidFill>
                  <a:srgbClr val="004098"/>
                </a:solidFill>
              </a:defRPr>
            </a:lvl3pPr>
            <a:lvl4pPr>
              <a:defRPr>
                <a:solidFill>
                  <a:srgbClr val="004098"/>
                </a:solidFill>
              </a:defRPr>
            </a:lvl4pPr>
            <a:lvl5pPr>
              <a:defRPr>
                <a:solidFill>
                  <a:srgbClr val="004098"/>
                </a:solidFill>
              </a:defRPr>
            </a:lvl5pPr>
          </a:lstStyle>
          <a:p>
            <a:pPr lvl="0"/>
            <a:r>
              <a:rPr lang="en-GB" altLang="zh-CN" dirty="0"/>
              <a:t> </a:t>
            </a:r>
            <a:endParaRPr lang="zh-CN" altLang="en-US" dirty="0"/>
          </a:p>
          <a:p>
            <a:pPr lvl="1"/>
            <a:r>
              <a:rPr lang="en-GB" altLang="zh-CN" dirty="0"/>
              <a:t>Arial</a:t>
            </a:r>
            <a:r>
              <a:rPr lang="zh-CN" altLang="en-US" dirty="0"/>
              <a:t> </a:t>
            </a:r>
            <a:r>
              <a:rPr lang="en-GB" altLang="zh-CN" dirty="0"/>
              <a:t>18</a:t>
            </a:r>
            <a:endParaRPr lang="zh-CN" altLang="en-US" dirty="0"/>
          </a:p>
          <a:p>
            <a:pPr lvl="2"/>
            <a:r>
              <a:rPr lang="en-GB" altLang="zh-CN" dirty="0"/>
              <a:t>Arial</a:t>
            </a:r>
            <a:r>
              <a:rPr lang="zh-CN" altLang="en-US" dirty="0"/>
              <a:t> </a:t>
            </a:r>
            <a:r>
              <a:rPr lang="en-GB" altLang="zh-CN" dirty="0"/>
              <a:t>17</a:t>
            </a:r>
            <a:endParaRPr lang="zh-CN" altLang="en-US" dirty="0"/>
          </a:p>
          <a:p>
            <a:pPr lvl="3"/>
            <a:r>
              <a:rPr lang="en-GB" altLang="zh-CN" dirty="0"/>
              <a:t>Arial 16</a:t>
            </a:r>
            <a:endParaRPr lang="zh-CN" altLang="en-US" dirty="0"/>
          </a:p>
          <a:p>
            <a:pPr lvl="4"/>
            <a:r>
              <a:rPr lang="en-GB" altLang="zh-CN" dirty="0"/>
              <a:t>Arial</a:t>
            </a:r>
            <a:r>
              <a:rPr lang="zh-CN" altLang="en-US" dirty="0"/>
              <a:t> </a:t>
            </a:r>
            <a:r>
              <a:rPr lang="en-GB" altLang="zh-CN" dirty="0"/>
              <a:t>15</a:t>
            </a:r>
          </a:p>
          <a:p>
            <a:pPr lvl="0"/>
            <a:endParaRPr lang="zh-CN" altLang="en-US" dirty="0"/>
          </a:p>
        </p:txBody>
      </p:sp>
      <p:sp>
        <p:nvSpPr>
          <p:cNvPr id="8" name="日期占位符 3">
            <a:extLst>
              <a:ext uri="{FF2B5EF4-FFF2-40B4-BE49-F238E27FC236}">
                <a16:creationId xmlns:a16="http://schemas.microsoft.com/office/drawing/2014/main" id="{C60A2E13-99FE-E080-47D8-5CE891476C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n-lt"/>
                <a:ea typeface="微软雅黑" panose="020B0503020204020204" pitchFamily="34" charset="-122"/>
              </a:defRPr>
            </a:lvl1pPr>
          </a:lstStyle>
          <a:p>
            <a:fld id="{F160A44F-5095-4401-ACDB-4F844958E49A}" type="datetimeFigureOut">
              <a:rPr lang="zh-CN" altLang="en-US" smtClean="0"/>
              <a:pPr/>
              <a:t>2026/7/15</a:t>
            </a:fld>
            <a:endParaRPr lang="zh-CN" altLang="en-US" dirty="0"/>
          </a:p>
        </p:txBody>
      </p:sp>
    </p:spTree>
    <p:extLst>
      <p:ext uri="{BB962C8B-B14F-4D97-AF65-F5344CB8AC3E}">
        <p14:creationId xmlns:p14="http://schemas.microsoft.com/office/powerpoint/2010/main" val="26806257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2_自定义版式">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F0F64ED4-90C1-45F6-A407-729F60E8BE16}"/>
              </a:ext>
            </a:extLst>
          </p:cNvPr>
          <p:cNvSpPr/>
          <p:nvPr userDrawn="1"/>
        </p:nvSpPr>
        <p:spPr>
          <a:xfrm>
            <a:off x="0" y="0"/>
            <a:ext cx="12192000" cy="6858000"/>
          </a:xfrm>
          <a:prstGeom prst="rect">
            <a:avLst/>
          </a:pr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 name="灯片编号占位符 8">
            <a:extLst>
              <a:ext uri="{FF2B5EF4-FFF2-40B4-BE49-F238E27FC236}">
                <a16:creationId xmlns:a16="http://schemas.microsoft.com/office/drawing/2014/main" id="{688EEE30-1B26-4097-995E-103203B60506}"/>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rgbClr val="000000">
                    <a:lumMod val="50000"/>
                    <a:lumOff val="50000"/>
                  </a:srgbClr>
                </a:solidFill>
                <a:latin typeface="Times New Roman" panose="02020603050405020304" pitchFamily="18" charset="0"/>
                <a:ea typeface="微软雅黑"/>
              </a:rPr>
              <a:t>&lt; </a:t>
            </a:r>
            <a:fld id="{A548B57D-AE10-4CF7-A9DF-59FEFA91B28E}" type="slidenum">
              <a:rPr lang="zh-CN" altLang="en-US" smtClean="0">
                <a:solidFill>
                  <a:srgbClr val="000000">
                    <a:lumMod val="50000"/>
                    <a:lumOff val="50000"/>
                  </a:srgbClr>
                </a:solidFill>
                <a:latin typeface="Times New Roman" panose="02020603050405020304" pitchFamily="18" charset="0"/>
                <a:ea typeface="微软雅黑"/>
              </a:rPr>
              <a:pPr/>
              <a:t>‹#›</a:t>
            </a:fld>
            <a:r>
              <a:rPr lang="zh-CN" altLang="en-US" dirty="0">
                <a:solidFill>
                  <a:srgbClr val="000000">
                    <a:lumMod val="50000"/>
                    <a:lumOff val="50000"/>
                  </a:srgbClr>
                </a:solidFill>
                <a:latin typeface="Times New Roman" panose="02020603050405020304" pitchFamily="18" charset="0"/>
                <a:ea typeface="微软雅黑"/>
              </a:rPr>
              <a:t> </a:t>
            </a:r>
            <a:r>
              <a:rPr lang="en-US" altLang="zh-CN" dirty="0">
                <a:solidFill>
                  <a:srgbClr val="000000">
                    <a:lumMod val="50000"/>
                    <a:lumOff val="50000"/>
                  </a:srgbClr>
                </a:solidFill>
                <a:latin typeface="Times New Roman" panose="02020603050405020304" pitchFamily="18" charset="0"/>
                <a:ea typeface="微软雅黑"/>
              </a:rPr>
              <a:t>&gt;</a:t>
            </a:r>
            <a:endParaRPr lang="zh-CN" altLang="en-US" dirty="0">
              <a:solidFill>
                <a:srgbClr val="000000">
                  <a:lumMod val="50000"/>
                  <a:lumOff val="50000"/>
                </a:srgbClr>
              </a:solidFill>
              <a:latin typeface="Times New Roman" panose="02020603050405020304" pitchFamily="18" charset="0"/>
              <a:ea typeface="微软雅黑"/>
            </a:endParaRPr>
          </a:p>
        </p:txBody>
      </p:sp>
      <p:pic>
        <p:nvPicPr>
          <p:cNvPr id="18" name="图片 17">
            <a:extLst>
              <a:ext uri="{FF2B5EF4-FFF2-40B4-BE49-F238E27FC236}">
                <a16:creationId xmlns:a16="http://schemas.microsoft.com/office/drawing/2014/main" id="{404CF307-6786-4906-9CE3-5C26F73C24F3}"/>
              </a:ext>
            </a:extLst>
          </p:cNvPr>
          <p:cNvPicPr>
            <a:picLocks noChangeAspect="1"/>
          </p:cNvPicPr>
          <p:nvPr userDrawn="1"/>
        </p:nvPicPr>
        <p:blipFill rotWithShape="1">
          <a:blip r:embed="rId2" cstate="screen">
            <a:lum bright="70000" contrast="-70000"/>
            <a:extLst>
              <a:ext uri="{28A0092B-C50C-407E-A947-70E740481C1C}">
                <a14:useLocalDpi xmlns:a14="http://schemas.microsoft.com/office/drawing/2010/main" val="0"/>
              </a:ext>
            </a:extLst>
          </a:blip>
          <a:srcRect/>
          <a:stretch/>
        </p:blipFill>
        <p:spPr>
          <a:xfrm>
            <a:off x="2701019" y="3435390"/>
            <a:ext cx="6789962" cy="2881961"/>
          </a:xfrm>
          <a:prstGeom prst="rect">
            <a:avLst/>
          </a:prstGeom>
        </p:spPr>
      </p:pic>
      <p:sp>
        <p:nvSpPr>
          <p:cNvPr id="21" name="文本框 20">
            <a:extLst>
              <a:ext uri="{FF2B5EF4-FFF2-40B4-BE49-F238E27FC236}">
                <a16:creationId xmlns:a16="http://schemas.microsoft.com/office/drawing/2014/main" id="{328E42E2-3646-4851-8775-F6026779F04F}"/>
              </a:ext>
            </a:extLst>
          </p:cNvPr>
          <p:cNvSpPr txBox="1"/>
          <p:nvPr userDrawn="1"/>
        </p:nvSpPr>
        <p:spPr>
          <a:xfrm>
            <a:off x="4848542" y="2045078"/>
            <a:ext cx="3493090" cy="120032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7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阿里巴巴普惠体 H" panose="00020600040101010101" pitchFamily="18" charset="-122"/>
              </a:rPr>
              <a:t>谢谢！</a:t>
            </a:r>
          </a:p>
        </p:txBody>
      </p:sp>
      <p:grpSp>
        <p:nvGrpSpPr>
          <p:cNvPr id="2" name="组合 1">
            <a:extLst>
              <a:ext uri="{FF2B5EF4-FFF2-40B4-BE49-F238E27FC236}">
                <a16:creationId xmlns:a16="http://schemas.microsoft.com/office/drawing/2014/main" id="{B043909E-E742-40E7-96AF-420571AE0385}"/>
              </a:ext>
            </a:extLst>
          </p:cNvPr>
          <p:cNvGrpSpPr/>
          <p:nvPr userDrawn="1"/>
        </p:nvGrpSpPr>
        <p:grpSpPr>
          <a:xfrm>
            <a:off x="2494426" y="2654420"/>
            <a:ext cx="7203149" cy="0"/>
            <a:chOff x="2845799" y="1578095"/>
            <a:chExt cx="7203149" cy="0"/>
          </a:xfrm>
        </p:grpSpPr>
        <p:cxnSp>
          <p:nvCxnSpPr>
            <p:cNvPr id="168" name="直接连接符 167">
              <a:extLst>
                <a:ext uri="{FF2B5EF4-FFF2-40B4-BE49-F238E27FC236}">
                  <a16:creationId xmlns:a16="http://schemas.microsoft.com/office/drawing/2014/main" id="{FA811E07-9673-4EEF-A508-959BC7204772}"/>
                </a:ext>
              </a:extLst>
            </p:cNvPr>
            <p:cNvCxnSpPr>
              <a:cxnSpLocks/>
            </p:cNvCxnSpPr>
            <p:nvPr userDrawn="1"/>
          </p:nvCxnSpPr>
          <p:spPr>
            <a:xfrm flipH="1">
              <a:off x="8614852" y="1578095"/>
              <a:ext cx="14340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1" name="直接连接符 170">
              <a:extLst>
                <a:ext uri="{FF2B5EF4-FFF2-40B4-BE49-F238E27FC236}">
                  <a16:creationId xmlns:a16="http://schemas.microsoft.com/office/drawing/2014/main" id="{71E4599A-9881-4CA6-A9A3-F2384BCED619}"/>
                </a:ext>
              </a:extLst>
            </p:cNvPr>
            <p:cNvCxnSpPr>
              <a:cxnSpLocks/>
            </p:cNvCxnSpPr>
            <p:nvPr userDrawn="1"/>
          </p:nvCxnSpPr>
          <p:spPr>
            <a:xfrm flipH="1">
              <a:off x="2845799" y="1578095"/>
              <a:ext cx="141732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69" name="图片 168">
            <a:extLst>
              <a:ext uri="{FF2B5EF4-FFF2-40B4-BE49-F238E27FC236}">
                <a16:creationId xmlns:a16="http://schemas.microsoft.com/office/drawing/2014/main" id="{154C0D20-7902-4F69-9AF4-442F763104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72796" y="288216"/>
            <a:ext cx="1878417" cy="479111"/>
          </a:xfrm>
          <a:prstGeom prst="rect">
            <a:avLst/>
          </a:prstGeom>
        </p:spPr>
      </p:pic>
    </p:spTree>
    <p:extLst>
      <p:ext uri="{BB962C8B-B14F-4D97-AF65-F5344CB8AC3E}">
        <p14:creationId xmlns:p14="http://schemas.microsoft.com/office/powerpoint/2010/main" val="3778623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2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E5B50AB-C348-464B-AC52-95FE9C94EAF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5937813"/>
          </a:xfrm>
          <a:prstGeom prst="rect">
            <a:avLst/>
          </a:prstGeom>
        </p:spPr>
      </p:pic>
      <p:sp>
        <p:nvSpPr>
          <p:cNvPr id="31" name="矩形 30">
            <a:extLst>
              <a:ext uri="{FF2B5EF4-FFF2-40B4-BE49-F238E27FC236}">
                <a16:creationId xmlns:a16="http://schemas.microsoft.com/office/drawing/2014/main" id="{D203C312-B6FD-445F-A4F5-F8E3027B1FAC}"/>
              </a:ext>
            </a:extLst>
          </p:cNvPr>
          <p:cNvSpPr/>
          <p:nvPr userDrawn="1"/>
        </p:nvSpPr>
        <p:spPr>
          <a:xfrm>
            <a:off x="0" y="3937000"/>
            <a:ext cx="12192000" cy="2921000"/>
          </a:xfrm>
          <a:prstGeom prst="rect">
            <a:avLst/>
          </a:pr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18" name="图片占位符 3">
            <a:extLst>
              <a:ext uri="{FF2B5EF4-FFF2-40B4-BE49-F238E27FC236}">
                <a16:creationId xmlns:a16="http://schemas.microsoft.com/office/drawing/2014/main" id="{9B626251-1AE0-4608-8293-09769C64F1E9}"/>
              </a:ext>
            </a:extLst>
          </p:cNvPr>
          <p:cNvSpPr txBox="1">
            <a:spLocks/>
          </p:cNvSpPr>
          <p:nvPr userDrawn="1"/>
        </p:nvSpPr>
        <p:spPr>
          <a:xfrm>
            <a:off x="0" y="749300"/>
            <a:ext cx="12203394" cy="31919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3" name="文本占位符 31">
            <a:extLst>
              <a:ext uri="{FF2B5EF4-FFF2-40B4-BE49-F238E27FC236}">
                <a16:creationId xmlns:a16="http://schemas.microsoft.com/office/drawing/2014/main" id="{18EDD879-FA09-4CF7-818F-7279F07ECE95}"/>
              </a:ext>
            </a:extLst>
          </p:cNvPr>
          <p:cNvSpPr txBox="1">
            <a:spLocks/>
          </p:cNvSpPr>
          <p:nvPr userDrawn="1"/>
        </p:nvSpPr>
        <p:spPr>
          <a:xfrm>
            <a:off x="4034910" y="5052868"/>
            <a:ext cx="4122181" cy="598488"/>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zh-CN" altLang="en-US" sz="3200" b="1" i="0" u="none" strike="noStrike" kern="1200" cap="none" spc="0" normalizeH="0" baseline="0" noProof="0" dirty="0">
              <a:ln>
                <a:noFill/>
              </a:ln>
              <a:solidFill>
                <a:srgbClr val="44546A"/>
              </a:solidFill>
              <a:effectLst/>
              <a:uLnTx/>
              <a:uFillTx/>
              <a:latin typeface="微软雅黑" panose="020B0503020204020204" pitchFamily="34" charset="-122"/>
              <a:ea typeface="微软雅黑" panose="020B0503020204020204" pitchFamily="34" charset="-122"/>
              <a:cs typeface="+mn-cs"/>
            </a:endParaRPr>
          </a:p>
        </p:txBody>
      </p:sp>
      <p:pic>
        <p:nvPicPr>
          <p:cNvPr id="30" name="图片 29" descr="图片包含 建筑物&#10;&#10;自动生成的说明">
            <a:extLst>
              <a:ext uri="{FF2B5EF4-FFF2-40B4-BE49-F238E27FC236}">
                <a16:creationId xmlns:a16="http://schemas.microsoft.com/office/drawing/2014/main" id="{D2B13ACA-EE9F-4D75-A0E6-E411D984856B}"/>
              </a:ext>
            </a:extLst>
          </p:cNvPr>
          <p:cNvPicPr>
            <a:picLocks noChangeAspect="1"/>
          </p:cNvPicPr>
          <p:nvPr userDrawn="1"/>
        </p:nvPicPr>
        <p:blipFill rotWithShape="1">
          <a:blip r:embed="rId3" cstate="screen">
            <a:duotone>
              <a:prstClr val="black"/>
              <a:srgbClr val="C8161E">
                <a:tint val="45000"/>
                <a:satMod val="400000"/>
              </a:srgbClr>
            </a:duotone>
            <a:alphaModFix amt="5000"/>
            <a:extLst>
              <a:ext uri="{28A0092B-C50C-407E-A947-70E740481C1C}">
                <a14:useLocalDpi xmlns:a14="http://schemas.microsoft.com/office/drawing/2010/main" val="0"/>
              </a:ext>
            </a:extLst>
          </a:blip>
          <a:srcRect r="487" b="19505"/>
          <a:stretch/>
        </p:blipFill>
        <p:spPr>
          <a:xfrm>
            <a:off x="1888412" y="4174622"/>
            <a:ext cx="10303588" cy="2683378"/>
          </a:xfrm>
          <a:prstGeom prst="rect">
            <a:avLst/>
          </a:prstGeom>
          <a:effectLst>
            <a:softEdge rad="0"/>
          </a:effectLst>
        </p:spPr>
      </p:pic>
      <p:sp>
        <p:nvSpPr>
          <p:cNvPr id="258" name="矩形 257">
            <a:extLst>
              <a:ext uri="{FF2B5EF4-FFF2-40B4-BE49-F238E27FC236}">
                <a16:creationId xmlns:a16="http://schemas.microsoft.com/office/drawing/2014/main" id="{C66A579D-BD93-48DF-BA8B-6971E24F6A2B}"/>
              </a:ext>
            </a:extLst>
          </p:cNvPr>
          <p:cNvSpPr/>
          <p:nvPr userDrawn="1"/>
        </p:nvSpPr>
        <p:spPr>
          <a:xfrm>
            <a:off x="5277728" y="4145242"/>
            <a:ext cx="1636544" cy="707886"/>
          </a:xfrm>
          <a:prstGeom prst="rect">
            <a:avLst/>
          </a:prstGeom>
        </p:spPr>
        <p:txBody>
          <a:bodyPr wrap="square">
            <a:spAutoFit/>
          </a:bodyPr>
          <a:lstStyle/>
          <a:p>
            <a:pPr algn="dist"/>
            <a:r>
              <a:rPr lang="zh-CN" altLang="en-US" sz="2400" b="1" dirty="0">
                <a:solidFill>
                  <a:schemeClr val="bg1">
                    <a:lumMod val="95000"/>
                  </a:schemeClr>
                </a:solidFill>
                <a:latin typeface="Arial" panose="020B0604020202020204" pitchFamily="34" charset="0"/>
                <a:ea typeface="Microsoft YaHei" panose="020B0503020204020204" pitchFamily="34" charset="-122"/>
                <a:cs typeface="+mn-ea"/>
                <a:sym typeface="Arial" panose="020B0604020202020204" pitchFamily="34" charset="0"/>
              </a:rPr>
              <a:t>目录 </a:t>
            </a:r>
            <a:endParaRPr lang="en-US" altLang="zh-CN" sz="2400" b="1" dirty="0">
              <a:solidFill>
                <a:schemeClr val="bg1">
                  <a:lumMod val="95000"/>
                </a:schemeClr>
              </a:solidFill>
              <a:latin typeface="Arial" panose="020B0604020202020204" pitchFamily="34" charset="0"/>
              <a:ea typeface="Microsoft YaHei" panose="020B0503020204020204" pitchFamily="34" charset="-122"/>
              <a:cs typeface="+mn-ea"/>
              <a:sym typeface="Arial" panose="020B0604020202020204" pitchFamily="34" charset="0"/>
            </a:endParaRPr>
          </a:p>
          <a:p>
            <a:pPr algn="dist"/>
            <a:r>
              <a:rPr lang="en-US" altLang="zh-CN" sz="1600" dirty="0">
                <a:solidFill>
                  <a:schemeClr val="bg1">
                    <a:lumMod val="95000"/>
                  </a:schemeClr>
                </a:solidFill>
                <a:latin typeface="Arial" panose="020B0604020202020204" pitchFamily="34" charset="0"/>
                <a:ea typeface="Microsoft YaHei" panose="020B0503020204020204" pitchFamily="34" charset="-122"/>
                <a:cs typeface="+mn-ea"/>
                <a:sym typeface="Arial" panose="020B0604020202020204" pitchFamily="34" charset="0"/>
              </a:rPr>
              <a:t>contents</a:t>
            </a:r>
            <a:endParaRPr lang="zh-CN" altLang="en-US" sz="1600" dirty="0">
              <a:solidFill>
                <a:schemeClr val="bg1">
                  <a:lumMod val="95000"/>
                </a:schemeClr>
              </a:solidFill>
              <a:latin typeface="Arial" panose="020B0604020202020204" pitchFamily="34" charset="0"/>
              <a:ea typeface="Microsoft YaHei" panose="020B0503020204020204" pitchFamily="34" charset="-122"/>
              <a:cs typeface="+mn-ea"/>
              <a:sym typeface="Arial" panose="020B0604020202020204" pitchFamily="34" charset="0"/>
            </a:endParaRPr>
          </a:p>
        </p:txBody>
      </p:sp>
      <p:grpSp>
        <p:nvGrpSpPr>
          <p:cNvPr id="8" name="组合 7">
            <a:extLst>
              <a:ext uri="{FF2B5EF4-FFF2-40B4-BE49-F238E27FC236}">
                <a16:creationId xmlns:a16="http://schemas.microsoft.com/office/drawing/2014/main" id="{5A49C47B-BE9C-4EE7-9CE2-C23E3DB9247B}"/>
              </a:ext>
            </a:extLst>
          </p:cNvPr>
          <p:cNvGrpSpPr/>
          <p:nvPr userDrawn="1"/>
        </p:nvGrpSpPr>
        <p:grpSpPr>
          <a:xfrm>
            <a:off x="9873615" y="287906"/>
            <a:ext cx="1878330" cy="479314"/>
            <a:chOff x="-11865182" y="9433072"/>
            <a:chExt cx="35916977" cy="9165313"/>
          </a:xfrm>
          <a:solidFill>
            <a:srgbClr val="004098"/>
          </a:solidFill>
        </p:grpSpPr>
        <p:sp>
          <p:nvSpPr>
            <p:cNvPr id="9" name="任意多边形: 形状 8">
              <a:extLst>
                <a:ext uri="{FF2B5EF4-FFF2-40B4-BE49-F238E27FC236}">
                  <a16:creationId xmlns:a16="http://schemas.microsoft.com/office/drawing/2014/main" id="{D1B3FCD9-D716-42DE-9551-65B5D5006F3D}"/>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形状 9">
              <a:extLst>
                <a:ext uri="{FF2B5EF4-FFF2-40B4-BE49-F238E27FC236}">
                  <a16:creationId xmlns:a16="http://schemas.microsoft.com/office/drawing/2014/main" id="{462EF6A9-DBF3-45D1-9DE6-A806CA817C16}"/>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形状 10">
              <a:extLst>
                <a:ext uri="{FF2B5EF4-FFF2-40B4-BE49-F238E27FC236}">
                  <a16:creationId xmlns:a16="http://schemas.microsoft.com/office/drawing/2014/main" id="{31B9DC15-A0A7-48B2-9D6C-7D71E076DC2B}"/>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形状 11">
              <a:extLst>
                <a:ext uri="{FF2B5EF4-FFF2-40B4-BE49-F238E27FC236}">
                  <a16:creationId xmlns:a16="http://schemas.microsoft.com/office/drawing/2014/main" id="{1FF46C2D-739B-420F-AAEA-2921DFC05FBB}"/>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形状 12">
              <a:extLst>
                <a:ext uri="{FF2B5EF4-FFF2-40B4-BE49-F238E27FC236}">
                  <a16:creationId xmlns:a16="http://schemas.microsoft.com/office/drawing/2014/main" id="{C562E6D2-17E2-4714-AC4C-1B3EFF5AC27F}"/>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形状 13">
              <a:extLst>
                <a:ext uri="{FF2B5EF4-FFF2-40B4-BE49-F238E27FC236}">
                  <a16:creationId xmlns:a16="http://schemas.microsoft.com/office/drawing/2014/main" id="{64F8F95D-3F3A-4DC6-B166-7C973F500F33}"/>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形状 14">
              <a:extLst>
                <a:ext uri="{FF2B5EF4-FFF2-40B4-BE49-F238E27FC236}">
                  <a16:creationId xmlns:a16="http://schemas.microsoft.com/office/drawing/2014/main" id="{61CA4E9B-486A-4611-9A54-63B3A6C1FB7F}"/>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形状 15">
              <a:extLst>
                <a:ext uri="{FF2B5EF4-FFF2-40B4-BE49-F238E27FC236}">
                  <a16:creationId xmlns:a16="http://schemas.microsoft.com/office/drawing/2014/main" id="{F836D3EB-A443-4D03-A63F-162DF055F0FB}"/>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形状 16">
              <a:extLst>
                <a:ext uri="{FF2B5EF4-FFF2-40B4-BE49-F238E27FC236}">
                  <a16:creationId xmlns:a16="http://schemas.microsoft.com/office/drawing/2014/main" id="{1265CDA8-D199-4096-8DF5-0F5F9129596F}"/>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形状 18">
              <a:extLst>
                <a:ext uri="{FF2B5EF4-FFF2-40B4-BE49-F238E27FC236}">
                  <a16:creationId xmlns:a16="http://schemas.microsoft.com/office/drawing/2014/main" id="{213D6747-F664-4F70-A191-5DC16C428575}"/>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任意多边形: 形状 19">
              <a:extLst>
                <a:ext uri="{FF2B5EF4-FFF2-40B4-BE49-F238E27FC236}">
                  <a16:creationId xmlns:a16="http://schemas.microsoft.com/office/drawing/2014/main" id="{19CD7B70-7C88-4DE0-979E-856B6493C274}"/>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形状 20">
              <a:extLst>
                <a:ext uri="{FF2B5EF4-FFF2-40B4-BE49-F238E27FC236}">
                  <a16:creationId xmlns:a16="http://schemas.microsoft.com/office/drawing/2014/main" id="{12F8A9D3-2BE3-477D-81B9-6C78AB929BEE}"/>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形状 21">
              <a:extLst>
                <a:ext uri="{FF2B5EF4-FFF2-40B4-BE49-F238E27FC236}">
                  <a16:creationId xmlns:a16="http://schemas.microsoft.com/office/drawing/2014/main" id="{15E52108-FF2E-42C8-9E05-BB4A427DC874}"/>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任意多边形: 形状 23">
              <a:extLst>
                <a:ext uri="{FF2B5EF4-FFF2-40B4-BE49-F238E27FC236}">
                  <a16:creationId xmlns:a16="http://schemas.microsoft.com/office/drawing/2014/main" id="{094E6C90-5187-4353-BC23-1EDBA4368C8C}"/>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任意多边形: 形状 24">
              <a:extLst>
                <a:ext uri="{FF2B5EF4-FFF2-40B4-BE49-F238E27FC236}">
                  <a16:creationId xmlns:a16="http://schemas.microsoft.com/office/drawing/2014/main" id="{344724AA-BB97-4943-9E1D-E493F65FFB92}"/>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形状 25">
              <a:extLst>
                <a:ext uri="{FF2B5EF4-FFF2-40B4-BE49-F238E27FC236}">
                  <a16:creationId xmlns:a16="http://schemas.microsoft.com/office/drawing/2014/main" id="{565079A8-976A-47C5-8A9E-840E0F43873A}"/>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形状 26">
              <a:extLst>
                <a:ext uri="{FF2B5EF4-FFF2-40B4-BE49-F238E27FC236}">
                  <a16:creationId xmlns:a16="http://schemas.microsoft.com/office/drawing/2014/main" id="{E2404491-961F-4788-8D4E-E37B386E941C}"/>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任意多边形: 形状 27">
              <a:extLst>
                <a:ext uri="{FF2B5EF4-FFF2-40B4-BE49-F238E27FC236}">
                  <a16:creationId xmlns:a16="http://schemas.microsoft.com/office/drawing/2014/main" id="{7C7C0B79-2DF9-489A-B5A7-21FFE0883BC8}"/>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任意多边形: 形状 28">
              <a:extLst>
                <a:ext uri="{FF2B5EF4-FFF2-40B4-BE49-F238E27FC236}">
                  <a16:creationId xmlns:a16="http://schemas.microsoft.com/office/drawing/2014/main" id="{05EFAB85-833A-4ED9-A7E6-A2C211C89BF3}"/>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任意多边形: 形状 31">
              <a:extLst>
                <a:ext uri="{FF2B5EF4-FFF2-40B4-BE49-F238E27FC236}">
                  <a16:creationId xmlns:a16="http://schemas.microsoft.com/office/drawing/2014/main" id="{5F7D4999-A4D6-4B09-90E0-E9BE2BCCCEB1}"/>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任意多边形: 形状 32">
              <a:extLst>
                <a:ext uri="{FF2B5EF4-FFF2-40B4-BE49-F238E27FC236}">
                  <a16:creationId xmlns:a16="http://schemas.microsoft.com/office/drawing/2014/main" id="{8898DBEC-13E7-4231-8A7E-51BE5E7F5BC1}"/>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任意多边形: 形状 33">
              <a:extLst>
                <a:ext uri="{FF2B5EF4-FFF2-40B4-BE49-F238E27FC236}">
                  <a16:creationId xmlns:a16="http://schemas.microsoft.com/office/drawing/2014/main" id="{D8E80477-B130-44A6-B29C-F920A7854D48}"/>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形状 34">
              <a:extLst>
                <a:ext uri="{FF2B5EF4-FFF2-40B4-BE49-F238E27FC236}">
                  <a16:creationId xmlns:a16="http://schemas.microsoft.com/office/drawing/2014/main" id="{A868B3F6-1CB3-443A-8F0C-57D11B6BF85B}"/>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任意多边形: 形状 35">
              <a:extLst>
                <a:ext uri="{FF2B5EF4-FFF2-40B4-BE49-F238E27FC236}">
                  <a16:creationId xmlns:a16="http://schemas.microsoft.com/office/drawing/2014/main" id="{41C67E85-4362-4266-A767-3017A1F16D76}"/>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形状 36">
              <a:extLst>
                <a:ext uri="{FF2B5EF4-FFF2-40B4-BE49-F238E27FC236}">
                  <a16:creationId xmlns:a16="http://schemas.microsoft.com/office/drawing/2014/main" id="{340342FA-D1D1-49D4-AC26-71E317D939AC}"/>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形状 37">
              <a:extLst>
                <a:ext uri="{FF2B5EF4-FFF2-40B4-BE49-F238E27FC236}">
                  <a16:creationId xmlns:a16="http://schemas.microsoft.com/office/drawing/2014/main" id="{088AAD49-5F36-42C2-8432-883C6BB2130B}"/>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任意多边形: 形状 38">
              <a:extLst>
                <a:ext uri="{FF2B5EF4-FFF2-40B4-BE49-F238E27FC236}">
                  <a16:creationId xmlns:a16="http://schemas.microsoft.com/office/drawing/2014/main" id="{7B903A62-7488-491B-95AC-9071831749EF}"/>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任意多边形: 形状 39">
              <a:extLst>
                <a:ext uri="{FF2B5EF4-FFF2-40B4-BE49-F238E27FC236}">
                  <a16:creationId xmlns:a16="http://schemas.microsoft.com/office/drawing/2014/main" id="{E6D2B4B2-EF63-4990-995C-2702F102EDF6}"/>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形状 40">
              <a:extLst>
                <a:ext uri="{FF2B5EF4-FFF2-40B4-BE49-F238E27FC236}">
                  <a16:creationId xmlns:a16="http://schemas.microsoft.com/office/drawing/2014/main" id="{6C536827-62C7-4756-A36F-6CDE730113B1}"/>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任意多边形: 形状 41">
              <a:extLst>
                <a:ext uri="{FF2B5EF4-FFF2-40B4-BE49-F238E27FC236}">
                  <a16:creationId xmlns:a16="http://schemas.microsoft.com/office/drawing/2014/main" id="{E972E6E5-1474-41AD-B3DF-BC96E8918C14}"/>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任意多边形: 形状 42">
              <a:extLst>
                <a:ext uri="{FF2B5EF4-FFF2-40B4-BE49-F238E27FC236}">
                  <a16:creationId xmlns:a16="http://schemas.microsoft.com/office/drawing/2014/main" id="{F4E24FF3-EEF2-45FD-957B-F1AF9AA45E1A}"/>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任意多边形: 形状 43">
              <a:extLst>
                <a:ext uri="{FF2B5EF4-FFF2-40B4-BE49-F238E27FC236}">
                  <a16:creationId xmlns:a16="http://schemas.microsoft.com/office/drawing/2014/main" id="{5E2609D2-8FDA-4694-8E81-ADB98CF97512}"/>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任意多边形: 形状 44">
              <a:extLst>
                <a:ext uri="{FF2B5EF4-FFF2-40B4-BE49-F238E27FC236}">
                  <a16:creationId xmlns:a16="http://schemas.microsoft.com/office/drawing/2014/main" id="{E376D8F9-6175-4C80-9A41-806AA510409A}"/>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任意多边形: 形状 45">
              <a:extLst>
                <a:ext uri="{FF2B5EF4-FFF2-40B4-BE49-F238E27FC236}">
                  <a16:creationId xmlns:a16="http://schemas.microsoft.com/office/drawing/2014/main" id="{9BBAC0D7-CEA2-41F4-85FB-7FD7135195A4}"/>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任意多边形: 形状 46">
              <a:extLst>
                <a:ext uri="{FF2B5EF4-FFF2-40B4-BE49-F238E27FC236}">
                  <a16:creationId xmlns:a16="http://schemas.microsoft.com/office/drawing/2014/main" id="{2C022090-0EAF-40FE-914A-5E3FC665BDFE}"/>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任意多边形: 形状 47">
              <a:extLst>
                <a:ext uri="{FF2B5EF4-FFF2-40B4-BE49-F238E27FC236}">
                  <a16:creationId xmlns:a16="http://schemas.microsoft.com/office/drawing/2014/main" id="{4D1BC2B7-31C7-4937-A395-EABBE7C532D5}"/>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任意多边形: 形状 48">
              <a:extLst>
                <a:ext uri="{FF2B5EF4-FFF2-40B4-BE49-F238E27FC236}">
                  <a16:creationId xmlns:a16="http://schemas.microsoft.com/office/drawing/2014/main" id="{B0C39D45-CE36-45CF-9566-97A7E5000C6A}"/>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任意多边形: 形状 49">
              <a:extLst>
                <a:ext uri="{FF2B5EF4-FFF2-40B4-BE49-F238E27FC236}">
                  <a16:creationId xmlns:a16="http://schemas.microsoft.com/office/drawing/2014/main" id="{56F6F8EF-A2F9-43A9-AEB9-CBA7AD9B4B45}"/>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任意多边形: 形状 50">
              <a:extLst>
                <a:ext uri="{FF2B5EF4-FFF2-40B4-BE49-F238E27FC236}">
                  <a16:creationId xmlns:a16="http://schemas.microsoft.com/office/drawing/2014/main" id="{2799FA20-2812-43A0-9DA9-2CFBC0F25344}"/>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形状 51">
              <a:extLst>
                <a:ext uri="{FF2B5EF4-FFF2-40B4-BE49-F238E27FC236}">
                  <a16:creationId xmlns:a16="http://schemas.microsoft.com/office/drawing/2014/main" id="{4A98CE5E-42EC-46D5-A421-46D8C4EC4DF8}"/>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任意多边形: 形状 52">
              <a:extLst>
                <a:ext uri="{FF2B5EF4-FFF2-40B4-BE49-F238E27FC236}">
                  <a16:creationId xmlns:a16="http://schemas.microsoft.com/office/drawing/2014/main" id="{D2BF26EF-00DF-4720-9E6E-E02C6CA22748}"/>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任意多边形: 形状 53">
              <a:extLst>
                <a:ext uri="{FF2B5EF4-FFF2-40B4-BE49-F238E27FC236}">
                  <a16:creationId xmlns:a16="http://schemas.microsoft.com/office/drawing/2014/main" id="{A0B8E49A-D26A-4F93-85A4-DDBA4BBE019A}"/>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任意多边形: 形状 54">
              <a:extLst>
                <a:ext uri="{FF2B5EF4-FFF2-40B4-BE49-F238E27FC236}">
                  <a16:creationId xmlns:a16="http://schemas.microsoft.com/office/drawing/2014/main" id="{48EC1BFF-D512-49B5-B6CD-5580B239E61A}"/>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任意多边形: 形状 55">
              <a:extLst>
                <a:ext uri="{FF2B5EF4-FFF2-40B4-BE49-F238E27FC236}">
                  <a16:creationId xmlns:a16="http://schemas.microsoft.com/office/drawing/2014/main" id="{C11465AE-0FB1-44CA-AD01-E2A5ACDCA04C}"/>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任意多边形: 形状 56">
              <a:extLst>
                <a:ext uri="{FF2B5EF4-FFF2-40B4-BE49-F238E27FC236}">
                  <a16:creationId xmlns:a16="http://schemas.microsoft.com/office/drawing/2014/main" id="{46B23381-6CB2-4A2F-AE8A-CADBCAC8727F}"/>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任意多边形: 形状 57">
              <a:extLst>
                <a:ext uri="{FF2B5EF4-FFF2-40B4-BE49-F238E27FC236}">
                  <a16:creationId xmlns:a16="http://schemas.microsoft.com/office/drawing/2014/main" id="{72BBDC45-582A-4058-B153-5A6E9A863B05}"/>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任意多边形: 形状 58">
              <a:extLst>
                <a:ext uri="{FF2B5EF4-FFF2-40B4-BE49-F238E27FC236}">
                  <a16:creationId xmlns:a16="http://schemas.microsoft.com/office/drawing/2014/main" id="{39FF3E74-7D22-48CA-988E-D9589DB434FA}"/>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任意多边形: 形状 59">
              <a:extLst>
                <a:ext uri="{FF2B5EF4-FFF2-40B4-BE49-F238E27FC236}">
                  <a16:creationId xmlns:a16="http://schemas.microsoft.com/office/drawing/2014/main" id="{432B2D0F-5074-4C34-9521-832D08F030F3}"/>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任意多边形: 形状 60">
              <a:extLst>
                <a:ext uri="{FF2B5EF4-FFF2-40B4-BE49-F238E27FC236}">
                  <a16:creationId xmlns:a16="http://schemas.microsoft.com/office/drawing/2014/main" id="{6A8B8D4F-0D56-4E35-A7AB-32AC128002B4}"/>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任意多边形: 形状 61">
              <a:extLst>
                <a:ext uri="{FF2B5EF4-FFF2-40B4-BE49-F238E27FC236}">
                  <a16:creationId xmlns:a16="http://schemas.microsoft.com/office/drawing/2014/main" id="{2D1FDA07-90B3-46AC-9F3D-824AA96AB57E}"/>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任意多边形: 形状 62">
              <a:extLst>
                <a:ext uri="{FF2B5EF4-FFF2-40B4-BE49-F238E27FC236}">
                  <a16:creationId xmlns:a16="http://schemas.microsoft.com/office/drawing/2014/main" id="{2ADD041B-A176-405E-BAA8-B97671C280D9}"/>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任意多边形: 形状 63">
              <a:extLst>
                <a:ext uri="{FF2B5EF4-FFF2-40B4-BE49-F238E27FC236}">
                  <a16:creationId xmlns:a16="http://schemas.microsoft.com/office/drawing/2014/main" id="{C7F61659-AC2D-47D2-BC98-BE90135BFAF5}"/>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任意多边形: 形状 64">
              <a:extLst>
                <a:ext uri="{FF2B5EF4-FFF2-40B4-BE49-F238E27FC236}">
                  <a16:creationId xmlns:a16="http://schemas.microsoft.com/office/drawing/2014/main" id="{7A14284F-86EF-4AE7-AC54-60697F0AFB94}"/>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任意多边形: 形状 65">
              <a:extLst>
                <a:ext uri="{FF2B5EF4-FFF2-40B4-BE49-F238E27FC236}">
                  <a16:creationId xmlns:a16="http://schemas.microsoft.com/office/drawing/2014/main" id="{77B023C9-CEB2-4D1E-BFDC-392F4D4F7CC2}"/>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任意多边形: 形状 66">
              <a:extLst>
                <a:ext uri="{FF2B5EF4-FFF2-40B4-BE49-F238E27FC236}">
                  <a16:creationId xmlns:a16="http://schemas.microsoft.com/office/drawing/2014/main" id="{6EF5A117-6A74-47DC-9A63-93960681CA3B}"/>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任意多边形: 形状 67">
              <a:extLst>
                <a:ext uri="{FF2B5EF4-FFF2-40B4-BE49-F238E27FC236}">
                  <a16:creationId xmlns:a16="http://schemas.microsoft.com/office/drawing/2014/main" id="{4DE8EB56-50AE-46AE-8DEA-673B18EF243F}"/>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任意多边形: 形状 68">
              <a:extLst>
                <a:ext uri="{FF2B5EF4-FFF2-40B4-BE49-F238E27FC236}">
                  <a16:creationId xmlns:a16="http://schemas.microsoft.com/office/drawing/2014/main" id="{F64870C2-5527-41D2-A5F7-7919776E38D5}"/>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任意多边形: 形状 69">
              <a:extLst>
                <a:ext uri="{FF2B5EF4-FFF2-40B4-BE49-F238E27FC236}">
                  <a16:creationId xmlns:a16="http://schemas.microsoft.com/office/drawing/2014/main" id="{356E1BF6-F52B-486F-BC4F-7FFC669B7663}"/>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任意多边形: 形状 70">
              <a:extLst>
                <a:ext uri="{FF2B5EF4-FFF2-40B4-BE49-F238E27FC236}">
                  <a16:creationId xmlns:a16="http://schemas.microsoft.com/office/drawing/2014/main" id="{E94EF328-63F4-4791-BA98-E69D292F2CAB}"/>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任意多边形: 形状 71">
              <a:extLst>
                <a:ext uri="{FF2B5EF4-FFF2-40B4-BE49-F238E27FC236}">
                  <a16:creationId xmlns:a16="http://schemas.microsoft.com/office/drawing/2014/main" id="{CEBB2D34-B6F3-4066-A843-5F912BD3C872}"/>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任意多边形: 形状 72">
              <a:extLst>
                <a:ext uri="{FF2B5EF4-FFF2-40B4-BE49-F238E27FC236}">
                  <a16:creationId xmlns:a16="http://schemas.microsoft.com/office/drawing/2014/main" id="{1B7E8EC7-78D1-49A8-A8ED-04B359DC4B9C}"/>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任意多边形: 形状 73">
              <a:extLst>
                <a:ext uri="{FF2B5EF4-FFF2-40B4-BE49-F238E27FC236}">
                  <a16:creationId xmlns:a16="http://schemas.microsoft.com/office/drawing/2014/main" id="{98E33757-8CF0-4CB7-AF09-FA2F6366988E}"/>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任意多边形: 形状 74">
              <a:extLst>
                <a:ext uri="{FF2B5EF4-FFF2-40B4-BE49-F238E27FC236}">
                  <a16:creationId xmlns:a16="http://schemas.microsoft.com/office/drawing/2014/main" id="{A3321D85-CEE8-4F97-9D3F-8D8BC8837349}"/>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任意多边形: 形状 75">
              <a:extLst>
                <a:ext uri="{FF2B5EF4-FFF2-40B4-BE49-F238E27FC236}">
                  <a16:creationId xmlns:a16="http://schemas.microsoft.com/office/drawing/2014/main" id="{CDF2163B-8EAD-4827-8EF8-1CF42DF226DE}"/>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任意多边形: 形状 76">
              <a:extLst>
                <a:ext uri="{FF2B5EF4-FFF2-40B4-BE49-F238E27FC236}">
                  <a16:creationId xmlns:a16="http://schemas.microsoft.com/office/drawing/2014/main" id="{FE894B51-EDD3-4097-B288-90937845CC29}"/>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任意多边形: 形状 77">
              <a:extLst>
                <a:ext uri="{FF2B5EF4-FFF2-40B4-BE49-F238E27FC236}">
                  <a16:creationId xmlns:a16="http://schemas.microsoft.com/office/drawing/2014/main" id="{976FA4E1-01F0-4188-92FC-4DFA61BD119B}"/>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任意多边形: 形状 78">
              <a:extLst>
                <a:ext uri="{FF2B5EF4-FFF2-40B4-BE49-F238E27FC236}">
                  <a16:creationId xmlns:a16="http://schemas.microsoft.com/office/drawing/2014/main" id="{68831D01-D4F9-431D-970C-78054076ECF1}"/>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任意多边形: 形状 79">
              <a:extLst>
                <a:ext uri="{FF2B5EF4-FFF2-40B4-BE49-F238E27FC236}">
                  <a16:creationId xmlns:a16="http://schemas.microsoft.com/office/drawing/2014/main" id="{FF55C571-745A-4F02-8B99-612BF05762D4}"/>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任意多边形: 形状 80">
              <a:extLst>
                <a:ext uri="{FF2B5EF4-FFF2-40B4-BE49-F238E27FC236}">
                  <a16:creationId xmlns:a16="http://schemas.microsoft.com/office/drawing/2014/main" id="{CEB9DD4F-8FE2-4828-BFC5-30424619A71C}"/>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任意多边形: 形状 81">
              <a:extLst>
                <a:ext uri="{FF2B5EF4-FFF2-40B4-BE49-F238E27FC236}">
                  <a16:creationId xmlns:a16="http://schemas.microsoft.com/office/drawing/2014/main" id="{BADFDE98-9A24-4E62-A422-71BAB563547E}"/>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任意多边形: 形状 82">
              <a:extLst>
                <a:ext uri="{FF2B5EF4-FFF2-40B4-BE49-F238E27FC236}">
                  <a16:creationId xmlns:a16="http://schemas.microsoft.com/office/drawing/2014/main" id="{CDA350A1-0B36-49E9-B547-5AE2B104B6A6}"/>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任意多边形: 形状 83">
              <a:extLst>
                <a:ext uri="{FF2B5EF4-FFF2-40B4-BE49-F238E27FC236}">
                  <a16:creationId xmlns:a16="http://schemas.microsoft.com/office/drawing/2014/main" id="{75A786AC-8F57-47DE-B52D-4FBA3AD7BB93}"/>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任意多边形: 形状 84">
              <a:extLst>
                <a:ext uri="{FF2B5EF4-FFF2-40B4-BE49-F238E27FC236}">
                  <a16:creationId xmlns:a16="http://schemas.microsoft.com/office/drawing/2014/main" id="{536E5DA4-C0C6-4346-86A4-DDA97D0DAA87}"/>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任意多边形: 形状 85">
              <a:extLst>
                <a:ext uri="{FF2B5EF4-FFF2-40B4-BE49-F238E27FC236}">
                  <a16:creationId xmlns:a16="http://schemas.microsoft.com/office/drawing/2014/main" id="{C04067E9-47F9-4F2C-86D7-F3EFB95FA6ED}"/>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任意多边形: 形状 86">
              <a:extLst>
                <a:ext uri="{FF2B5EF4-FFF2-40B4-BE49-F238E27FC236}">
                  <a16:creationId xmlns:a16="http://schemas.microsoft.com/office/drawing/2014/main" id="{2298E8AE-2A20-43E9-A482-4BF2FAC0B89F}"/>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任意多边形: 形状 87">
              <a:extLst>
                <a:ext uri="{FF2B5EF4-FFF2-40B4-BE49-F238E27FC236}">
                  <a16:creationId xmlns:a16="http://schemas.microsoft.com/office/drawing/2014/main" id="{4E607F1B-94C8-4F5E-8A83-D96105070298}"/>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任意多边形: 形状 88">
              <a:extLst>
                <a:ext uri="{FF2B5EF4-FFF2-40B4-BE49-F238E27FC236}">
                  <a16:creationId xmlns:a16="http://schemas.microsoft.com/office/drawing/2014/main" id="{224B5144-6101-4DD5-87FD-CF205D9B4F8F}"/>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任意多边形: 形状 89">
              <a:extLst>
                <a:ext uri="{FF2B5EF4-FFF2-40B4-BE49-F238E27FC236}">
                  <a16:creationId xmlns:a16="http://schemas.microsoft.com/office/drawing/2014/main" id="{6A7DFD60-0170-4994-98C4-57142EF5FEAF}"/>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1" name="任意多边形: 形状 90">
              <a:extLst>
                <a:ext uri="{FF2B5EF4-FFF2-40B4-BE49-F238E27FC236}">
                  <a16:creationId xmlns:a16="http://schemas.microsoft.com/office/drawing/2014/main" id="{3334CC7F-C5DC-4882-8359-4F0051177B0A}"/>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2" name="任意多边形: 形状 91">
              <a:extLst>
                <a:ext uri="{FF2B5EF4-FFF2-40B4-BE49-F238E27FC236}">
                  <a16:creationId xmlns:a16="http://schemas.microsoft.com/office/drawing/2014/main" id="{1798A765-B4B5-4B7B-9D54-DE12E7EC13B9}"/>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任意多边形: 形状 92">
              <a:extLst>
                <a:ext uri="{FF2B5EF4-FFF2-40B4-BE49-F238E27FC236}">
                  <a16:creationId xmlns:a16="http://schemas.microsoft.com/office/drawing/2014/main" id="{6C212724-416B-464D-952E-10CC93CC901A}"/>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任意多边形: 形状 93">
              <a:extLst>
                <a:ext uri="{FF2B5EF4-FFF2-40B4-BE49-F238E27FC236}">
                  <a16:creationId xmlns:a16="http://schemas.microsoft.com/office/drawing/2014/main" id="{780AD7DF-28A5-42BE-B641-5F322512A52B}"/>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任意多边形: 形状 94">
              <a:extLst>
                <a:ext uri="{FF2B5EF4-FFF2-40B4-BE49-F238E27FC236}">
                  <a16:creationId xmlns:a16="http://schemas.microsoft.com/office/drawing/2014/main" id="{99FCC783-42D2-45EB-9780-B29EA4CC3D33}"/>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6" name="任意多边形: 形状 95">
              <a:extLst>
                <a:ext uri="{FF2B5EF4-FFF2-40B4-BE49-F238E27FC236}">
                  <a16:creationId xmlns:a16="http://schemas.microsoft.com/office/drawing/2014/main" id="{72B00945-F9F0-4EC7-A976-3F93927B61D4}"/>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7" name="任意多边形: 形状 96">
              <a:extLst>
                <a:ext uri="{FF2B5EF4-FFF2-40B4-BE49-F238E27FC236}">
                  <a16:creationId xmlns:a16="http://schemas.microsoft.com/office/drawing/2014/main" id="{F8F02416-E930-438E-A5E8-AC85A7D8F9AF}"/>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8" name="任意多边形: 形状 97">
              <a:extLst>
                <a:ext uri="{FF2B5EF4-FFF2-40B4-BE49-F238E27FC236}">
                  <a16:creationId xmlns:a16="http://schemas.microsoft.com/office/drawing/2014/main" id="{1A4895F0-BDE4-443B-AB3A-AB3F664CFA72}"/>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9" name="任意多边形: 形状 98">
              <a:extLst>
                <a:ext uri="{FF2B5EF4-FFF2-40B4-BE49-F238E27FC236}">
                  <a16:creationId xmlns:a16="http://schemas.microsoft.com/office/drawing/2014/main" id="{ABB68848-99B2-425A-8D3C-B4EC9FE98C53}"/>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任意多边形: 形状 99">
              <a:extLst>
                <a:ext uri="{FF2B5EF4-FFF2-40B4-BE49-F238E27FC236}">
                  <a16:creationId xmlns:a16="http://schemas.microsoft.com/office/drawing/2014/main" id="{DD32738E-88DA-49A7-AFE5-DE68A1AB1EE8}"/>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1" name="任意多边形: 形状 100">
              <a:extLst>
                <a:ext uri="{FF2B5EF4-FFF2-40B4-BE49-F238E27FC236}">
                  <a16:creationId xmlns:a16="http://schemas.microsoft.com/office/drawing/2014/main" id="{CCFDE050-466C-4BBA-B257-21C0481B2D4E}"/>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 name="任意多边形: 形状 101">
              <a:extLst>
                <a:ext uri="{FF2B5EF4-FFF2-40B4-BE49-F238E27FC236}">
                  <a16:creationId xmlns:a16="http://schemas.microsoft.com/office/drawing/2014/main" id="{415845EB-3DE5-487D-9E5E-ED2EAB5C2631}"/>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日期占位符 1">
            <a:extLst>
              <a:ext uri="{FF2B5EF4-FFF2-40B4-BE49-F238E27FC236}">
                <a16:creationId xmlns:a16="http://schemas.microsoft.com/office/drawing/2014/main" id="{471B6403-BCDB-4BE2-92D5-D99D0C3ED650}"/>
              </a:ext>
            </a:extLst>
          </p:cNvPr>
          <p:cNvSpPr>
            <a:spLocks noGrp="1"/>
          </p:cNvSpPr>
          <p:nvPr>
            <p:ph type="dt" sz="half" idx="10"/>
          </p:nvPr>
        </p:nvSpPr>
        <p:spPr/>
        <p:txBody>
          <a:bodyPr/>
          <a:lstStyle/>
          <a:p>
            <a:fld id="{F160A44F-5095-4401-ACDB-4F844958E49A}" type="datetimeFigureOut">
              <a:rPr lang="zh-CN" altLang="en-US" smtClean="0"/>
              <a:pPr/>
              <a:t>2026/7/15</a:t>
            </a:fld>
            <a:endParaRPr lang="zh-CN" altLang="en-US" dirty="0"/>
          </a:p>
        </p:txBody>
      </p:sp>
      <p:sp>
        <p:nvSpPr>
          <p:cNvPr id="4" name="页脚占位符 3">
            <a:extLst>
              <a:ext uri="{FF2B5EF4-FFF2-40B4-BE49-F238E27FC236}">
                <a16:creationId xmlns:a16="http://schemas.microsoft.com/office/drawing/2014/main" id="{2ACC2AC0-D11E-4697-A89F-7DA381ECA885}"/>
              </a:ext>
            </a:extLst>
          </p:cNvPr>
          <p:cNvSpPr>
            <a:spLocks noGrp="1"/>
          </p:cNvSpPr>
          <p:nvPr>
            <p:ph type="ftr" sz="quarter" idx="11"/>
          </p:nvPr>
        </p:nvSpPr>
        <p:spPr/>
        <p:txBody>
          <a:bodyPr/>
          <a:lstStyle/>
          <a:p>
            <a:endParaRPr lang="zh-CN" altLang="en-US" dirty="0"/>
          </a:p>
        </p:txBody>
      </p:sp>
      <p:sp>
        <p:nvSpPr>
          <p:cNvPr id="5" name="灯片编号占位符 4">
            <a:extLst>
              <a:ext uri="{FF2B5EF4-FFF2-40B4-BE49-F238E27FC236}">
                <a16:creationId xmlns:a16="http://schemas.microsoft.com/office/drawing/2014/main" id="{5E5B1FAB-21B1-4DBF-B470-2BA93D976874}"/>
              </a:ext>
            </a:extLst>
          </p:cNvPr>
          <p:cNvSpPr>
            <a:spLocks noGrp="1"/>
          </p:cNvSpPr>
          <p:nvPr>
            <p:ph type="sldNum" sz="quarter" idx="12"/>
          </p:nvPr>
        </p:nvSpPr>
        <p:spPr/>
        <p:txBody>
          <a:bodyPr/>
          <a:lstStyle/>
          <a:p>
            <a:fld id="{62752F19-9BDA-4BF4-9C8C-5D9890F15DFC}" type="slidenum">
              <a:rPr lang="zh-CN" altLang="en-US" smtClean="0"/>
              <a:pPr/>
              <a:t>‹#›</a:t>
            </a:fld>
            <a:endParaRPr lang="zh-CN" altLang="en-US" dirty="0"/>
          </a:p>
        </p:txBody>
      </p:sp>
    </p:spTree>
    <p:extLst>
      <p:ext uri="{BB962C8B-B14F-4D97-AF65-F5344CB8AC3E}">
        <p14:creationId xmlns:p14="http://schemas.microsoft.com/office/powerpoint/2010/main" val="1223153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77E6B309-FD79-4C75-AB60-F8AE9857924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9387840" cy="6857999"/>
          </a:xfrm>
          <a:prstGeom prst="rect">
            <a:avLst/>
          </a:prstGeom>
        </p:spPr>
      </p:pic>
      <p:sp>
        <p:nvSpPr>
          <p:cNvPr id="8" name="矩形 7">
            <a:extLst>
              <a:ext uri="{FF2B5EF4-FFF2-40B4-BE49-F238E27FC236}">
                <a16:creationId xmlns:a16="http://schemas.microsoft.com/office/drawing/2014/main" id="{7590BBB6-6CF7-4A77-812B-2C79C3019D43}"/>
              </a:ext>
            </a:extLst>
          </p:cNvPr>
          <p:cNvSpPr/>
          <p:nvPr userDrawn="1"/>
        </p:nvSpPr>
        <p:spPr>
          <a:xfrm>
            <a:off x="9387840" y="2894"/>
            <a:ext cx="2804160" cy="6855106"/>
          </a:xfrm>
          <a:prstGeom prst="rect">
            <a:avLst/>
          </a:pr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5A85F077-13B2-437B-BB35-A897330A70B2}"/>
              </a:ext>
            </a:extLst>
          </p:cNvPr>
          <p:cNvSpPr/>
          <p:nvPr userDrawn="1"/>
        </p:nvSpPr>
        <p:spPr>
          <a:xfrm>
            <a:off x="8332495" y="1557524"/>
            <a:ext cx="1636544" cy="707886"/>
          </a:xfrm>
          <a:prstGeom prst="rect">
            <a:avLst/>
          </a:prstGeom>
        </p:spPr>
        <p:txBody>
          <a:bodyPr wrap="square">
            <a:spAutoFit/>
          </a:bodyPr>
          <a:lstStyle/>
          <a:p>
            <a:pPr algn="dist"/>
            <a:r>
              <a:rPr lang="zh-CN" altLang="en-US" sz="2400" b="1" dirty="0">
                <a:solidFill>
                  <a:schemeClr val="bg1">
                    <a:lumMod val="95000"/>
                  </a:schemeClr>
                </a:solidFill>
                <a:latin typeface="Arial" panose="020B0604020202020204" pitchFamily="34" charset="0"/>
                <a:ea typeface="Microsoft YaHei" panose="020B0503020204020204" pitchFamily="34" charset="-122"/>
                <a:cs typeface="+mn-ea"/>
                <a:sym typeface="Arial" panose="020B0604020202020204" pitchFamily="34" charset="0"/>
              </a:rPr>
              <a:t>目录 </a:t>
            </a:r>
            <a:endParaRPr lang="en-US" altLang="zh-CN" sz="2400" b="1" dirty="0">
              <a:solidFill>
                <a:schemeClr val="bg1">
                  <a:lumMod val="95000"/>
                </a:schemeClr>
              </a:solidFill>
              <a:latin typeface="Arial" panose="020B0604020202020204" pitchFamily="34" charset="0"/>
              <a:ea typeface="Microsoft YaHei" panose="020B0503020204020204" pitchFamily="34" charset="-122"/>
              <a:cs typeface="+mn-ea"/>
              <a:sym typeface="Arial" panose="020B0604020202020204" pitchFamily="34" charset="0"/>
            </a:endParaRPr>
          </a:p>
          <a:p>
            <a:pPr algn="dist"/>
            <a:r>
              <a:rPr lang="en-US" altLang="zh-CN" sz="1600" dirty="0">
                <a:solidFill>
                  <a:schemeClr val="bg1">
                    <a:lumMod val="95000"/>
                  </a:schemeClr>
                </a:solidFill>
                <a:latin typeface="Arial" panose="020B0604020202020204" pitchFamily="34" charset="0"/>
                <a:ea typeface="Microsoft YaHei" panose="020B0503020204020204" pitchFamily="34" charset="-122"/>
                <a:cs typeface="+mn-ea"/>
                <a:sym typeface="Arial" panose="020B0604020202020204" pitchFamily="34" charset="0"/>
              </a:rPr>
              <a:t>contents</a:t>
            </a:r>
            <a:endParaRPr lang="zh-CN" altLang="en-US" sz="1600" dirty="0">
              <a:solidFill>
                <a:schemeClr val="bg1">
                  <a:lumMod val="95000"/>
                </a:schemeClr>
              </a:solidFill>
              <a:latin typeface="Arial" panose="020B0604020202020204" pitchFamily="34" charset="0"/>
              <a:ea typeface="Microsoft YaHei" panose="020B0503020204020204" pitchFamily="34" charset="-122"/>
              <a:cs typeface="+mn-ea"/>
              <a:sym typeface="Arial" panose="020B0604020202020204" pitchFamily="34" charset="0"/>
            </a:endParaRPr>
          </a:p>
        </p:txBody>
      </p:sp>
      <p:pic>
        <p:nvPicPr>
          <p:cNvPr id="18" name="图片 17">
            <a:extLst>
              <a:ext uri="{FF2B5EF4-FFF2-40B4-BE49-F238E27FC236}">
                <a16:creationId xmlns:a16="http://schemas.microsoft.com/office/drawing/2014/main" id="{CB4BD458-3A00-4818-A990-123C57C4869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72796" y="288216"/>
            <a:ext cx="1878417" cy="479111"/>
          </a:xfrm>
          <a:prstGeom prst="rect">
            <a:avLst/>
          </a:prstGeom>
        </p:spPr>
      </p:pic>
    </p:spTree>
    <p:extLst>
      <p:ext uri="{BB962C8B-B14F-4D97-AF65-F5344CB8AC3E}">
        <p14:creationId xmlns:p14="http://schemas.microsoft.com/office/powerpoint/2010/main" val="2644190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pic>
        <p:nvPicPr>
          <p:cNvPr id="151" name="图片 150">
            <a:extLst>
              <a:ext uri="{FF2B5EF4-FFF2-40B4-BE49-F238E27FC236}">
                <a16:creationId xmlns:a16="http://schemas.microsoft.com/office/drawing/2014/main" id="{E646BDA0-8F0C-4644-8B7D-D1DCBDDD2B0B}"/>
              </a:ext>
            </a:extLst>
          </p:cNvPr>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6501" t="28880" b="23707"/>
          <a:stretch>
            <a:fillRect/>
          </a:stretch>
        </p:blipFill>
        <p:spPr>
          <a:xfrm>
            <a:off x="611900" y="6264494"/>
            <a:ext cx="2445586" cy="523190"/>
          </a:xfrm>
          <a:custGeom>
            <a:avLst/>
            <a:gdLst>
              <a:gd name="connsiteX0" fmla="*/ 0 w 11397996"/>
              <a:gd name="connsiteY0" fmla="*/ 0 h 2438400"/>
              <a:gd name="connsiteX1" fmla="*/ 11397996 w 11397996"/>
              <a:gd name="connsiteY1" fmla="*/ 0 h 2438400"/>
              <a:gd name="connsiteX2" fmla="*/ 11397996 w 11397996"/>
              <a:gd name="connsiteY2" fmla="*/ 2438400 h 2438400"/>
              <a:gd name="connsiteX3" fmla="*/ 0 w 11397996"/>
              <a:gd name="connsiteY3" fmla="*/ 2438400 h 2438400"/>
            </a:gdLst>
            <a:ahLst/>
            <a:cxnLst>
              <a:cxn ang="0">
                <a:pos x="connsiteX0" y="connsiteY0"/>
              </a:cxn>
              <a:cxn ang="0">
                <a:pos x="connsiteX1" y="connsiteY1"/>
              </a:cxn>
              <a:cxn ang="0">
                <a:pos x="connsiteX2" y="connsiteY2"/>
              </a:cxn>
              <a:cxn ang="0">
                <a:pos x="connsiteX3" y="connsiteY3"/>
              </a:cxn>
            </a:cxnLst>
            <a:rect l="l" t="t" r="r" b="b"/>
            <a:pathLst>
              <a:path w="11397996" h="2438400">
                <a:moveTo>
                  <a:pt x="0" y="0"/>
                </a:moveTo>
                <a:lnTo>
                  <a:pt x="11397996" y="0"/>
                </a:lnTo>
                <a:lnTo>
                  <a:pt x="11397996" y="2438400"/>
                </a:lnTo>
                <a:lnTo>
                  <a:pt x="0" y="2438400"/>
                </a:lnTo>
                <a:close/>
              </a:path>
            </a:pathLst>
          </a:custGeom>
        </p:spPr>
      </p:pic>
      <p:sp>
        <p:nvSpPr>
          <p:cNvPr id="24" name="灯片编号占位符 8">
            <a:extLst>
              <a:ext uri="{FF2B5EF4-FFF2-40B4-BE49-F238E27FC236}">
                <a16:creationId xmlns:a16="http://schemas.microsoft.com/office/drawing/2014/main" id="{688EEE30-1B26-4097-995E-103203B60506}"/>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sp>
        <p:nvSpPr>
          <p:cNvPr id="16" name="文本占位符 27">
            <a:extLst>
              <a:ext uri="{FF2B5EF4-FFF2-40B4-BE49-F238E27FC236}">
                <a16:creationId xmlns:a16="http://schemas.microsoft.com/office/drawing/2014/main" id="{2FD5C67F-9AE2-4A9B-B686-EF381EF30135}"/>
              </a:ext>
            </a:extLst>
          </p:cNvPr>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1" name="文本占位符 27">
            <a:extLst>
              <a:ext uri="{FF2B5EF4-FFF2-40B4-BE49-F238E27FC236}">
                <a16:creationId xmlns:a16="http://schemas.microsoft.com/office/drawing/2014/main" id="{57F95C25-B496-4AC3-BC0C-8AE6B08C6B40}"/>
              </a:ext>
            </a:extLst>
          </p:cNvPr>
          <p:cNvSpPr>
            <a:spLocks noGrp="1"/>
          </p:cNvSpPr>
          <p:nvPr>
            <p:ph type="body" sz="quarter" idx="11" hasCustomPrompt="1"/>
          </p:nvPr>
        </p:nvSpPr>
        <p:spPr>
          <a:xfrm>
            <a:off x="4673124" y="1055427"/>
            <a:ext cx="2845753" cy="291304"/>
          </a:xfrm>
          <a:noFill/>
        </p:spPr>
        <p:txBody>
          <a:bodyPr>
            <a:noAutofit/>
          </a:bodyPr>
          <a:lstStyle>
            <a:lvl1pPr marL="0" indent="0" algn="ctr">
              <a:buNone/>
              <a:defRPr kumimoji="0" lang="zh-CN" altLang="en-US" sz="1800" b="1" i="0" u="none" strike="noStrike" kern="1200" cap="none" spc="0" normalizeH="0" baseline="0" dirty="0">
                <a:ln>
                  <a:noFill/>
                </a:ln>
                <a:solidFill>
                  <a:srgbClr val="1B4B77"/>
                </a:solidFill>
                <a:effectLst/>
                <a:uLnTx/>
                <a:uFillTx/>
                <a:latin typeface="Arial" panose="020B0604020202020204" pitchFamily="34" charset="0"/>
                <a:ea typeface="微软雅黑" panose="020B0503020204020204" pitchFamily="34" charset="-122"/>
                <a:cs typeface="+mn-ea"/>
              </a:defRPr>
            </a:lvl1pPr>
          </a:lstStyle>
          <a:p>
            <a:pPr lvl="0"/>
            <a:r>
              <a:rPr lang="zh-CN" altLang="en-US" dirty="0"/>
              <a:t>输入小标题</a:t>
            </a:r>
          </a:p>
        </p:txBody>
      </p:sp>
      <p:grpSp>
        <p:nvGrpSpPr>
          <p:cNvPr id="139" name="组合 138">
            <a:extLst>
              <a:ext uri="{FF2B5EF4-FFF2-40B4-BE49-F238E27FC236}">
                <a16:creationId xmlns:a16="http://schemas.microsoft.com/office/drawing/2014/main" id="{70483CD0-4475-4767-A068-D01896EC8CC4}"/>
              </a:ext>
            </a:extLst>
          </p:cNvPr>
          <p:cNvGrpSpPr/>
          <p:nvPr userDrawn="1"/>
        </p:nvGrpSpPr>
        <p:grpSpPr>
          <a:xfrm>
            <a:off x="344806" y="413219"/>
            <a:ext cx="209867" cy="209867"/>
            <a:chOff x="344806" y="413219"/>
            <a:chExt cx="209867" cy="209867"/>
          </a:xfrm>
        </p:grpSpPr>
        <p:sp>
          <p:nvSpPr>
            <p:cNvPr id="140" name="椭圆 139">
              <a:extLst>
                <a:ext uri="{FF2B5EF4-FFF2-40B4-BE49-F238E27FC236}">
                  <a16:creationId xmlns:a16="http://schemas.microsoft.com/office/drawing/2014/main" id="{3CC11012-7699-4982-8B4A-E50A883F587E}"/>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a:extLst>
                <a:ext uri="{FF2B5EF4-FFF2-40B4-BE49-F238E27FC236}">
                  <a16:creationId xmlns:a16="http://schemas.microsoft.com/office/drawing/2014/main" id="{EB86FC4C-6561-47D0-8D63-9838560370AE}"/>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4" name="组合 133">
            <a:extLst>
              <a:ext uri="{FF2B5EF4-FFF2-40B4-BE49-F238E27FC236}">
                <a16:creationId xmlns:a16="http://schemas.microsoft.com/office/drawing/2014/main" id="{3A6C6202-2451-4711-85E3-FE69A532C072}"/>
              </a:ext>
            </a:extLst>
          </p:cNvPr>
          <p:cNvGrpSpPr/>
          <p:nvPr userDrawn="1"/>
        </p:nvGrpSpPr>
        <p:grpSpPr>
          <a:xfrm>
            <a:off x="9873615" y="287906"/>
            <a:ext cx="1878330" cy="479314"/>
            <a:chOff x="-11865182" y="9433072"/>
            <a:chExt cx="35916977" cy="9165313"/>
          </a:xfrm>
          <a:solidFill>
            <a:srgbClr val="004098"/>
          </a:solidFill>
        </p:grpSpPr>
        <p:sp>
          <p:nvSpPr>
            <p:cNvPr id="144" name="任意多边形: 形状 143">
              <a:extLst>
                <a:ext uri="{FF2B5EF4-FFF2-40B4-BE49-F238E27FC236}">
                  <a16:creationId xmlns:a16="http://schemas.microsoft.com/office/drawing/2014/main" id="{90F8F52E-E2BD-43AF-8FA7-C40CE13AE557}"/>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78B41120-8825-4899-92B4-919D1334E51B}"/>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4C8E0058-A597-47FA-B8A2-AA72F508FF68}"/>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18C51D81-0B73-4811-878E-2F726221923F}"/>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F1FA7781-C999-4C55-9E0A-A7480D2C3FCD}"/>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EEF46927-D7EF-4EF5-81F6-92BBC57C9699}"/>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6360B299-169B-4A75-B596-381CCA83F2BD}"/>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FF7A05EC-C2FF-4C76-B80E-A95F56DBDA11}"/>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AC0586AD-BD8A-46F0-94E7-94598FFD034C}"/>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78CE10A2-1C1E-4A34-BB78-673A6540FE09}"/>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F6DF856F-443B-4084-B046-2C39A16C8DD5}"/>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53A111F2-5350-4978-960C-A572DCE0927D}"/>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59B35B35-EB88-4051-B5A2-D72FFDAB12EE}"/>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E8C638C7-F00F-48A4-BA3E-6FA190268671}"/>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3B542E45-5ECB-4771-8173-B00A2269C215}"/>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A5D4C8A3-3F1A-475C-89EF-4E9289056FA4}"/>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6947B66A-037C-4DBC-9F0D-4EFC9BDEF8F9}"/>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56D2F03C-B1B3-4F1C-BA40-86AF7C6268AF}"/>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9C77D550-1636-473D-839E-112A37BD9745}"/>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8B90D8AC-F5F7-4F0B-8801-34078BCC9947}"/>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ECDB238D-3F73-4AAC-BA5C-EAF03269B961}"/>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AE584307-EDAD-4734-A82F-45059205515F}"/>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28F54535-D094-40A3-A966-11B7541399C9}"/>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8465F626-7760-4F11-B8BC-52E564408B92}"/>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B566DD6A-841C-4C47-950A-F2C257A456A9}"/>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B5E93D88-76C4-4909-865B-B6A8E95FB1B9}"/>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06816BFC-1399-42D5-AB39-4AADE07B1C00}"/>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2657DB5A-008C-4FC0-8A19-19EAABD4B52D}"/>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16A78821-4035-4897-BA80-1B28D77B6BCB}"/>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92A903CA-CB64-4B4C-A2D9-7EFC4B59C179}"/>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7440CC2C-4CBA-4619-A293-5B38EB285342}"/>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419B51DD-58FC-482A-A7BB-675A4E0772EC}"/>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E338263A-5CC4-4734-883C-58EE1F35A871}"/>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ABF7F8EF-C0BB-4A11-BC18-C2C7F0D76859}"/>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EAE201E4-4F4B-4F33-9F6A-4A206DD6C0B5}"/>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49F732BC-5C8E-46F7-8D49-C3D562487F1C}"/>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1F8CDAEC-6735-46F7-94B2-B2FCEFE14BDE}"/>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95E2B772-300A-4950-ABE8-8ABB866643C4}"/>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290A7A71-7057-47B8-A2C0-474C159A2A14}"/>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23AE9136-A5F7-4413-8E16-CCADF5D4AE1E}"/>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92BB9078-6537-4EC3-87B2-B73935C494C9}"/>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72EBC888-D31D-479C-A8A3-F49222B74739}"/>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116CB67E-DF72-4F81-B207-A8B6C38010BE}"/>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602CAD7C-E0DF-4B83-BE01-CD23A40D4DBE}"/>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F2E1DAC2-567C-4C71-AFD0-85491BF81C26}"/>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B43F56A7-0A33-4EA7-AADF-61CDAE729EA0}"/>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DDE25276-303D-4E5A-BC28-5B9EB5CA0132}"/>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306B6917-012F-4249-B0AB-A66B294DBF47}"/>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E6BE6957-1D2B-4A6E-AF6E-4CB9FCA5DC8D}"/>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6614382C-04E6-4919-A826-D2AB41921C56}"/>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2DBDB03F-1DD3-4612-BCF5-DE7B7FEFBBD1}"/>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70EAF134-F572-4A26-9F95-73FB372B4B50}"/>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45D04F09-1B57-4F8A-8327-A7D545B4D1F0}"/>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78A95BFE-3384-4A6B-80A6-6FBE243067FB}"/>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8926CA43-EAF7-4DAB-A1B7-84CE49F98D3A}"/>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D7D5141E-4983-4D34-9523-971C2A793415}"/>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a:extLst>
                <a:ext uri="{FF2B5EF4-FFF2-40B4-BE49-F238E27FC236}">
                  <a16:creationId xmlns:a16="http://schemas.microsoft.com/office/drawing/2014/main" id="{8B44D1B5-D052-434B-BFAD-CC9CE92AADD8}"/>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a:extLst>
                <a:ext uri="{FF2B5EF4-FFF2-40B4-BE49-F238E27FC236}">
                  <a16:creationId xmlns:a16="http://schemas.microsoft.com/office/drawing/2014/main" id="{EA9967B2-5721-4B61-9460-871FF657190F}"/>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a:extLst>
                <a:ext uri="{FF2B5EF4-FFF2-40B4-BE49-F238E27FC236}">
                  <a16:creationId xmlns:a16="http://schemas.microsoft.com/office/drawing/2014/main" id="{2279BB41-A20F-4CA2-BAE3-A27FECB679D6}"/>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a:extLst>
                <a:ext uri="{FF2B5EF4-FFF2-40B4-BE49-F238E27FC236}">
                  <a16:creationId xmlns:a16="http://schemas.microsoft.com/office/drawing/2014/main" id="{B6BE9888-5E8D-401E-8C3F-73E09734A8F4}"/>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a:extLst>
                <a:ext uri="{FF2B5EF4-FFF2-40B4-BE49-F238E27FC236}">
                  <a16:creationId xmlns:a16="http://schemas.microsoft.com/office/drawing/2014/main" id="{0FE57B91-C4BA-4D6F-8000-0A9CE4610187}"/>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a:extLst>
                <a:ext uri="{FF2B5EF4-FFF2-40B4-BE49-F238E27FC236}">
                  <a16:creationId xmlns:a16="http://schemas.microsoft.com/office/drawing/2014/main" id="{0A031125-43D8-4F87-AECD-E68282955E71}"/>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a:extLst>
                <a:ext uri="{FF2B5EF4-FFF2-40B4-BE49-F238E27FC236}">
                  <a16:creationId xmlns:a16="http://schemas.microsoft.com/office/drawing/2014/main" id="{F64F3E99-BBC8-4CF3-A6A0-6F6380C9F533}"/>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a:extLst>
                <a:ext uri="{FF2B5EF4-FFF2-40B4-BE49-F238E27FC236}">
                  <a16:creationId xmlns:a16="http://schemas.microsoft.com/office/drawing/2014/main" id="{33D5DA2F-0A85-4BE8-814B-DC58DECC4C38}"/>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a:extLst>
                <a:ext uri="{FF2B5EF4-FFF2-40B4-BE49-F238E27FC236}">
                  <a16:creationId xmlns:a16="http://schemas.microsoft.com/office/drawing/2014/main" id="{39179DFD-9022-4682-9EDC-3F793BFB988E}"/>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a:extLst>
                <a:ext uri="{FF2B5EF4-FFF2-40B4-BE49-F238E27FC236}">
                  <a16:creationId xmlns:a16="http://schemas.microsoft.com/office/drawing/2014/main" id="{041FB37F-62BC-4A7C-A653-C803B1DA3215}"/>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a:extLst>
                <a:ext uri="{FF2B5EF4-FFF2-40B4-BE49-F238E27FC236}">
                  <a16:creationId xmlns:a16="http://schemas.microsoft.com/office/drawing/2014/main" id="{8D4FE07A-AB14-4A68-AEA7-49BDCC9E58B9}"/>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a:extLst>
                <a:ext uri="{FF2B5EF4-FFF2-40B4-BE49-F238E27FC236}">
                  <a16:creationId xmlns:a16="http://schemas.microsoft.com/office/drawing/2014/main" id="{CCE356F0-72BB-4E41-8B0A-5D0F4B4E4886}"/>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a:extLst>
                <a:ext uri="{FF2B5EF4-FFF2-40B4-BE49-F238E27FC236}">
                  <a16:creationId xmlns:a16="http://schemas.microsoft.com/office/drawing/2014/main" id="{8C3A32C8-B9D8-40FB-B751-D263EFCAF9A0}"/>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a:extLst>
                <a:ext uri="{FF2B5EF4-FFF2-40B4-BE49-F238E27FC236}">
                  <a16:creationId xmlns:a16="http://schemas.microsoft.com/office/drawing/2014/main" id="{22B24A51-13E5-427C-A276-0F7EAF7F8C87}"/>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a:extLst>
                <a:ext uri="{FF2B5EF4-FFF2-40B4-BE49-F238E27FC236}">
                  <a16:creationId xmlns:a16="http://schemas.microsoft.com/office/drawing/2014/main" id="{EC21CD4D-712C-4E6C-82F4-2EC6426F4CD2}"/>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a:extLst>
                <a:ext uri="{FF2B5EF4-FFF2-40B4-BE49-F238E27FC236}">
                  <a16:creationId xmlns:a16="http://schemas.microsoft.com/office/drawing/2014/main" id="{9A790E16-421F-478F-960E-1AE3E86A5623}"/>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a:extLst>
                <a:ext uri="{FF2B5EF4-FFF2-40B4-BE49-F238E27FC236}">
                  <a16:creationId xmlns:a16="http://schemas.microsoft.com/office/drawing/2014/main" id="{DB1FF935-CB6A-49C8-B3EE-B40F4662676C}"/>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a:extLst>
                <a:ext uri="{FF2B5EF4-FFF2-40B4-BE49-F238E27FC236}">
                  <a16:creationId xmlns:a16="http://schemas.microsoft.com/office/drawing/2014/main" id="{3705BC9C-18A9-479D-BF7B-AB332BDE12A6}"/>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a:extLst>
                <a:ext uri="{FF2B5EF4-FFF2-40B4-BE49-F238E27FC236}">
                  <a16:creationId xmlns:a16="http://schemas.microsoft.com/office/drawing/2014/main" id="{141B9212-A993-41E9-AF77-6B5600BD066A}"/>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a:extLst>
                <a:ext uri="{FF2B5EF4-FFF2-40B4-BE49-F238E27FC236}">
                  <a16:creationId xmlns:a16="http://schemas.microsoft.com/office/drawing/2014/main" id="{E0B0AD74-0219-48B3-9247-C040F7387FCB}"/>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a:extLst>
                <a:ext uri="{FF2B5EF4-FFF2-40B4-BE49-F238E27FC236}">
                  <a16:creationId xmlns:a16="http://schemas.microsoft.com/office/drawing/2014/main" id="{D39B4769-1C91-41E5-999E-86F41D822102}"/>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a:extLst>
                <a:ext uri="{FF2B5EF4-FFF2-40B4-BE49-F238E27FC236}">
                  <a16:creationId xmlns:a16="http://schemas.microsoft.com/office/drawing/2014/main" id="{C5886C33-FCB1-40C4-A31C-519993C55235}"/>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a:extLst>
                <a:ext uri="{FF2B5EF4-FFF2-40B4-BE49-F238E27FC236}">
                  <a16:creationId xmlns:a16="http://schemas.microsoft.com/office/drawing/2014/main" id="{98262FD3-670C-4442-ABCA-005D64F65873}"/>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a:extLst>
                <a:ext uri="{FF2B5EF4-FFF2-40B4-BE49-F238E27FC236}">
                  <a16:creationId xmlns:a16="http://schemas.microsoft.com/office/drawing/2014/main" id="{DCBEAC66-1216-484E-AFC0-7E403C36CB83}"/>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a:extLst>
                <a:ext uri="{FF2B5EF4-FFF2-40B4-BE49-F238E27FC236}">
                  <a16:creationId xmlns:a16="http://schemas.microsoft.com/office/drawing/2014/main" id="{2703AE9F-8780-40FE-8CAF-F5FFA2EE3727}"/>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a:extLst>
                <a:ext uri="{FF2B5EF4-FFF2-40B4-BE49-F238E27FC236}">
                  <a16:creationId xmlns:a16="http://schemas.microsoft.com/office/drawing/2014/main" id="{B0DC6A70-36AF-4147-B441-880967C4D6CA}"/>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a:extLst>
                <a:ext uri="{FF2B5EF4-FFF2-40B4-BE49-F238E27FC236}">
                  <a16:creationId xmlns:a16="http://schemas.microsoft.com/office/drawing/2014/main" id="{8A84F6FE-70AB-4B3A-9F1E-956D200AA083}"/>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a:extLst>
                <a:ext uri="{FF2B5EF4-FFF2-40B4-BE49-F238E27FC236}">
                  <a16:creationId xmlns:a16="http://schemas.microsoft.com/office/drawing/2014/main" id="{1C6BE3E7-3349-4572-8012-783927E3C1C8}"/>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a:extLst>
                <a:ext uri="{FF2B5EF4-FFF2-40B4-BE49-F238E27FC236}">
                  <a16:creationId xmlns:a16="http://schemas.microsoft.com/office/drawing/2014/main" id="{CCD63F77-1C37-4B8A-BDB6-8C82299B275A}"/>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a:extLst>
                <a:ext uri="{FF2B5EF4-FFF2-40B4-BE49-F238E27FC236}">
                  <a16:creationId xmlns:a16="http://schemas.microsoft.com/office/drawing/2014/main" id="{8AE66C89-DF16-468F-9E7D-EF3422548139}"/>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a:extLst>
                <a:ext uri="{FF2B5EF4-FFF2-40B4-BE49-F238E27FC236}">
                  <a16:creationId xmlns:a16="http://schemas.microsoft.com/office/drawing/2014/main" id="{299FEA1E-7100-4B0C-A76C-40920F69A70D}"/>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a:extLst>
                <a:ext uri="{FF2B5EF4-FFF2-40B4-BE49-F238E27FC236}">
                  <a16:creationId xmlns:a16="http://schemas.microsoft.com/office/drawing/2014/main" id="{00C64D1D-9B33-4A44-8959-513D3B0F94CD}"/>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a:extLst>
                <a:ext uri="{FF2B5EF4-FFF2-40B4-BE49-F238E27FC236}">
                  <a16:creationId xmlns:a16="http://schemas.microsoft.com/office/drawing/2014/main" id="{DD53833C-3C47-4B43-9109-86003293629A}"/>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任意多边形: 形状 233">
              <a:extLst>
                <a:ext uri="{FF2B5EF4-FFF2-40B4-BE49-F238E27FC236}">
                  <a16:creationId xmlns:a16="http://schemas.microsoft.com/office/drawing/2014/main" id="{152809A7-7FD1-450A-9418-4A87FCF825BB}"/>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098834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1_自定义版式">
    <p:spTree>
      <p:nvGrpSpPr>
        <p:cNvPr id="1" name=""/>
        <p:cNvGrpSpPr/>
        <p:nvPr/>
      </p:nvGrpSpPr>
      <p:grpSpPr>
        <a:xfrm>
          <a:off x="0" y="0"/>
          <a:ext cx="0" cy="0"/>
          <a:chOff x="0" y="0"/>
          <a:chExt cx="0" cy="0"/>
        </a:xfrm>
      </p:grpSpPr>
      <p:sp>
        <p:nvSpPr>
          <p:cNvPr id="24" name="灯片编号占位符 8">
            <a:extLst>
              <a:ext uri="{FF2B5EF4-FFF2-40B4-BE49-F238E27FC236}">
                <a16:creationId xmlns:a16="http://schemas.microsoft.com/office/drawing/2014/main" id="{688EEE30-1B26-4097-995E-103203B60506}"/>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sp>
        <p:nvSpPr>
          <p:cNvPr id="16" name="文本占位符 27">
            <a:extLst>
              <a:ext uri="{FF2B5EF4-FFF2-40B4-BE49-F238E27FC236}">
                <a16:creationId xmlns:a16="http://schemas.microsoft.com/office/drawing/2014/main" id="{2FD5C67F-9AE2-4A9B-B686-EF381EF30135}"/>
              </a:ext>
            </a:extLst>
          </p:cNvPr>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1" name="文本占位符 27">
            <a:extLst>
              <a:ext uri="{FF2B5EF4-FFF2-40B4-BE49-F238E27FC236}">
                <a16:creationId xmlns:a16="http://schemas.microsoft.com/office/drawing/2014/main" id="{57F95C25-B496-4AC3-BC0C-8AE6B08C6B40}"/>
              </a:ext>
            </a:extLst>
          </p:cNvPr>
          <p:cNvSpPr>
            <a:spLocks noGrp="1"/>
          </p:cNvSpPr>
          <p:nvPr>
            <p:ph type="body" sz="quarter" idx="11" hasCustomPrompt="1"/>
          </p:nvPr>
        </p:nvSpPr>
        <p:spPr>
          <a:xfrm>
            <a:off x="4673124" y="1055427"/>
            <a:ext cx="2845753" cy="291304"/>
          </a:xfrm>
          <a:noFill/>
        </p:spPr>
        <p:txBody>
          <a:bodyPr>
            <a:normAutofit/>
          </a:bodyPr>
          <a:lstStyle>
            <a:lvl1pPr marL="0" indent="0" algn="ctr">
              <a:buNone/>
              <a:defRPr kumimoji="0" lang="zh-CN" altLang="en-US" sz="1800" b="1" i="0" u="none" strike="noStrike" kern="1200" cap="none" spc="0" normalizeH="0" baseline="0" dirty="0">
                <a:ln>
                  <a:noFill/>
                </a:ln>
                <a:solidFill>
                  <a:srgbClr val="1B4B77"/>
                </a:solidFill>
                <a:effectLst/>
                <a:uLnTx/>
                <a:uFillTx/>
                <a:latin typeface="Arial" panose="020B0604020202020204" pitchFamily="34" charset="0"/>
                <a:ea typeface="微软雅黑" panose="020B0503020204020204" pitchFamily="34" charset="-122"/>
                <a:cs typeface="+mn-ea"/>
              </a:defRPr>
            </a:lvl1pPr>
          </a:lstStyle>
          <a:p>
            <a:pPr lvl="0"/>
            <a:r>
              <a:rPr lang="zh-CN" altLang="en-US" dirty="0"/>
              <a:t>输入小标题</a:t>
            </a:r>
          </a:p>
        </p:txBody>
      </p:sp>
      <p:grpSp>
        <p:nvGrpSpPr>
          <p:cNvPr id="120" name="组合 119">
            <a:extLst>
              <a:ext uri="{FF2B5EF4-FFF2-40B4-BE49-F238E27FC236}">
                <a16:creationId xmlns:a16="http://schemas.microsoft.com/office/drawing/2014/main" id="{6404BAE7-0B11-4026-877E-CAFB5D53651D}"/>
              </a:ext>
            </a:extLst>
          </p:cNvPr>
          <p:cNvGrpSpPr/>
          <p:nvPr userDrawn="1"/>
        </p:nvGrpSpPr>
        <p:grpSpPr>
          <a:xfrm>
            <a:off x="344806" y="413219"/>
            <a:ext cx="209867" cy="209867"/>
            <a:chOff x="344806" y="413219"/>
            <a:chExt cx="209867" cy="209867"/>
          </a:xfrm>
        </p:grpSpPr>
        <p:sp>
          <p:nvSpPr>
            <p:cNvPr id="121" name="椭圆 120">
              <a:extLst>
                <a:ext uri="{FF2B5EF4-FFF2-40B4-BE49-F238E27FC236}">
                  <a16:creationId xmlns:a16="http://schemas.microsoft.com/office/drawing/2014/main" id="{10F0B385-4526-409D-B0A2-B6BFC612C55A}"/>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椭圆 121">
              <a:extLst>
                <a:ext uri="{FF2B5EF4-FFF2-40B4-BE49-F238E27FC236}">
                  <a16:creationId xmlns:a16="http://schemas.microsoft.com/office/drawing/2014/main" id="{FBC72065-FBB8-464C-BD00-9C45D81A8F13}"/>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5" name="图片 104">
            <a:extLst>
              <a:ext uri="{FF2B5EF4-FFF2-40B4-BE49-F238E27FC236}">
                <a16:creationId xmlns:a16="http://schemas.microsoft.com/office/drawing/2014/main" id="{46A19C57-6FDE-425A-937D-4C3A90A795D9}"/>
              </a:ext>
            </a:extLst>
          </p:cNvPr>
          <p:cNvPicPr>
            <a:picLocks noChangeAspect="1"/>
          </p:cNvPicPr>
          <p:nvPr userDrawn="1"/>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t="28960" b="23626"/>
          <a:stretch>
            <a:fillRect/>
          </a:stretch>
        </p:blipFill>
        <p:spPr>
          <a:xfrm>
            <a:off x="611900" y="6266399"/>
            <a:ext cx="2615623" cy="523190"/>
          </a:xfrm>
          <a:custGeom>
            <a:avLst/>
            <a:gdLst>
              <a:gd name="connsiteX0" fmla="*/ 0 w 12190476"/>
              <a:gd name="connsiteY0" fmla="*/ 0 h 2438400"/>
              <a:gd name="connsiteX1" fmla="*/ 12190476 w 12190476"/>
              <a:gd name="connsiteY1" fmla="*/ 0 h 2438400"/>
              <a:gd name="connsiteX2" fmla="*/ 12190476 w 12190476"/>
              <a:gd name="connsiteY2" fmla="*/ 2438400 h 2438400"/>
              <a:gd name="connsiteX3" fmla="*/ 0 w 12190476"/>
              <a:gd name="connsiteY3" fmla="*/ 2438400 h 2438400"/>
            </a:gdLst>
            <a:ahLst/>
            <a:cxnLst>
              <a:cxn ang="0">
                <a:pos x="connsiteX0" y="connsiteY0"/>
              </a:cxn>
              <a:cxn ang="0">
                <a:pos x="connsiteX1" y="connsiteY1"/>
              </a:cxn>
              <a:cxn ang="0">
                <a:pos x="connsiteX2" y="connsiteY2"/>
              </a:cxn>
              <a:cxn ang="0">
                <a:pos x="connsiteX3" y="connsiteY3"/>
              </a:cxn>
            </a:cxnLst>
            <a:rect l="l" t="t" r="r" b="b"/>
            <a:pathLst>
              <a:path w="12190476" h="2438400">
                <a:moveTo>
                  <a:pt x="0" y="0"/>
                </a:moveTo>
                <a:lnTo>
                  <a:pt x="12190476" y="0"/>
                </a:lnTo>
                <a:lnTo>
                  <a:pt x="12190476" y="2438400"/>
                </a:lnTo>
                <a:lnTo>
                  <a:pt x="0" y="2438400"/>
                </a:lnTo>
                <a:close/>
              </a:path>
            </a:pathLst>
          </a:custGeom>
        </p:spPr>
      </p:pic>
      <p:grpSp>
        <p:nvGrpSpPr>
          <p:cNvPr id="106" name="组合 105">
            <a:extLst>
              <a:ext uri="{FF2B5EF4-FFF2-40B4-BE49-F238E27FC236}">
                <a16:creationId xmlns:a16="http://schemas.microsoft.com/office/drawing/2014/main" id="{F2C1BF77-D6E5-437B-B855-95D58F2913CF}"/>
              </a:ext>
            </a:extLst>
          </p:cNvPr>
          <p:cNvGrpSpPr/>
          <p:nvPr userDrawn="1"/>
        </p:nvGrpSpPr>
        <p:grpSpPr>
          <a:xfrm>
            <a:off x="9873615" y="287906"/>
            <a:ext cx="1878330" cy="479314"/>
            <a:chOff x="-11865182" y="9433072"/>
            <a:chExt cx="35916977" cy="9165313"/>
          </a:xfrm>
          <a:solidFill>
            <a:srgbClr val="004098"/>
          </a:solidFill>
        </p:grpSpPr>
        <p:sp>
          <p:nvSpPr>
            <p:cNvPr id="107" name="任意多边形: 形状 106">
              <a:extLst>
                <a:ext uri="{FF2B5EF4-FFF2-40B4-BE49-F238E27FC236}">
                  <a16:creationId xmlns:a16="http://schemas.microsoft.com/office/drawing/2014/main" id="{E83A872D-E2AC-4CF2-92D4-46DB42EEE714}"/>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任意多边形: 形状 107">
              <a:extLst>
                <a:ext uri="{FF2B5EF4-FFF2-40B4-BE49-F238E27FC236}">
                  <a16:creationId xmlns:a16="http://schemas.microsoft.com/office/drawing/2014/main" id="{CF22AA5D-73B0-414A-A3E8-9AB225BADA2A}"/>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任意多边形: 形状 108">
              <a:extLst>
                <a:ext uri="{FF2B5EF4-FFF2-40B4-BE49-F238E27FC236}">
                  <a16:creationId xmlns:a16="http://schemas.microsoft.com/office/drawing/2014/main" id="{BCE31E26-676B-49AA-89E5-3A101DB48717}"/>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任意多边形: 形状 109">
              <a:extLst>
                <a:ext uri="{FF2B5EF4-FFF2-40B4-BE49-F238E27FC236}">
                  <a16:creationId xmlns:a16="http://schemas.microsoft.com/office/drawing/2014/main" id="{D0A1E489-953F-444B-9784-97979BD5A84B}"/>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任意多边形: 形状 110">
              <a:extLst>
                <a:ext uri="{FF2B5EF4-FFF2-40B4-BE49-F238E27FC236}">
                  <a16:creationId xmlns:a16="http://schemas.microsoft.com/office/drawing/2014/main" id="{A746E36D-73CA-4995-BA7B-B381E0B6D07B}"/>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任意多边形: 形状 111">
              <a:extLst>
                <a:ext uri="{FF2B5EF4-FFF2-40B4-BE49-F238E27FC236}">
                  <a16:creationId xmlns:a16="http://schemas.microsoft.com/office/drawing/2014/main" id="{97A66298-C467-4883-97E4-9FB51CC8928B}"/>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 name="任意多边形: 形状 112">
              <a:extLst>
                <a:ext uri="{FF2B5EF4-FFF2-40B4-BE49-F238E27FC236}">
                  <a16:creationId xmlns:a16="http://schemas.microsoft.com/office/drawing/2014/main" id="{4C43C1A4-63BE-44AB-8B2A-8B2E0E3E761B}"/>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任意多边形: 形状 113">
              <a:extLst>
                <a:ext uri="{FF2B5EF4-FFF2-40B4-BE49-F238E27FC236}">
                  <a16:creationId xmlns:a16="http://schemas.microsoft.com/office/drawing/2014/main" id="{6ACCDB2B-DBC0-4EF6-8264-BBC0E06B2C6B}"/>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任意多边形: 形状 114">
              <a:extLst>
                <a:ext uri="{FF2B5EF4-FFF2-40B4-BE49-F238E27FC236}">
                  <a16:creationId xmlns:a16="http://schemas.microsoft.com/office/drawing/2014/main" id="{90FE4EA5-D277-4B1E-A7E9-D284415F0E0C}"/>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任意多边形: 形状 115">
              <a:extLst>
                <a:ext uri="{FF2B5EF4-FFF2-40B4-BE49-F238E27FC236}">
                  <a16:creationId xmlns:a16="http://schemas.microsoft.com/office/drawing/2014/main" id="{82CDEE9C-1E36-489F-900A-4BBF6B80BC01}"/>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任意多边形: 形状 116">
              <a:extLst>
                <a:ext uri="{FF2B5EF4-FFF2-40B4-BE49-F238E27FC236}">
                  <a16:creationId xmlns:a16="http://schemas.microsoft.com/office/drawing/2014/main" id="{A37C6C2D-E185-4981-BE74-A388DD1371E4}"/>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任意多边形: 形状 117">
              <a:extLst>
                <a:ext uri="{FF2B5EF4-FFF2-40B4-BE49-F238E27FC236}">
                  <a16:creationId xmlns:a16="http://schemas.microsoft.com/office/drawing/2014/main" id="{0EA6316E-CCE1-471C-A260-D206E328BE4F}"/>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任意多边形: 形状 118">
              <a:extLst>
                <a:ext uri="{FF2B5EF4-FFF2-40B4-BE49-F238E27FC236}">
                  <a16:creationId xmlns:a16="http://schemas.microsoft.com/office/drawing/2014/main" id="{70FD03D2-867B-4E0A-A065-70B87FBCBF4F}"/>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任意多边形: 形状 122">
              <a:extLst>
                <a:ext uri="{FF2B5EF4-FFF2-40B4-BE49-F238E27FC236}">
                  <a16:creationId xmlns:a16="http://schemas.microsoft.com/office/drawing/2014/main" id="{64CE2F1B-8D37-45BC-A3EF-BFA395E4F42B}"/>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任意多边形: 形状 123">
              <a:extLst>
                <a:ext uri="{FF2B5EF4-FFF2-40B4-BE49-F238E27FC236}">
                  <a16:creationId xmlns:a16="http://schemas.microsoft.com/office/drawing/2014/main" id="{7B872549-5BA3-4B90-9093-24693850B3AD}"/>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任意多边形: 形状 124">
              <a:extLst>
                <a:ext uri="{FF2B5EF4-FFF2-40B4-BE49-F238E27FC236}">
                  <a16:creationId xmlns:a16="http://schemas.microsoft.com/office/drawing/2014/main" id="{C6BEBF8C-435C-439E-9839-0E1EB557693C}"/>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任意多边形: 形状 125">
              <a:extLst>
                <a:ext uri="{FF2B5EF4-FFF2-40B4-BE49-F238E27FC236}">
                  <a16:creationId xmlns:a16="http://schemas.microsoft.com/office/drawing/2014/main" id="{4A63F47A-522D-435C-92E5-8384BA8CDF07}"/>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任意多边形: 形状 126">
              <a:extLst>
                <a:ext uri="{FF2B5EF4-FFF2-40B4-BE49-F238E27FC236}">
                  <a16:creationId xmlns:a16="http://schemas.microsoft.com/office/drawing/2014/main" id="{AA75CAD8-5643-4D69-AE5F-356FA630E7C0}"/>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任意多边形: 形状 127">
              <a:extLst>
                <a:ext uri="{FF2B5EF4-FFF2-40B4-BE49-F238E27FC236}">
                  <a16:creationId xmlns:a16="http://schemas.microsoft.com/office/drawing/2014/main" id="{9EEBD206-6B52-4E8B-80F7-0EDD5F9B1E27}"/>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任意多边形: 形状 128">
              <a:extLst>
                <a:ext uri="{FF2B5EF4-FFF2-40B4-BE49-F238E27FC236}">
                  <a16:creationId xmlns:a16="http://schemas.microsoft.com/office/drawing/2014/main" id="{BD3B36D7-2532-4331-90C0-B25AE4C216EE}"/>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任意多边形: 形状 129">
              <a:extLst>
                <a:ext uri="{FF2B5EF4-FFF2-40B4-BE49-F238E27FC236}">
                  <a16:creationId xmlns:a16="http://schemas.microsoft.com/office/drawing/2014/main" id="{60A22FC1-FC23-4266-A020-12A1FB34762E}"/>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任意多边形: 形状 130">
              <a:extLst>
                <a:ext uri="{FF2B5EF4-FFF2-40B4-BE49-F238E27FC236}">
                  <a16:creationId xmlns:a16="http://schemas.microsoft.com/office/drawing/2014/main" id="{78440A07-B45A-491C-97AB-3233EE801FAD}"/>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任意多边形: 形状 131">
              <a:extLst>
                <a:ext uri="{FF2B5EF4-FFF2-40B4-BE49-F238E27FC236}">
                  <a16:creationId xmlns:a16="http://schemas.microsoft.com/office/drawing/2014/main" id="{1B5B9113-A19E-4410-9B61-5B00C43AE959}"/>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任意多边形: 形状 132">
              <a:extLst>
                <a:ext uri="{FF2B5EF4-FFF2-40B4-BE49-F238E27FC236}">
                  <a16:creationId xmlns:a16="http://schemas.microsoft.com/office/drawing/2014/main" id="{13E5A672-AD44-4DF9-B80A-D5E137DEDD92}"/>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任意多边形: 形状 133">
              <a:extLst>
                <a:ext uri="{FF2B5EF4-FFF2-40B4-BE49-F238E27FC236}">
                  <a16:creationId xmlns:a16="http://schemas.microsoft.com/office/drawing/2014/main" id="{EEB7F22E-99A6-45D0-B0A8-52C9A447304C}"/>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任意多边形: 形状 134">
              <a:extLst>
                <a:ext uri="{FF2B5EF4-FFF2-40B4-BE49-F238E27FC236}">
                  <a16:creationId xmlns:a16="http://schemas.microsoft.com/office/drawing/2014/main" id="{93F2EAC8-FCA6-4866-8007-6035ED2DB5E9}"/>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任意多边形: 形状 135">
              <a:extLst>
                <a:ext uri="{FF2B5EF4-FFF2-40B4-BE49-F238E27FC236}">
                  <a16:creationId xmlns:a16="http://schemas.microsoft.com/office/drawing/2014/main" id="{8862C937-510E-4DC8-B481-D4A0E7F2E056}"/>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任意多边形: 形状 136">
              <a:extLst>
                <a:ext uri="{FF2B5EF4-FFF2-40B4-BE49-F238E27FC236}">
                  <a16:creationId xmlns:a16="http://schemas.microsoft.com/office/drawing/2014/main" id="{1F95B152-22E6-4DF1-9E6E-6CC63B5AB5FF}"/>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任意多边形: 形状 137">
              <a:extLst>
                <a:ext uri="{FF2B5EF4-FFF2-40B4-BE49-F238E27FC236}">
                  <a16:creationId xmlns:a16="http://schemas.microsoft.com/office/drawing/2014/main" id="{EB938243-5C97-47E0-B009-4FCA7439EDC2}"/>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任意多边形: 形状 138">
              <a:extLst>
                <a:ext uri="{FF2B5EF4-FFF2-40B4-BE49-F238E27FC236}">
                  <a16:creationId xmlns:a16="http://schemas.microsoft.com/office/drawing/2014/main" id="{01CAF0C8-4386-499C-BD96-14474A64076A}"/>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任意多边形: 形状 139">
              <a:extLst>
                <a:ext uri="{FF2B5EF4-FFF2-40B4-BE49-F238E27FC236}">
                  <a16:creationId xmlns:a16="http://schemas.microsoft.com/office/drawing/2014/main" id="{1069A1EA-8B02-430D-8239-386E03CBBA4D}"/>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任意多边形: 形状 140">
              <a:extLst>
                <a:ext uri="{FF2B5EF4-FFF2-40B4-BE49-F238E27FC236}">
                  <a16:creationId xmlns:a16="http://schemas.microsoft.com/office/drawing/2014/main" id="{4387C8B8-BF78-4C3A-8E42-C7C5FE3B7465}"/>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任意多边形: 形状 141">
              <a:extLst>
                <a:ext uri="{FF2B5EF4-FFF2-40B4-BE49-F238E27FC236}">
                  <a16:creationId xmlns:a16="http://schemas.microsoft.com/office/drawing/2014/main" id="{77DD5479-5EAA-43F0-AC50-7BFC37BD5129}"/>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a:extLst>
                <a:ext uri="{FF2B5EF4-FFF2-40B4-BE49-F238E27FC236}">
                  <a16:creationId xmlns:a16="http://schemas.microsoft.com/office/drawing/2014/main" id="{21938C6B-6FC5-4AA6-8CE2-B1FC029F0BB2}"/>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a:extLst>
                <a:ext uri="{FF2B5EF4-FFF2-40B4-BE49-F238E27FC236}">
                  <a16:creationId xmlns:a16="http://schemas.microsoft.com/office/drawing/2014/main" id="{49078760-A9B1-4D2B-8C99-5D83019DD411}"/>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D827F0F0-9E17-49E2-B3F0-F0A23D2DC54D}"/>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6C539547-CF78-4C95-82EC-1699315AEBC4}"/>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71A3E9BC-5B7E-48FE-B16D-6D1424299B08}"/>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DBE101F9-5154-45D9-9AB6-7151389AAB6F}"/>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9D8CB829-697A-4CA1-896B-5F51ACA99CDE}"/>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57FA2373-45CF-45C7-9814-162372219492}"/>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853DBB2F-3453-475A-85D5-B2107B7F3A60}"/>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0A5D0652-7C63-4B8A-9873-94602CB49977}"/>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8D8B4CA3-F314-45DB-A2B2-E3D1EAE40E54}"/>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185603D4-9C33-4648-A898-AE13DBD12808}"/>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85482569-A24D-40C0-A1B3-A1730C1326B9}"/>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9F4774BA-7CF4-4A37-A0EB-0EB20F542C38}"/>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A8C7ADD0-942A-436F-808E-1E35DC5F5E37}"/>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B3001412-54D8-4CAD-A284-713E2048A5B5}"/>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F7FA2F92-F6C7-4C58-91CC-2A3D67C88879}"/>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3A6D930E-E9B2-441D-8AF1-F3708C048983}"/>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0F9E9D4A-F9B6-4768-962D-C3F275E040D1}"/>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93A8138B-6328-490A-ABBA-CBCAD0D42FE6}"/>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BCC03111-1125-4E7A-BBC0-639A7A11BFD6}"/>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FC2EA358-6953-47BB-91AC-0EA53249AB0E}"/>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02362BB1-F14D-4669-B5E1-441446B4CDDF}"/>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42B5D335-FB02-4509-AD68-47C0803547A6}"/>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863A662D-6036-4EA6-B5F7-DAD6BA94E9D5}"/>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204248F6-DA8C-4093-AFE9-027FA6FEF5FF}"/>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631756E6-ED64-4BA7-91F7-AC3DA7CF99FA}"/>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4684FDB3-77BE-4CF8-B775-E37E7BEF0D2D}"/>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785F95C7-591F-4F2E-9D8B-5A9127B7D299}"/>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7CC91329-D711-4744-8862-7AFB25EE4FAC}"/>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0AB11ED3-2527-4D70-8D02-7A1346CB9BFB}"/>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718BE4FE-A1E1-4B69-8FF1-D646C36037E0}"/>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F4AA516D-B002-4112-BA40-F40B4EBEC44A}"/>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3C5F349A-DA90-4A2B-A9E3-30E62500D2ED}"/>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1B8FC69B-E1F6-4F3F-BC0E-9E6BDCFE199B}"/>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D10E0B5C-EED8-4A4F-BA78-21CE5BDFE9FE}"/>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D982F09A-BDFA-40F7-A79F-8A39114C70DB}"/>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51A7486B-4ACF-4188-A5B6-634B8CD5AD47}"/>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23777F98-E058-44E9-8673-56141A332508}"/>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F94C2BCE-863F-4023-8279-28B979E83439}"/>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A6E93E62-E4B4-4CEA-9CCC-3EB47CB84BC8}"/>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E0F77121-76E2-4374-982B-069E75FDA9EE}"/>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92791783-E419-4BFC-AE4E-ED869EE7C7EC}"/>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7D30807D-B751-4FF3-BEA0-661A10B226CB}"/>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CA282E0A-A743-48C7-B1D2-E7C05EC9C510}"/>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E1B610EE-3294-492D-9C79-2C47E56712EC}"/>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A837E768-32E1-4D41-87F6-E9F5F1CDCFE5}"/>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8FA2187E-82AB-4D11-87D0-8E14571D6BC7}"/>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FD299E15-6DA9-4420-8A50-69F417B588BE}"/>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7009BBFA-A7C3-4F44-A7A2-950B55D78DF6}"/>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A242A0C5-9A32-43E0-A938-9FF7AD6D2527}"/>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E4C7C6AE-5CA8-4675-99E9-1534E4FE5CE4}"/>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D944E537-26A6-48A5-BF9E-9A2DCE89797E}"/>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761592AA-A341-4BBF-B8F6-E6F3A19463FF}"/>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1A8E099A-3DA5-452A-98BA-0CF479525339}"/>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B26B9CC6-B521-4063-9B8A-7D53051052E2}"/>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74B545C6-44F1-478D-B173-9494EC96AE6F}"/>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506473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0_自定义版式">
    <p:spTree>
      <p:nvGrpSpPr>
        <p:cNvPr id="1" name=""/>
        <p:cNvGrpSpPr/>
        <p:nvPr/>
      </p:nvGrpSpPr>
      <p:grpSpPr>
        <a:xfrm>
          <a:off x="0" y="0"/>
          <a:ext cx="0" cy="0"/>
          <a:chOff x="0" y="0"/>
          <a:chExt cx="0" cy="0"/>
        </a:xfrm>
      </p:grpSpPr>
      <p:sp>
        <p:nvSpPr>
          <p:cNvPr id="24" name="灯片编号占位符 8">
            <a:extLst>
              <a:ext uri="{FF2B5EF4-FFF2-40B4-BE49-F238E27FC236}">
                <a16:creationId xmlns:a16="http://schemas.microsoft.com/office/drawing/2014/main" id="{688EEE30-1B26-4097-995E-103203B60506}"/>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sp>
        <p:nvSpPr>
          <p:cNvPr id="16" name="文本占位符 27">
            <a:extLst>
              <a:ext uri="{FF2B5EF4-FFF2-40B4-BE49-F238E27FC236}">
                <a16:creationId xmlns:a16="http://schemas.microsoft.com/office/drawing/2014/main" id="{2FD5C67F-9AE2-4A9B-B686-EF381EF30135}"/>
              </a:ext>
            </a:extLst>
          </p:cNvPr>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1" name="文本占位符 27">
            <a:extLst>
              <a:ext uri="{FF2B5EF4-FFF2-40B4-BE49-F238E27FC236}">
                <a16:creationId xmlns:a16="http://schemas.microsoft.com/office/drawing/2014/main" id="{57F95C25-B496-4AC3-BC0C-8AE6B08C6B40}"/>
              </a:ext>
            </a:extLst>
          </p:cNvPr>
          <p:cNvSpPr>
            <a:spLocks noGrp="1"/>
          </p:cNvSpPr>
          <p:nvPr>
            <p:ph type="body" sz="quarter" idx="11" hasCustomPrompt="1"/>
          </p:nvPr>
        </p:nvSpPr>
        <p:spPr>
          <a:xfrm>
            <a:off x="4673124" y="1055427"/>
            <a:ext cx="2845753" cy="291304"/>
          </a:xfrm>
          <a:noFill/>
        </p:spPr>
        <p:txBody>
          <a:bodyPr>
            <a:normAutofit/>
          </a:bodyPr>
          <a:lstStyle>
            <a:lvl1pPr marL="0" indent="0" algn="ctr">
              <a:buNone/>
              <a:defRPr kumimoji="0" lang="zh-CN" altLang="en-US" sz="1800" b="1" i="0" u="none" strike="noStrike" kern="1200" cap="none" spc="0" normalizeH="0" baseline="0" dirty="0">
                <a:ln>
                  <a:noFill/>
                </a:ln>
                <a:solidFill>
                  <a:srgbClr val="1B4B77"/>
                </a:solidFill>
                <a:effectLst/>
                <a:uLnTx/>
                <a:uFillTx/>
                <a:latin typeface="Arial" panose="020B0604020202020204" pitchFamily="34" charset="0"/>
                <a:ea typeface="微软雅黑" panose="020B0503020204020204" pitchFamily="34" charset="-122"/>
                <a:cs typeface="+mn-ea"/>
              </a:defRPr>
            </a:lvl1pPr>
          </a:lstStyle>
          <a:p>
            <a:pPr lvl="0"/>
            <a:r>
              <a:rPr lang="zh-CN" altLang="en-US" dirty="0"/>
              <a:t>输入小标题</a:t>
            </a:r>
          </a:p>
        </p:txBody>
      </p:sp>
      <p:grpSp>
        <p:nvGrpSpPr>
          <p:cNvPr id="118" name="组合 117">
            <a:extLst>
              <a:ext uri="{FF2B5EF4-FFF2-40B4-BE49-F238E27FC236}">
                <a16:creationId xmlns:a16="http://schemas.microsoft.com/office/drawing/2014/main" id="{1CD82002-C0EF-4464-8BE7-894100AFCFC1}"/>
              </a:ext>
            </a:extLst>
          </p:cNvPr>
          <p:cNvGrpSpPr/>
          <p:nvPr userDrawn="1"/>
        </p:nvGrpSpPr>
        <p:grpSpPr>
          <a:xfrm>
            <a:off x="344806" y="413219"/>
            <a:ext cx="209867" cy="209867"/>
            <a:chOff x="344806" y="413219"/>
            <a:chExt cx="209867" cy="209867"/>
          </a:xfrm>
        </p:grpSpPr>
        <p:sp>
          <p:nvSpPr>
            <p:cNvPr id="120" name="椭圆 119">
              <a:extLst>
                <a:ext uri="{FF2B5EF4-FFF2-40B4-BE49-F238E27FC236}">
                  <a16:creationId xmlns:a16="http://schemas.microsoft.com/office/drawing/2014/main" id="{F4F0873B-F396-4B30-9926-79FCFEFFD4D2}"/>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椭圆 120">
              <a:extLst>
                <a:ext uri="{FF2B5EF4-FFF2-40B4-BE49-F238E27FC236}">
                  <a16:creationId xmlns:a16="http://schemas.microsoft.com/office/drawing/2014/main" id="{F0B77BCB-DF99-4CE6-BF69-A9230EA5D6CB}"/>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6" name="图片 105">
            <a:extLst>
              <a:ext uri="{FF2B5EF4-FFF2-40B4-BE49-F238E27FC236}">
                <a16:creationId xmlns:a16="http://schemas.microsoft.com/office/drawing/2014/main" id="{B66EA0C0-51F5-486E-A799-06C572CE1628}"/>
              </a:ext>
            </a:extLst>
          </p:cNvPr>
          <p:cNvPicPr>
            <a:picLocks noChangeAspect="1"/>
          </p:cNvPicPr>
          <p:nvPr userDrawn="1"/>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l="1244" t="28880" b="23707"/>
          <a:stretch>
            <a:fillRect/>
          </a:stretch>
        </p:blipFill>
        <p:spPr>
          <a:xfrm>
            <a:off x="611900" y="6264494"/>
            <a:ext cx="2583087" cy="523190"/>
          </a:xfrm>
          <a:custGeom>
            <a:avLst/>
            <a:gdLst>
              <a:gd name="connsiteX0" fmla="*/ 0 w 12038838"/>
              <a:gd name="connsiteY0" fmla="*/ 0 h 2438400"/>
              <a:gd name="connsiteX1" fmla="*/ 12038838 w 12038838"/>
              <a:gd name="connsiteY1" fmla="*/ 0 h 2438400"/>
              <a:gd name="connsiteX2" fmla="*/ 12038838 w 12038838"/>
              <a:gd name="connsiteY2" fmla="*/ 2438400 h 2438400"/>
              <a:gd name="connsiteX3" fmla="*/ 0 w 12038838"/>
              <a:gd name="connsiteY3" fmla="*/ 2438400 h 2438400"/>
            </a:gdLst>
            <a:ahLst/>
            <a:cxnLst>
              <a:cxn ang="0">
                <a:pos x="connsiteX0" y="connsiteY0"/>
              </a:cxn>
              <a:cxn ang="0">
                <a:pos x="connsiteX1" y="connsiteY1"/>
              </a:cxn>
              <a:cxn ang="0">
                <a:pos x="connsiteX2" y="connsiteY2"/>
              </a:cxn>
              <a:cxn ang="0">
                <a:pos x="connsiteX3" y="connsiteY3"/>
              </a:cxn>
            </a:cxnLst>
            <a:rect l="l" t="t" r="r" b="b"/>
            <a:pathLst>
              <a:path w="12038838" h="2438400">
                <a:moveTo>
                  <a:pt x="0" y="0"/>
                </a:moveTo>
                <a:lnTo>
                  <a:pt x="12038838" y="0"/>
                </a:lnTo>
                <a:lnTo>
                  <a:pt x="12038838" y="2438400"/>
                </a:lnTo>
                <a:lnTo>
                  <a:pt x="0" y="2438400"/>
                </a:lnTo>
                <a:close/>
              </a:path>
            </a:pathLst>
          </a:custGeom>
        </p:spPr>
      </p:pic>
      <p:grpSp>
        <p:nvGrpSpPr>
          <p:cNvPr id="107" name="组合 106">
            <a:extLst>
              <a:ext uri="{FF2B5EF4-FFF2-40B4-BE49-F238E27FC236}">
                <a16:creationId xmlns:a16="http://schemas.microsoft.com/office/drawing/2014/main" id="{2312887B-D785-4CDD-8EC5-43ECABAFCBF7}"/>
              </a:ext>
            </a:extLst>
          </p:cNvPr>
          <p:cNvGrpSpPr/>
          <p:nvPr userDrawn="1"/>
        </p:nvGrpSpPr>
        <p:grpSpPr>
          <a:xfrm>
            <a:off x="9873615" y="287906"/>
            <a:ext cx="1878330" cy="479314"/>
            <a:chOff x="-11865182" y="9433072"/>
            <a:chExt cx="35916977" cy="9165313"/>
          </a:xfrm>
          <a:solidFill>
            <a:srgbClr val="004098"/>
          </a:solidFill>
        </p:grpSpPr>
        <p:sp>
          <p:nvSpPr>
            <p:cNvPr id="108" name="任意多边形: 形状 107">
              <a:extLst>
                <a:ext uri="{FF2B5EF4-FFF2-40B4-BE49-F238E27FC236}">
                  <a16:creationId xmlns:a16="http://schemas.microsoft.com/office/drawing/2014/main" id="{07AB9F74-CC06-4FCD-A56D-2C21D2039E72}"/>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任意多边形: 形状 108">
              <a:extLst>
                <a:ext uri="{FF2B5EF4-FFF2-40B4-BE49-F238E27FC236}">
                  <a16:creationId xmlns:a16="http://schemas.microsoft.com/office/drawing/2014/main" id="{7BA891B2-9C4D-407B-A5D3-7D23EBAE016E}"/>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任意多边形: 形状 109">
              <a:extLst>
                <a:ext uri="{FF2B5EF4-FFF2-40B4-BE49-F238E27FC236}">
                  <a16:creationId xmlns:a16="http://schemas.microsoft.com/office/drawing/2014/main" id="{935B5850-3CF1-46B1-89FB-73FC36EBA183}"/>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任意多边形: 形状 110">
              <a:extLst>
                <a:ext uri="{FF2B5EF4-FFF2-40B4-BE49-F238E27FC236}">
                  <a16:creationId xmlns:a16="http://schemas.microsoft.com/office/drawing/2014/main" id="{3441C0B4-B666-4D91-A2D2-D0CDEFACC175}"/>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任意多边形: 形状 111">
              <a:extLst>
                <a:ext uri="{FF2B5EF4-FFF2-40B4-BE49-F238E27FC236}">
                  <a16:creationId xmlns:a16="http://schemas.microsoft.com/office/drawing/2014/main" id="{D9DFDA45-BAEA-43F6-AC08-E1B64087EAD2}"/>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 name="任意多边形: 形状 112">
              <a:extLst>
                <a:ext uri="{FF2B5EF4-FFF2-40B4-BE49-F238E27FC236}">
                  <a16:creationId xmlns:a16="http://schemas.microsoft.com/office/drawing/2014/main" id="{7D341BCE-942B-4C48-B6C9-968357642815}"/>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任意多边形: 形状 113">
              <a:extLst>
                <a:ext uri="{FF2B5EF4-FFF2-40B4-BE49-F238E27FC236}">
                  <a16:creationId xmlns:a16="http://schemas.microsoft.com/office/drawing/2014/main" id="{E69E46E4-FD3E-4760-B5AD-C7961370E9DD}"/>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任意多边形: 形状 114">
              <a:extLst>
                <a:ext uri="{FF2B5EF4-FFF2-40B4-BE49-F238E27FC236}">
                  <a16:creationId xmlns:a16="http://schemas.microsoft.com/office/drawing/2014/main" id="{F257CD53-929D-484A-88DB-4F7493AEE9FA}"/>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任意多边形: 形状 115">
              <a:extLst>
                <a:ext uri="{FF2B5EF4-FFF2-40B4-BE49-F238E27FC236}">
                  <a16:creationId xmlns:a16="http://schemas.microsoft.com/office/drawing/2014/main" id="{6BC94E16-8FAF-487E-9CE1-F670C2519817}"/>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任意多边形: 形状 116">
              <a:extLst>
                <a:ext uri="{FF2B5EF4-FFF2-40B4-BE49-F238E27FC236}">
                  <a16:creationId xmlns:a16="http://schemas.microsoft.com/office/drawing/2014/main" id="{D5E5A554-04EF-4D87-BAF6-850488F54308}"/>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任意多边形: 形状 118">
              <a:extLst>
                <a:ext uri="{FF2B5EF4-FFF2-40B4-BE49-F238E27FC236}">
                  <a16:creationId xmlns:a16="http://schemas.microsoft.com/office/drawing/2014/main" id="{83D40A96-6C47-414A-96F7-92E15384DB9F}"/>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任意多边形: 形状 121">
              <a:extLst>
                <a:ext uri="{FF2B5EF4-FFF2-40B4-BE49-F238E27FC236}">
                  <a16:creationId xmlns:a16="http://schemas.microsoft.com/office/drawing/2014/main" id="{6B74F4BF-F0C0-4A01-930B-359BC77A8B84}"/>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任意多边形: 形状 122">
              <a:extLst>
                <a:ext uri="{FF2B5EF4-FFF2-40B4-BE49-F238E27FC236}">
                  <a16:creationId xmlns:a16="http://schemas.microsoft.com/office/drawing/2014/main" id="{6DEF1013-E7AB-4025-8088-342A8E60E812}"/>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任意多边形: 形状 123">
              <a:extLst>
                <a:ext uri="{FF2B5EF4-FFF2-40B4-BE49-F238E27FC236}">
                  <a16:creationId xmlns:a16="http://schemas.microsoft.com/office/drawing/2014/main" id="{FE83C85B-31AD-4D08-8939-F2348F343407}"/>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任意多边形: 形状 124">
              <a:extLst>
                <a:ext uri="{FF2B5EF4-FFF2-40B4-BE49-F238E27FC236}">
                  <a16:creationId xmlns:a16="http://schemas.microsoft.com/office/drawing/2014/main" id="{0AE543EB-10BD-4050-91CC-67562E4EA786}"/>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任意多边形: 形状 125">
              <a:extLst>
                <a:ext uri="{FF2B5EF4-FFF2-40B4-BE49-F238E27FC236}">
                  <a16:creationId xmlns:a16="http://schemas.microsoft.com/office/drawing/2014/main" id="{46768ED6-D58A-4EDE-BE64-D7A45E783043}"/>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任意多边形: 形状 126">
              <a:extLst>
                <a:ext uri="{FF2B5EF4-FFF2-40B4-BE49-F238E27FC236}">
                  <a16:creationId xmlns:a16="http://schemas.microsoft.com/office/drawing/2014/main" id="{D915D516-3E2F-4D38-B71D-47C4D1240211}"/>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任意多边形: 形状 127">
              <a:extLst>
                <a:ext uri="{FF2B5EF4-FFF2-40B4-BE49-F238E27FC236}">
                  <a16:creationId xmlns:a16="http://schemas.microsoft.com/office/drawing/2014/main" id="{037B0E10-36AD-49BA-99F1-BA84AF1DB7A0}"/>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任意多边形: 形状 128">
              <a:extLst>
                <a:ext uri="{FF2B5EF4-FFF2-40B4-BE49-F238E27FC236}">
                  <a16:creationId xmlns:a16="http://schemas.microsoft.com/office/drawing/2014/main" id="{01216B75-DBAB-4C37-91FD-B8ADB09AD402}"/>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任意多边形: 形状 129">
              <a:extLst>
                <a:ext uri="{FF2B5EF4-FFF2-40B4-BE49-F238E27FC236}">
                  <a16:creationId xmlns:a16="http://schemas.microsoft.com/office/drawing/2014/main" id="{C8CD2DD8-37E4-4E8D-87A0-86DD5BA606AC}"/>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任意多边形: 形状 130">
              <a:extLst>
                <a:ext uri="{FF2B5EF4-FFF2-40B4-BE49-F238E27FC236}">
                  <a16:creationId xmlns:a16="http://schemas.microsoft.com/office/drawing/2014/main" id="{0119C9A0-E64F-472F-8A6B-55AF8C358366}"/>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任意多边形: 形状 131">
              <a:extLst>
                <a:ext uri="{FF2B5EF4-FFF2-40B4-BE49-F238E27FC236}">
                  <a16:creationId xmlns:a16="http://schemas.microsoft.com/office/drawing/2014/main" id="{761CCAA0-8811-4EA0-968B-05FE07075F02}"/>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任意多边形: 形状 132">
              <a:extLst>
                <a:ext uri="{FF2B5EF4-FFF2-40B4-BE49-F238E27FC236}">
                  <a16:creationId xmlns:a16="http://schemas.microsoft.com/office/drawing/2014/main" id="{50E9590C-3C99-4896-8F59-9DC59E137764}"/>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任意多边形: 形状 133">
              <a:extLst>
                <a:ext uri="{FF2B5EF4-FFF2-40B4-BE49-F238E27FC236}">
                  <a16:creationId xmlns:a16="http://schemas.microsoft.com/office/drawing/2014/main" id="{68741ECF-B89C-4A18-9BDC-115CACE0F797}"/>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任意多边形: 形状 134">
              <a:extLst>
                <a:ext uri="{FF2B5EF4-FFF2-40B4-BE49-F238E27FC236}">
                  <a16:creationId xmlns:a16="http://schemas.microsoft.com/office/drawing/2014/main" id="{554AE177-EF76-49B7-BBA7-B94E947EB3D1}"/>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任意多边形: 形状 135">
              <a:extLst>
                <a:ext uri="{FF2B5EF4-FFF2-40B4-BE49-F238E27FC236}">
                  <a16:creationId xmlns:a16="http://schemas.microsoft.com/office/drawing/2014/main" id="{7BBA235E-C722-4FAF-9C66-3F73923CAAA2}"/>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任意多边形: 形状 136">
              <a:extLst>
                <a:ext uri="{FF2B5EF4-FFF2-40B4-BE49-F238E27FC236}">
                  <a16:creationId xmlns:a16="http://schemas.microsoft.com/office/drawing/2014/main" id="{EC966851-D749-461A-A863-913635A1D77E}"/>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任意多边形: 形状 137">
              <a:extLst>
                <a:ext uri="{FF2B5EF4-FFF2-40B4-BE49-F238E27FC236}">
                  <a16:creationId xmlns:a16="http://schemas.microsoft.com/office/drawing/2014/main" id="{C4933CFD-E7DC-4B7E-85F7-00F9FDA5B786}"/>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任意多边形: 形状 138">
              <a:extLst>
                <a:ext uri="{FF2B5EF4-FFF2-40B4-BE49-F238E27FC236}">
                  <a16:creationId xmlns:a16="http://schemas.microsoft.com/office/drawing/2014/main" id="{B1B086A2-F14F-4555-843F-00A2BF9FD1A6}"/>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任意多边形: 形状 139">
              <a:extLst>
                <a:ext uri="{FF2B5EF4-FFF2-40B4-BE49-F238E27FC236}">
                  <a16:creationId xmlns:a16="http://schemas.microsoft.com/office/drawing/2014/main" id="{82C938D4-521B-4944-8E3F-94E2493788F7}"/>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任意多边形: 形状 140">
              <a:extLst>
                <a:ext uri="{FF2B5EF4-FFF2-40B4-BE49-F238E27FC236}">
                  <a16:creationId xmlns:a16="http://schemas.microsoft.com/office/drawing/2014/main" id="{17F9F66B-08D5-4AE2-9717-EF1BA0906634}"/>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任意多边形: 形状 141">
              <a:extLst>
                <a:ext uri="{FF2B5EF4-FFF2-40B4-BE49-F238E27FC236}">
                  <a16:creationId xmlns:a16="http://schemas.microsoft.com/office/drawing/2014/main" id="{7277C1A5-9540-4BC4-A83B-4A472A04D40E}"/>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a:extLst>
                <a:ext uri="{FF2B5EF4-FFF2-40B4-BE49-F238E27FC236}">
                  <a16:creationId xmlns:a16="http://schemas.microsoft.com/office/drawing/2014/main" id="{6BBD930B-FA58-4334-80A7-BA8BA69F1ADD}"/>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a:extLst>
                <a:ext uri="{FF2B5EF4-FFF2-40B4-BE49-F238E27FC236}">
                  <a16:creationId xmlns:a16="http://schemas.microsoft.com/office/drawing/2014/main" id="{43A4ABE7-DDB2-4D81-A8D4-97D985DA8149}"/>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F98939C3-86C9-4908-BA2A-20BDEAB787DF}"/>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B49F0E66-4254-459D-847E-3180A3987204}"/>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EA3B9325-8C46-4FAA-B074-C926A412D691}"/>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5D3644AB-99E3-4C35-87A8-A294CE026515}"/>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E9477CB9-55A0-4685-98A0-683BAA6004B4}"/>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F7AC86C8-84D6-4810-BB18-5A1DF6DE0C86}"/>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3E921E7D-C0B4-4E87-BD30-0EB55BBAB46F}"/>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BE73E85C-64A1-49B2-83CC-4282BD10FE28}"/>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772CCE78-77F9-4246-AED6-9F51B9972DAA}"/>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B5D367DE-5A32-494B-BAE8-943855DA6238}"/>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00DB0A58-BEAC-41EB-B3E0-6E3070A53402}"/>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E2AFEB3A-3E61-4190-B012-97403D508A8C}"/>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13775719-2A99-4FCC-B47F-E9DE344889D4}"/>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E4F39E21-669B-4FED-9292-463EACACBA69}"/>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DBE59CA4-C300-467C-A446-019B4CE140A3}"/>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B0B568CB-EFBC-48F9-8C01-B0BFF2C8A3EA}"/>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167A7BF5-E21B-4E98-B669-5D194A34A627}"/>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0B081A87-BCD9-4786-A4B9-49B4E44D9C2B}"/>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FBADF7B4-62DF-475E-8A81-C7BD6230DAA6}"/>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29A04C19-1453-44DC-9ECF-52DBC8C8C853}"/>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B7A29B44-53C3-4CA3-A9D9-930758ABB31B}"/>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114431F2-9180-4528-BF70-338B036688D7}"/>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241C2D83-9C9A-4528-8E64-0037AD511894}"/>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4CDDD2CC-B2B4-4DAC-AC53-8FDF243297CA}"/>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26AA5017-318A-4859-9835-550543755B37}"/>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BC966CA3-2525-4759-A252-8D67A4EC167C}"/>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0A0C43B3-AA4B-4203-97E3-6A1B4DB4EC47}"/>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27FE2F79-5375-478A-894D-2800B2D88F47}"/>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D67D6C0A-6891-4488-9239-962E578C3F39}"/>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902E6A05-D17B-4754-AEEB-0CF3698D753D}"/>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6E5E0455-EB23-45B9-8CB6-B4E7D6D0DFFB}"/>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BA6AFC3C-4A48-4F56-BDC8-9F67C8D016DF}"/>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4692EDA0-A2E3-4D9B-8EB0-3419979178AC}"/>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8138E392-23FE-414A-BE96-95B3168509D0}"/>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94A122FB-255E-4C63-99E0-E8CDD1449431}"/>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5BFE1938-DC35-418E-B300-6872D3B2277A}"/>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0C9A1676-FE7D-41C9-9EF1-F4EB2C531601}"/>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16C61D43-7169-451E-8F55-25944F8D53BA}"/>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700AD941-BBC3-4411-9453-51D270298389}"/>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107F6CC7-0583-4AC4-A216-980E19D7AA5B}"/>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2B04E43C-9195-4234-A79E-198D129C468E}"/>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E56EEA5A-F24A-4D4D-BE9E-18C6C09A3190}"/>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6CA4DD76-3CF9-4545-8732-B821181B3C80}"/>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CE89A11A-52AA-4EF1-B1B3-5A5C2890C01E}"/>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7BFCB68A-99BA-4A7E-98AD-B59F3D269667}"/>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227E5B10-EB32-47E7-93A5-800597B3731D}"/>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C07DE210-38D8-4C82-8D4F-81A2076ABE64}"/>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F81780DF-368B-4C9F-855A-E8956CE57881}"/>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077993F7-7D54-4A98-A9C3-C5807E29318F}"/>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93986F7C-F5C7-4407-9452-DF37ECAFA6B2}"/>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B2E5C631-6BF1-433C-98F3-C8465995C676}"/>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C2329C6B-3C47-4BCF-84D4-A96F4D6C7034}"/>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843F2218-A89C-42F5-A208-3A5C76D4AFDC}"/>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15B2FB09-1816-4376-99D7-A1A117DA0ACF}"/>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7D37641B-34F2-45DF-A7DB-FE2F763C0164}"/>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24061602-51D2-4C2E-B77A-02538C7E78D8}"/>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493033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9_自定义版式">
    <p:spTree>
      <p:nvGrpSpPr>
        <p:cNvPr id="1" name=""/>
        <p:cNvGrpSpPr/>
        <p:nvPr/>
      </p:nvGrpSpPr>
      <p:grpSpPr>
        <a:xfrm>
          <a:off x="0" y="0"/>
          <a:ext cx="0" cy="0"/>
          <a:chOff x="0" y="0"/>
          <a:chExt cx="0" cy="0"/>
        </a:xfrm>
      </p:grpSpPr>
      <p:sp>
        <p:nvSpPr>
          <p:cNvPr id="24" name="灯片编号占位符 8">
            <a:extLst>
              <a:ext uri="{FF2B5EF4-FFF2-40B4-BE49-F238E27FC236}">
                <a16:creationId xmlns:a16="http://schemas.microsoft.com/office/drawing/2014/main" id="{688EEE30-1B26-4097-995E-103203B60506}"/>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sp>
        <p:nvSpPr>
          <p:cNvPr id="16" name="文本占位符 27">
            <a:extLst>
              <a:ext uri="{FF2B5EF4-FFF2-40B4-BE49-F238E27FC236}">
                <a16:creationId xmlns:a16="http://schemas.microsoft.com/office/drawing/2014/main" id="{2FD5C67F-9AE2-4A9B-B686-EF381EF30135}"/>
              </a:ext>
            </a:extLst>
          </p:cNvPr>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1" name="文本占位符 27">
            <a:extLst>
              <a:ext uri="{FF2B5EF4-FFF2-40B4-BE49-F238E27FC236}">
                <a16:creationId xmlns:a16="http://schemas.microsoft.com/office/drawing/2014/main" id="{57F95C25-B496-4AC3-BC0C-8AE6B08C6B40}"/>
              </a:ext>
            </a:extLst>
          </p:cNvPr>
          <p:cNvSpPr>
            <a:spLocks noGrp="1"/>
          </p:cNvSpPr>
          <p:nvPr>
            <p:ph type="body" sz="quarter" idx="11" hasCustomPrompt="1"/>
          </p:nvPr>
        </p:nvSpPr>
        <p:spPr>
          <a:xfrm>
            <a:off x="4673124" y="1055427"/>
            <a:ext cx="2845753" cy="291304"/>
          </a:xfrm>
          <a:noFill/>
        </p:spPr>
        <p:txBody>
          <a:bodyPr>
            <a:normAutofit/>
          </a:bodyPr>
          <a:lstStyle>
            <a:lvl1pPr marL="0" indent="0" algn="ctr">
              <a:buNone/>
              <a:defRPr kumimoji="0" lang="zh-CN" altLang="en-US" sz="1800" b="1" i="0" u="none" strike="noStrike" kern="1200" cap="none" spc="0" normalizeH="0" baseline="0" dirty="0">
                <a:ln>
                  <a:noFill/>
                </a:ln>
                <a:solidFill>
                  <a:srgbClr val="1B4B77"/>
                </a:solidFill>
                <a:effectLst/>
                <a:uLnTx/>
                <a:uFillTx/>
                <a:latin typeface="Arial" panose="020B0604020202020204" pitchFamily="34" charset="0"/>
                <a:ea typeface="微软雅黑" panose="020B0503020204020204" pitchFamily="34" charset="-122"/>
                <a:cs typeface="+mn-ea"/>
              </a:defRPr>
            </a:lvl1pPr>
          </a:lstStyle>
          <a:p>
            <a:pPr lvl="0"/>
            <a:r>
              <a:rPr lang="zh-CN" altLang="en-US" dirty="0"/>
              <a:t>输入小标题</a:t>
            </a:r>
          </a:p>
        </p:txBody>
      </p:sp>
      <p:grpSp>
        <p:nvGrpSpPr>
          <p:cNvPr id="118" name="组合 117">
            <a:extLst>
              <a:ext uri="{FF2B5EF4-FFF2-40B4-BE49-F238E27FC236}">
                <a16:creationId xmlns:a16="http://schemas.microsoft.com/office/drawing/2014/main" id="{3748A019-92B1-457A-9AC5-FA60B9FD073C}"/>
              </a:ext>
            </a:extLst>
          </p:cNvPr>
          <p:cNvGrpSpPr/>
          <p:nvPr userDrawn="1"/>
        </p:nvGrpSpPr>
        <p:grpSpPr>
          <a:xfrm>
            <a:off x="344806" y="413219"/>
            <a:ext cx="209867" cy="209867"/>
            <a:chOff x="344806" y="413219"/>
            <a:chExt cx="209867" cy="209867"/>
          </a:xfrm>
        </p:grpSpPr>
        <p:sp>
          <p:nvSpPr>
            <p:cNvPr id="120" name="椭圆 119">
              <a:extLst>
                <a:ext uri="{FF2B5EF4-FFF2-40B4-BE49-F238E27FC236}">
                  <a16:creationId xmlns:a16="http://schemas.microsoft.com/office/drawing/2014/main" id="{E2E05468-2BB2-44E1-A010-CDD266BA33F1}"/>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椭圆 120">
              <a:extLst>
                <a:ext uri="{FF2B5EF4-FFF2-40B4-BE49-F238E27FC236}">
                  <a16:creationId xmlns:a16="http://schemas.microsoft.com/office/drawing/2014/main" id="{C52AD266-A767-4E7A-B863-599F0C811E0A}"/>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6" name="组合 105">
            <a:extLst>
              <a:ext uri="{FF2B5EF4-FFF2-40B4-BE49-F238E27FC236}">
                <a16:creationId xmlns:a16="http://schemas.microsoft.com/office/drawing/2014/main" id="{4FC13DA7-AE2A-4E90-BD9E-9C01BDEB7D24}"/>
              </a:ext>
            </a:extLst>
          </p:cNvPr>
          <p:cNvGrpSpPr/>
          <p:nvPr userDrawn="1"/>
        </p:nvGrpSpPr>
        <p:grpSpPr>
          <a:xfrm>
            <a:off x="9873615" y="287906"/>
            <a:ext cx="1878330" cy="479314"/>
            <a:chOff x="-11865182" y="9433072"/>
            <a:chExt cx="35916977" cy="9165313"/>
          </a:xfrm>
          <a:solidFill>
            <a:srgbClr val="004098"/>
          </a:solidFill>
        </p:grpSpPr>
        <p:sp>
          <p:nvSpPr>
            <p:cNvPr id="107" name="任意多边形: 形状 106">
              <a:extLst>
                <a:ext uri="{FF2B5EF4-FFF2-40B4-BE49-F238E27FC236}">
                  <a16:creationId xmlns:a16="http://schemas.microsoft.com/office/drawing/2014/main" id="{8AEF4AB9-3C59-4F88-8620-ECCB2B4F9934}"/>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任意多边形: 形状 107">
              <a:extLst>
                <a:ext uri="{FF2B5EF4-FFF2-40B4-BE49-F238E27FC236}">
                  <a16:creationId xmlns:a16="http://schemas.microsoft.com/office/drawing/2014/main" id="{77D8067F-134B-4125-B82A-A59D49D4589E}"/>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任意多边形: 形状 108">
              <a:extLst>
                <a:ext uri="{FF2B5EF4-FFF2-40B4-BE49-F238E27FC236}">
                  <a16:creationId xmlns:a16="http://schemas.microsoft.com/office/drawing/2014/main" id="{5961A29E-FFEF-4B72-9146-C9E2F28EC01A}"/>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任意多边形: 形状 109">
              <a:extLst>
                <a:ext uri="{FF2B5EF4-FFF2-40B4-BE49-F238E27FC236}">
                  <a16:creationId xmlns:a16="http://schemas.microsoft.com/office/drawing/2014/main" id="{E4C29C47-0964-4BF6-894D-556B37598E02}"/>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任意多边形: 形状 110">
              <a:extLst>
                <a:ext uri="{FF2B5EF4-FFF2-40B4-BE49-F238E27FC236}">
                  <a16:creationId xmlns:a16="http://schemas.microsoft.com/office/drawing/2014/main" id="{6EBB4765-31C7-435F-B0DE-E171B826AE1E}"/>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任意多边形: 形状 111">
              <a:extLst>
                <a:ext uri="{FF2B5EF4-FFF2-40B4-BE49-F238E27FC236}">
                  <a16:creationId xmlns:a16="http://schemas.microsoft.com/office/drawing/2014/main" id="{D6F2D001-D094-43FD-9FA8-99C080AA1BEE}"/>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 name="任意多边形: 形状 112">
              <a:extLst>
                <a:ext uri="{FF2B5EF4-FFF2-40B4-BE49-F238E27FC236}">
                  <a16:creationId xmlns:a16="http://schemas.microsoft.com/office/drawing/2014/main" id="{BC335F49-C520-40B5-8EAE-5624778CDD55}"/>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任意多边形: 形状 113">
              <a:extLst>
                <a:ext uri="{FF2B5EF4-FFF2-40B4-BE49-F238E27FC236}">
                  <a16:creationId xmlns:a16="http://schemas.microsoft.com/office/drawing/2014/main" id="{F7745AF1-E491-429E-AC0A-F707B7B8A9B0}"/>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任意多边形: 形状 114">
              <a:extLst>
                <a:ext uri="{FF2B5EF4-FFF2-40B4-BE49-F238E27FC236}">
                  <a16:creationId xmlns:a16="http://schemas.microsoft.com/office/drawing/2014/main" id="{3EAE7BE3-D409-4F96-B3A1-60E3E46E9261}"/>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任意多边形: 形状 115">
              <a:extLst>
                <a:ext uri="{FF2B5EF4-FFF2-40B4-BE49-F238E27FC236}">
                  <a16:creationId xmlns:a16="http://schemas.microsoft.com/office/drawing/2014/main" id="{6436655D-B567-4FD8-B8E2-25BA63C9B45C}"/>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任意多边形: 形状 116">
              <a:extLst>
                <a:ext uri="{FF2B5EF4-FFF2-40B4-BE49-F238E27FC236}">
                  <a16:creationId xmlns:a16="http://schemas.microsoft.com/office/drawing/2014/main" id="{AC5DFE4C-819E-4077-9A20-587F9BC64B53}"/>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任意多边形: 形状 118">
              <a:extLst>
                <a:ext uri="{FF2B5EF4-FFF2-40B4-BE49-F238E27FC236}">
                  <a16:creationId xmlns:a16="http://schemas.microsoft.com/office/drawing/2014/main" id="{A8D71D80-8AEA-4E0A-9F18-2945BDBFB388}"/>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任意多边形: 形状 121">
              <a:extLst>
                <a:ext uri="{FF2B5EF4-FFF2-40B4-BE49-F238E27FC236}">
                  <a16:creationId xmlns:a16="http://schemas.microsoft.com/office/drawing/2014/main" id="{6BDBC240-4258-4B0F-885F-8535FAF7088B}"/>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任意多边形: 形状 122">
              <a:extLst>
                <a:ext uri="{FF2B5EF4-FFF2-40B4-BE49-F238E27FC236}">
                  <a16:creationId xmlns:a16="http://schemas.microsoft.com/office/drawing/2014/main" id="{94D9E9FB-9CE2-496F-817F-A11F040315E2}"/>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任意多边形: 形状 123">
              <a:extLst>
                <a:ext uri="{FF2B5EF4-FFF2-40B4-BE49-F238E27FC236}">
                  <a16:creationId xmlns:a16="http://schemas.microsoft.com/office/drawing/2014/main" id="{D940FE19-12FE-4B69-9275-38609D030513}"/>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任意多边形: 形状 124">
              <a:extLst>
                <a:ext uri="{FF2B5EF4-FFF2-40B4-BE49-F238E27FC236}">
                  <a16:creationId xmlns:a16="http://schemas.microsoft.com/office/drawing/2014/main" id="{8FDE1650-EFB4-4EBE-B806-35DB97023121}"/>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任意多边形: 形状 125">
              <a:extLst>
                <a:ext uri="{FF2B5EF4-FFF2-40B4-BE49-F238E27FC236}">
                  <a16:creationId xmlns:a16="http://schemas.microsoft.com/office/drawing/2014/main" id="{5A7216B9-4270-4F96-9748-66D3E32CC340}"/>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任意多边形: 形状 126">
              <a:extLst>
                <a:ext uri="{FF2B5EF4-FFF2-40B4-BE49-F238E27FC236}">
                  <a16:creationId xmlns:a16="http://schemas.microsoft.com/office/drawing/2014/main" id="{5644BF4E-4DE1-451C-AF3D-C80D1606FE2B}"/>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任意多边形: 形状 127">
              <a:extLst>
                <a:ext uri="{FF2B5EF4-FFF2-40B4-BE49-F238E27FC236}">
                  <a16:creationId xmlns:a16="http://schemas.microsoft.com/office/drawing/2014/main" id="{CCF8AFA5-CC97-4C19-A8C6-2D37AF03EEAD}"/>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任意多边形: 形状 128">
              <a:extLst>
                <a:ext uri="{FF2B5EF4-FFF2-40B4-BE49-F238E27FC236}">
                  <a16:creationId xmlns:a16="http://schemas.microsoft.com/office/drawing/2014/main" id="{C3DF02D3-D8F0-4AE4-8B35-C5BE8A2CA992}"/>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任意多边形: 形状 129">
              <a:extLst>
                <a:ext uri="{FF2B5EF4-FFF2-40B4-BE49-F238E27FC236}">
                  <a16:creationId xmlns:a16="http://schemas.microsoft.com/office/drawing/2014/main" id="{0046ACE7-3893-4BC3-AF50-654E8F89E75F}"/>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任意多边形: 形状 130">
              <a:extLst>
                <a:ext uri="{FF2B5EF4-FFF2-40B4-BE49-F238E27FC236}">
                  <a16:creationId xmlns:a16="http://schemas.microsoft.com/office/drawing/2014/main" id="{41AD7E12-0D0C-4BDD-B254-80699B9089D9}"/>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任意多边形: 形状 131">
              <a:extLst>
                <a:ext uri="{FF2B5EF4-FFF2-40B4-BE49-F238E27FC236}">
                  <a16:creationId xmlns:a16="http://schemas.microsoft.com/office/drawing/2014/main" id="{439B5988-F3B7-4247-B7CB-90095AB3CE8E}"/>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任意多边形: 形状 132">
              <a:extLst>
                <a:ext uri="{FF2B5EF4-FFF2-40B4-BE49-F238E27FC236}">
                  <a16:creationId xmlns:a16="http://schemas.microsoft.com/office/drawing/2014/main" id="{ECDD9EEF-C486-4FD5-A736-A1C858DAF2DE}"/>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任意多边形: 形状 133">
              <a:extLst>
                <a:ext uri="{FF2B5EF4-FFF2-40B4-BE49-F238E27FC236}">
                  <a16:creationId xmlns:a16="http://schemas.microsoft.com/office/drawing/2014/main" id="{20F5C158-B7DD-4D65-ACB7-96EC5D2943A1}"/>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任意多边形: 形状 134">
              <a:extLst>
                <a:ext uri="{FF2B5EF4-FFF2-40B4-BE49-F238E27FC236}">
                  <a16:creationId xmlns:a16="http://schemas.microsoft.com/office/drawing/2014/main" id="{E3412AB2-DA2D-4D4B-BAE7-369AF24D6444}"/>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任意多边形: 形状 135">
              <a:extLst>
                <a:ext uri="{FF2B5EF4-FFF2-40B4-BE49-F238E27FC236}">
                  <a16:creationId xmlns:a16="http://schemas.microsoft.com/office/drawing/2014/main" id="{71A1D1C7-90AE-4184-B061-EB18802E2155}"/>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任意多边形: 形状 136">
              <a:extLst>
                <a:ext uri="{FF2B5EF4-FFF2-40B4-BE49-F238E27FC236}">
                  <a16:creationId xmlns:a16="http://schemas.microsoft.com/office/drawing/2014/main" id="{8A7D745A-7E60-40AC-A759-BBAF2841DC88}"/>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任意多边形: 形状 137">
              <a:extLst>
                <a:ext uri="{FF2B5EF4-FFF2-40B4-BE49-F238E27FC236}">
                  <a16:creationId xmlns:a16="http://schemas.microsoft.com/office/drawing/2014/main" id="{384AD77F-4D4E-44AC-8F43-2FBA0C0332C2}"/>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任意多边形: 形状 138">
              <a:extLst>
                <a:ext uri="{FF2B5EF4-FFF2-40B4-BE49-F238E27FC236}">
                  <a16:creationId xmlns:a16="http://schemas.microsoft.com/office/drawing/2014/main" id="{73D70E31-AFE6-4ACE-89F0-D969943B0DFA}"/>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任意多边形: 形状 139">
              <a:extLst>
                <a:ext uri="{FF2B5EF4-FFF2-40B4-BE49-F238E27FC236}">
                  <a16:creationId xmlns:a16="http://schemas.microsoft.com/office/drawing/2014/main" id="{8D988F5E-4CB3-4A5C-B323-F5A98362597C}"/>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任意多边形: 形状 140">
              <a:extLst>
                <a:ext uri="{FF2B5EF4-FFF2-40B4-BE49-F238E27FC236}">
                  <a16:creationId xmlns:a16="http://schemas.microsoft.com/office/drawing/2014/main" id="{6151CC8B-13A5-4DD0-ADC7-F5BB62C7C95B}"/>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任意多边形: 形状 141">
              <a:extLst>
                <a:ext uri="{FF2B5EF4-FFF2-40B4-BE49-F238E27FC236}">
                  <a16:creationId xmlns:a16="http://schemas.microsoft.com/office/drawing/2014/main" id="{A04D5743-9C5B-420A-8F24-96007CBB63D8}"/>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a:extLst>
                <a:ext uri="{FF2B5EF4-FFF2-40B4-BE49-F238E27FC236}">
                  <a16:creationId xmlns:a16="http://schemas.microsoft.com/office/drawing/2014/main" id="{BC4631FA-87EF-427F-A322-E6F57EAAACDE}"/>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a:extLst>
                <a:ext uri="{FF2B5EF4-FFF2-40B4-BE49-F238E27FC236}">
                  <a16:creationId xmlns:a16="http://schemas.microsoft.com/office/drawing/2014/main" id="{8A124C71-0831-4896-A44D-CC7E957BCCB2}"/>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FF2705A9-EB5C-4A9F-860D-EB69302F736B}"/>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05A08394-5E1C-409D-BDD4-649C93EA172B}"/>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7F893B4E-3908-480D-8DAC-1370863EC351}"/>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D2959754-47D1-468A-ACD2-F1B13D2F3B83}"/>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E37190C5-1AF3-49CD-B029-602023C6AEAA}"/>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05550A4B-CF3E-4A74-96D4-809C3E65F0C7}"/>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B6DC8191-B502-461B-A666-F5A9F2255D71}"/>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33D5F6C7-D33C-490B-AA00-424C02BA9F25}"/>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8F902483-C0EE-4162-B8FE-EBB3AF75D706}"/>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69BB9D8F-3428-4511-AB53-98D5CE576AAF}"/>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D2825795-CFA5-44F5-B9FF-E7B3063750C8}"/>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919584E8-3C31-476F-97CC-C68D50182567}"/>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CE4B286D-13F8-40E9-BC4A-BD3AC75C7DF2}"/>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E3FA4701-E000-4A35-A1B5-BDF2EDF64AF3}"/>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9E2A7799-0358-4D77-AF4E-9749B93A68D7}"/>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B5D609C4-0B59-4B33-A149-7C8A9A8902EB}"/>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B6AAC3E9-96A6-4DBC-92AA-B656B67D4A58}"/>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4D7B74DA-9E84-4B73-8B69-79C5EDEA5209}"/>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9A38D804-59F1-467C-812F-B2EDAB4268A4}"/>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F152CC5F-84F3-4EDC-8205-CEC2E7FB0AF7}"/>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74C176C2-F5B0-4D18-BEE4-319054B993DE}"/>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72844473-5E2A-4385-B958-F34613B35960}"/>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4910ED69-2E95-4C06-B346-A76C90BB84E4}"/>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5C6434C0-A4C6-45AF-82A7-CCEDD80E54F1}"/>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0349A886-1844-47E4-B223-0BB1FE9BD8B8}"/>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28B055F5-635C-4F36-93B0-6A02BD7AADF9}"/>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AF133E3E-31B6-4F16-8481-9A6719020C3B}"/>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A32DC5DF-A650-42DE-8089-33A4F39D1034}"/>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4280C362-BE3D-4A5A-A9FD-6A83650BD8EC}"/>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1152A142-E23C-42DD-8C49-FC8CBB94F80C}"/>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21885801-C2A7-49D3-9A73-A76DE4619AF5}"/>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AB3081B7-4D9A-4920-9C5F-4FF176B5AAB0}"/>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D2F088FB-268A-46C9-9A3E-2D72405014F0}"/>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BFDC7BBC-0980-44BB-9A5E-571AA1C39489}"/>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55216CAC-ECAA-4B20-BA35-7A3CAEECA7D7}"/>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17279C15-0774-4295-945A-DD1D392EDFCA}"/>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755AEBBE-F199-4FC7-99E8-B59B2AC59B18}"/>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D1AB41B4-1679-4CCA-8E14-4C4A41FD40B6}"/>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3300D65D-23B4-4358-95A9-AAE5BBAEA6B3}"/>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4A1BF0A0-F35B-4B76-A209-3E4372F2A825}"/>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0C07DDB5-B0A7-4C63-A20C-33FCD032C043}"/>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EE5F49F3-F8EC-40C2-BFB0-26AE30FA6827}"/>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C5F67DE9-07CC-4D6C-B005-2616FECD42C1}"/>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44A8BFE2-1C0E-441C-A27C-61FE472B56F6}"/>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061DC5EE-3747-466F-93F0-A420B0A90191}"/>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F20605F5-A49B-453D-B049-6B153B0B7CEA}"/>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167BFD6B-DDCF-4466-884D-E53923CA84B3}"/>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3E9F7A35-40E4-4AEA-87F4-CF19B279F905}"/>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D2B627C8-5BD1-4990-94E7-72F8CC518FA6}"/>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44219C6D-040F-42A9-A57A-0E47A6073C84}"/>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80AA0808-9BB0-41D8-8F1E-2DF450999853}"/>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33F0A2A2-AF18-4EED-AC78-E324C97D40B2}"/>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89CCB5C5-C1DB-47E4-9552-61B9FADE5387}"/>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94F46FF6-3D37-4568-BA8C-56E4E361ACD2}"/>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7AF63EED-186C-4787-9ECC-ABACED1E71A1}"/>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443766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D397AEA3-4016-459B-BB54-F445FB064C2B}"/>
              </a:ext>
            </a:extLst>
          </p:cNvPr>
          <p:cNvGrpSpPr/>
          <p:nvPr userDrawn="1"/>
        </p:nvGrpSpPr>
        <p:grpSpPr>
          <a:xfrm>
            <a:off x="640466" y="867990"/>
            <a:ext cx="2433027" cy="0"/>
            <a:chOff x="7460343" y="1311756"/>
            <a:chExt cx="2433027" cy="0"/>
          </a:xfrm>
        </p:grpSpPr>
        <p:cxnSp>
          <p:nvCxnSpPr>
            <p:cNvPr id="14" name="直接连接符 13">
              <a:extLst>
                <a:ext uri="{FF2B5EF4-FFF2-40B4-BE49-F238E27FC236}">
                  <a16:creationId xmlns:a16="http://schemas.microsoft.com/office/drawing/2014/main" id="{406C0870-A193-4FFA-8636-7B21FAE7BAF0}"/>
                </a:ext>
              </a:extLst>
            </p:cNvPr>
            <p:cNvCxnSpPr>
              <a:cxnSpLocks/>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15" name="直接连接符 14">
              <a:extLst>
                <a:ext uri="{FF2B5EF4-FFF2-40B4-BE49-F238E27FC236}">
                  <a16:creationId xmlns:a16="http://schemas.microsoft.com/office/drawing/2014/main" id="{A077FD64-49B3-4F2B-A3E3-04DE1B24F798}"/>
                </a:ext>
              </a:extLst>
            </p:cNvPr>
            <p:cNvCxnSpPr>
              <a:cxnSpLocks/>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16" name="文本占位符 27">
            <a:extLst>
              <a:ext uri="{FF2B5EF4-FFF2-40B4-BE49-F238E27FC236}">
                <a16:creationId xmlns:a16="http://schemas.microsoft.com/office/drawing/2014/main" id="{2FD5C67F-9AE2-4A9B-B686-EF381EF30135}"/>
              </a:ext>
            </a:extLst>
          </p:cNvPr>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9" name="文本占位符 2">
            <a:extLst>
              <a:ext uri="{FF2B5EF4-FFF2-40B4-BE49-F238E27FC236}">
                <a16:creationId xmlns:a16="http://schemas.microsoft.com/office/drawing/2014/main" id="{00370474-B780-47AD-BE6D-D3298A8DCEC7}"/>
              </a:ext>
            </a:extLst>
          </p:cNvPr>
          <p:cNvSpPr>
            <a:spLocks noGrp="1"/>
          </p:cNvSpPr>
          <p:nvPr>
            <p:ph type="body" sz="quarter" idx="12" hasCustomPrompt="1"/>
          </p:nvPr>
        </p:nvSpPr>
        <p:spPr>
          <a:xfrm>
            <a:off x="554673" y="1157970"/>
            <a:ext cx="9056687" cy="381629"/>
          </a:xfrm>
        </p:spPr>
        <p:txBody>
          <a:bodyPr vert="horz" lIns="91440" tIns="45720" rIns="91440" bIns="45720" rtlCol="0" anchor="ctr">
            <a:normAutofit/>
          </a:bodyPr>
          <a:lstStyle>
            <a:lvl1pPr>
              <a:defRPr lang="zh-CN" altLang="en-US" sz="2000" b="1" dirty="0" smtClean="0">
                <a:solidFill>
                  <a:schemeClr val="tx1">
                    <a:lumMod val="75000"/>
                    <a:lumOff val="25000"/>
                  </a:schemeClr>
                </a:solidFill>
                <a:cs typeface="+mn-ea"/>
              </a:defRPr>
            </a:lvl1pPr>
          </a:lstStyle>
          <a:p>
            <a:pPr marL="342900" marR="0" lvl="0" indent="-342900" fontAlgn="auto">
              <a:spcBef>
                <a:spcPct val="0"/>
              </a:spcBef>
              <a:spcAft>
                <a:spcPts val="0"/>
              </a:spcAft>
              <a:buClrTx/>
              <a:buSzTx/>
              <a:tabLst/>
            </a:pPr>
            <a:r>
              <a:rPr lang="zh-CN" altLang="en-US" dirty="0"/>
              <a:t>单击此处输入本页的结论单击此处输入本页的结论单击此处输入本页的结论</a:t>
            </a:r>
          </a:p>
        </p:txBody>
      </p:sp>
      <p:sp>
        <p:nvSpPr>
          <p:cNvPr id="49" name="灯片编号占位符 8">
            <a:extLst>
              <a:ext uri="{FF2B5EF4-FFF2-40B4-BE49-F238E27FC236}">
                <a16:creationId xmlns:a16="http://schemas.microsoft.com/office/drawing/2014/main" id="{8CE0AE7E-343A-4C46-AF5E-4C1EB7D23E5F}"/>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grpSp>
        <p:nvGrpSpPr>
          <p:cNvPr id="134" name="组合 133">
            <a:extLst>
              <a:ext uri="{FF2B5EF4-FFF2-40B4-BE49-F238E27FC236}">
                <a16:creationId xmlns:a16="http://schemas.microsoft.com/office/drawing/2014/main" id="{ED694767-2865-4F0E-B05F-810B0A3CCD78}"/>
              </a:ext>
            </a:extLst>
          </p:cNvPr>
          <p:cNvGrpSpPr/>
          <p:nvPr userDrawn="1"/>
        </p:nvGrpSpPr>
        <p:grpSpPr>
          <a:xfrm>
            <a:off x="344806" y="413219"/>
            <a:ext cx="209867" cy="209867"/>
            <a:chOff x="344806" y="413219"/>
            <a:chExt cx="209867" cy="209867"/>
          </a:xfrm>
        </p:grpSpPr>
        <p:sp>
          <p:nvSpPr>
            <p:cNvPr id="136" name="椭圆 135">
              <a:extLst>
                <a:ext uri="{FF2B5EF4-FFF2-40B4-BE49-F238E27FC236}">
                  <a16:creationId xmlns:a16="http://schemas.microsoft.com/office/drawing/2014/main" id="{B61A88D3-8EF5-4A62-B457-2CD915D09325}"/>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椭圆 136">
              <a:extLst>
                <a:ext uri="{FF2B5EF4-FFF2-40B4-BE49-F238E27FC236}">
                  <a16:creationId xmlns:a16="http://schemas.microsoft.com/office/drawing/2014/main" id="{31EBE738-AFA7-4BA1-B1B4-66734C88F63A}"/>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5" name="组合 134">
            <a:extLst>
              <a:ext uri="{FF2B5EF4-FFF2-40B4-BE49-F238E27FC236}">
                <a16:creationId xmlns:a16="http://schemas.microsoft.com/office/drawing/2014/main" id="{3ED8BC50-5952-43DD-84EA-50AAC7AD3C88}"/>
              </a:ext>
            </a:extLst>
          </p:cNvPr>
          <p:cNvGrpSpPr/>
          <p:nvPr userDrawn="1"/>
        </p:nvGrpSpPr>
        <p:grpSpPr>
          <a:xfrm>
            <a:off x="9873615" y="287906"/>
            <a:ext cx="1878330" cy="479314"/>
            <a:chOff x="-11865182" y="9433072"/>
            <a:chExt cx="35916977" cy="9165313"/>
          </a:xfrm>
          <a:solidFill>
            <a:srgbClr val="004098"/>
          </a:solidFill>
        </p:grpSpPr>
        <p:sp>
          <p:nvSpPr>
            <p:cNvPr id="138" name="任意多边形: 形状 137">
              <a:extLst>
                <a:ext uri="{FF2B5EF4-FFF2-40B4-BE49-F238E27FC236}">
                  <a16:creationId xmlns:a16="http://schemas.microsoft.com/office/drawing/2014/main" id="{C19F3FA0-31D2-42CB-816C-E07DBF2EB023}"/>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B7A31194-DCDA-4F54-A2B4-BBB168B8E17B}"/>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541F7C28-E71C-4EC3-A281-108F4B00C8F7}"/>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8BFCFBD1-E97E-428F-9570-E02DA43BD7DD}"/>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E3E6F704-DD31-4F99-B4D7-A8EFCCEA0D8D}"/>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35B6ED3C-AD91-4B86-A769-AF85377AA3BB}"/>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AE695652-CACD-48B2-9295-81FC18CB0FE4}"/>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C7310C61-651A-4AF9-83DE-C9675EC809A2}"/>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594061CC-6F21-4DB3-8827-005F15C897B5}"/>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32D5D1B0-E2EB-4D33-86B1-C8859032F3CE}"/>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E0756D23-ABD8-4BF8-A06A-2BC323927356}"/>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FA4F91FD-AD0C-44E1-92BF-851A7A6E092C}"/>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0EA421AD-DF60-4BE5-B53D-3712FD528DF2}"/>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057B6930-0AE5-4892-96CA-CADE0102BD3C}"/>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334DE965-86F0-4862-A6A9-6D3FD5A5F0BF}"/>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BCE3D48E-C28F-4EF0-AD80-50820C680981}"/>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F3C6FFD0-1CAD-4FEE-AB82-534801F5460D}"/>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23C9FE09-1A8D-4721-9709-AAE66B5E5719}"/>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EB6B6262-DDB1-4A2C-BDF3-7BAE90364486}"/>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27274490-0122-4751-8D7D-36EA512718DE}"/>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B291A300-EBE8-4BCC-948B-4A0084552A70}"/>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0009D132-F353-49CB-A997-F213221B180F}"/>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497F00CA-B1B4-4D97-8E67-F3F26DB3E9DD}"/>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91DF1FEB-CFD0-45A2-B8DC-05BF8D87D63C}"/>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90BF51B2-157B-4967-B020-753FD78927A4}"/>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3355465B-FFAA-42B0-99CB-CF827F1E4C43}"/>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19CBBCEB-FD86-4164-BA8C-A7D7A1355468}"/>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D21C4796-1F2C-4388-9F95-58E92A3E9A44}"/>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A0D45E1F-8CD2-4ACF-B857-9673F4CCED28}"/>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B1B159D4-26C4-4B75-B551-D6A938CBDB45}"/>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B4186561-53AB-40E0-AB65-4E74C6604DE1}"/>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7EF2EA35-39B9-4FE0-ABE1-2249EB2B1C79}"/>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E01A12E5-847A-4759-8A81-819961542C5D}"/>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7834F6E0-AA20-49F4-BAC7-4E206285572A}"/>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34C53EE3-0D3D-46A2-97E7-CC360E140092}"/>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B5ACA6C8-E173-4007-8F8F-8278B0A846D2}"/>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7732A007-9970-4B34-9EAB-B2D1A5E41AC6}"/>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0486A8FB-4F4B-4017-A60D-48111BFAD39C}"/>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25AAC0C9-117F-43FA-B5F8-48980D904B5E}"/>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1EB0222A-DBE7-48ED-8CD3-A48435BE7DA5}"/>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AADA1585-0F03-43B3-83CB-3332A729E4FA}"/>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5AA62592-B340-4949-91FE-B5EC92427148}"/>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EBC762E9-6EFF-45A5-A574-35FF760D8ED2}"/>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E2622185-676B-4304-8236-56A0D414B610}"/>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5CDF2333-3FEC-4A99-885C-CC5CF71EC5A5}"/>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47503DCE-F1ED-413C-A5A7-236C9B79A22E}"/>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09383F71-8670-4350-80A2-E5308DDECBD8}"/>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12B2334D-B59B-4C0F-8F6E-75F37A0B43DD}"/>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a:extLst>
                <a:ext uri="{FF2B5EF4-FFF2-40B4-BE49-F238E27FC236}">
                  <a16:creationId xmlns:a16="http://schemas.microsoft.com/office/drawing/2014/main" id="{1FF49ECB-04DF-4F1F-8CCC-CA55F487D508}"/>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a:extLst>
                <a:ext uri="{FF2B5EF4-FFF2-40B4-BE49-F238E27FC236}">
                  <a16:creationId xmlns:a16="http://schemas.microsoft.com/office/drawing/2014/main" id="{08ED20F0-DAB6-4097-8669-78BC4CC5000F}"/>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a:extLst>
                <a:ext uri="{FF2B5EF4-FFF2-40B4-BE49-F238E27FC236}">
                  <a16:creationId xmlns:a16="http://schemas.microsoft.com/office/drawing/2014/main" id="{407032F3-7071-4BDE-B2ED-D20FC99D9D3F}"/>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a:extLst>
                <a:ext uri="{FF2B5EF4-FFF2-40B4-BE49-F238E27FC236}">
                  <a16:creationId xmlns:a16="http://schemas.microsoft.com/office/drawing/2014/main" id="{BD2CDAAD-9CC0-40A0-90C8-374E7C909622}"/>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a:extLst>
                <a:ext uri="{FF2B5EF4-FFF2-40B4-BE49-F238E27FC236}">
                  <a16:creationId xmlns:a16="http://schemas.microsoft.com/office/drawing/2014/main" id="{6D3233D8-3849-4B13-9611-CC5F6732C4D5}"/>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a:extLst>
                <a:ext uri="{FF2B5EF4-FFF2-40B4-BE49-F238E27FC236}">
                  <a16:creationId xmlns:a16="http://schemas.microsoft.com/office/drawing/2014/main" id="{FCDF6A09-B3E3-41F5-A2B8-D7BE9C3F90D2}"/>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a:extLst>
                <a:ext uri="{FF2B5EF4-FFF2-40B4-BE49-F238E27FC236}">
                  <a16:creationId xmlns:a16="http://schemas.microsoft.com/office/drawing/2014/main" id="{13574B73-E8F9-4F18-B665-9476C6792DA2}"/>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a:extLst>
                <a:ext uri="{FF2B5EF4-FFF2-40B4-BE49-F238E27FC236}">
                  <a16:creationId xmlns:a16="http://schemas.microsoft.com/office/drawing/2014/main" id="{56D24836-6141-4A7C-A836-8DE32B6C3613}"/>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a:extLst>
                <a:ext uri="{FF2B5EF4-FFF2-40B4-BE49-F238E27FC236}">
                  <a16:creationId xmlns:a16="http://schemas.microsoft.com/office/drawing/2014/main" id="{E226C1FA-04CD-4D5F-8181-4E2CC38BA3B3}"/>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a:extLst>
                <a:ext uri="{FF2B5EF4-FFF2-40B4-BE49-F238E27FC236}">
                  <a16:creationId xmlns:a16="http://schemas.microsoft.com/office/drawing/2014/main" id="{ED52A307-CD1C-4278-8B33-4F42CB600054}"/>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a:extLst>
                <a:ext uri="{FF2B5EF4-FFF2-40B4-BE49-F238E27FC236}">
                  <a16:creationId xmlns:a16="http://schemas.microsoft.com/office/drawing/2014/main" id="{43EA3CF1-D1CC-403E-B5D9-AA0BD5539F0B}"/>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a:extLst>
                <a:ext uri="{FF2B5EF4-FFF2-40B4-BE49-F238E27FC236}">
                  <a16:creationId xmlns:a16="http://schemas.microsoft.com/office/drawing/2014/main" id="{55439547-DEAF-44F4-8B4A-17B4711D2E94}"/>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a:extLst>
                <a:ext uri="{FF2B5EF4-FFF2-40B4-BE49-F238E27FC236}">
                  <a16:creationId xmlns:a16="http://schemas.microsoft.com/office/drawing/2014/main" id="{A737E04E-1772-411A-9BA8-562C3B0F2C39}"/>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a:extLst>
                <a:ext uri="{FF2B5EF4-FFF2-40B4-BE49-F238E27FC236}">
                  <a16:creationId xmlns:a16="http://schemas.microsoft.com/office/drawing/2014/main" id="{6EDFF167-74EB-4A22-B61B-5C2FD5C9065F}"/>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a:extLst>
                <a:ext uri="{FF2B5EF4-FFF2-40B4-BE49-F238E27FC236}">
                  <a16:creationId xmlns:a16="http://schemas.microsoft.com/office/drawing/2014/main" id="{8A95C9F8-1C54-4C1C-8345-8088EA753004}"/>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a:extLst>
                <a:ext uri="{FF2B5EF4-FFF2-40B4-BE49-F238E27FC236}">
                  <a16:creationId xmlns:a16="http://schemas.microsoft.com/office/drawing/2014/main" id="{AE43419A-7283-4F96-AD3D-469EFDA62A83}"/>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a:extLst>
                <a:ext uri="{FF2B5EF4-FFF2-40B4-BE49-F238E27FC236}">
                  <a16:creationId xmlns:a16="http://schemas.microsoft.com/office/drawing/2014/main" id="{CB9ABC56-A144-4442-9A94-5AB318AEC70B}"/>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a:extLst>
                <a:ext uri="{FF2B5EF4-FFF2-40B4-BE49-F238E27FC236}">
                  <a16:creationId xmlns:a16="http://schemas.microsoft.com/office/drawing/2014/main" id="{6BBD5533-822F-4227-A16C-99E9E67A0DB7}"/>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a:extLst>
                <a:ext uri="{FF2B5EF4-FFF2-40B4-BE49-F238E27FC236}">
                  <a16:creationId xmlns:a16="http://schemas.microsoft.com/office/drawing/2014/main" id="{610A68D6-CEBC-4A00-A8AE-03438CBCFC92}"/>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a:extLst>
                <a:ext uri="{FF2B5EF4-FFF2-40B4-BE49-F238E27FC236}">
                  <a16:creationId xmlns:a16="http://schemas.microsoft.com/office/drawing/2014/main" id="{E37AC258-71A3-46FF-8297-9694068C973E}"/>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a:extLst>
                <a:ext uri="{FF2B5EF4-FFF2-40B4-BE49-F238E27FC236}">
                  <a16:creationId xmlns:a16="http://schemas.microsoft.com/office/drawing/2014/main" id="{29B41C40-B9EA-4E40-9C76-0E6E2084ED8F}"/>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a:extLst>
                <a:ext uri="{FF2B5EF4-FFF2-40B4-BE49-F238E27FC236}">
                  <a16:creationId xmlns:a16="http://schemas.microsoft.com/office/drawing/2014/main" id="{AD64D89A-ABC8-4123-BC9D-85ADCE93D67E}"/>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a:extLst>
                <a:ext uri="{FF2B5EF4-FFF2-40B4-BE49-F238E27FC236}">
                  <a16:creationId xmlns:a16="http://schemas.microsoft.com/office/drawing/2014/main" id="{2FF0FC31-F766-40BE-8109-2ACD68BA36E4}"/>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a:extLst>
                <a:ext uri="{FF2B5EF4-FFF2-40B4-BE49-F238E27FC236}">
                  <a16:creationId xmlns:a16="http://schemas.microsoft.com/office/drawing/2014/main" id="{C819FA73-F996-4568-B7C5-46EF6C8F39FB}"/>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a:extLst>
                <a:ext uri="{FF2B5EF4-FFF2-40B4-BE49-F238E27FC236}">
                  <a16:creationId xmlns:a16="http://schemas.microsoft.com/office/drawing/2014/main" id="{44B4944E-5519-4FFB-92EF-D2E8AFE94F13}"/>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a:extLst>
                <a:ext uri="{FF2B5EF4-FFF2-40B4-BE49-F238E27FC236}">
                  <a16:creationId xmlns:a16="http://schemas.microsoft.com/office/drawing/2014/main" id="{65E7879B-03DB-4448-B9BB-6760AC189197}"/>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a:extLst>
                <a:ext uri="{FF2B5EF4-FFF2-40B4-BE49-F238E27FC236}">
                  <a16:creationId xmlns:a16="http://schemas.microsoft.com/office/drawing/2014/main" id="{468D1373-14D9-4C62-B76B-12BD82A79E4C}"/>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a:extLst>
                <a:ext uri="{FF2B5EF4-FFF2-40B4-BE49-F238E27FC236}">
                  <a16:creationId xmlns:a16="http://schemas.microsoft.com/office/drawing/2014/main" id="{552C40E7-AC18-45D9-8B8F-F694E5ED38CC}"/>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a:extLst>
                <a:ext uri="{FF2B5EF4-FFF2-40B4-BE49-F238E27FC236}">
                  <a16:creationId xmlns:a16="http://schemas.microsoft.com/office/drawing/2014/main" id="{1DDBFB49-F709-40BB-8AC6-12D744AEA172}"/>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a:extLst>
                <a:ext uri="{FF2B5EF4-FFF2-40B4-BE49-F238E27FC236}">
                  <a16:creationId xmlns:a16="http://schemas.microsoft.com/office/drawing/2014/main" id="{2BC4579D-4E9E-46C0-9137-9A632C34C7F8}"/>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a:extLst>
                <a:ext uri="{FF2B5EF4-FFF2-40B4-BE49-F238E27FC236}">
                  <a16:creationId xmlns:a16="http://schemas.microsoft.com/office/drawing/2014/main" id="{E40717D7-3053-473E-8AA0-2B9F8A37FA92}"/>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a:extLst>
                <a:ext uri="{FF2B5EF4-FFF2-40B4-BE49-F238E27FC236}">
                  <a16:creationId xmlns:a16="http://schemas.microsoft.com/office/drawing/2014/main" id="{FAF71687-BB28-4446-BEA7-F90E7522A9C0}"/>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a:extLst>
                <a:ext uri="{FF2B5EF4-FFF2-40B4-BE49-F238E27FC236}">
                  <a16:creationId xmlns:a16="http://schemas.microsoft.com/office/drawing/2014/main" id="{321A9A34-36F3-465B-9E37-D9776C192A5B}"/>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任意多边形: 形状 233">
              <a:extLst>
                <a:ext uri="{FF2B5EF4-FFF2-40B4-BE49-F238E27FC236}">
                  <a16:creationId xmlns:a16="http://schemas.microsoft.com/office/drawing/2014/main" id="{77065500-5AAF-4365-B1C0-92A941F107C6}"/>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5" name="任意多边形: 形状 234">
              <a:extLst>
                <a:ext uri="{FF2B5EF4-FFF2-40B4-BE49-F238E27FC236}">
                  <a16:creationId xmlns:a16="http://schemas.microsoft.com/office/drawing/2014/main" id="{DF1EC5B5-DDB2-4E9C-A68B-15B29FDF49C3}"/>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6" name="任意多边形: 形状 235">
              <a:extLst>
                <a:ext uri="{FF2B5EF4-FFF2-40B4-BE49-F238E27FC236}">
                  <a16:creationId xmlns:a16="http://schemas.microsoft.com/office/drawing/2014/main" id="{07E86F22-3364-4620-8F11-2CC511393FD2}"/>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7" name="任意多边形: 形状 236">
              <a:extLst>
                <a:ext uri="{FF2B5EF4-FFF2-40B4-BE49-F238E27FC236}">
                  <a16:creationId xmlns:a16="http://schemas.microsoft.com/office/drawing/2014/main" id="{3B8C76B1-F7B9-42DB-958E-B7E747CE211F}"/>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8" name="任意多边形: 形状 237">
              <a:extLst>
                <a:ext uri="{FF2B5EF4-FFF2-40B4-BE49-F238E27FC236}">
                  <a16:creationId xmlns:a16="http://schemas.microsoft.com/office/drawing/2014/main" id="{9881746A-F648-47B1-AAE0-A9E5E69CBFBB}"/>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9" name="任意多边形: 形状 238">
              <a:extLst>
                <a:ext uri="{FF2B5EF4-FFF2-40B4-BE49-F238E27FC236}">
                  <a16:creationId xmlns:a16="http://schemas.microsoft.com/office/drawing/2014/main" id="{9DD04915-608A-4464-9197-D19C87267777}"/>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0" name="任意多边形: 形状 239">
              <a:extLst>
                <a:ext uri="{FF2B5EF4-FFF2-40B4-BE49-F238E27FC236}">
                  <a16:creationId xmlns:a16="http://schemas.microsoft.com/office/drawing/2014/main" id="{19FBE321-1175-4B00-8AC9-1BBD325A31CC}"/>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1" name="任意多边形: 形状 240">
              <a:extLst>
                <a:ext uri="{FF2B5EF4-FFF2-40B4-BE49-F238E27FC236}">
                  <a16:creationId xmlns:a16="http://schemas.microsoft.com/office/drawing/2014/main" id="{FD3F532C-B6B3-4FC1-AFBD-0399EA327C24}"/>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2" name="任意多边形: 形状 241">
              <a:extLst>
                <a:ext uri="{FF2B5EF4-FFF2-40B4-BE49-F238E27FC236}">
                  <a16:creationId xmlns:a16="http://schemas.microsoft.com/office/drawing/2014/main" id="{FB293617-1756-4AAF-A284-CC16CBE42A03}"/>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349980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B8B8EE87-7185-40C1-91C7-B1EE2C1CEED5}"/>
              </a:ext>
            </a:extLst>
          </p:cNvPr>
          <p:cNvGrpSpPr/>
          <p:nvPr userDrawn="1"/>
        </p:nvGrpSpPr>
        <p:grpSpPr>
          <a:xfrm>
            <a:off x="640466" y="867990"/>
            <a:ext cx="2433027" cy="0"/>
            <a:chOff x="7460343" y="1311756"/>
            <a:chExt cx="2433027" cy="0"/>
          </a:xfrm>
        </p:grpSpPr>
        <p:cxnSp>
          <p:nvCxnSpPr>
            <p:cNvPr id="14" name="直接连接符 13">
              <a:extLst>
                <a:ext uri="{FF2B5EF4-FFF2-40B4-BE49-F238E27FC236}">
                  <a16:creationId xmlns:a16="http://schemas.microsoft.com/office/drawing/2014/main" id="{FFEA96DC-205C-40CF-8F04-16777AB36CCF}"/>
                </a:ext>
              </a:extLst>
            </p:cNvPr>
            <p:cNvCxnSpPr>
              <a:cxnSpLocks/>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15" name="直接连接符 14">
              <a:extLst>
                <a:ext uri="{FF2B5EF4-FFF2-40B4-BE49-F238E27FC236}">
                  <a16:creationId xmlns:a16="http://schemas.microsoft.com/office/drawing/2014/main" id="{B8052A62-5AAB-448C-828B-DF6DD78DBE44}"/>
                </a:ext>
              </a:extLst>
            </p:cNvPr>
            <p:cNvCxnSpPr>
              <a:cxnSpLocks/>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16" name="文本占位符 27">
            <a:extLst>
              <a:ext uri="{FF2B5EF4-FFF2-40B4-BE49-F238E27FC236}">
                <a16:creationId xmlns:a16="http://schemas.microsoft.com/office/drawing/2014/main" id="{D6DDAACA-379A-49CD-8513-2D64A6A5DB00}"/>
              </a:ext>
            </a:extLst>
          </p:cNvPr>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21" name="灯片编号占位符 8">
            <a:extLst>
              <a:ext uri="{FF2B5EF4-FFF2-40B4-BE49-F238E27FC236}">
                <a16:creationId xmlns:a16="http://schemas.microsoft.com/office/drawing/2014/main" id="{8175159B-3B6B-45ED-9B07-C312BEB0CF5F}"/>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grpSp>
        <p:nvGrpSpPr>
          <p:cNvPr id="133" name="组合 132">
            <a:extLst>
              <a:ext uri="{FF2B5EF4-FFF2-40B4-BE49-F238E27FC236}">
                <a16:creationId xmlns:a16="http://schemas.microsoft.com/office/drawing/2014/main" id="{E640FF75-FC96-4C6C-9144-2AFE640D6288}"/>
              </a:ext>
            </a:extLst>
          </p:cNvPr>
          <p:cNvGrpSpPr/>
          <p:nvPr userDrawn="1"/>
        </p:nvGrpSpPr>
        <p:grpSpPr>
          <a:xfrm>
            <a:off x="344806" y="413219"/>
            <a:ext cx="209867" cy="209867"/>
            <a:chOff x="344806" y="413219"/>
            <a:chExt cx="209867" cy="209867"/>
          </a:xfrm>
        </p:grpSpPr>
        <p:sp>
          <p:nvSpPr>
            <p:cNvPr id="135" name="椭圆 134">
              <a:extLst>
                <a:ext uri="{FF2B5EF4-FFF2-40B4-BE49-F238E27FC236}">
                  <a16:creationId xmlns:a16="http://schemas.microsoft.com/office/drawing/2014/main" id="{59996B88-9C3F-4119-8BBD-F65DD3837C87}"/>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椭圆 135">
              <a:extLst>
                <a:ext uri="{FF2B5EF4-FFF2-40B4-BE49-F238E27FC236}">
                  <a16:creationId xmlns:a16="http://schemas.microsoft.com/office/drawing/2014/main" id="{64D85FFF-8B1B-4883-A4BE-07C1CB393901}"/>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4" name="组合 133">
            <a:extLst>
              <a:ext uri="{FF2B5EF4-FFF2-40B4-BE49-F238E27FC236}">
                <a16:creationId xmlns:a16="http://schemas.microsoft.com/office/drawing/2014/main" id="{B3F88DF5-510E-4A70-9C00-FA683E00F143}"/>
              </a:ext>
            </a:extLst>
          </p:cNvPr>
          <p:cNvGrpSpPr/>
          <p:nvPr userDrawn="1"/>
        </p:nvGrpSpPr>
        <p:grpSpPr>
          <a:xfrm>
            <a:off x="9873615" y="287906"/>
            <a:ext cx="1878330" cy="479314"/>
            <a:chOff x="-11865182" y="9433072"/>
            <a:chExt cx="35916977" cy="9165313"/>
          </a:xfrm>
          <a:solidFill>
            <a:srgbClr val="004098"/>
          </a:solidFill>
        </p:grpSpPr>
        <p:sp>
          <p:nvSpPr>
            <p:cNvPr id="137" name="任意多边形: 形状 136">
              <a:extLst>
                <a:ext uri="{FF2B5EF4-FFF2-40B4-BE49-F238E27FC236}">
                  <a16:creationId xmlns:a16="http://schemas.microsoft.com/office/drawing/2014/main" id="{A9123FA8-7307-4861-8795-6D3C2CC3C771}"/>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a:extLst>
                <a:ext uri="{FF2B5EF4-FFF2-40B4-BE49-F238E27FC236}">
                  <a16:creationId xmlns:a16="http://schemas.microsoft.com/office/drawing/2014/main" id="{24C55A42-A61F-44F2-9ACE-495429B55F6A}"/>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1D214FEE-8B9B-4A89-9C37-B32DD9A8781D}"/>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F9085909-3E3F-446F-AA3C-253E343B3BF2}"/>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811D692E-ACE9-420C-B6A9-1A1BFD72EFB9}"/>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8616F435-5F1D-43E7-A29E-FB13D4522D28}"/>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517B1830-91DD-42D4-95A4-E48EBAC2746C}"/>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178156A5-522C-4582-BB2C-D6FC5049754A}"/>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D2DBA4E0-46AB-4F67-B11C-C7CEA5689CCB}"/>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38718867-A129-4918-8A76-5A7769022BFA}"/>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C85D077D-B264-4746-B53E-AC368F72F833}"/>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171660DD-704B-4AC9-9597-888B737DF4E9}"/>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6D1677A6-E1AA-415C-A955-21FE593D119F}"/>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DD426643-475A-4D26-A2D6-361DBDBE5C3B}"/>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FDC0A8DF-BD70-4DB5-92F4-2645DB7687BB}"/>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56BB65FD-EA62-44BC-80C7-E77FD6935D74}"/>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D5B0D67B-374B-41B0-ABD3-0BD66103A69D}"/>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09B668B6-0525-4CA0-9C5B-649B77F53312}"/>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B3F77BBC-CE37-4CB5-B28B-18304763B8B4}"/>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B76E8AB8-32D6-4CBF-AAA7-4CDF90B38C37}"/>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D98D94AD-C84B-4F69-A2B8-914A6565B530}"/>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67E8824C-5C7C-4FB4-9CC6-0DB3AFD031B6}"/>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7C159E7B-22C7-4C2C-A5E2-7E523E0FC5EB}"/>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805301DB-4E6A-4590-AE71-E73185D6144B}"/>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44EF28C6-6A67-4A35-B78C-697B21BFA68F}"/>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65B7D88E-C261-414C-84B0-2568237DAAEF}"/>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5011B1A5-CB52-4BFF-B9C6-35CF3A67954D}"/>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86522636-6BE1-453F-AE60-E7EA5948F892}"/>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F52A643F-8E42-488E-9A1C-CB0120683587}"/>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A367BB5F-01EF-40D0-B095-3C1467B7CB4D}"/>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FDA00F4A-9806-4609-8AF4-01B014A01ECA}"/>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8BA350D7-AC58-4565-A1E9-B347483EF033}"/>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83B413BA-8574-4B47-A96B-B190B3AAFE39}"/>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FBF67A88-C93D-4A70-8A9F-11E7879CC5D0}"/>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E40F16A8-EAF3-43C6-B041-7314438EA12C}"/>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4DD88FED-7E71-4373-B83D-0C6C01F88545}"/>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78CB9939-F2C9-49E4-9D69-185869E0EADA}"/>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42E52111-33B5-440C-B409-9DAB26B7ABFA}"/>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525A8195-95F7-48BF-AD9B-AC1F1AF528F0}"/>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5A037E80-EA13-4B41-8404-75343BC02846}"/>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A0B9F5BA-4ADC-449F-B460-2ED928632AC8}"/>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27D6C6A6-82DD-4BC4-B686-A42C3476BB89}"/>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18A74399-AAD4-45D4-BB83-52DB8E2D4EE9}"/>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74C0674F-7C33-4BD1-9AB1-5595A4F5D5DF}"/>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53B78251-D6A7-4415-B930-80C1F1498B44}"/>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E6DFACDC-2735-4FAB-BFC7-798C0A181171}"/>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1102A592-E1C0-4EB3-8873-32C7B5CA50E6}"/>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226D3A90-A20D-4FAB-B12A-0AE58EBCA242}"/>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E47CA767-8730-4490-B826-09998E3D8361}"/>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26BD4D7A-56E3-45DD-83C1-E84264E8E97E}"/>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E646F11F-113D-4D37-ACA7-8BD80BF06F78}"/>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6544F651-CE6C-4E37-A049-2002956265D3}"/>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2ED3E4F6-8E21-4CB3-BB9D-1E914CF3D260}"/>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433A701F-00A9-4BD9-A8F3-9388C9592315}"/>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27C61C87-DCCE-4380-8A7F-3231E25205EB}"/>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770A9410-0DD6-4A0D-98DC-30067EF39621}"/>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BF1F269E-DBDE-47CD-89AF-7CA12D140F99}"/>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2D73ACAF-62EF-4CD6-96B8-2D5099517300}"/>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a:extLst>
                <a:ext uri="{FF2B5EF4-FFF2-40B4-BE49-F238E27FC236}">
                  <a16:creationId xmlns:a16="http://schemas.microsoft.com/office/drawing/2014/main" id="{8ACA6135-14A3-48E2-B363-886E04274403}"/>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a:extLst>
                <a:ext uri="{FF2B5EF4-FFF2-40B4-BE49-F238E27FC236}">
                  <a16:creationId xmlns:a16="http://schemas.microsoft.com/office/drawing/2014/main" id="{169C0B86-B7DB-4C83-97E9-621B11C14CEE}"/>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a:extLst>
                <a:ext uri="{FF2B5EF4-FFF2-40B4-BE49-F238E27FC236}">
                  <a16:creationId xmlns:a16="http://schemas.microsoft.com/office/drawing/2014/main" id="{CF3618EB-67D0-4974-A44C-4578627F4FE5}"/>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a:extLst>
                <a:ext uri="{FF2B5EF4-FFF2-40B4-BE49-F238E27FC236}">
                  <a16:creationId xmlns:a16="http://schemas.microsoft.com/office/drawing/2014/main" id="{AC5C6066-A802-4F6C-AC3B-F928732C5B7D}"/>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a:extLst>
                <a:ext uri="{FF2B5EF4-FFF2-40B4-BE49-F238E27FC236}">
                  <a16:creationId xmlns:a16="http://schemas.microsoft.com/office/drawing/2014/main" id="{2C8329B2-67C4-4CA9-8C29-85147CAA39D1}"/>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a:extLst>
                <a:ext uri="{FF2B5EF4-FFF2-40B4-BE49-F238E27FC236}">
                  <a16:creationId xmlns:a16="http://schemas.microsoft.com/office/drawing/2014/main" id="{027CEE21-9F7F-4F0C-8C7C-3111CD033AA2}"/>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a:extLst>
                <a:ext uri="{FF2B5EF4-FFF2-40B4-BE49-F238E27FC236}">
                  <a16:creationId xmlns:a16="http://schemas.microsoft.com/office/drawing/2014/main" id="{6A3B06C9-9972-4A97-B151-00E74A6EDA63}"/>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a:extLst>
                <a:ext uri="{FF2B5EF4-FFF2-40B4-BE49-F238E27FC236}">
                  <a16:creationId xmlns:a16="http://schemas.microsoft.com/office/drawing/2014/main" id="{12A5714A-54ED-4F1E-80FB-3324DD3E4B3B}"/>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a:extLst>
                <a:ext uri="{FF2B5EF4-FFF2-40B4-BE49-F238E27FC236}">
                  <a16:creationId xmlns:a16="http://schemas.microsoft.com/office/drawing/2014/main" id="{C56AFDD2-D522-4D0A-809C-EC4810A97843}"/>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a:extLst>
                <a:ext uri="{FF2B5EF4-FFF2-40B4-BE49-F238E27FC236}">
                  <a16:creationId xmlns:a16="http://schemas.microsoft.com/office/drawing/2014/main" id="{6D48A974-CC2F-4712-B903-CC200A745466}"/>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a:extLst>
                <a:ext uri="{FF2B5EF4-FFF2-40B4-BE49-F238E27FC236}">
                  <a16:creationId xmlns:a16="http://schemas.microsoft.com/office/drawing/2014/main" id="{96A3BFFF-8E1B-4DE1-B716-0FA138399363}"/>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a:extLst>
                <a:ext uri="{FF2B5EF4-FFF2-40B4-BE49-F238E27FC236}">
                  <a16:creationId xmlns:a16="http://schemas.microsoft.com/office/drawing/2014/main" id="{21540533-0945-49D1-8450-83826BDC9B92}"/>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a:extLst>
                <a:ext uri="{FF2B5EF4-FFF2-40B4-BE49-F238E27FC236}">
                  <a16:creationId xmlns:a16="http://schemas.microsoft.com/office/drawing/2014/main" id="{21948D9E-CA4C-4E17-95D0-614DA9BFDC6F}"/>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a:extLst>
                <a:ext uri="{FF2B5EF4-FFF2-40B4-BE49-F238E27FC236}">
                  <a16:creationId xmlns:a16="http://schemas.microsoft.com/office/drawing/2014/main" id="{25051D2F-CB3E-4E41-9A48-6993AE9B4AEA}"/>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a:extLst>
                <a:ext uri="{FF2B5EF4-FFF2-40B4-BE49-F238E27FC236}">
                  <a16:creationId xmlns:a16="http://schemas.microsoft.com/office/drawing/2014/main" id="{536485CC-6972-4D69-A24E-9B4CAA79EFA5}"/>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a:extLst>
                <a:ext uri="{FF2B5EF4-FFF2-40B4-BE49-F238E27FC236}">
                  <a16:creationId xmlns:a16="http://schemas.microsoft.com/office/drawing/2014/main" id="{63BD0B42-9BB7-43A6-86CE-456E542C0A93}"/>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a:extLst>
                <a:ext uri="{FF2B5EF4-FFF2-40B4-BE49-F238E27FC236}">
                  <a16:creationId xmlns:a16="http://schemas.microsoft.com/office/drawing/2014/main" id="{A7C2269B-1E03-47E1-B641-621FE1D9F0A6}"/>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a:extLst>
                <a:ext uri="{FF2B5EF4-FFF2-40B4-BE49-F238E27FC236}">
                  <a16:creationId xmlns:a16="http://schemas.microsoft.com/office/drawing/2014/main" id="{87524DDA-7F4A-496B-AD0E-4A7E4FC613E6}"/>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a:extLst>
                <a:ext uri="{FF2B5EF4-FFF2-40B4-BE49-F238E27FC236}">
                  <a16:creationId xmlns:a16="http://schemas.microsoft.com/office/drawing/2014/main" id="{3200FC7C-7D26-470C-A362-9945A3B1BA1D}"/>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a:extLst>
                <a:ext uri="{FF2B5EF4-FFF2-40B4-BE49-F238E27FC236}">
                  <a16:creationId xmlns:a16="http://schemas.microsoft.com/office/drawing/2014/main" id="{E9FB8ABE-7E67-4EA0-959E-DD4E48BF2C54}"/>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a:extLst>
                <a:ext uri="{FF2B5EF4-FFF2-40B4-BE49-F238E27FC236}">
                  <a16:creationId xmlns:a16="http://schemas.microsoft.com/office/drawing/2014/main" id="{C7AE1E5F-2EE9-433E-8FE6-A5CB2B547D89}"/>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a:extLst>
                <a:ext uri="{FF2B5EF4-FFF2-40B4-BE49-F238E27FC236}">
                  <a16:creationId xmlns:a16="http://schemas.microsoft.com/office/drawing/2014/main" id="{6EA3625D-0113-4699-BE58-A781B5702397}"/>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a:extLst>
                <a:ext uri="{FF2B5EF4-FFF2-40B4-BE49-F238E27FC236}">
                  <a16:creationId xmlns:a16="http://schemas.microsoft.com/office/drawing/2014/main" id="{EF2F9E88-9C00-4935-8CA3-DB801484A6E6}"/>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a:extLst>
                <a:ext uri="{FF2B5EF4-FFF2-40B4-BE49-F238E27FC236}">
                  <a16:creationId xmlns:a16="http://schemas.microsoft.com/office/drawing/2014/main" id="{8667D770-592F-4166-8FED-BFC4ED126FD9}"/>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a:extLst>
                <a:ext uri="{FF2B5EF4-FFF2-40B4-BE49-F238E27FC236}">
                  <a16:creationId xmlns:a16="http://schemas.microsoft.com/office/drawing/2014/main" id="{8BC38597-2F45-418A-99B8-A3DABAD980D5}"/>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a:extLst>
                <a:ext uri="{FF2B5EF4-FFF2-40B4-BE49-F238E27FC236}">
                  <a16:creationId xmlns:a16="http://schemas.microsoft.com/office/drawing/2014/main" id="{7F1649B2-35CE-4532-B4EE-875EAC02A90C}"/>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a:extLst>
                <a:ext uri="{FF2B5EF4-FFF2-40B4-BE49-F238E27FC236}">
                  <a16:creationId xmlns:a16="http://schemas.microsoft.com/office/drawing/2014/main" id="{4D2D7B0C-4B4C-48E9-89D6-F2F9586D9427}"/>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a:extLst>
                <a:ext uri="{FF2B5EF4-FFF2-40B4-BE49-F238E27FC236}">
                  <a16:creationId xmlns:a16="http://schemas.microsoft.com/office/drawing/2014/main" id="{8C3971FC-48E8-4DB9-888A-660DE09B2680}"/>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a:extLst>
                <a:ext uri="{FF2B5EF4-FFF2-40B4-BE49-F238E27FC236}">
                  <a16:creationId xmlns:a16="http://schemas.microsoft.com/office/drawing/2014/main" id="{54EA5A37-3412-4881-ADB0-5D725AFBD6E9}"/>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a:extLst>
                <a:ext uri="{FF2B5EF4-FFF2-40B4-BE49-F238E27FC236}">
                  <a16:creationId xmlns:a16="http://schemas.microsoft.com/office/drawing/2014/main" id="{853E5548-CA56-477A-9EEC-2E9C22201D97}"/>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a:extLst>
                <a:ext uri="{FF2B5EF4-FFF2-40B4-BE49-F238E27FC236}">
                  <a16:creationId xmlns:a16="http://schemas.microsoft.com/office/drawing/2014/main" id="{35EC833B-3783-48E9-961B-88DE351CCD6A}"/>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a:extLst>
                <a:ext uri="{FF2B5EF4-FFF2-40B4-BE49-F238E27FC236}">
                  <a16:creationId xmlns:a16="http://schemas.microsoft.com/office/drawing/2014/main" id="{773FFAF8-A2A9-4F5C-AF16-5212144FA816}"/>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950226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6C9529E-7C14-4014-B427-7BA1881BB5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ltLang="zh-CN" dirty="0"/>
              <a:t>Arial 36</a:t>
            </a:r>
            <a:endParaRPr lang="zh-CN" altLang="en-US" dirty="0"/>
          </a:p>
        </p:txBody>
      </p:sp>
      <p:sp>
        <p:nvSpPr>
          <p:cNvPr id="3" name="文本占位符 2">
            <a:extLst>
              <a:ext uri="{FF2B5EF4-FFF2-40B4-BE49-F238E27FC236}">
                <a16:creationId xmlns:a16="http://schemas.microsoft.com/office/drawing/2014/main" id="{33E4E711-212A-4F84-A373-D7DB51C4E2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ltLang="zh-CN" dirty="0"/>
              <a:t>Arial 24</a:t>
            </a:r>
            <a:endParaRPr lang="zh-CN" altLang="en-US" dirty="0"/>
          </a:p>
          <a:p>
            <a:pPr lvl="1"/>
            <a:r>
              <a:rPr lang="en-GB" altLang="zh-CN" dirty="0"/>
              <a:t>Arial</a:t>
            </a:r>
            <a:r>
              <a:rPr lang="zh-CN" altLang="en-US" dirty="0"/>
              <a:t> </a:t>
            </a:r>
            <a:r>
              <a:rPr lang="en-GB" altLang="zh-CN" dirty="0"/>
              <a:t>18</a:t>
            </a:r>
            <a:endParaRPr lang="zh-CN" altLang="en-US" dirty="0"/>
          </a:p>
          <a:p>
            <a:pPr lvl="2"/>
            <a:r>
              <a:rPr lang="en-GB" altLang="zh-CN" dirty="0"/>
              <a:t>Arial</a:t>
            </a:r>
            <a:r>
              <a:rPr lang="zh-CN" altLang="en-US" dirty="0"/>
              <a:t> </a:t>
            </a:r>
            <a:r>
              <a:rPr lang="en-GB" altLang="zh-CN" dirty="0"/>
              <a:t>17</a:t>
            </a:r>
            <a:endParaRPr lang="zh-CN" altLang="en-US" dirty="0"/>
          </a:p>
          <a:p>
            <a:pPr lvl="3"/>
            <a:r>
              <a:rPr lang="en-GB" altLang="zh-CN" dirty="0"/>
              <a:t>Arial 16</a:t>
            </a:r>
            <a:endParaRPr lang="zh-CN" altLang="en-US" dirty="0"/>
          </a:p>
          <a:p>
            <a:pPr lvl="4"/>
            <a:r>
              <a:rPr lang="en-GB" altLang="zh-CN" dirty="0"/>
              <a:t>Arial</a:t>
            </a:r>
            <a:r>
              <a:rPr lang="zh-CN" altLang="en-US" dirty="0"/>
              <a:t> </a:t>
            </a:r>
            <a:r>
              <a:rPr lang="en-GB" altLang="zh-CN" dirty="0"/>
              <a:t>15</a:t>
            </a:r>
            <a:endParaRPr lang="zh-CN" altLang="en-US" dirty="0"/>
          </a:p>
        </p:txBody>
      </p:sp>
      <p:sp>
        <p:nvSpPr>
          <p:cNvPr id="4" name="日期占位符 3">
            <a:extLst>
              <a:ext uri="{FF2B5EF4-FFF2-40B4-BE49-F238E27FC236}">
                <a16:creationId xmlns:a16="http://schemas.microsoft.com/office/drawing/2014/main" id="{F09E6144-9053-4DB4-A227-51384C2100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n-lt"/>
                <a:ea typeface="微软雅黑" panose="020B0503020204020204" pitchFamily="34" charset="-122"/>
              </a:defRPr>
            </a:lvl1pPr>
          </a:lstStyle>
          <a:p>
            <a:fld id="{F160A44F-5095-4401-ACDB-4F844958E49A}" type="datetimeFigureOut">
              <a:rPr lang="zh-CN" altLang="en-US" smtClean="0"/>
              <a:pPr/>
              <a:t>2026/7/15</a:t>
            </a:fld>
            <a:endParaRPr lang="zh-CN" altLang="en-US" dirty="0"/>
          </a:p>
        </p:txBody>
      </p:sp>
      <p:sp>
        <p:nvSpPr>
          <p:cNvPr id="5" name="页脚占位符 4">
            <a:extLst>
              <a:ext uri="{FF2B5EF4-FFF2-40B4-BE49-F238E27FC236}">
                <a16:creationId xmlns:a16="http://schemas.microsoft.com/office/drawing/2014/main" id="{59EA024E-21EE-4A3B-B158-F7AED2C99A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mn-lt"/>
                <a:ea typeface="微软雅黑" panose="020B0503020204020204" pitchFamily="34" charset="-122"/>
              </a:defRPr>
            </a:lvl1pPr>
          </a:lstStyle>
          <a:p>
            <a:endParaRPr lang="zh-CN" altLang="en-US" dirty="0"/>
          </a:p>
        </p:txBody>
      </p:sp>
      <p:sp>
        <p:nvSpPr>
          <p:cNvPr id="6" name="灯片编号占位符 5">
            <a:extLst>
              <a:ext uri="{FF2B5EF4-FFF2-40B4-BE49-F238E27FC236}">
                <a16:creationId xmlns:a16="http://schemas.microsoft.com/office/drawing/2014/main" id="{20D9841C-2849-4A25-AA7A-36E455AA9B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pitchFamily="34" charset="-122"/>
                <a:ea typeface="微软雅黑" panose="020B0503020204020204" pitchFamily="34" charset="-122"/>
              </a:defRPr>
            </a:lvl1pPr>
          </a:lstStyle>
          <a:p>
            <a:fld id="{62752F19-9BDA-4BF4-9C8C-5D9890F15DFC}" type="slidenum">
              <a:rPr lang="zh-CN" altLang="en-US" smtClean="0"/>
              <a:pPr/>
              <a:t>‹#›</a:t>
            </a:fld>
            <a:endParaRPr lang="zh-CN" altLang="en-US" dirty="0"/>
          </a:p>
        </p:txBody>
      </p:sp>
      <p:sp>
        <p:nvSpPr>
          <p:cNvPr id="13" name="矩形 12">
            <a:extLst>
              <a:ext uri="{FF2B5EF4-FFF2-40B4-BE49-F238E27FC236}">
                <a16:creationId xmlns:a16="http://schemas.microsoft.com/office/drawing/2014/main" id="{CEAE03AF-ACEB-4F6B-AB55-4E79BCF9D785}"/>
              </a:ext>
            </a:extLst>
          </p:cNvPr>
          <p:cNvSpPr/>
          <p:nvPr userDrawn="1"/>
        </p:nvSpPr>
        <p:spPr>
          <a:xfrm>
            <a:off x="-1524000" y="6000748"/>
            <a:ext cx="1524000" cy="85725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79580451"/>
      </p:ext>
    </p:extLst>
  </p:cSld>
  <p:clrMap bg1="lt1" tx1="dk1" bg2="lt2" tx2="dk2" accent1="accent1" accent2="accent2" accent3="accent3" accent4="accent4" accent5="accent5" accent6="accent6" hlink="hlink" folHlink="folHlink"/>
  <p:sldLayoutIdLst>
    <p:sldLayoutId id="2147483671" r:id="rId1"/>
    <p:sldLayoutId id="2147483700" r:id="rId2"/>
    <p:sldLayoutId id="2147483731" r:id="rId3"/>
    <p:sldLayoutId id="2147483695" r:id="rId4"/>
    <p:sldLayoutId id="2147483728" r:id="rId5"/>
    <p:sldLayoutId id="2147483698" r:id="rId6"/>
    <p:sldLayoutId id="2147483697" r:id="rId7"/>
    <p:sldLayoutId id="2147483660" r:id="rId8"/>
    <p:sldLayoutId id="2147483670" r:id="rId9"/>
    <p:sldLayoutId id="2147483663" r:id="rId10"/>
    <p:sldLayoutId id="2147483664" r:id="rId11"/>
    <p:sldLayoutId id="2147483665" r:id="rId12"/>
    <p:sldLayoutId id="2147483676" r:id="rId13"/>
    <p:sldLayoutId id="2147483691" r:id="rId14"/>
    <p:sldLayoutId id="214748372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微软雅黑 Light" panose="020B0502040204020203"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700" kern="1200">
          <a:solidFill>
            <a:schemeClr val="tx1"/>
          </a:solidFill>
          <a:latin typeface="+mn-lt"/>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240" userDrawn="1">
          <p15:clr>
            <a:srgbClr val="F26B43"/>
          </p15:clr>
        </p15:guide>
        <p15:guide id="2" pos="3840" userDrawn="1">
          <p15:clr>
            <a:srgbClr val="F26B43"/>
          </p15:clr>
        </p15:guide>
        <p15:guide id="3" orient="horz" pos="80" userDrawn="1">
          <p15:clr>
            <a:srgbClr val="F26B43"/>
          </p15:clr>
        </p15:guide>
        <p15:guide id="4" orient="horz" pos="4144" userDrawn="1">
          <p15:clr>
            <a:srgbClr val="F26B43"/>
          </p15:clr>
        </p15:guide>
        <p15:guide id="5" pos="344" userDrawn="1">
          <p15:clr>
            <a:srgbClr val="F26B43"/>
          </p15:clr>
        </p15:guide>
        <p15:guide id="6" pos="7328" userDrawn="1">
          <p15:clr>
            <a:srgbClr val="F26B43"/>
          </p15:clr>
        </p15:guide>
        <p15:guide id="7" orient="horz" pos="344" userDrawn="1">
          <p15:clr>
            <a:srgbClr val="F26B43"/>
          </p15:clr>
        </p15:guide>
        <p15:guide id="8" orient="horz" pos="560" userDrawn="1">
          <p15:clr>
            <a:srgbClr val="F26B43"/>
          </p15:clr>
        </p15:guide>
        <p15:guide id="9" orient="horz" pos="3928"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png"/><Relationship Id="rId5" Type="http://schemas.microsoft.com/office/2007/relationships/hdphoto" Target="../media/hdphoto1.wdp"/><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29.png"/><Relationship Id="rId1" Type="http://schemas.openxmlformats.org/officeDocument/2006/relationships/slideLayout" Target="../slideLayouts/slideLayout1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hyperlink" Target="https://doi.org/10.1109/tns.2025.3578674" TargetMode="Externa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g"/><Relationship Id="rId1" Type="http://schemas.openxmlformats.org/officeDocument/2006/relationships/slideLayout" Target="../slideLayouts/slideLayout14.xml"/><Relationship Id="rId4" Type="http://schemas.openxmlformats.org/officeDocument/2006/relationships/image" Target="../media/image41.jpeg"/></Relationships>
</file>

<file path=ppt/slides/_rels/slide14.xml.rels><?xml version="1.0" encoding="UTF-8" standalone="yes"?>
<Relationships xmlns="http://schemas.openxmlformats.org/package/2006/relationships"><Relationship Id="rId3" Type="http://schemas.openxmlformats.org/officeDocument/2006/relationships/image" Target="../media/image42.tiff"/><Relationship Id="rId7" Type="http://schemas.openxmlformats.org/officeDocument/2006/relationships/image" Target="../media/image41.png"/><Relationship Id="rId12" Type="http://schemas.openxmlformats.org/officeDocument/2006/relationships/image" Target="../media/image43.tiff"/><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40.png"/><Relationship Id="rId11" Type="http://schemas.openxmlformats.org/officeDocument/2006/relationships/image" Target="../media/image44.png"/><Relationship Id="rId5" Type="http://schemas.openxmlformats.org/officeDocument/2006/relationships/image" Target="../media/image39.png"/></Relationships>
</file>

<file path=ppt/slides/_rels/slide15.xml.rels><?xml version="1.0" encoding="UTF-8" standalone="yes"?>
<Relationships xmlns="http://schemas.openxmlformats.org/package/2006/relationships"><Relationship Id="rId8" Type="http://schemas.openxmlformats.org/officeDocument/2006/relationships/image" Target="../media/image47.png"/><Relationship Id="rId7"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4.xml"/><Relationship Id="rId6" Type="http://schemas.openxmlformats.org/officeDocument/2006/relationships/image" Target="../media/image320.png"/><Relationship Id="rId5" Type="http://schemas.openxmlformats.org/officeDocument/2006/relationships/image" Target="../media/image311.png"/><Relationship Id="rId10" Type="http://schemas.openxmlformats.org/officeDocument/2006/relationships/image" Target="../media/image360.png"/><Relationship Id="rId4" Type="http://schemas.openxmlformats.org/officeDocument/2006/relationships/image" Target="../media/image340.png"/><Relationship Id="rId9"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25.jpg"/></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 Id="rId5" Type="http://schemas.openxmlformats.org/officeDocument/2006/relationships/image" Target="../media/image26.jpeg"/><Relationship Id="rId4" Type="http://schemas.openxmlformats.org/officeDocument/2006/relationships/image" Target="../media/image56.png"/></Relationships>
</file>

<file path=ppt/slides/_rels/slide22.xml.rels><?xml version="1.0" encoding="UTF-8" standalone="yes"?>
<Relationships xmlns="http://schemas.openxmlformats.org/package/2006/relationships"><Relationship Id="rId3" Type="http://schemas.openxmlformats.org/officeDocument/2006/relationships/image" Target="../media/image560.png"/><Relationship Id="rId2" Type="http://schemas.openxmlformats.org/officeDocument/2006/relationships/image" Target="../media/image570.png"/><Relationship Id="rId1" Type="http://schemas.openxmlformats.org/officeDocument/2006/relationships/slideLayout" Target="../slideLayouts/slideLayout14.xml"/><Relationship Id="rId5" Type="http://schemas.openxmlformats.org/officeDocument/2006/relationships/image" Target="../media/image58.png"/><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4.xml"/><Relationship Id="rId4" Type="http://schemas.openxmlformats.org/officeDocument/2006/relationships/image" Target="../media/image62.png"/></Relationships>
</file>

<file path=ppt/slides/_rels/slide2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4.xml"/><Relationship Id="rId5" Type="http://schemas.openxmlformats.org/officeDocument/2006/relationships/image" Target="../media/image66.png"/><Relationship Id="rId4" Type="http://schemas.openxmlformats.org/officeDocument/2006/relationships/image" Target="../media/image6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7.jpg"/><Relationship Id="rId1" Type="http://schemas.openxmlformats.org/officeDocument/2006/relationships/slideLayout" Target="../slideLayouts/slideLayout14.xml"/><Relationship Id="rId4" Type="http://schemas.openxmlformats.org/officeDocument/2006/relationships/image" Target="../media/image69.jpg"/></Relationships>
</file>

<file path=ppt/slides/_rels/slide2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4.xml"/><Relationship Id="rId4" Type="http://schemas.openxmlformats.org/officeDocument/2006/relationships/image" Target="../media/image72.png"/></Relationships>
</file>

<file path=ppt/slides/_rels/slide2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4.xml"/><Relationship Id="rId4" Type="http://schemas.openxmlformats.org/officeDocument/2006/relationships/image" Target="../media/image79.png"/></Relationships>
</file>

<file path=ppt/slides/_rels/slide3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4.xml"/><Relationship Id="rId4" Type="http://schemas.openxmlformats.org/officeDocument/2006/relationships/image" Target="../media/image82.png"/></Relationships>
</file>

<file path=ppt/slides/_rels/slide3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4.xml"/><Relationship Id="rId5" Type="http://schemas.openxmlformats.org/officeDocument/2006/relationships/image" Target="../media/image86.tiff"/><Relationship Id="rId4" Type="http://schemas.openxmlformats.org/officeDocument/2006/relationships/image" Target="../media/image85.png"/></Relationships>
</file>

<file path=ppt/slides/_rels/slide34.xml.rels><?xml version="1.0" encoding="UTF-8" standalone="yes"?>
<Relationships xmlns="http://schemas.openxmlformats.org/package/2006/relationships"><Relationship Id="rId3" Type="http://schemas.openxmlformats.org/officeDocument/2006/relationships/image" Target="../media/image86.tiff"/><Relationship Id="rId7" Type="http://schemas.openxmlformats.org/officeDocument/2006/relationships/image" Target="../media/image41.png"/><Relationship Id="rId12" Type="http://schemas.openxmlformats.org/officeDocument/2006/relationships/image" Target="../media/image87.tiff"/><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40.png"/><Relationship Id="rId11" Type="http://schemas.openxmlformats.org/officeDocument/2006/relationships/image" Target="../media/image44.png"/><Relationship Id="rId5"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4.xml"/><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1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5.jpg"/><Relationship Id="rId1" Type="http://schemas.openxmlformats.org/officeDocument/2006/relationships/slideLayout" Target="../slideLayouts/slideLayout14.xml"/><Relationship Id="rId5" Type="http://schemas.openxmlformats.org/officeDocument/2006/relationships/hyperlink" Target="https://doi.org/10.1007/s41605-025-00570-4" TargetMode="External"/><Relationship Id="rId4" Type="http://schemas.openxmlformats.org/officeDocument/2006/relationships/hyperlink" Target="https://doi.org/10.1016/j.nuclphysbps.2024.05.01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图片 52">
            <a:extLst>
              <a:ext uri="{FF2B5EF4-FFF2-40B4-BE49-F238E27FC236}">
                <a16:creationId xmlns:a16="http://schemas.microsoft.com/office/drawing/2014/main" id="{77B255A4-4D15-4132-B4C7-7B70711B77D2}"/>
              </a:ext>
            </a:extLst>
          </p:cNvPr>
          <p:cNvPicPr>
            <a:picLocks noChangeAspect="1"/>
          </p:cNvPicPr>
          <p:nvPr/>
        </p:nvPicPr>
        <p:blipFill rotWithShape="1">
          <a:blip r:embed="rId3">
            <a:extLst>
              <a:ext uri="{28A0092B-C50C-407E-A947-70E740481C1C}">
                <a14:useLocalDpi xmlns:a14="http://schemas.microsoft.com/office/drawing/2010/main" val="0"/>
              </a:ext>
            </a:extLst>
          </a:blip>
          <a:srcRect l="1139" t="7371" r="1111" b="10181"/>
          <a:stretch/>
        </p:blipFill>
        <p:spPr>
          <a:xfrm>
            <a:off x="0" y="-947"/>
            <a:ext cx="12195311" cy="6858947"/>
          </a:xfrm>
          <a:prstGeom prst="rect">
            <a:avLst/>
          </a:prstGeom>
        </p:spPr>
      </p:pic>
      <p:sp>
        <p:nvSpPr>
          <p:cNvPr id="29" name="矩形 28">
            <a:extLst>
              <a:ext uri="{FF2B5EF4-FFF2-40B4-BE49-F238E27FC236}">
                <a16:creationId xmlns:a16="http://schemas.microsoft.com/office/drawing/2014/main" id="{EBEFCB49-8434-4966-96E1-8F674D712555}"/>
              </a:ext>
            </a:extLst>
          </p:cNvPr>
          <p:cNvSpPr/>
          <p:nvPr/>
        </p:nvSpPr>
        <p:spPr>
          <a:xfrm>
            <a:off x="491" y="-947"/>
            <a:ext cx="12191018" cy="4315790"/>
          </a:xfrm>
          <a:prstGeom prst="rect">
            <a:avLst/>
          </a:prstGeom>
          <a:gradFill flip="none" rotWithShape="1">
            <a:gsLst>
              <a:gs pos="100000">
                <a:schemeClr val="bg1">
                  <a:alpha val="0"/>
                </a:schemeClr>
              </a:gs>
              <a:gs pos="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任意多边形: 形状 7">
            <a:extLst>
              <a:ext uri="{FF2B5EF4-FFF2-40B4-BE49-F238E27FC236}">
                <a16:creationId xmlns:a16="http://schemas.microsoft.com/office/drawing/2014/main" id="{CEA59AE3-09FB-4BD6-A389-6541320BF354}"/>
              </a:ext>
            </a:extLst>
          </p:cNvPr>
          <p:cNvSpPr/>
          <p:nvPr/>
        </p:nvSpPr>
        <p:spPr>
          <a:xfrm>
            <a:off x="2" y="3257392"/>
            <a:ext cx="12191017" cy="3600609"/>
          </a:xfrm>
          <a:custGeom>
            <a:avLst/>
            <a:gdLst>
              <a:gd name="connsiteX0" fmla="*/ 12191017 w 12191017"/>
              <a:gd name="connsiteY0" fmla="*/ 0 h 3600609"/>
              <a:gd name="connsiteX1" fmla="*/ 12191017 w 12191017"/>
              <a:gd name="connsiteY1" fmla="*/ 3600609 h 3600609"/>
              <a:gd name="connsiteX2" fmla="*/ 0 w 12191017"/>
              <a:gd name="connsiteY2" fmla="*/ 3600609 h 3600609"/>
              <a:gd name="connsiteX3" fmla="*/ 0 w 12191017"/>
              <a:gd name="connsiteY3" fmla="*/ 0 h 3600609"/>
              <a:gd name="connsiteX4" fmla="*/ 368173 w 12191017"/>
              <a:gd name="connsiteY4" fmla="*/ 109521 h 3600609"/>
              <a:gd name="connsiteX5" fmla="*/ 6095507 w 12191017"/>
              <a:gd name="connsiteY5" fmla="*/ 903165 h 3600609"/>
              <a:gd name="connsiteX6" fmla="*/ 11822842 w 12191017"/>
              <a:gd name="connsiteY6" fmla="*/ 109521 h 360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017" h="3600609">
                <a:moveTo>
                  <a:pt x="12191017" y="0"/>
                </a:moveTo>
                <a:lnTo>
                  <a:pt x="12191017" y="3600609"/>
                </a:lnTo>
                <a:lnTo>
                  <a:pt x="0" y="3600609"/>
                </a:lnTo>
                <a:lnTo>
                  <a:pt x="0" y="0"/>
                </a:lnTo>
                <a:lnTo>
                  <a:pt x="368173" y="109521"/>
                </a:lnTo>
                <a:cubicBezTo>
                  <a:pt x="2188358" y="626467"/>
                  <a:pt x="4109619" y="903165"/>
                  <a:pt x="6095507" y="903165"/>
                </a:cubicBezTo>
                <a:cubicBezTo>
                  <a:pt x="8081395" y="903165"/>
                  <a:pt x="10002657" y="626467"/>
                  <a:pt x="11822842" y="109521"/>
                </a:cubicBezTo>
                <a:close/>
              </a:path>
            </a:pathLst>
          </a:cu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形状 10">
            <a:extLst>
              <a:ext uri="{FF2B5EF4-FFF2-40B4-BE49-F238E27FC236}">
                <a16:creationId xmlns:a16="http://schemas.microsoft.com/office/drawing/2014/main" id="{407C6DC8-1D13-4051-B0D1-18DE07C3504D}"/>
              </a:ext>
            </a:extLst>
          </p:cNvPr>
          <p:cNvSpPr/>
          <p:nvPr/>
        </p:nvSpPr>
        <p:spPr>
          <a:xfrm>
            <a:off x="0" y="2408509"/>
            <a:ext cx="12191018" cy="4449491"/>
          </a:xfrm>
          <a:custGeom>
            <a:avLst/>
            <a:gdLst>
              <a:gd name="connsiteX0" fmla="*/ 0 w 12191018"/>
              <a:gd name="connsiteY0" fmla="*/ 0 h 4449491"/>
              <a:gd name="connsiteX1" fmla="*/ 542555 w 12191018"/>
              <a:gd name="connsiteY1" fmla="*/ 277880 h 4449491"/>
              <a:gd name="connsiteX2" fmla="*/ 6096001 w 12191018"/>
              <a:gd name="connsiteY2" fmla="*/ 1541035 h 4449491"/>
              <a:gd name="connsiteX3" fmla="*/ 11649447 w 12191018"/>
              <a:gd name="connsiteY3" fmla="*/ 277880 h 4449491"/>
              <a:gd name="connsiteX4" fmla="*/ 12191018 w 12191018"/>
              <a:gd name="connsiteY4" fmla="*/ 504 h 4449491"/>
              <a:gd name="connsiteX5" fmla="*/ 12191018 w 12191018"/>
              <a:gd name="connsiteY5" fmla="*/ 848882 h 4449491"/>
              <a:gd name="connsiteX6" fmla="*/ 11822844 w 12191018"/>
              <a:gd name="connsiteY6" fmla="*/ 958403 h 4449491"/>
              <a:gd name="connsiteX7" fmla="*/ 6095509 w 12191018"/>
              <a:gd name="connsiteY7" fmla="*/ 1752047 h 4449491"/>
              <a:gd name="connsiteX8" fmla="*/ 368175 w 12191018"/>
              <a:gd name="connsiteY8" fmla="*/ 958403 h 4449491"/>
              <a:gd name="connsiteX9" fmla="*/ 2 w 12191018"/>
              <a:gd name="connsiteY9" fmla="*/ 848882 h 4449491"/>
              <a:gd name="connsiteX10" fmla="*/ 2 w 12191018"/>
              <a:gd name="connsiteY10" fmla="*/ 4449491 h 4449491"/>
              <a:gd name="connsiteX11" fmla="*/ 0 w 12191018"/>
              <a:gd name="connsiteY11" fmla="*/ 4449491 h 444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1018" h="4449491">
                <a:moveTo>
                  <a:pt x="0" y="0"/>
                </a:moveTo>
                <a:lnTo>
                  <a:pt x="542555" y="277880"/>
                </a:lnTo>
                <a:cubicBezTo>
                  <a:pt x="2222557" y="1087387"/>
                  <a:pt x="4106301" y="1541035"/>
                  <a:pt x="6096001" y="1541035"/>
                </a:cubicBezTo>
                <a:cubicBezTo>
                  <a:pt x="8085701" y="1541035"/>
                  <a:pt x="9969446" y="1087387"/>
                  <a:pt x="11649447" y="277880"/>
                </a:cubicBezTo>
                <a:lnTo>
                  <a:pt x="12191018" y="504"/>
                </a:lnTo>
                <a:lnTo>
                  <a:pt x="12191018" y="848882"/>
                </a:lnTo>
                <a:lnTo>
                  <a:pt x="11822844" y="958403"/>
                </a:lnTo>
                <a:cubicBezTo>
                  <a:pt x="10002659" y="1475349"/>
                  <a:pt x="8081397" y="1752047"/>
                  <a:pt x="6095509" y="1752047"/>
                </a:cubicBezTo>
                <a:cubicBezTo>
                  <a:pt x="4109621" y="1752047"/>
                  <a:pt x="2188360" y="1475349"/>
                  <a:pt x="368175" y="958403"/>
                </a:cubicBezTo>
                <a:lnTo>
                  <a:pt x="2" y="848882"/>
                </a:lnTo>
                <a:lnTo>
                  <a:pt x="2" y="4449491"/>
                </a:lnTo>
                <a:lnTo>
                  <a:pt x="0" y="4449491"/>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3" name="图片 42">
            <a:extLst>
              <a:ext uri="{FF2B5EF4-FFF2-40B4-BE49-F238E27FC236}">
                <a16:creationId xmlns:a16="http://schemas.microsoft.com/office/drawing/2014/main" id="{9ED0F51F-AAF0-42D6-A691-16EF52E6AA38}"/>
              </a:ext>
            </a:extLst>
          </p:cNvPr>
          <p:cNvPicPr>
            <a:picLocks noChangeAspect="1"/>
          </p:cNvPicPr>
          <p:nvPr/>
        </p:nvPicPr>
        <p:blipFill>
          <a:blip r:embed="rId4">
            <a:extLst>
              <a:ext uri="{BEBA8EAE-BF5A-486C-A8C5-ECC9F3942E4B}">
                <a14:imgProps xmlns:a14="http://schemas.microsoft.com/office/drawing/2010/main">
                  <a14:imgLayer r:embed="rId5">
                    <a14:imgEffect>
                      <a14:artisticBlur radius="8"/>
                    </a14:imgEffect>
                  </a14:imgLayer>
                </a14:imgProps>
              </a:ext>
              <a:ext uri="{28A0092B-C50C-407E-A947-70E740481C1C}">
                <a14:useLocalDpi xmlns:a14="http://schemas.microsoft.com/office/drawing/2010/main" val="0"/>
              </a:ext>
            </a:extLst>
          </a:blip>
          <a:srcRect l="-80411" t="-18850" r="100000"/>
          <a:stretch>
            <a:fillRect/>
          </a:stretch>
        </p:blipFill>
        <p:spPr>
          <a:xfrm>
            <a:off x="1" y="2408509"/>
            <a:ext cx="5352585" cy="4449491"/>
          </a:xfrm>
          <a:custGeom>
            <a:avLst/>
            <a:gdLst>
              <a:gd name="connsiteX0" fmla="*/ 0 w 5352585"/>
              <a:gd name="connsiteY0" fmla="*/ 0 h 4449491"/>
              <a:gd name="connsiteX1" fmla="*/ 542555 w 5352585"/>
              <a:gd name="connsiteY1" fmla="*/ 277880 h 4449491"/>
              <a:gd name="connsiteX2" fmla="*/ 4988614 w 5352585"/>
              <a:gd name="connsiteY2" fmla="*/ 1493834 h 4449491"/>
              <a:gd name="connsiteX3" fmla="*/ 5352585 w 5352585"/>
              <a:gd name="connsiteY3" fmla="*/ 1519787 h 4449491"/>
              <a:gd name="connsiteX4" fmla="*/ 5352585 w 5352585"/>
              <a:gd name="connsiteY4" fmla="*/ 1739079 h 4449491"/>
              <a:gd name="connsiteX5" fmla="*/ 4618780 w 5352585"/>
              <a:gd name="connsiteY5" fmla="*/ 1700736 h 4449491"/>
              <a:gd name="connsiteX6" fmla="*/ 368175 w 5352585"/>
              <a:gd name="connsiteY6" fmla="*/ 958403 h 4449491"/>
              <a:gd name="connsiteX7" fmla="*/ 2 w 5352585"/>
              <a:gd name="connsiteY7" fmla="*/ 848882 h 4449491"/>
              <a:gd name="connsiteX8" fmla="*/ 2 w 5352585"/>
              <a:gd name="connsiteY8" fmla="*/ 4449491 h 4449491"/>
              <a:gd name="connsiteX9" fmla="*/ 0 w 5352585"/>
              <a:gd name="connsiteY9" fmla="*/ 4449491 h 4449491"/>
              <a:gd name="connsiteX10" fmla="*/ 0 w 5352585"/>
              <a:gd name="connsiteY10" fmla="*/ 0 h 444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52585" h="4449491">
                <a:moveTo>
                  <a:pt x="0" y="0"/>
                </a:moveTo>
                <a:lnTo>
                  <a:pt x="542555" y="277880"/>
                </a:lnTo>
                <a:cubicBezTo>
                  <a:pt x="1907557" y="935605"/>
                  <a:pt x="3407060" y="1358406"/>
                  <a:pt x="4988614" y="1493834"/>
                </a:cubicBezTo>
                <a:lnTo>
                  <a:pt x="5352585" y="1519787"/>
                </a:lnTo>
                <a:lnTo>
                  <a:pt x="5352585" y="1739079"/>
                </a:lnTo>
                <a:lnTo>
                  <a:pt x="4618780" y="1700736"/>
                </a:lnTo>
                <a:cubicBezTo>
                  <a:pt x="3155308" y="1598683"/>
                  <a:pt x="1733314" y="1346113"/>
                  <a:pt x="368175" y="958403"/>
                </a:cubicBezTo>
                <a:lnTo>
                  <a:pt x="2" y="848882"/>
                </a:lnTo>
                <a:lnTo>
                  <a:pt x="2" y="4449491"/>
                </a:lnTo>
                <a:lnTo>
                  <a:pt x="0" y="4449491"/>
                </a:lnTo>
                <a:lnTo>
                  <a:pt x="0" y="0"/>
                </a:lnTo>
                <a:close/>
              </a:path>
            </a:pathLst>
          </a:custGeom>
        </p:spPr>
      </p:pic>
      <p:pic>
        <p:nvPicPr>
          <p:cNvPr id="40" name="图片 39">
            <a:extLst>
              <a:ext uri="{FF2B5EF4-FFF2-40B4-BE49-F238E27FC236}">
                <a16:creationId xmlns:a16="http://schemas.microsoft.com/office/drawing/2014/main" id="{A93C0873-51AA-42A2-8ED6-A8E24C38C2D1}"/>
              </a:ext>
            </a:extLst>
          </p:cNvPr>
          <p:cNvPicPr>
            <a:picLocks noChangeAspect="1"/>
          </p:cNvPicPr>
          <p:nvPr/>
        </p:nvPicPr>
        <p:blipFill>
          <a:blip r:embed="rId4">
            <a:extLst>
              <a:ext uri="{BEBA8EAE-BF5A-486C-A8C5-ECC9F3942E4B}">
                <a14:imgProps xmlns:a14="http://schemas.microsoft.com/office/drawing/2010/main">
                  <a14:imgLayer r:embed="rId5">
                    <a14:imgEffect>
                      <a14:artisticBlur radius="8"/>
                    </a14:imgEffect>
                  </a14:imgLayer>
                </a14:imgProps>
              </a:ext>
              <a:ext uri="{28A0092B-C50C-407E-A947-70E740481C1C}">
                <a14:useLocalDpi xmlns:a14="http://schemas.microsoft.com/office/drawing/2010/main" val="0"/>
              </a:ext>
            </a:extLst>
          </a:blip>
          <a:srcRect t="5269"/>
          <a:stretch>
            <a:fillRect/>
          </a:stretch>
        </p:blipFill>
        <p:spPr>
          <a:xfrm>
            <a:off x="5352585" y="3311500"/>
            <a:ext cx="6656536" cy="3546500"/>
          </a:xfrm>
          <a:custGeom>
            <a:avLst/>
            <a:gdLst>
              <a:gd name="connsiteX0" fmla="*/ 6656536 w 6656536"/>
              <a:gd name="connsiteY0" fmla="*/ 0 h 3546500"/>
              <a:gd name="connsiteX1" fmla="*/ 6656536 w 6656536"/>
              <a:gd name="connsiteY1" fmla="*/ 3546500 h 3546500"/>
              <a:gd name="connsiteX2" fmla="*/ 0 w 6656536"/>
              <a:gd name="connsiteY2" fmla="*/ 3546500 h 3546500"/>
              <a:gd name="connsiteX3" fmla="*/ 0 w 6656536"/>
              <a:gd name="connsiteY3" fmla="*/ 836088 h 3546500"/>
              <a:gd name="connsiteX4" fmla="*/ 1317 w 6656536"/>
              <a:gd name="connsiteY4" fmla="*/ 836157 h 3546500"/>
              <a:gd name="connsiteX5" fmla="*/ 742924 w 6656536"/>
              <a:gd name="connsiteY5" fmla="*/ 849056 h 3546500"/>
              <a:gd name="connsiteX6" fmla="*/ 6470259 w 6656536"/>
              <a:gd name="connsiteY6" fmla="*/ 55412 h 3546500"/>
              <a:gd name="connsiteX7" fmla="*/ 6656536 w 6656536"/>
              <a:gd name="connsiteY7" fmla="*/ 0 h 354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6536" h="3546500">
                <a:moveTo>
                  <a:pt x="6656536" y="0"/>
                </a:moveTo>
                <a:lnTo>
                  <a:pt x="6656536" y="3546500"/>
                </a:lnTo>
                <a:lnTo>
                  <a:pt x="0" y="3546500"/>
                </a:lnTo>
                <a:lnTo>
                  <a:pt x="0" y="836088"/>
                </a:lnTo>
                <a:lnTo>
                  <a:pt x="1317" y="836157"/>
                </a:lnTo>
                <a:cubicBezTo>
                  <a:pt x="247462" y="844733"/>
                  <a:pt x="494688" y="849056"/>
                  <a:pt x="742924" y="849056"/>
                </a:cubicBezTo>
                <a:cubicBezTo>
                  <a:pt x="2728812" y="849056"/>
                  <a:pt x="4650074" y="572358"/>
                  <a:pt x="6470259" y="55412"/>
                </a:cubicBezTo>
                <a:lnTo>
                  <a:pt x="6656536" y="0"/>
                </a:lnTo>
                <a:close/>
              </a:path>
            </a:pathLst>
          </a:custGeom>
        </p:spPr>
      </p:pic>
      <p:pic>
        <p:nvPicPr>
          <p:cNvPr id="13" name="图片 12">
            <a:extLst>
              <a:ext uri="{FF2B5EF4-FFF2-40B4-BE49-F238E27FC236}">
                <a16:creationId xmlns:a16="http://schemas.microsoft.com/office/drawing/2014/main" id="{E407D2EA-783B-44DC-BEDD-1E952E40F373}"/>
              </a:ext>
            </a:extLst>
          </p:cNvPr>
          <p:cNvPicPr>
            <a:picLocks noChangeAspect="1"/>
          </p:cNvPicPr>
          <p:nvPr/>
        </p:nvPicPr>
        <p:blipFill>
          <a:blip r:embed="rId6">
            <a:extLst>
              <a:ext uri="{28A0092B-C50C-407E-A947-70E740481C1C}">
                <a14:useLocalDpi xmlns:a14="http://schemas.microsoft.com/office/drawing/2010/main" val="0"/>
              </a:ext>
            </a:extLst>
          </a:blip>
          <a:srcRect l="17962" t="6151"/>
          <a:stretch>
            <a:fillRect/>
          </a:stretch>
        </p:blipFill>
        <p:spPr>
          <a:xfrm>
            <a:off x="6547883" y="3344418"/>
            <a:ext cx="5459307" cy="3512498"/>
          </a:xfrm>
          <a:custGeom>
            <a:avLst/>
            <a:gdLst>
              <a:gd name="connsiteX0" fmla="*/ 4413956 w 7103845"/>
              <a:gd name="connsiteY0" fmla="*/ 0 h 4570587"/>
              <a:gd name="connsiteX1" fmla="*/ 4509912 w 7103845"/>
              <a:gd name="connsiteY1" fmla="*/ 39511 h 4570587"/>
              <a:gd name="connsiteX2" fmla="*/ 4509912 w 7103845"/>
              <a:gd name="connsiteY2" fmla="*/ 79022 h 4570587"/>
              <a:gd name="connsiteX3" fmla="*/ 5175956 w 7103845"/>
              <a:gd name="connsiteY3" fmla="*/ 310444 h 4570587"/>
              <a:gd name="connsiteX4" fmla="*/ 5136445 w 7103845"/>
              <a:gd name="connsiteY4" fmla="*/ 886178 h 4570587"/>
              <a:gd name="connsiteX5" fmla="*/ 5334000 w 7103845"/>
              <a:gd name="connsiteY5" fmla="*/ 953911 h 4570587"/>
              <a:gd name="connsiteX6" fmla="*/ 6242756 w 7103845"/>
              <a:gd name="connsiteY6" fmla="*/ 366889 h 4570587"/>
              <a:gd name="connsiteX7" fmla="*/ 6581423 w 7103845"/>
              <a:gd name="connsiteY7" fmla="*/ 462844 h 4570587"/>
              <a:gd name="connsiteX8" fmla="*/ 6649156 w 7103845"/>
              <a:gd name="connsiteY8" fmla="*/ 428978 h 4570587"/>
              <a:gd name="connsiteX9" fmla="*/ 6824134 w 7103845"/>
              <a:gd name="connsiteY9" fmla="*/ 496711 h 4570587"/>
              <a:gd name="connsiteX10" fmla="*/ 6818489 w 7103845"/>
              <a:gd name="connsiteY10" fmla="*/ 541867 h 4570587"/>
              <a:gd name="connsiteX11" fmla="*/ 6897512 w 7103845"/>
              <a:gd name="connsiteY11" fmla="*/ 570089 h 4570587"/>
              <a:gd name="connsiteX12" fmla="*/ 6925734 w 7103845"/>
              <a:gd name="connsiteY12" fmla="*/ 553156 h 4570587"/>
              <a:gd name="connsiteX13" fmla="*/ 7066845 w 7103845"/>
              <a:gd name="connsiteY13" fmla="*/ 609600 h 4570587"/>
              <a:gd name="connsiteX14" fmla="*/ 6982178 w 7103845"/>
              <a:gd name="connsiteY14" fmla="*/ 1230489 h 4570587"/>
              <a:gd name="connsiteX15" fmla="*/ 7103845 w 7103845"/>
              <a:gd name="connsiteY15" fmla="*/ 1310040 h 4570587"/>
              <a:gd name="connsiteX16" fmla="*/ 7103845 w 7103845"/>
              <a:gd name="connsiteY16" fmla="*/ 1797219 h 4570587"/>
              <a:gd name="connsiteX17" fmla="*/ 4251880 w 7103845"/>
              <a:gd name="connsiteY17" fmla="*/ 4570587 h 4570587"/>
              <a:gd name="connsiteX18" fmla="*/ 3126273 w 7103845"/>
              <a:gd name="connsiteY18" fmla="*/ 4570587 h 4570587"/>
              <a:gd name="connsiteX19" fmla="*/ 1941689 w 7103845"/>
              <a:gd name="connsiteY19" fmla="*/ 3719689 h 4570587"/>
              <a:gd name="connsiteX20" fmla="*/ 1715912 w 7103845"/>
              <a:gd name="connsiteY20" fmla="*/ 3877733 h 4570587"/>
              <a:gd name="connsiteX21" fmla="*/ 1563512 w 7103845"/>
              <a:gd name="connsiteY21" fmla="*/ 3877733 h 4570587"/>
              <a:gd name="connsiteX22" fmla="*/ 1524000 w 7103845"/>
              <a:gd name="connsiteY22" fmla="*/ 3877733 h 4570587"/>
              <a:gd name="connsiteX23" fmla="*/ 1507067 w 7103845"/>
              <a:gd name="connsiteY23" fmla="*/ 3855156 h 4570587"/>
              <a:gd name="connsiteX24" fmla="*/ 1444978 w 7103845"/>
              <a:gd name="connsiteY24" fmla="*/ 3759200 h 4570587"/>
              <a:gd name="connsiteX25" fmla="*/ 1270000 w 7103845"/>
              <a:gd name="connsiteY25" fmla="*/ 3900311 h 4570587"/>
              <a:gd name="connsiteX26" fmla="*/ 1038578 w 7103845"/>
              <a:gd name="connsiteY26" fmla="*/ 4080933 h 4570587"/>
              <a:gd name="connsiteX27" fmla="*/ 220134 w 7103845"/>
              <a:gd name="connsiteY27" fmla="*/ 3426178 h 4570587"/>
              <a:gd name="connsiteX28" fmla="*/ 220134 w 7103845"/>
              <a:gd name="connsiteY28" fmla="*/ 3375378 h 4570587"/>
              <a:gd name="connsiteX29" fmla="*/ 304800 w 7103845"/>
              <a:gd name="connsiteY29" fmla="*/ 3302000 h 4570587"/>
              <a:gd name="connsiteX30" fmla="*/ 22578 w 7103845"/>
              <a:gd name="connsiteY30" fmla="*/ 2483556 h 4570587"/>
              <a:gd name="connsiteX31" fmla="*/ 33867 w 7103845"/>
              <a:gd name="connsiteY31" fmla="*/ 2460978 h 4570587"/>
              <a:gd name="connsiteX32" fmla="*/ 0 w 7103845"/>
              <a:gd name="connsiteY32" fmla="*/ 2353733 h 4570587"/>
              <a:gd name="connsiteX33" fmla="*/ 1552223 w 7103845"/>
              <a:gd name="connsiteY33" fmla="*/ 1535289 h 4570587"/>
              <a:gd name="connsiteX34" fmla="*/ 1659467 w 7103845"/>
              <a:gd name="connsiteY34" fmla="*/ 1597378 h 4570587"/>
              <a:gd name="connsiteX35" fmla="*/ 1676400 w 7103845"/>
              <a:gd name="connsiteY35" fmla="*/ 1642533 h 4570587"/>
              <a:gd name="connsiteX36" fmla="*/ 1715912 w 7103845"/>
              <a:gd name="connsiteY36" fmla="*/ 1631244 h 4570587"/>
              <a:gd name="connsiteX37" fmla="*/ 1721556 w 7103845"/>
              <a:gd name="connsiteY37" fmla="*/ 1586089 h 4570587"/>
              <a:gd name="connsiteX38" fmla="*/ 1913467 w 7103845"/>
              <a:gd name="connsiteY38" fmla="*/ 1484489 h 4570587"/>
              <a:gd name="connsiteX39" fmla="*/ 1873956 w 7103845"/>
              <a:gd name="connsiteY39" fmla="*/ 1360311 h 4570587"/>
              <a:gd name="connsiteX40" fmla="*/ 3262489 w 7103845"/>
              <a:gd name="connsiteY40" fmla="*/ 620889 h 4570587"/>
              <a:gd name="connsiteX41" fmla="*/ 3358445 w 7103845"/>
              <a:gd name="connsiteY41" fmla="*/ 671689 h 4570587"/>
              <a:gd name="connsiteX42" fmla="*/ 3505200 w 7103845"/>
              <a:gd name="connsiteY42" fmla="*/ 575733 h 4570587"/>
              <a:gd name="connsiteX43" fmla="*/ 3493912 w 7103845"/>
              <a:gd name="connsiteY43" fmla="*/ 485422 h 457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103845" h="4570587">
                <a:moveTo>
                  <a:pt x="4413956" y="0"/>
                </a:moveTo>
                <a:lnTo>
                  <a:pt x="4509912" y="39511"/>
                </a:lnTo>
                <a:lnTo>
                  <a:pt x="4509912" y="79022"/>
                </a:lnTo>
                <a:lnTo>
                  <a:pt x="5175956" y="310444"/>
                </a:lnTo>
                <a:lnTo>
                  <a:pt x="5136445" y="886178"/>
                </a:lnTo>
                <a:lnTo>
                  <a:pt x="5334000" y="953911"/>
                </a:lnTo>
                <a:lnTo>
                  <a:pt x="6242756" y="366889"/>
                </a:lnTo>
                <a:lnTo>
                  <a:pt x="6581423" y="462844"/>
                </a:lnTo>
                <a:lnTo>
                  <a:pt x="6649156" y="428978"/>
                </a:lnTo>
                <a:lnTo>
                  <a:pt x="6824134" y="496711"/>
                </a:lnTo>
                <a:lnTo>
                  <a:pt x="6818489" y="541867"/>
                </a:lnTo>
                <a:lnTo>
                  <a:pt x="6897512" y="570089"/>
                </a:lnTo>
                <a:lnTo>
                  <a:pt x="6925734" y="553156"/>
                </a:lnTo>
                <a:lnTo>
                  <a:pt x="7066845" y="609600"/>
                </a:lnTo>
                <a:lnTo>
                  <a:pt x="6982178" y="1230489"/>
                </a:lnTo>
                <a:lnTo>
                  <a:pt x="7103845" y="1310040"/>
                </a:lnTo>
                <a:lnTo>
                  <a:pt x="7103845" y="1797219"/>
                </a:lnTo>
                <a:lnTo>
                  <a:pt x="4251880" y="4570587"/>
                </a:lnTo>
                <a:lnTo>
                  <a:pt x="3126273" y="4570587"/>
                </a:lnTo>
                <a:lnTo>
                  <a:pt x="1941689" y="3719689"/>
                </a:lnTo>
                <a:lnTo>
                  <a:pt x="1715912" y="3877733"/>
                </a:lnTo>
                <a:lnTo>
                  <a:pt x="1563512" y="3877733"/>
                </a:lnTo>
                <a:lnTo>
                  <a:pt x="1524000" y="3877733"/>
                </a:lnTo>
                <a:lnTo>
                  <a:pt x="1507067" y="3855156"/>
                </a:lnTo>
                <a:lnTo>
                  <a:pt x="1444978" y="3759200"/>
                </a:lnTo>
                <a:lnTo>
                  <a:pt x="1270000" y="3900311"/>
                </a:lnTo>
                <a:lnTo>
                  <a:pt x="1038578" y="4080933"/>
                </a:lnTo>
                <a:lnTo>
                  <a:pt x="220134" y="3426178"/>
                </a:lnTo>
                <a:lnTo>
                  <a:pt x="220134" y="3375378"/>
                </a:lnTo>
                <a:lnTo>
                  <a:pt x="304800" y="3302000"/>
                </a:lnTo>
                <a:lnTo>
                  <a:pt x="22578" y="2483556"/>
                </a:lnTo>
                <a:lnTo>
                  <a:pt x="33867" y="2460978"/>
                </a:lnTo>
                <a:lnTo>
                  <a:pt x="0" y="2353733"/>
                </a:lnTo>
                <a:lnTo>
                  <a:pt x="1552223" y="1535289"/>
                </a:lnTo>
                <a:lnTo>
                  <a:pt x="1659467" y="1597378"/>
                </a:lnTo>
                <a:lnTo>
                  <a:pt x="1676400" y="1642533"/>
                </a:lnTo>
                <a:lnTo>
                  <a:pt x="1715912" y="1631244"/>
                </a:lnTo>
                <a:lnTo>
                  <a:pt x="1721556" y="1586089"/>
                </a:lnTo>
                <a:lnTo>
                  <a:pt x="1913467" y="1484489"/>
                </a:lnTo>
                <a:lnTo>
                  <a:pt x="1873956" y="1360311"/>
                </a:lnTo>
                <a:lnTo>
                  <a:pt x="3262489" y="620889"/>
                </a:lnTo>
                <a:lnTo>
                  <a:pt x="3358445" y="671689"/>
                </a:lnTo>
                <a:lnTo>
                  <a:pt x="3505200" y="575733"/>
                </a:lnTo>
                <a:lnTo>
                  <a:pt x="3493912" y="485422"/>
                </a:lnTo>
                <a:close/>
              </a:path>
            </a:pathLst>
          </a:custGeom>
          <a:effectLst>
            <a:outerShdw blurRad="254000" sx="102000" sy="102000" algn="ctr" rotWithShape="0">
              <a:prstClr val="black">
                <a:alpha val="40000"/>
              </a:prstClr>
            </a:outerShdw>
            <a:softEdge rad="25400"/>
          </a:effectLst>
        </p:spPr>
      </p:pic>
      <p:sp>
        <p:nvSpPr>
          <p:cNvPr id="15" name="文本框 14">
            <a:extLst>
              <a:ext uri="{FF2B5EF4-FFF2-40B4-BE49-F238E27FC236}">
                <a16:creationId xmlns:a16="http://schemas.microsoft.com/office/drawing/2014/main" id="{7C78ABD8-07FB-48A0-9AF9-59793B4D0903}"/>
              </a:ext>
            </a:extLst>
          </p:cNvPr>
          <p:cNvSpPr txBox="1"/>
          <p:nvPr/>
        </p:nvSpPr>
        <p:spPr>
          <a:xfrm>
            <a:off x="560765" y="1103369"/>
            <a:ext cx="11070470" cy="1323439"/>
          </a:xfrm>
          <a:prstGeom prst="rect">
            <a:avLst/>
          </a:prstGeom>
          <a:noFill/>
        </p:spPr>
        <p:txBody>
          <a:bodyPr wrap="square">
            <a:spAutoFit/>
          </a:bodyPr>
          <a:lstStyle/>
          <a:p>
            <a:pPr algn="ctr"/>
            <a:r>
              <a:rPr lang="en-US" sz="4000" b="1" kern="100" dirty="0">
                <a:solidFill>
                  <a:srgbClr val="004098"/>
                </a:solidFill>
                <a:latin typeface="Times New Roman" panose="02020603050405020304" pitchFamily="18" charset="0"/>
                <a:ea typeface="DengXian" panose="02010600030101010101" pitchFamily="2" charset="-122"/>
              </a:rPr>
              <a:t>Development of the Muon Trigger Detector for the </a:t>
            </a:r>
            <a:r>
              <a:rPr lang="en-US" sz="4000" b="1" kern="100" dirty="0" err="1">
                <a:solidFill>
                  <a:srgbClr val="004098"/>
                </a:solidFill>
                <a:latin typeface="Times New Roman" panose="02020603050405020304" pitchFamily="18" charset="0"/>
                <a:ea typeface="DengXian" panose="02010600030101010101" pitchFamily="2" charset="-122"/>
              </a:rPr>
              <a:t>muEDM</a:t>
            </a:r>
            <a:r>
              <a:rPr lang="en-US" sz="4000" b="1" kern="100" dirty="0">
                <a:solidFill>
                  <a:srgbClr val="004098"/>
                </a:solidFill>
                <a:latin typeface="Times New Roman" panose="02020603050405020304" pitchFamily="18" charset="0"/>
                <a:ea typeface="DengXian" panose="02010600030101010101" pitchFamily="2" charset="-122"/>
              </a:rPr>
              <a:t> Experiment at PSI</a:t>
            </a:r>
            <a:r>
              <a:rPr lang="en-CN" sz="4000" b="1" kern="100" dirty="0">
                <a:solidFill>
                  <a:srgbClr val="004098"/>
                </a:solidFill>
                <a:latin typeface="Times New Roman" panose="02020603050405020304" pitchFamily="18" charset="0"/>
                <a:ea typeface="DengXian" panose="02010600030101010101" pitchFamily="2" charset="-122"/>
              </a:rPr>
              <a:t> </a:t>
            </a:r>
            <a:endParaRPr lang="en-US" altLang="zh-CN" sz="4000" b="1" kern="100" dirty="0">
              <a:solidFill>
                <a:srgbClr val="004098"/>
              </a:solidFill>
              <a:latin typeface="Times New Roman" panose="02020603050405020304" pitchFamily="18" charset="0"/>
              <a:ea typeface="DengXian" panose="02010600030101010101" pitchFamily="2" charset="-122"/>
              <a:sym typeface="+mn-lt"/>
            </a:endParaRPr>
          </a:p>
        </p:txBody>
      </p:sp>
      <p:pic>
        <p:nvPicPr>
          <p:cNvPr id="45" name="图片 44">
            <a:extLst>
              <a:ext uri="{FF2B5EF4-FFF2-40B4-BE49-F238E27FC236}">
                <a16:creationId xmlns:a16="http://schemas.microsoft.com/office/drawing/2014/main" id="{186AA986-5167-478B-83B3-3645313408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0765" y="5567681"/>
            <a:ext cx="2715836" cy="692704"/>
          </a:xfrm>
          <a:prstGeom prst="rect">
            <a:avLst/>
          </a:prstGeom>
        </p:spPr>
      </p:pic>
      <p:sp>
        <p:nvSpPr>
          <p:cNvPr id="58" name="文本占位符 3">
            <a:extLst>
              <a:ext uri="{FF2B5EF4-FFF2-40B4-BE49-F238E27FC236}">
                <a16:creationId xmlns:a16="http://schemas.microsoft.com/office/drawing/2014/main" id="{B6F6ECE4-BE64-4D81-A25D-D422004F85EC}"/>
              </a:ext>
            </a:extLst>
          </p:cNvPr>
          <p:cNvSpPr txBox="1">
            <a:spLocks/>
          </p:cNvSpPr>
          <p:nvPr/>
        </p:nvSpPr>
        <p:spPr>
          <a:xfrm>
            <a:off x="4034910" y="2788605"/>
            <a:ext cx="4122181" cy="598488"/>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err="1">
                <a:solidFill>
                  <a:srgbClr val="004098"/>
                </a:solidFill>
                <a:cs typeface="+mn-ea"/>
                <a:sym typeface="+mn-lt"/>
              </a:rPr>
              <a:t>Xingyun</a:t>
            </a:r>
            <a:r>
              <a:rPr lang="en-US" altLang="zh-CN" sz="2400" dirty="0">
                <a:solidFill>
                  <a:srgbClr val="004098"/>
                </a:solidFill>
                <a:cs typeface="+mn-ea"/>
                <a:sym typeface="+mn-lt"/>
              </a:rPr>
              <a:t> Huang</a:t>
            </a:r>
          </a:p>
          <a:p>
            <a:r>
              <a:rPr lang="en-US" altLang="zh-CN" sz="2400" dirty="0">
                <a:solidFill>
                  <a:srgbClr val="004098"/>
                </a:solidFill>
                <a:cs typeface="+mn-ea"/>
                <a:sym typeface="+mn-lt"/>
              </a:rPr>
              <a:t>2026/07/16</a:t>
            </a:r>
          </a:p>
        </p:txBody>
      </p:sp>
      <p:pic>
        <p:nvPicPr>
          <p:cNvPr id="12" name="Picture 11">
            <a:extLst>
              <a:ext uri="{FF2B5EF4-FFF2-40B4-BE49-F238E27FC236}">
                <a16:creationId xmlns:a16="http://schemas.microsoft.com/office/drawing/2014/main" id="{C761F6DC-A1ED-9B4D-B092-1C39C6278153}"/>
              </a:ext>
            </a:extLst>
          </p:cNvPr>
          <p:cNvPicPr>
            <a:picLocks noChangeAspect="1"/>
          </p:cNvPicPr>
          <p:nvPr/>
        </p:nvPicPr>
        <p:blipFill>
          <a:blip r:embed="rId8"/>
          <a:stretch>
            <a:fillRect/>
          </a:stretch>
        </p:blipFill>
        <p:spPr>
          <a:xfrm>
            <a:off x="316451" y="257719"/>
            <a:ext cx="1153660" cy="897952"/>
          </a:xfrm>
          <a:prstGeom prst="rect">
            <a:avLst/>
          </a:prstGeom>
        </p:spPr>
      </p:pic>
    </p:spTree>
    <p:extLst>
      <p:ext uri="{BB962C8B-B14F-4D97-AF65-F5344CB8AC3E}">
        <p14:creationId xmlns:p14="http://schemas.microsoft.com/office/powerpoint/2010/main" val="2086515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749804D-5EC2-3048-8259-8BB8DECD64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0515" y="1292025"/>
            <a:ext cx="4042625" cy="3680141"/>
          </a:xfrm>
          <a:prstGeom prst="rect">
            <a:avLst/>
          </a:prstGeom>
        </p:spPr>
      </p:pic>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a:bodyPr>
          <a:lstStyle/>
          <a:p>
            <a:r>
              <a:rPr lang="en-US" altLang="zh-CN" dirty="0">
                <a:latin typeface="+mn-lt"/>
                <a:ea typeface="+mn-ea"/>
                <a:sym typeface="+mn-lt"/>
              </a:rPr>
              <a:t>Aperture scintillator</a:t>
            </a:r>
            <a:endParaRPr lang="en-GB" dirty="0"/>
          </a:p>
        </p:txBody>
      </p:sp>
      <p:pic>
        <p:nvPicPr>
          <p:cNvPr id="4" name="Picture 3">
            <a:extLst>
              <a:ext uri="{FF2B5EF4-FFF2-40B4-BE49-F238E27FC236}">
                <a16:creationId xmlns:a16="http://schemas.microsoft.com/office/drawing/2014/main" id="{A3A7AA0B-4CCC-1940-B30D-CBEA027BF480}"/>
              </a:ext>
            </a:extLst>
          </p:cNvPr>
          <p:cNvPicPr>
            <a:picLocks noChangeAspect="1"/>
          </p:cNvPicPr>
          <p:nvPr/>
        </p:nvPicPr>
        <p:blipFill>
          <a:blip r:embed="rId3"/>
          <a:stretch>
            <a:fillRect/>
          </a:stretch>
        </p:blipFill>
        <p:spPr>
          <a:xfrm>
            <a:off x="378860" y="1183458"/>
            <a:ext cx="2361589" cy="3592148"/>
          </a:xfrm>
          <a:prstGeom prst="rect">
            <a:avLst/>
          </a:prstGeom>
        </p:spPr>
      </p:pic>
      <p:pic>
        <p:nvPicPr>
          <p:cNvPr id="5" name="Picture 4">
            <a:extLst>
              <a:ext uri="{FF2B5EF4-FFF2-40B4-BE49-F238E27FC236}">
                <a16:creationId xmlns:a16="http://schemas.microsoft.com/office/drawing/2014/main" id="{FF83E827-BAD0-5B47-B974-A6B5D5D268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92987" y="1076731"/>
            <a:ext cx="3524989" cy="3782522"/>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889366E-4FE1-8640-A62A-786FA08EA9D8}"/>
                  </a:ext>
                </a:extLst>
              </p:cNvPr>
              <p:cNvSpPr txBox="1"/>
              <p:nvPr/>
            </p:nvSpPr>
            <p:spPr>
              <a:xfrm>
                <a:off x="3686411" y="3446229"/>
                <a:ext cx="156049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𝜖</m:t>
                          </m:r>
                        </m:e>
                        <m:sub>
                          <m:r>
                            <a:rPr lang="en-GB" b="0" i="1" smtClean="0">
                              <a:latin typeface="Cambria Math" panose="02040503050406030204" pitchFamily="18" charset="0"/>
                            </a:rPr>
                            <m:t>𝑠𝑡𝑜</m:t>
                          </m:r>
                        </m:sub>
                      </m:sSub>
                      <m:r>
                        <a:rPr lang="en-GB" b="0" i="1" smtClean="0">
                          <a:latin typeface="Cambria Math" panose="02040503050406030204" pitchFamily="18" charset="0"/>
                        </a:rPr>
                        <m:t>≈0.17%</m:t>
                      </m:r>
                    </m:oMath>
                  </m:oMathPara>
                </a14:m>
                <a:endParaRPr lang="en-GB" dirty="0"/>
              </a:p>
            </p:txBody>
          </p:sp>
        </mc:Choice>
        <mc:Fallback xmlns="">
          <p:sp>
            <p:nvSpPr>
              <p:cNvPr id="6" name="TextBox 5">
                <a:extLst>
                  <a:ext uri="{FF2B5EF4-FFF2-40B4-BE49-F238E27FC236}">
                    <a16:creationId xmlns:a16="http://schemas.microsoft.com/office/drawing/2014/main" id="{8889366E-4FE1-8640-A62A-786FA08EA9D8}"/>
                  </a:ext>
                </a:extLst>
              </p:cNvPr>
              <p:cNvSpPr txBox="1">
                <a:spLocks noRot="1" noChangeAspect="1" noMove="1" noResize="1" noEditPoints="1" noAdjustHandles="1" noChangeArrowheads="1" noChangeShapeType="1" noTextEdit="1"/>
              </p:cNvSpPr>
              <p:nvPr/>
            </p:nvSpPr>
            <p:spPr>
              <a:xfrm>
                <a:off x="3686411" y="3446229"/>
                <a:ext cx="1560492" cy="369332"/>
              </a:xfrm>
              <a:prstGeom prst="rect">
                <a:avLst/>
              </a:prstGeom>
              <a:blipFill>
                <a:blip r:embed="rId5"/>
                <a:stretch>
                  <a:fillRect/>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8F22475-53F6-FF43-A3FF-B55B690B8115}"/>
                  </a:ext>
                </a:extLst>
              </p:cNvPr>
              <p:cNvSpPr txBox="1"/>
              <p:nvPr/>
            </p:nvSpPr>
            <p:spPr>
              <a:xfrm>
                <a:off x="3792833" y="2786070"/>
                <a:ext cx="1366913"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14:m>
                  <m:oMath xmlns:m="http://schemas.openxmlformats.org/officeDocument/2006/math">
                    <m:sSub>
                      <m:sSubPr>
                        <m:ctrlPr>
                          <a:rPr lang="en-GB" b="0" i="1" smtClean="0">
                            <a:solidFill>
                              <a:srgbClr val="C00000"/>
                            </a:solidFill>
                            <a:latin typeface="Cambria Math" panose="02040503050406030204" pitchFamily="18" charset="0"/>
                          </a:rPr>
                        </m:ctrlPr>
                      </m:sSubPr>
                      <m:e>
                        <m:r>
                          <a:rPr lang="en-GB" b="0" i="1" smtClean="0">
                            <a:solidFill>
                              <a:srgbClr val="C00000"/>
                            </a:solidFill>
                            <a:latin typeface="Cambria Math" panose="02040503050406030204" pitchFamily="18" charset="0"/>
                          </a:rPr>
                          <m:t>𝜖</m:t>
                        </m:r>
                      </m:e>
                      <m:sub>
                        <m:r>
                          <a:rPr lang="en-GB" b="0" i="1" smtClean="0">
                            <a:solidFill>
                              <a:srgbClr val="C00000"/>
                            </a:solidFill>
                            <a:latin typeface="Cambria Math" panose="02040503050406030204" pitchFamily="18" charset="0"/>
                          </a:rPr>
                          <m:t>𝑎</m:t>
                        </m:r>
                      </m:sub>
                    </m:sSub>
                    <m:r>
                      <a:rPr lang="en-GB" b="0" i="1" smtClean="0">
                        <a:solidFill>
                          <a:srgbClr val="C00000"/>
                        </a:solidFill>
                        <a:latin typeface="Cambria Math" panose="02040503050406030204" pitchFamily="18" charset="0"/>
                      </a:rPr>
                      <m:t>=</m:t>
                    </m:r>
                  </m:oMath>
                </a14:m>
                <a:r>
                  <a:rPr lang="en-GB" dirty="0">
                    <a:solidFill>
                      <a:srgbClr val="C00000"/>
                    </a:solidFill>
                  </a:rPr>
                  <a:t> 89.9%</a:t>
                </a:r>
              </a:p>
              <a:p>
                <a14:m>
                  <m:oMath xmlns:m="http://schemas.openxmlformats.org/officeDocument/2006/math">
                    <m:sSub>
                      <m:sSubPr>
                        <m:ctrlPr>
                          <a:rPr lang="en-GB" i="1" smtClean="0">
                            <a:solidFill>
                              <a:schemeClr val="accent5"/>
                            </a:solidFill>
                            <a:latin typeface="Cambria Math" panose="02040503050406030204" pitchFamily="18" charset="0"/>
                          </a:rPr>
                        </m:ctrlPr>
                      </m:sSubPr>
                      <m:e>
                        <m:r>
                          <a:rPr lang="en-GB" i="1">
                            <a:solidFill>
                              <a:schemeClr val="accent5"/>
                            </a:solidFill>
                            <a:latin typeface="Cambria Math" panose="02040503050406030204" pitchFamily="18" charset="0"/>
                          </a:rPr>
                          <m:t>𝜖</m:t>
                        </m:r>
                      </m:e>
                      <m:sub>
                        <m:r>
                          <a:rPr lang="en-GB" b="0" i="1" smtClean="0">
                            <a:solidFill>
                              <a:schemeClr val="accent5"/>
                            </a:solidFill>
                            <a:latin typeface="Cambria Math" panose="02040503050406030204" pitchFamily="18" charset="0"/>
                          </a:rPr>
                          <m:t>𝑟</m:t>
                        </m:r>
                      </m:sub>
                    </m:sSub>
                    <m:r>
                      <a:rPr lang="en-GB" b="0" i="1" smtClean="0">
                        <a:solidFill>
                          <a:schemeClr val="accent5"/>
                        </a:solidFill>
                        <a:latin typeface="Cambria Math" panose="02040503050406030204" pitchFamily="18" charset="0"/>
                      </a:rPr>
                      <m:t>=</m:t>
                    </m:r>
                  </m:oMath>
                </a14:m>
                <a:r>
                  <a:rPr lang="en-GB" dirty="0">
                    <a:solidFill>
                      <a:schemeClr val="accent5"/>
                    </a:solidFill>
                  </a:rPr>
                  <a:t> 92.5%</a:t>
                </a:r>
                <a:endParaRPr lang="en-GB" dirty="0"/>
              </a:p>
            </p:txBody>
          </p:sp>
        </mc:Choice>
        <mc:Fallback xmlns="">
          <p:sp>
            <p:nvSpPr>
              <p:cNvPr id="7" name="TextBox 6">
                <a:extLst>
                  <a:ext uri="{FF2B5EF4-FFF2-40B4-BE49-F238E27FC236}">
                    <a16:creationId xmlns:a16="http://schemas.microsoft.com/office/drawing/2014/main" id="{58F22475-53F6-FF43-A3FF-B55B690B8115}"/>
                  </a:ext>
                </a:extLst>
              </p:cNvPr>
              <p:cNvSpPr txBox="1">
                <a:spLocks noRot="1" noChangeAspect="1" noMove="1" noResize="1" noEditPoints="1" noAdjustHandles="1" noChangeArrowheads="1" noChangeShapeType="1" noTextEdit="1"/>
              </p:cNvSpPr>
              <p:nvPr/>
            </p:nvSpPr>
            <p:spPr>
              <a:xfrm>
                <a:off x="3792833" y="2786070"/>
                <a:ext cx="1366913" cy="646331"/>
              </a:xfrm>
              <a:prstGeom prst="rect">
                <a:avLst/>
              </a:prstGeom>
              <a:blipFill>
                <a:blip r:embed="rId6"/>
                <a:stretch>
                  <a:fillRect t="-1887" r="-2752" b="-13208"/>
                </a:stretch>
              </a:blipFill>
            </p:spPr>
            <p:txBody>
              <a:bodyPr/>
              <a:lstStyle/>
              <a:p>
                <a:r>
                  <a:rPr lang="en-CN">
                    <a:noFill/>
                  </a:rPr>
                  <a:t> </a:t>
                </a:r>
              </a:p>
            </p:txBody>
          </p:sp>
        </mc:Fallback>
      </mc:AlternateContent>
      <p:sp>
        <p:nvSpPr>
          <p:cNvPr id="8" name="Rectangle 7">
            <a:extLst>
              <a:ext uri="{FF2B5EF4-FFF2-40B4-BE49-F238E27FC236}">
                <a16:creationId xmlns:a16="http://schemas.microsoft.com/office/drawing/2014/main" id="{696EE834-1D15-FB4B-811D-DFCC298B88D4}"/>
              </a:ext>
            </a:extLst>
          </p:cNvPr>
          <p:cNvSpPr/>
          <p:nvPr/>
        </p:nvSpPr>
        <p:spPr>
          <a:xfrm>
            <a:off x="4893524" y="1886673"/>
            <a:ext cx="902825" cy="248855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C7FEF560-5834-2341-81E0-0F30F4BA6A3C}"/>
                  </a:ext>
                </a:extLst>
              </p:cNvPr>
              <p:cNvSpPr txBox="1"/>
              <p:nvPr/>
            </p:nvSpPr>
            <p:spPr>
              <a:xfrm>
                <a:off x="636608" y="5392429"/>
                <a:ext cx="8623934" cy="1107483"/>
              </a:xfrm>
              <a:prstGeom prst="rect">
                <a:avLst/>
              </a:prstGeom>
              <a:noFill/>
            </p:spPr>
            <p:txBody>
              <a:bodyPr wrap="square" rtlCol="0">
                <a:spAutoFit/>
              </a:bodyPr>
              <a:lstStyle/>
              <a:p>
                <a:pPr marL="285750" indent="-285750">
                  <a:buFont typeface="Arial" panose="020B0604020202020204" pitchFamily="34" charset="0"/>
                  <a:buChar char="•"/>
                </a:pPr>
                <a:r>
                  <a:rPr lang="en-CN" dirty="0"/>
                  <a:t>Study the acceptance and rejection efficiencies and optimize apertures</a:t>
                </a:r>
                <a:br>
                  <a:rPr lang="en-CN" dirty="0"/>
                </a:br>
                <a14:m>
                  <m:oMath xmlns:m="http://schemas.openxmlformats.org/officeDocument/2006/math">
                    <m:sSub>
                      <m:sSubPr>
                        <m:ctrlPr>
                          <a:rPr lang="en-CN" i="1" smtClean="0">
                            <a:solidFill>
                              <a:srgbClr val="C00000"/>
                            </a:solidFill>
                            <a:latin typeface="Cambria Math" panose="02040503050406030204" pitchFamily="18" charset="0"/>
                          </a:rPr>
                        </m:ctrlPr>
                      </m:sSubPr>
                      <m:e>
                        <m:r>
                          <a:rPr lang="en-CN" i="1" smtClean="0">
                            <a:solidFill>
                              <a:srgbClr val="C00000"/>
                            </a:solidFill>
                            <a:latin typeface="Cambria Math" panose="02040503050406030204" pitchFamily="18" charset="0"/>
                            <a:ea typeface="Cambria Math" panose="02040503050406030204" pitchFamily="18" charset="0"/>
                          </a:rPr>
                          <m:t>𝜀</m:t>
                        </m:r>
                      </m:e>
                      <m:sub>
                        <m:r>
                          <a:rPr lang="en-US" b="0" i="1" smtClean="0">
                            <a:solidFill>
                              <a:srgbClr val="C00000"/>
                            </a:solidFill>
                            <a:latin typeface="Cambria Math" panose="02040503050406030204" pitchFamily="18" charset="0"/>
                          </a:rPr>
                          <m:t>𝑎</m:t>
                        </m:r>
                      </m:sub>
                    </m:sSub>
                    <m:r>
                      <a:rPr lang="en-US" b="0" i="1" smtClean="0">
                        <a:solidFill>
                          <a:srgbClr val="C00000"/>
                        </a:solidFill>
                        <a:latin typeface="Cambria Math" panose="02040503050406030204" pitchFamily="18" charset="0"/>
                      </a:rPr>
                      <m:t>=</m:t>
                    </m:r>
                    <m:f>
                      <m:fPr>
                        <m:ctrlPr>
                          <a:rPr lang="en-US" b="0" i="1" smtClean="0">
                            <a:solidFill>
                              <a:srgbClr val="C00000"/>
                            </a:solidFill>
                            <a:latin typeface="Cambria Math" panose="02040503050406030204" pitchFamily="18" charset="0"/>
                          </a:rPr>
                        </m:ctrlPr>
                      </m:fPr>
                      <m:num>
                        <m:r>
                          <a:rPr lang="en-US" b="0" i="1" smtClean="0">
                            <a:solidFill>
                              <a:srgbClr val="C00000"/>
                            </a:solidFill>
                            <a:latin typeface="Cambria Math" panose="02040503050406030204" pitchFamily="18" charset="0"/>
                          </a:rPr>
                          <m:t>#</m:t>
                        </m:r>
                        <m:r>
                          <a:rPr lang="en-US" b="0" i="1" smtClean="0">
                            <a:solidFill>
                              <a:srgbClr val="C00000"/>
                            </a:solidFill>
                            <a:latin typeface="Cambria Math" panose="02040503050406030204" pitchFamily="18" charset="0"/>
                          </a:rPr>
                          <m:t>𝑠𝑡𝑜𝑟𝑎𝑏𝑙𝑒</m:t>
                        </m:r>
                        <m:r>
                          <a:rPr lang="en-US" b="0" i="1" smtClean="0">
                            <a:solidFill>
                              <a:srgbClr val="C00000"/>
                            </a:solidFill>
                            <a:latin typeface="Cambria Math" panose="02040503050406030204" pitchFamily="18" charset="0"/>
                          </a:rPr>
                          <m:t> </m:t>
                        </m:r>
                        <m:sSup>
                          <m:sSupPr>
                            <m:ctrlPr>
                              <a:rPr lang="en-US" b="0" i="1" smtClean="0">
                                <a:solidFill>
                                  <a:srgbClr val="C00000"/>
                                </a:solidFill>
                                <a:latin typeface="Cambria Math" panose="02040503050406030204" pitchFamily="18" charset="0"/>
                              </a:rPr>
                            </m:ctrlPr>
                          </m:sSupPr>
                          <m:e>
                            <m:r>
                              <a:rPr lang="en-US" i="1" smtClean="0">
                                <a:solidFill>
                                  <a:srgbClr val="C00000"/>
                                </a:solidFill>
                                <a:latin typeface="Cambria Math" panose="02040503050406030204" pitchFamily="18" charset="0"/>
                                <a:ea typeface="Cambria Math" panose="02040503050406030204" pitchFamily="18" charset="0"/>
                              </a:rPr>
                              <m:t>𝜇</m:t>
                            </m:r>
                          </m:e>
                          <m:sup>
                            <m:r>
                              <a:rPr lang="en-US" b="0" i="1" smtClean="0">
                                <a:solidFill>
                                  <a:srgbClr val="C00000"/>
                                </a:solidFill>
                                <a:latin typeface="Cambria Math" panose="02040503050406030204" pitchFamily="18" charset="0"/>
                              </a:rPr>
                              <m:t>+</m:t>
                            </m:r>
                          </m:sup>
                        </m:sSup>
                        <m:r>
                          <a:rPr lang="en-US" b="0" i="1" smtClean="0">
                            <a:solidFill>
                              <a:srgbClr val="C00000"/>
                            </a:solidFill>
                            <a:latin typeface="Cambria Math" panose="02040503050406030204" pitchFamily="18" charset="0"/>
                          </a:rPr>
                          <m:t> </m:t>
                        </m:r>
                        <m:r>
                          <a:rPr lang="en-US" b="0" i="1" smtClean="0">
                            <a:solidFill>
                              <a:srgbClr val="C00000"/>
                            </a:solidFill>
                            <a:latin typeface="Cambria Math" panose="02040503050406030204" pitchFamily="18" charset="0"/>
                          </a:rPr>
                          <m:t>𝑛𝑜𝑡</m:t>
                        </m:r>
                        <m:r>
                          <a:rPr lang="en-US" b="0" i="1" smtClean="0">
                            <a:solidFill>
                              <a:srgbClr val="C00000"/>
                            </a:solidFill>
                            <a:latin typeface="Cambria Math" panose="02040503050406030204" pitchFamily="18" charset="0"/>
                          </a:rPr>
                          <m:t> </m:t>
                        </m:r>
                        <m:r>
                          <a:rPr lang="en-US" b="0" i="1" smtClean="0">
                            <a:solidFill>
                              <a:srgbClr val="C00000"/>
                            </a:solidFill>
                            <a:latin typeface="Cambria Math" panose="02040503050406030204" pitchFamily="18" charset="0"/>
                          </a:rPr>
                          <m:t>h𝑖𝑡𝑡𝑖𝑛𝑔</m:t>
                        </m:r>
                        <m:r>
                          <a:rPr lang="en-US" b="0" i="1" smtClean="0">
                            <a:solidFill>
                              <a:srgbClr val="C00000"/>
                            </a:solidFill>
                            <a:latin typeface="Cambria Math" panose="02040503050406030204" pitchFamily="18" charset="0"/>
                          </a:rPr>
                          <m:t> </m:t>
                        </m:r>
                        <m:r>
                          <a:rPr lang="en-US" b="0" i="1" smtClean="0">
                            <a:solidFill>
                              <a:srgbClr val="C00000"/>
                            </a:solidFill>
                            <a:latin typeface="Cambria Math" panose="02040503050406030204" pitchFamily="18" charset="0"/>
                          </a:rPr>
                          <m:t>𝐴𝑝𝑒𝑟𝑡𝑢𝑟𝑒</m:t>
                        </m:r>
                      </m:num>
                      <m:den>
                        <m:r>
                          <a:rPr lang="en-US" b="0" i="1" smtClean="0">
                            <a:solidFill>
                              <a:srgbClr val="C00000"/>
                            </a:solidFill>
                            <a:latin typeface="Cambria Math" panose="02040503050406030204" pitchFamily="18" charset="0"/>
                          </a:rPr>
                          <m:t>#</m:t>
                        </m:r>
                        <m:r>
                          <a:rPr lang="en-US" b="0" i="1" smtClean="0">
                            <a:solidFill>
                              <a:srgbClr val="C00000"/>
                            </a:solidFill>
                            <a:latin typeface="Cambria Math" panose="02040503050406030204" pitchFamily="18" charset="0"/>
                          </a:rPr>
                          <m:t>𝑎𝑐𝑡𝑢𝑎𝑙</m:t>
                        </m:r>
                        <m:r>
                          <a:rPr lang="en-US" b="0" i="1" smtClean="0">
                            <a:solidFill>
                              <a:srgbClr val="C00000"/>
                            </a:solidFill>
                            <a:latin typeface="Cambria Math" panose="02040503050406030204" pitchFamily="18" charset="0"/>
                          </a:rPr>
                          <m:t> </m:t>
                        </m:r>
                        <m:r>
                          <a:rPr lang="en-US" b="0" i="1" smtClean="0">
                            <a:solidFill>
                              <a:srgbClr val="C00000"/>
                            </a:solidFill>
                            <a:latin typeface="Cambria Math" panose="02040503050406030204" pitchFamily="18" charset="0"/>
                          </a:rPr>
                          <m:t>𝑠𝑡𝑜𝑟𝑎𝑏𝑙𝑒</m:t>
                        </m:r>
                        <m:r>
                          <a:rPr lang="en-US" b="0" i="1" smtClean="0">
                            <a:solidFill>
                              <a:srgbClr val="C00000"/>
                            </a:solidFill>
                            <a:latin typeface="Cambria Math" panose="02040503050406030204" pitchFamily="18" charset="0"/>
                          </a:rPr>
                          <m:t> </m:t>
                        </m:r>
                        <m:sSup>
                          <m:sSupPr>
                            <m:ctrlPr>
                              <a:rPr lang="en-US" b="0" i="1" smtClean="0">
                                <a:solidFill>
                                  <a:srgbClr val="C00000"/>
                                </a:solidFill>
                                <a:latin typeface="Cambria Math" panose="02040503050406030204" pitchFamily="18" charset="0"/>
                              </a:rPr>
                            </m:ctrlPr>
                          </m:sSupPr>
                          <m:e>
                            <m:r>
                              <a:rPr lang="en-US" b="0" i="1" smtClean="0">
                                <a:solidFill>
                                  <a:srgbClr val="C00000"/>
                                </a:solidFill>
                                <a:latin typeface="Cambria Math" panose="02040503050406030204" pitchFamily="18" charset="0"/>
                                <a:ea typeface="Cambria Math" panose="02040503050406030204" pitchFamily="18" charset="0"/>
                              </a:rPr>
                              <m:t>𝜇</m:t>
                            </m:r>
                          </m:e>
                          <m:sup>
                            <m:r>
                              <a:rPr lang="en-US" b="0" i="1" smtClean="0">
                                <a:solidFill>
                                  <a:srgbClr val="C00000"/>
                                </a:solidFill>
                                <a:latin typeface="Cambria Math" panose="02040503050406030204" pitchFamily="18" charset="0"/>
                              </a:rPr>
                              <m:t>+</m:t>
                            </m:r>
                          </m:sup>
                        </m:sSup>
                      </m:den>
                    </m:f>
                    <m:r>
                      <a:rPr lang="en-US" b="0" i="1" smtClean="0">
                        <a:latin typeface="Cambria Math" panose="02040503050406030204" pitchFamily="18" charset="0"/>
                      </a:rPr>
                      <m:t> </m:t>
                    </m:r>
                    <m:sSub>
                      <m:sSubPr>
                        <m:ctrlPr>
                          <a:rPr lang="en-US" b="0" i="1" smtClean="0">
                            <a:solidFill>
                              <a:schemeClr val="accent5"/>
                            </a:solidFill>
                            <a:latin typeface="Cambria Math" panose="02040503050406030204" pitchFamily="18" charset="0"/>
                          </a:rPr>
                        </m:ctrlPr>
                      </m:sSubPr>
                      <m:e>
                        <m:r>
                          <a:rPr lang="en-US" b="0" i="1" smtClean="0">
                            <a:solidFill>
                              <a:schemeClr val="accent5"/>
                            </a:solidFill>
                            <a:latin typeface="Cambria Math" panose="02040503050406030204" pitchFamily="18" charset="0"/>
                          </a:rPr>
                          <m:t>.          </m:t>
                        </m:r>
                        <m:r>
                          <a:rPr lang="en-US" b="0" i="1" smtClean="0">
                            <a:solidFill>
                              <a:schemeClr val="accent5"/>
                            </a:solidFill>
                            <a:latin typeface="Cambria Math" panose="02040503050406030204" pitchFamily="18" charset="0"/>
                            <a:ea typeface="Cambria Math" panose="02040503050406030204" pitchFamily="18" charset="0"/>
                          </a:rPr>
                          <m:t>𝜀</m:t>
                        </m:r>
                      </m:e>
                      <m:sub>
                        <m:r>
                          <a:rPr lang="en-US" b="0" i="1" smtClean="0">
                            <a:solidFill>
                              <a:schemeClr val="accent5"/>
                            </a:solidFill>
                            <a:latin typeface="Cambria Math" panose="02040503050406030204" pitchFamily="18" charset="0"/>
                          </a:rPr>
                          <m:t>𝑟</m:t>
                        </m:r>
                      </m:sub>
                    </m:sSub>
                    <m:r>
                      <a:rPr lang="en-US" b="0" i="1" smtClean="0">
                        <a:solidFill>
                          <a:schemeClr val="accent5"/>
                        </a:solidFill>
                        <a:latin typeface="Cambria Math" panose="02040503050406030204" pitchFamily="18" charset="0"/>
                      </a:rPr>
                      <m:t>=</m:t>
                    </m:r>
                    <m:f>
                      <m:fPr>
                        <m:ctrlPr>
                          <a:rPr lang="en-US" b="0" i="1" smtClean="0">
                            <a:solidFill>
                              <a:schemeClr val="accent5"/>
                            </a:solidFill>
                            <a:latin typeface="Cambria Math" panose="02040503050406030204" pitchFamily="18" charset="0"/>
                          </a:rPr>
                        </m:ctrlPr>
                      </m:fPr>
                      <m:num>
                        <m:r>
                          <a:rPr lang="en-US" b="0" i="1" smtClean="0">
                            <a:solidFill>
                              <a:schemeClr val="accent5"/>
                            </a:solidFill>
                            <a:latin typeface="Cambria Math" panose="02040503050406030204" pitchFamily="18" charset="0"/>
                          </a:rPr>
                          <m:t>#</m:t>
                        </m:r>
                        <m:r>
                          <a:rPr lang="en-US" b="0" i="1" smtClean="0">
                            <a:solidFill>
                              <a:schemeClr val="accent5"/>
                            </a:solidFill>
                            <a:latin typeface="Cambria Math" panose="02040503050406030204" pitchFamily="18" charset="0"/>
                          </a:rPr>
                          <m:t>𝑛𝑜𝑛</m:t>
                        </m:r>
                        <m:r>
                          <a:rPr lang="en-US" b="0" i="1" smtClean="0">
                            <a:solidFill>
                              <a:schemeClr val="accent5"/>
                            </a:solidFill>
                            <a:latin typeface="Cambria Math" panose="02040503050406030204" pitchFamily="18" charset="0"/>
                          </a:rPr>
                          <m:t>−</m:t>
                        </m:r>
                        <m:r>
                          <a:rPr lang="en-US" b="0" i="1" smtClean="0">
                            <a:solidFill>
                              <a:schemeClr val="accent5"/>
                            </a:solidFill>
                            <a:latin typeface="Cambria Math" panose="02040503050406030204" pitchFamily="18" charset="0"/>
                          </a:rPr>
                          <m:t>𝑠𝑡𝑜𝑟𝑎𝑏𝑙𝑒</m:t>
                        </m:r>
                        <m:r>
                          <a:rPr lang="en-US" b="0" i="1" smtClean="0">
                            <a:solidFill>
                              <a:schemeClr val="accent5"/>
                            </a:solidFill>
                            <a:latin typeface="Cambria Math" panose="02040503050406030204" pitchFamily="18" charset="0"/>
                          </a:rPr>
                          <m:t> </m:t>
                        </m:r>
                        <m:sSup>
                          <m:sSupPr>
                            <m:ctrlPr>
                              <a:rPr lang="en-US" b="0" i="1" smtClean="0">
                                <a:solidFill>
                                  <a:schemeClr val="accent5"/>
                                </a:solidFill>
                                <a:latin typeface="Cambria Math" panose="02040503050406030204" pitchFamily="18" charset="0"/>
                              </a:rPr>
                            </m:ctrlPr>
                          </m:sSupPr>
                          <m:e>
                            <m:r>
                              <a:rPr lang="en-US" b="0" i="1" smtClean="0">
                                <a:solidFill>
                                  <a:schemeClr val="accent5"/>
                                </a:solidFill>
                                <a:latin typeface="Cambria Math" panose="02040503050406030204" pitchFamily="18" charset="0"/>
                                <a:ea typeface="Cambria Math" panose="02040503050406030204" pitchFamily="18" charset="0"/>
                              </a:rPr>
                              <m:t>𝜇</m:t>
                            </m:r>
                          </m:e>
                          <m:sup>
                            <m:r>
                              <a:rPr lang="en-US" b="0" i="1" smtClean="0">
                                <a:solidFill>
                                  <a:schemeClr val="accent5"/>
                                </a:solidFill>
                                <a:latin typeface="Cambria Math" panose="02040503050406030204" pitchFamily="18" charset="0"/>
                              </a:rPr>
                              <m:t>+</m:t>
                            </m:r>
                          </m:sup>
                        </m:sSup>
                        <m:r>
                          <a:rPr lang="en-US" b="0" i="1" smtClean="0">
                            <a:solidFill>
                              <a:schemeClr val="accent5"/>
                            </a:solidFill>
                            <a:latin typeface="Cambria Math" panose="02040503050406030204" pitchFamily="18" charset="0"/>
                          </a:rPr>
                          <m:t> </m:t>
                        </m:r>
                        <m:r>
                          <a:rPr lang="en-US" b="0" i="1" smtClean="0">
                            <a:solidFill>
                              <a:schemeClr val="accent5"/>
                            </a:solidFill>
                            <a:latin typeface="Cambria Math" panose="02040503050406030204" pitchFamily="18" charset="0"/>
                          </a:rPr>
                          <m:t>h𝑖𝑡𝑡𝑖𝑛𝑔</m:t>
                        </m:r>
                        <m:r>
                          <a:rPr lang="en-US" b="0" i="1" smtClean="0">
                            <a:solidFill>
                              <a:schemeClr val="accent5"/>
                            </a:solidFill>
                            <a:latin typeface="Cambria Math" panose="02040503050406030204" pitchFamily="18" charset="0"/>
                          </a:rPr>
                          <m:t> </m:t>
                        </m:r>
                        <m:r>
                          <a:rPr lang="en-US" b="0" i="1" smtClean="0">
                            <a:solidFill>
                              <a:schemeClr val="accent5"/>
                            </a:solidFill>
                            <a:latin typeface="Cambria Math" panose="02040503050406030204" pitchFamily="18" charset="0"/>
                          </a:rPr>
                          <m:t>𝐴𝑝𝑒𝑟𝑡𝑢𝑟𝑒</m:t>
                        </m:r>
                      </m:num>
                      <m:den>
                        <m:r>
                          <a:rPr lang="en-US" b="0" i="1" smtClean="0">
                            <a:solidFill>
                              <a:schemeClr val="accent5"/>
                            </a:solidFill>
                            <a:latin typeface="Cambria Math" panose="02040503050406030204" pitchFamily="18" charset="0"/>
                          </a:rPr>
                          <m:t>#</m:t>
                        </m:r>
                        <m:r>
                          <a:rPr lang="en-US" b="0" i="1" smtClean="0">
                            <a:solidFill>
                              <a:schemeClr val="accent5"/>
                            </a:solidFill>
                            <a:latin typeface="Cambria Math" panose="02040503050406030204" pitchFamily="18" charset="0"/>
                          </a:rPr>
                          <m:t>𝑎𝑐𝑡𝑢𝑎𝑙</m:t>
                        </m:r>
                        <m:r>
                          <a:rPr lang="en-US" b="0" i="1" smtClean="0">
                            <a:solidFill>
                              <a:schemeClr val="accent5"/>
                            </a:solidFill>
                            <a:latin typeface="Cambria Math" panose="02040503050406030204" pitchFamily="18" charset="0"/>
                          </a:rPr>
                          <m:t> </m:t>
                        </m:r>
                        <m:r>
                          <a:rPr lang="en-US" b="0" i="1" smtClean="0">
                            <a:solidFill>
                              <a:schemeClr val="accent5"/>
                            </a:solidFill>
                            <a:latin typeface="Cambria Math" panose="02040503050406030204" pitchFamily="18" charset="0"/>
                          </a:rPr>
                          <m:t>𝑛𝑜𝑛</m:t>
                        </m:r>
                        <m:r>
                          <a:rPr lang="en-US" b="0" i="1" smtClean="0">
                            <a:solidFill>
                              <a:schemeClr val="accent5"/>
                            </a:solidFill>
                            <a:latin typeface="Cambria Math" panose="02040503050406030204" pitchFamily="18" charset="0"/>
                          </a:rPr>
                          <m:t>−</m:t>
                        </m:r>
                        <m:r>
                          <a:rPr lang="en-US" b="0" i="1" smtClean="0">
                            <a:solidFill>
                              <a:schemeClr val="accent5"/>
                            </a:solidFill>
                            <a:latin typeface="Cambria Math" panose="02040503050406030204" pitchFamily="18" charset="0"/>
                          </a:rPr>
                          <m:t>𝑠𝑡𝑜𝑟𝑎𝑏𝑙𝑒</m:t>
                        </m:r>
                        <m:r>
                          <a:rPr lang="en-US" b="0" i="1" smtClean="0">
                            <a:solidFill>
                              <a:schemeClr val="accent5"/>
                            </a:solidFill>
                            <a:latin typeface="Cambria Math" panose="02040503050406030204" pitchFamily="18" charset="0"/>
                          </a:rPr>
                          <m:t> </m:t>
                        </m:r>
                        <m:sSup>
                          <m:sSupPr>
                            <m:ctrlPr>
                              <a:rPr lang="en-US" b="0" i="1" smtClean="0">
                                <a:solidFill>
                                  <a:schemeClr val="accent5"/>
                                </a:solidFill>
                                <a:latin typeface="Cambria Math" panose="02040503050406030204" pitchFamily="18" charset="0"/>
                              </a:rPr>
                            </m:ctrlPr>
                          </m:sSupPr>
                          <m:e>
                            <m:r>
                              <a:rPr lang="en-US" b="0" i="1" smtClean="0">
                                <a:solidFill>
                                  <a:schemeClr val="accent5"/>
                                </a:solidFill>
                                <a:latin typeface="Cambria Math" panose="02040503050406030204" pitchFamily="18" charset="0"/>
                                <a:ea typeface="Cambria Math" panose="02040503050406030204" pitchFamily="18" charset="0"/>
                              </a:rPr>
                              <m:t>𝜇</m:t>
                            </m:r>
                          </m:e>
                          <m:sup>
                            <m:r>
                              <a:rPr lang="en-US" b="0" i="1" smtClean="0">
                                <a:solidFill>
                                  <a:schemeClr val="accent5"/>
                                </a:solidFill>
                                <a:latin typeface="Cambria Math" panose="02040503050406030204" pitchFamily="18" charset="0"/>
                              </a:rPr>
                              <m:t>+</m:t>
                            </m:r>
                          </m:sup>
                        </m:sSup>
                      </m:den>
                    </m:f>
                  </m:oMath>
                </a14:m>
                <a:r>
                  <a:rPr lang="en-CN" dirty="0">
                    <a:solidFill>
                      <a:schemeClr val="accent5"/>
                    </a:solidFill>
                  </a:rPr>
                  <a:t> </a:t>
                </a:r>
              </a:p>
              <a:p>
                <a:pPr marL="285750" indent="-285750">
                  <a:buFont typeface="Arial" panose="020B0604020202020204" pitchFamily="34" charset="0"/>
                  <a:buChar char="•"/>
                </a:pPr>
                <a:endParaRPr lang="en-CN" dirty="0"/>
              </a:p>
            </p:txBody>
          </p:sp>
        </mc:Choice>
        <mc:Fallback xmlns="">
          <p:sp>
            <p:nvSpPr>
              <p:cNvPr id="9" name="TextBox 8">
                <a:extLst>
                  <a:ext uri="{FF2B5EF4-FFF2-40B4-BE49-F238E27FC236}">
                    <a16:creationId xmlns:a16="http://schemas.microsoft.com/office/drawing/2014/main" id="{C7FEF560-5834-2341-81E0-0F30F4BA6A3C}"/>
                  </a:ext>
                </a:extLst>
              </p:cNvPr>
              <p:cNvSpPr txBox="1">
                <a:spLocks noRot="1" noChangeAspect="1" noMove="1" noResize="1" noEditPoints="1" noAdjustHandles="1" noChangeArrowheads="1" noChangeShapeType="1" noTextEdit="1"/>
              </p:cNvSpPr>
              <p:nvPr/>
            </p:nvSpPr>
            <p:spPr>
              <a:xfrm>
                <a:off x="636608" y="5392429"/>
                <a:ext cx="8623934" cy="1107483"/>
              </a:xfrm>
              <a:prstGeom prst="rect">
                <a:avLst/>
              </a:prstGeom>
              <a:blipFill>
                <a:blip r:embed="rId7"/>
                <a:stretch>
                  <a:fillRect l="-294" t="-2273"/>
                </a:stretch>
              </a:blipFill>
            </p:spPr>
            <p:txBody>
              <a:bodyPr/>
              <a:lstStyle/>
              <a:p>
                <a:r>
                  <a:rPr lang="en-CN">
                    <a:noFill/>
                  </a:rPr>
                  <a:t> </a:t>
                </a:r>
              </a:p>
            </p:txBody>
          </p:sp>
        </mc:Fallback>
      </mc:AlternateContent>
      <p:pic>
        <p:nvPicPr>
          <p:cNvPr id="10" name="Picture 9">
            <a:extLst>
              <a:ext uri="{FF2B5EF4-FFF2-40B4-BE49-F238E27FC236}">
                <a16:creationId xmlns:a16="http://schemas.microsoft.com/office/drawing/2014/main" id="{3E2E376E-94FE-3F44-AC2D-61BF8583ECE0}"/>
              </a:ext>
            </a:extLst>
          </p:cNvPr>
          <p:cNvPicPr>
            <a:picLocks noChangeAspect="1"/>
          </p:cNvPicPr>
          <p:nvPr/>
        </p:nvPicPr>
        <p:blipFill rotWithShape="1">
          <a:blip r:embed="rId8">
            <a:extLst>
              <a:ext uri="{28A0092B-C50C-407E-A947-70E740481C1C}">
                <a14:useLocalDpi xmlns:a14="http://schemas.microsoft.com/office/drawing/2010/main" val="0"/>
              </a:ext>
            </a:extLst>
          </a:blip>
          <a:srcRect r="4091"/>
          <a:stretch/>
        </p:blipFill>
        <p:spPr>
          <a:xfrm>
            <a:off x="7770514" y="1284599"/>
            <a:ext cx="3768343" cy="3710783"/>
          </a:xfrm>
          <a:prstGeom prst="rect">
            <a:avLst/>
          </a:prstGeom>
        </p:spPr>
      </p:pic>
      <p:cxnSp>
        <p:nvCxnSpPr>
          <p:cNvPr id="11" name="Straight Arrow Connector 10">
            <a:extLst>
              <a:ext uri="{FF2B5EF4-FFF2-40B4-BE49-F238E27FC236}">
                <a16:creationId xmlns:a16="http://schemas.microsoft.com/office/drawing/2014/main" id="{E9543A17-6390-1A46-8A45-E728FA29BD06}"/>
              </a:ext>
            </a:extLst>
          </p:cNvPr>
          <p:cNvCxnSpPr>
            <a:cxnSpLocks/>
            <a:stCxn id="8" idx="3"/>
          </p:cNvCxnSpPr>
          <p:nvPr/>
        </p:nvCxnSpPr>
        <p:spPr>
          <a:xfrm flipV="1">
            <a:off x="5796349" y="3004457"/>
            <a:ext cx="4015308" cy="12649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4" name="TextBox 13">
            <a:extLst>
              <a:ext uri="{FF2B5EF4-FFF2-40B4-BE49-F238E27FC236}">
                <a16:creationId xmlns:a16="http://schemas.microsoft.com/office/drawing/2014/main" id="{ACCD4DD3-8869-7246-BFCC-2CE16C8F2A6F}"/>
              </a:ext>
            </a:extLst>
          </p:cNvPr>
          <p:cNvSpPr txBox="1"/>
          <p:nvPr/>
        </p:nvSpPr>
        <p:spPr>
          <a:xfrm>
            <a:off x="653143" y="4987987"/>
            <a:ext cx="6474914" cy="369332"/>
          </a:xfrm>
          <a:prstGeom prst="rect">
            <a:avLst/>
          </a:prstGeom>
          <a:noFill/>
        </p:spPr>
        <p:txBody>
          <a:bodyPr wrap="none" rtlCol="0">
            <a:spAutoFit/>
          </a:bodyPr>
          <a:lstStyle/>
          <a:p>
            <a:pPr marL="285750" indent="-285750">
              <a:buFont typeface="Arial" panose="020B0604020202020204" pitchFamily="34" charset="0"/>
              <a:buChar char="•"/>
            </a:pPr>
            <a:r>
              <a:rPr lang="en-GB" dirty="0"/>
              <a:t>P</a:t>
            </a:r>
            <a:r>
              <a:rPr lang="en-CN" dirty="0"/>
              <a:t>hase spaces are obtained to guide the design of Aperture</a:t>
            </a:r>
          </a:p>
        </p:txBody>
      </p:sp>
    </p:spTree>
    <p:extLst>
      <p:ext uri="{BB962C8B-B14F-4D97-AF65-F5344CB8AC3E}">
        <p14:creationId xmlns:p14="http://schemas.microsoft.com/office/powerpoint/2010/main" val="417900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a:bodyPr>
          <a:lstStyle/>
          <a:p>
            <a:r>
              <a:rPr lang="en-GB" dirty="0"/>
              <a:t>Electronics</a:t>
            </a:r>
          </a:p>
        </p:txBody>
      </p:sp>
      <p:pic>
        <p:nvPicPr>
          <p:cNvPr id="3" name="Picture 2">
            <a:extLst>
              <a:ext uri="{FF2B5EF4-FFF2-40B4-BE49-F238E27FC236}">
                <a16:creationId xmlns:a16="http://schemas.microsoft.com/office/drawing/2014/main" id="{90812DCB-19B6-2A4C-B50A-1500626EAE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891" y="1541099"/>
            <a:ext cx="10506076" cy="4839534"/>
          </a:xfrm>
          <a:prstGeom prst="rect">
            <a:avLst/>
          </a:prstGeom>
        </p:spPr>
      </p:pic>
      <p:sp>
        <p:nvSpPr>
          <p:cNvPr id="4" name="TextBox 3">
            <a:extLst>
              <a:ext uri="{FF2B5EF4-FFF2-40B4-BE49-F238E27FC236}">
                <a16:creationId xmlns:a16="http://schemas.microsoft.com/office/drawing/2014/main" id="{CA27E90A-AB27-6546-9707-CCB3C1A3277A}"/>
              </a:ext>
            </a:extLst>
          </p:cNvPr>
          <p:cNvSpPr txBox="1"/>
          <p:nvPr/>
        </p:nvSpPr>
        <p:spPr>
          <a:xfrm>
            <a:off x="758517" y="1100827"/>
            <a:ext cx="5175456" cy="369332"/>
          </a:xfrm>
          <a:prstGeom prst="rect">
            <a:avLst/>
          </a:prstGeom>
          <a:noFill/>
        </p:spPr>
        <p:txBody>
          <a:bodyPr wrap="none" rtlCol="0">
            <a:spAutoFit/>
          </a:bodyPr>
          <a:lstStyle/>
          <a:p>
            <a:r>
              <a:rPr lang="en-CN" dirty="0"/>
              <a:t>Electronics sketch of the trigger detector during TB24</a:t>
            </a:r>
          </a:p>
        </p:txBody>
      </p:sp>
      <p:pic>
        <p:nvPicPr>
          <p:cNvPr id="5" name="Picture 4">
            <a:extLst>
              <a:ext uri="{FF2B5EF4-FFF2-40B4-BE49-F238E27FC236}">
                <a16:creationId xmlns:a16="http://schemas.microsoft.com/office/drawing/2014/main" id="{15E00CCA-876A-7746-AAD4-550FD4B13B02}"/>
              </a:ext>
            </a:extLst>
          </p:cNvPr>
          <p:cNvPicPr>
            <a:picLocks noChangeAspect="1"/>
          </p:cNvPicPr>
          <p:nvPr/>
        </p:nvPicPr>
        <p:blipFill rotWithShape="1">
          <a:blip r:embed="rId3">
            <a:extLst>
              <a:ext uri="{28A0092B-C50C-407E-A947-70E740481C1C}">
                <a14:useLocalDpi xmlns:a14="http://schemas.microsoft.com/office/drawing/2010/main" val="0"/>
              </a:ext>
            </a:extLst>
          </a:blip>
          <a:srcRect r="867"/>
          <a:stretch/>
        </p:blipFill>
        <p:spPr>
          <a:xfrm>
            <a:off x="2075857" y="4731075"/>
            <a:ext cx="5891123" cy="1750272"/>
          </a:xfrm>
          <a:prstGeom prst="rect">
            <a:avLst/>
          </a:prstGeom>
        </p:spPr>
      </p:pic>
    </p:spTree>
    <p:extLst>
      <p:ext uri="{BB962C8B-B14F-4D97-AF65-F5344CB8AC3E}">
        <p14:creationId xmlns:p14="http://schemas.microsoft.com/office/powerpoint/2010/main" val="3916862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a:bodyPr>
          <a:lstStyle/>
          <a:p>
            <a:r>
              <a:rPr lang="en-US" altLang="zh-CN" dirty="0">
                <a:latin typeface="+mn-lt"/>
                <a:ea typeface="+mn-ea"/>
                <a:sym typeface="+mn-lt"/>
              </a:rPr>
              <a:t>Fast electronics</a:t>
            </a:r>
            <a:endParaRPr lang="en-GB" dirty="0"/>
          </a:p>
        </p:txBody>
      </p:sp>
      <p:sp>
        <p:nvSpPr>
          <p:cNvPr id="4" name="矩形 59">
            <a:extLst>
              <a:ext uri="{FF2B5EF4-FFF2-40B4-BE49-F238E27FC236}">
                <a16:creationId xmlns:a16="http://schemas.microsoft.com/office/drawing/2014/main" id="{1D4EF477-2EE8-C747-B748-3AE51B8AE2D9}"/>
              </a:ext>
            </a:extLst>
          </p:cNvPr>
          <p:cNvSpPr/>
          <p:nvPr/>
        </p:nvSpPr>
        <p:spPr>
          <a:xfrm>
            <a:off x="3194351" y="3370580"/>
            <a:ext cx="1549400" cy="7620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5" name="矩形 3">
            <a:extLst>
              <a:ext uri="{FF2B5EF4-FFF2-40B4-BE49-F238E27FC236}">
                <a16:creationId xmlns:a16="http://schemas.microsoft.com/office/drawing/2014/main" id="{7C14C054-FBD0-6B43-A01E-2B9B424621E9}"/>
              </a:ext>
            </a:extLst>
          </p:cNvPr>
          <p:cNvSpPr/>
          <p:nvPr/>
        </p:nvSpPr>
        <p:spPr>
          <a:xfrm>
            <a:off x="865806" y="1461135"/>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SiPM</a:t>
            </a:r>
          </a:p>
        </p:txBody>
      </p:sp>
      <p:sp>
        <p:nvSpPr>
          <p:cNvPr id="6" name="矩形 4">
            <a:extLst>
              <a:ext uri="{FF2B5EF4-FFF2-40B4-BE49-F238E27FC236}">
                <a16:creationId xmlns:a16="http://schemas.microsoft.com/office/drawing/2014/main" id="{02E1D7C6-59A2-BB4F-A7DD-4262B06416F5}"/>
              </a:ext>
            </a:extLst>
          </p:cNvPr>
          <p:cNvSpPr/>
          <p:nvPr/>
        </p:nvSpPr>
        <p:spPr>
          <a:xfrm>
            <a:off x="704516" y="1890395"/>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Amplifier</a:t>
            </a:r>
          </a:p>
        </p:txBody>
      </p:sp>
      <p:sp>
        <p:nvSpPr>
          <p:cNvPr id="7" name="矩形 5">
            <a:extLst>
              <a:ext uri="{FF2B5EF4-FFF2-40B4-BE49-F238E27FC236}">
                <a16:creationId xmlns:a16="http://schemas.microsoft.com/office/drawing/2014/main" id="{620498BE-BC57-2041-9934-CE7EFDDA23DB}"/>
              </a:ext>
            </a:extLst>
          </p:cNvPr>
          <p:cNvSpPr/>
          <p:nvPr/>
        </p:nvSpPr>
        <p:spPr>
          <a:xfrm>
            <a:off x="508301" y="2319655"/>
            <a:ext cx="152336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Discriminator</a:t>
            </a:r>
          </a:p>
        </p:txBody>
      </p:sp>
      <p:sp>
        <p:nvSpPr>
          <p:cNvPr id="8" name="矩形 6">
            <a:extLst>
              <a:ext uri="{FF2B5EF4-FFF2-40B4-BE49-F238E27FC236}">
                <a16:creationId xmlns:a16="http://schemas.microsoft.com/office/drawing/2014/main" id="{3A6D2F02-3C0C-404B-B64A-0DB73F440AD4}"/>
              </a:ext>
            </a:extLst>
          </p:cNvPr>
          <p:cNvSpPr/>
          <p:nvPr/>
        </p:nvSpPr>
        <p:spPr>
          <a:xfrm>
            <a:off x="704516" y="2748915"/>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600" dirty="0"/>
              <a:t>Converter</a:t>
            </a:r>
          </a:p>
        </p:txBody>
      </p:sp>
      <p:cxnSp>
        <p:nvCxnSpPr>
          <p:cNvPr id="9" name="直接连接符 8">
            <a:extLst>
              <a:ext uri="{FF2B5EF4-FFF2-40B4-BE49-F238E27FC236}">
                <a16:creationId xmlns:a16="http://schemas.microsoft.com/office/drawing/2014/main" id="{5B15ECED-3613-4940-A598-07F36158D07D}"/>
              </a:ext>
            </a:extLst>
          </p:cNvPr>
          <p:cNvCxnSpPr>
            <a:stCxn id="5" idx="2"/>
            <a:endCxn id="6" idx="0"/>
          </p:cNvCxnSpPr>
          <p:nvPr/>
        </p:nvCxnSpPr>
        <p:spPr>
          <a:xfrm flipH="1">
            <a:off x="1269666" y="1763395"/>
            <a:ext cx="635" cy="12700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10" name="直接连接符 10">
            <a:extLst>
              <a:ext uri="{FF2B5EF4-FFF2-40B4-BE49-F238E27FC236}">
                <a16:creationId xmlns:a16="http://schemas.microsoft.com/office/drawing/2014/main" id="{ACCB792D-6859-5049-83B5-90030222D462}"/>
              </a:ext>
            </a:extLst>
          </p:cNvPr>
          <p:cNvCxnSpPr>
            <a:stCxn id="6" idx="2"/>
            <a:endCxn id="7" idx="0"/>
          </p:cNvCxnSpPr>
          <p:nvPr/>
        </p:nvCxnSpPr>
        <p:spPr>
          <a:xfrm>
            <a:off x="1269666" y="2192655"/>
            <a:ext cx="635" cy="12700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11" name="直接连接符 11">
            <a:extLst>
              <a:ext uri="{FF2B5EF4-FFF2-40B4-BE49-F238E27FC236}">
                <a16:creationId xmlns:a16="http://schemas.microsoft.com/office/drawing/2014/main" id="{77156FCC-3378-9A44-8953-4115222B1D76}"/>
              </a:ext>
            </a:extLst>
          </p:cNvPr>
          <p:cNvCxnSpPr/>
          <p:nvPr/>
        </p:nvCxnSpPr>
        <p:spPr>
          <a:xfrm>
            <a:off x="968676" y="2628265"/>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12" name="直接连接符 12">
            <a:extLst>
              <a:ext uri="{FF2B5EF4-FFF2-40B4-BE49-F238E27FC236}">
                <a16:creationId xmlns:a16="http://schemas.microsoft.com/office/drawing/2014/main" id="{B1BD5D9E-3B34-3C47-A6E0-C485D8C9BA18}"/>
              </a:ext>
            </a:extLst>
          </p:cNvPr>
          <p:cNvCxnSpPr/>
          <p:nvPr/>
        </p:nvCxnSpPr>
        <p:spPr>
          <a:xfrm>
            <a:off x="1522396" y="2621915"/>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sp>
        <p:nvSpPr>
          <p:cNvPr id="13" name="矩形 13">
            <a:extLst>
              <a:ext uri="{FF2B5EF4-FFF2-40B4-BE49-F238E27FC236}">
                <a16:creationId xmlns:a16="http://schemas.microsoft.com/office/drawing/2014/main" id="{A04FC208-0A6F-8C48-B4C3-BFC3F2DD246E}"/>
              </a:ext>
            </a:extLst>
          </p:cNvPr>
          <p:cNvSpPr/>
          <p:nvPr/>
        </p:nvSpPr>
        <p:spPr>
          <a:xfrm>
            <a:off x="2648886" y="1461135"/>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SiPM</a:t>
            </a:r>
          </a:p>
        </p:txBody>
      </p:sp>
      <p:sp>
        <p:nvSpPr>
          <p:cNvPr id="14" name="矩形 14">
            <a:extLst>
              <a:ext uri="{FF2B5EF4-FFF2-40B4-BE49-F238E27FC236}">
                <a16:creationId xmlns:a16="http://schemas.microsoft.com/office/drawing/2014/main" id="{8C67033F-20BD-7840-A71E-FF79B6D159CF}"/>
              </a:ext>
            </a:extLst>
          </p:cNvPr>
          <p:cNvSpPr/>
          <p:nvPr/>
        </p:nvSpPr>
        <p:spPr>
          <a:xfrm>
            <a:off x="2487596" y="1890395"/>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Amplifier</a:t>
            </a:r>
          </a:p>
        </p:txBody>
      </p:sp>
      <p:sp>
        <p:nvSpPr>
          <p:cNvPr id="15" name="矩形 15">
            <a:extLst>
              <a:ext uri="{FF2B5EF4-FFF2-40B4-BE49-F238E27FC236}">
                <a16:creationId xmlns:a16="http://schemas.microsoft.com/office/drawing/2014/main" id="{6DA2ECAF-7332-8C40-8EA8-7564FE8BF153}"/>
              </a:ext>
            </a:extLst>
          </p:cNvPr>
          <p:cNvSpPr/>
          <p:nvPr/>
        </p:nvSpPr>
        <p:spPr>
          <a:xfrm>
            <a:off x="2291381" y="2319655"/>
            <a:ext cx="152336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Discriminator</a:t>
            </a:r>
          </a:p>
        </p:txBody>
      </p:sp>
      <p:sp>
        <p:nvSpPr>
          <p:cNvPr id="16" name="矩形 16">
            <a:extLst>
              <a:ext uri="{FF2B5EF4-FFF2-40B4-BE49-F238E27FC236}">
                <a16:creationId xmlns:a16="http://schemas.microsoft.com/office/drawing/2014/main" id="{C773688F-5358-304C-B6DB-4DAAE2DC6C38}"/>
              </a:ext>
            </a:extLst>
          </p:cNvPr>
          <p:cNvSpPr/>
          <p:nvPr/>
        </p:nvSpPr>
        <p:spPr>
          <a:xfrm>
            <a:off x="2487596" y="2748915"/>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600" dirty="0"/>
              <a:t>Converter</a:t>
            </a:r>
          </a:p>
        </p:txBody>
      </p:sp>
      <p:cxnSp>
        <p:nvCxnSpPr>
          <p:cNvPr id="17" name="直接连接符 17">
            <a:extLst>
              <a:ext uri="{FF2B5EF4-FFF2-40B4-BE49-F238E27FC236}">
                <a16:creationId xmlns:a16="http://schemas.microsoft.com/office/drawing/2014/main" id="{50AEBC51-5E96-A145-B4CB-EB936ED5919C}"/>
              </a:ext>
            </a:extLst>
          </p:cNvPr>
          <p:cNvCxnSpPr>
            <a:stCxn id="13" idx="2"/>
            <a:endCxn id="14" idx="0"/>
          </p:cNvCxnSpPr>
          <p:nvPr/>
        </p:nvCxnSpPr>
        <p:spPr>
          <a:xfrm flipH="1">
            <a:off x="3052746" y="1763395"/>
            <a:ext cx="635" cy="12700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18" name="直接连接符 18">
            <a:extLst>
              <a:ext uri="{FF2B5EF4-FFF2-40B4-BE49-F238E27FC236}">
                <a16:creationId xmlns:a16="http://schemas.microsoft.com/office/drawing/2014/main" id="{0415D2AB-9AFE-8042-B1EC-83EC1F642375}"/>
              </a:ext>
            </a:extLst>
          </p:cNvPr>
          <p:cNvCxnSpPr>
            <a:stCxn id="14" idx="2"/>
            <a:endCxn id="15" idx="0"/>
          </p:cNvCxnSpPr>
          <p:nvPr/>
        </p:nvCxnSpPr>
        <p:spPr>
          <a:xfrm>
            <a:off x="3052746" y="2192655"/>
            <a:ext cx="635" cy="12700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19" name="直接连接符 19">
            <a:extLst>
              <a:ext uri="{FF2B5EF4-FFF2-40B4-BE49-F238E27FC236}">
                <a16:creationId xmlns:a16="http://schemas.microsoft.com/office/drawing/2014/main" id="{BA581C78-F09C-7D4E-8F86-7DE0B46FF68A}"/>
              </a:ext>
            </a:extLst>
          </p:cNvPr>
          <p:cNvCxnSpPr/>
          <p:nvPr/>
        </p:nvCxnSpPr>
        <p:spPr>
          <a:xfrm>
            <a:off x="2751756" y="2628265"/>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20" name="直接连接符 20">
            <a:extLst>
              <a:ext uri="{FF2B5EF4-FFF2-40B4-BE49-F238E27FC236}">
                <a16:creationId xmlns:a16="http://schemas.microsoft.com/office/drawing/2014/main" id="{4C8113F0-B62A-B34D-833E-855A5B698213}"/>
              </a:ext>
            </a:extLst>
          </p:cNvPr>
          <p:cNvCxnSpPr/>
          <p:nvPr/>
        </p:nvCxnSpPr>
        <p:spPr>
          <a:xfrm>
            <a:off x="3305476" y="2621915"/>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sp>
        <p:nvSpPr>
          <p:cNvPr id="21" name="矩形 21">
            <a:extLst>
              <a:ext uri="{FF2B5EF4-FFF2-40B4-BE49-F238E27FC236}">
                <a16:creationId xmlns:a16="http://schemas.microsoft.com/office/drawing/2014/main" id="{3F16FA69-4722-1349-98D7-B6DDA0EFC737}"/>
              </a:ext>
            </a:extLst>
          </p:cNvPr>
          <p:cNvSpPr/>
          <p:nvPr/>
        </p:nvSpPr>
        <p:spPr>
          <a:xfrm>
            <a:off x="4431966" y="1461135"/>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SiPM</a:t>
            </a:r>
          </a:p>
        </p:txBody>
      </p:sp>
      <p:sp>
        <p:nvSpPr>
          <p:cNvPr id="22" name="矩形 22">
            <a:extLst>
              <a:ext uri="{FF2B5EF4-FFF2-40B4-BE49-F238E27FC236}">
                <a16:creationId xmlns:a16="http://schemas.microsoft.com/office/drawing/2014/main" id="{35B62C68-ED71-CA43-97EC-2FC28C174512}"/>
              </a:ext>
            </a:extLst>
          </p:cNvPr>
          <p:cNvSpPr/>
          <p:nvPr/>
        </p:nvSpPr>
        <p:spPr>
          <a:xfrm>
            <a:off x="4270676" y="1890395"/>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Amplifier</a:t>
            </a:r>
          </a:p>
        </p:txBody>
      </p:sp>
      <p:sp>
        <p:nvSpPr>
          <p:cNvPr id="23" name="矩形 23">
            <a:extLst>
              <a:ext uri="{FF2B5EF4-FFF2-40B4-BE49-F238E27FC236}">
                <a16:creationId xmlns:a16="http://schemas.microsoft.com/office/drawing/2014/main" id="{15FCF02F-5A85-3444-AE68-425315D62F0D}"/>
              </a:ext>
            </a:extLst>
          </p:cNvPr>
          <p:cNvSpPr/>
          <p:nvPr/>
        </p:nvSpPr>
        <p:spPr>
          <a:xfrm>
            <a:off x="4074461" y="2319655"/>
            <a:ext cx="152336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Discriminator</a:t>
            </a:r>
          </a:p>
        </p:txBody>
      </p:sp>
      <p:sp>
        <p:nvSpPr>
          <p:cNvPr id="24" name="矩形 24">
            <a:extLst>
              <a:ext uri="{FF2B5EF4-FFF2-40B4-BE49-F238E27FC236}">
                <a16:creationId xmlns:a16="http://schemas.microsoft.com/office/drawing/2014/main" id="{7C43FF64-CC88-3B40-BE86-61C82EF47771}"/>
              </a:ext>
            </a:extLst>
          </p:cNvPr>
          <p:cNvSpPr/>
          <p:nvPr/>
        </p:nvSpPr>
        <p:spPr>
          <a:xfrm>
            <a:off x="4270676" y="2748915"/>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600" dirty="0"/>
              <a:t>Converter</a:t>
            </a:r>
          </a:p>
        </p:txBody>
      </p:sp>
      <p:cxnSp>
        <p:nvCxnSpPr>
          <p:cNvPr id="25" name="直接连接符 25">
            <a:extLst>
              <a:ext uri="{FF2B5EF4-FFF2-40B4-BE49-F238E27FC236}">
                <a16:creationId xmlns:a16="http://schemas.microsoft.com/office/drawing/2014/main" id="{4C495E31-E41D-B044-A5E9-72542EAB6DE6}"/>
              </a:ext>
            </a:extLst>
          </p:cNvPr>
          <p:cNvCxnSpPr>
            <a:stCxn id="21" idx="2"/>
            <a:endCxn id="22" idx="0"/>
          </p:cNvCxnSpPr>
          <p:nvPr/>
        </p:nvCxnSpPr>
        <p:spPr>
          <a:xfrm flipH="1">
            <a:off x="4835826" y="1763395"/>
            <a:ext cx="635" cy="12700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26" name="直接连接符 26">
            <a:extLst>
              <a:ext uri="{FF2B5EF4-FFF2-40B4-BE49-F238E27FC236}">
                <a16:creationId xmlns:a16="http://schemas.microsoft.com/office/drawing/2014/main" id="{F178F19E-41A5-1145-B4A4-EF537DB86203}"/>
              </a:ext>
            </a:extLst>
          </p:cNvPr>
          <p:cNvCxnSpPr>
            <a:stCxn id="22" idx="2"/>
            <a:endCxn id="23" idx="0"/>
          </p:cNvCxnSpPr>
          <p:nvPr/>
        </p:nvCxnSpPr>
        <p:spPr>
          <a:xfrm>
            <a:off x="4835826" y="2192655"/>
            <a:ext cx="635" cy="12700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27" name="直接连接符 27">
            <a:extLst>
              <a:ext uri="{FF2B5EF4-FFF2-40B4-BE49-F238E27FC236}">
                <a16:creationId xmlns:a16="http://schemas.microsoft.com/office/drawing/2014/main" id="{7B0AD4D8-B284-5D4A-9DF0-1FC7E905D3C4}"/>
              </a:ext>
            </a:extLst>
          </p:cNvPr>
          <p:cNvCxnSpPr/>
          <p:nvPr/>
        </p:nvCxnSpPr>
        <p:spPr>
          <a:xfrm>
            <a:off x="4534836" y="2628265"/>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28" name="直接连接符 28">
            <a:extLst>
              <a:ext uri="{FF2B5EF4-FFF2-40B4-BE49-F238E27FC236}">
                <a16:creationId xmlns:a16="http://schemas.microsoft.com/office/drawing/2014/main" id="{E427AE70-D6FB-4946-9C27-95D99E76C10F}"/>
              </a:ext>
            </a:extLst>
          </p:cNvPr>
          <p:cNvCxnSpPr/>
          <p:nvPr/>
        </p:nvCxnSpPr>
        <p:spPr>
          <a:xfrm>
            <a:off x="5088556" y="2621915"/>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sp>
        <p:nvSpPr>
          <p:cNvPr id="29" name="矩形 29">
            <a:extLst>
              <a:ext uri="{FF2B5EF4-FFF2-40B4-BE49-F238E27FC236}">
                <a16:creationId xmlns:a16="http://schemas.microsoft.com/office/drawing/2014/main" id="{009F189D-D860-C640-93D4-A26F59E509AE}"/>
              </a:ext>
            </a:extLst>
          </p:cNvPr>
          <p:cNvSpPr/>
          <p:nvPr/>
        </p:nvSpPr>
        <p:spPr>
          <a:xfrm>
            <a:off x="6215046" y="1461135"/>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SiPM</a:t>
            </a:r>
          </a:p>
        </p:txBody>
      </p:sp>
      <p:sp>
        <p:nvSpPr>
          <p:cNvPr id="30" name="矩形 30">
            <a:extLst>
              <a:ext uri="{FF2B5EF4-FFF2-40B4-BE49-F238E27FC236}">
                <a16:creationId xmlns:a16="http://schemas.microsoft.com/office/drawing/2014/main" id="{6BB7AEAE-A588-1646-8588-3F71C6C2BFD3}"/>
              </a:ext>
            </a:extLst>
          </p:cNvPr>
          <p:cNvSpPr/>
          <p:nvPr/>
        </p:nvSpPr>
        <p:spPr>
          <a:xfrm>
            <a:off x="6053756" y="1890395"/>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Amplifier</a:t>
            </a:r>
          </a:p>
        </p:txBody>
      </p:sp>
      <p:sp>
        <p:nvSpPr>
          <p:cNvPr id="31" name="矩形 31">
            <a:extLst>
              <a:ext uri="{FF2B5EF4-FFF2-40B4-BE49-F238E27FC236}">
                <a16:creationId xmlns:a16="http://schemas.microsoft.com/office/drawing/2014/main" id="{739C583D-6710-C34A-8524-831B4991D265}"/>
              </a:ext>
            </a:extLst>
          </p:cNvPr>
          <p:cNvSpPr/>
          <p:nvPr/>
        </p:nvSpPr>
        <p:spPr>
          <a:xfrm>
            <a:off x="5857541" y="2319655"/>
            <a:ext cx="152336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Discriminator</a:t>
            </a:r>
          </a:p>
        </p:txBody>
      </p:sp>
      <p:sp>
        <p:nvSpPr>
          <p:cNvPr id="32" name="矩形 32">
            <a:extLst>
              <a:ext uri="{FF2B5EF4-FFF2-40B4-BE49-F238E27FC236}">
                <a16:creationId xmlns:a16="http://schemas.microsoft.com/office/drawing/2014/main" id="{30AA7D4A-D1B4-3541-8F91-47677B979A96}"/>
              </a:ext>
            </a:extLst>
          </p:cNvPr>
          <p:cNvSpPr/>
          <p:nvPr/>
        </p:nvSpPr>
        <p:spPr>
          <a:xfrm>
            <a:off x="6053756" y="2748915"/>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600" dirty="0"/>
              <a:t>Converter</a:t>
            </a:r>
          </a:p>
        </p:txBody>
      </p:sp>
      <p:cxnSp>
        <p:nvCxnSpPr>
          <p:cNvPr id="33" name="直接连接符 33">
            <a:extLst>
              <a:ext uri="{FF2B5EF4-FFF2-40B4-BE49-F238E27FC236}">
                <a16:creationId xmlns:a16="http://schemas.microsoft.com/office/drawing/2014/main" id="{78DC6BFA-46DD-CB48-8D52-9A3374A4888E}"/>
              </a:ext>
            </a:extLst>
          </p:cNvPr>
          <p:cNvCxnSpPr>
            <a:stCxn id="29" idx="2"/>
            <a:endCxn id="30" idx="0"/>
          </p:cNvCxnSpPr>
          <p:nvPr/>
        </p:nvCxnSpPr>
        <p:spPr>
          <a:xfrm flipH="1">
            <a:off x="6618906" y="1763395"/>
            <a:ext cx="635" cy="12700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34" name="直接连接符 34">
            <a:extLst>
              <a:ext uri="{FF2B5EF4-FFF2-40B4-BE49-F238E27FC236}">
                <a16:creationId xmlns:a16="http://schemas.microsoft.com/office/drawing/2014/main" id="{8272F965-A2F4-4E4B-AA0A-C20F9CC7AF1C}"/>
              </a:ext>
            </a:extLst>
          </p:cNvPr>
          <p:cNvCxnSpPr>
            <a:stCxn id="30" idx="2"/>
            <a:endCxn id="31" idx="0"/>
          </p:cNvCxnSpPr>
          <p:nvPr/>
        </p:nvCxnSpPr>
        <p:spPr>
          <a:xfrm>
            <a:off x="6618906" y="2192655"/>
            <a:ext cx="635" cy="12700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35" name="直接连接符 35">
            <a:extLst>
              <a:ext uri="{FF2B5EF4-FFF2-40B4-BE49-F238E27FC236}">
                <a16:creationId xmlns:a16="http://schemas.microsoft.com/office/drawing/2014/main" id="{EDF1B33C-5A6D-D74E-95A9-B2E91B3F40DD}"/>
              </a:ext>
            </a:extLst>
          </p:cNvPr>
          <p:cNvCxnSpPr/>
          <p:nvPr/>
        </p:nvCxnSpPr>
        <p:spPr>
          <a:xfrm>
            <a:off x="6317916" y="2628265"/>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36" name="直接连接符 36">
            <a:extLst>
              <a:ext uri="{FF2B5EF4-FFF2-40B4-BE49-F238E27FC236}">
                <a16:creationId xmlns:a16="http://schemas.microsoft.com/office/drawing/2014/main" id="{B34A7A8D-06C9-E748-B6D3-41071D871DF6}"/>
              </a:ext>
            </a:extLst>
          </p:cNvPr>
          <p:cNvCxnSpPr/>
          <p:nvPr/>
        </p:nvCxnSpPr>
        <p:spPr>
          <a:xfrm>
            <a:off x="6871636" y="2621915"/>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sp>
        <p:nvSpPr>
          <p:cNvPr id="37" name="流程图: 延期 37">
            <a:extLst>
              <a:ext uri="{FF2B5EF4-FFF2-40B4-BE49-F238E27FC236}">
                <a16:creationId xmlns:a16="http://schemas.microsoft.com/office/drawing/2014/main" id="{56AAD57C-A625-DF47-A9B1-D71DFFB0D950}"/>
              </a:ext>
            </a:extLst>
          </p:cNvPr>
          <p:cNvSpPr/>
          <p:nvPr/>
        </p:nvSpPr>
        <p:spPr>
          <a:xfrm rot="5400000">
            <a:off x="3311826" y="3491865"/>
            <a:ext cx="548640" cy="525780"/>
          </a:xfrm>
          <a:prstGeom prst="flowChartDelay">
            <a:avLst/>
          </a:prstGeom>
          <a:solidFill>
            <a:schemeClr val="accent1">
              <a:lumMod val="40000"/>
              <a:lumOff val="6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ltLang="zh-CN"/>
          </a:p>
        </p:txBody>
      </p:sp>
      <p:sp>
        <p:nvSpPr>
          <p:cNvPr id="38" name="文本框 38">
            <a:extLst>
              <a:ext uri="{FF2B5EF4-FFF2-40B4-BE49-F238E27FC236}">
                <a16:creationId xmlns:a16="http://schemas.microsoft.com/office/drawing/2014/main" id="{12CDD720-5D3C-7F41-98E1-A20911D67C5C}"/>
              </a:ext>
            </a:extLst>
          </p:cNvPr>
          <p:cNvSpPr txBox="1"/>
          <p:nvPr/>
        </p:nvSpPr>
        <p:spPr>
          <a:xfrm>
            <a:off x="3246421" y="3494405"/>
            <a:ext cx="718185" cy="368300"/>
          </a:xfrm>
          <a:prstGeom prst="rect">
            <a:avLst/>
          </a:prstGeom>
          <a:noFill/>
        </p:spPr>
        <p:txBody>
          <a:bodyPr wrap="square" rtlCol="0">
            <a:spAutoFit/>
          </a:bodyPr>
          <a:lstStyle/>
          <a:p>
            <a:r>
              <a:rPr lang="en-US" altLang="zh-CN">
                <a:ln>
                  <a:solidFill>
                    <a:schemeClr val="bg1"/>
                  </a:solidFill>
                </a:ln>
                <a:solidFill>
                  <a:schemeClr val="bg1"/>
                </a:solidFill>
              </a:rPr>
              <a:t>AND</a:t>
            </a:r>
          </a:p>
        </p:txBody>
      </p:sp>
      <p:sp>
        <p:nvSpPr>
          <p:cNvPr id="39" name="流程图: 延期 39">
            <a:extLst>
              <a:ext uri="{FF2B5EF4-FFF2-40B4-BE49-F238E27FC236}">
                <a16:creationId xmlns:a16="http://schemas.microsoft.com/office/drawing/2014/main" id="{FC2F10E3-A352-BB42-A522-94618B24D04B}"/>
              </a:ext>
            </a:extLst>
          </p:cNvPr>
          <p:cNvSpPr/>
          <p:nvPr/>
        </p:nvSpPr>
        <p:spPr>
          <a:xfrm rot="5400000">
            <a:off x="4077636" y="3491865"/>
            <a:ext cx="548640" cy="525780"/>
          </a:xfrm>
          <a:prstGeom prst="flowChartDelay">
            <a:avLst/>
          </a:prstGeom>
          <a:solidFill>
            <a:schemeClr val="accent1">
              <a:lumMod val="40000"/>
              <a:lumOff val="6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ltLang="zh-CN"/>
          </a:p>
        </p:txBody>
      </p:sp>
      <p:sp>
        <p:nvSpPr>
          <p:cNvPr id="40" name="文本框 40">
            <a:extLst>
              <a:ext uri="{FF2B5EF4-FFF2-40B4-BE49-F238E27FC236}">
                <a16:creationId xmlns:a16="http://schemas.microsoft.com/office/drawing/2014/main" id="{E2D0B239-F358-454C-BC66-F353B89DA680}"/>
              </a:ext>
            </a:extLst>
          </p:cNvPr>
          <p:cNvSpPr txBox="1"/>
          <p:nvPr/>
        </p:nvSpPr>
        <p:spPr>
          <a:xfrm>
            <a:off x="4012231" y="3494405"/>
            <a:ext cx="718185" cy="368300"/>
          </a:xfrm>
          <a:prstGeom prst="rect">
            <a:avLst/>
          </a:prstGeom>
          <a:noFill/>
        </p:spPr>
        <p:txBody>
          <a:bodyPr wrap="square" rtlCol="0">
            <a:spAutoFit/>
          </a:bodyPr>
          <a:lstStyle/>
          <a:p>
            <a:r>
              <a:rPr lang="en-US" altLang="zh-CN">
                <a:ln>
                  <a:solidFill>
                    <a:schemeClr val="bg1"/>
                  </a:solidFill>
                </a:ln>
                <a:solidFill>
                  <a:schemeClr val="bg1"/>
                </a:solidFill>
              </a:rPr>
              <a:t>AND</a:t>
            </a:r>
          </a:p>
        </p:txBody>
      </p:sp>
      <p:cxnSp>
        <p:nvCxnSpPr>
          <p:cNvPr id="41" name="直接连接符 43">
            <a:extLst>
              <a:ext uri="{FF2B5EF4-FFF2-40B4-BE49-F238E27FC236}">
                <a16:creationId xmlns:a16="http://schemas.microsoft.com/office/drawing/2014/main" id="{6E2EAA50-99A2-024D-AA24-49E455196FEF}"/>
              </a:ext>
            </a:extLst>
          </p:cNvPr>
          <p:cNvCxnSpPr/>
          <p:nvPr/>
        </p:nvCxnSpPr>
        <p:spPr>
          <a:xfrm>
            <a:off x="3052746" y="3051175"/>
            <a:ext cx="0" cy="13208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42" name="直接连接符 44">
            <a:extLst>
              <a:ext uri="{FF2B5EF4-FFF2-40B4-BE49-F238E27FC236}">
                <a16:creationId xmlns:a16="http://schemas.microsoft.com/office/drawing/2014/main" id="{8A6FF8DB-D87B-D54B-B7F1-2DB02C3E9015}"/>
              </a:ext>
            </a:extLst>
          </p:cNvPr>
          <p:cNvCxnSpPr/>
          <p:nvPr/>
        </p:nvCxnSpPr>
        <p:spPr>
          <a:xfrm>
            <a:off x="3057191" y="3179445"/>
            <a:ext cx="640080" cy="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43" name="直接连接符 45">
            <a:extLst>
              <a:ext uri="{FF2B5EF4-FFF2-40B4-BE49-F238E27FC236}">
                <a16:creationId xmlns:a16="http://schemas.microsoft.com/office/drawing/2014/main" id="{D9FDD2F9-F60C-F043-9060-F36085EDAAF4}"/>
              </a:ext>
            </a:extLst>
          </p:cNvPr>
          <p:cNvCxnSpPr/>
          <p:nvPr/>
        </p:nvCxnSpPr>
        <p:spPr>
          <a:xfrm>
            <a:off x="3697271" y="3178175"/>
            <a:ext cx="0" cy="29464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44" name="直接连接符 46">
            <a:extLst>
              <a:ext uri="{FF2B5EF4-FFF2-40B4-BE49-F238E27FC236}">
                <a16:creationId xmlns:a16="http://schemas.microsoft.com/office/drawing/2014/main" id="{54A1E0FD-3A01-B745-B7B5-35EBBB06FBF4}"/>
              </a:ext>
            </a:extLst>
          </p:cNvPr>
          <p:cNvCxnSpPr/>
          <p:nvPr/>
        </p:nvCxnSpPr>
        <p:spPr>
          <a:xfrm>
            <a:off x="1270301" y="3046095"/>
            <a:ext cx="0" cy="23622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45" name="直接连接符 47">
            <a:extLst>
              <a:ext uri="{FF2B5EF4-FFF2-40B4-BE49-F238E27FC236}">
                <a16:creationId xmlns:a16="http://schemas.microsoft.com/office/drawing/2014/main" id="{84B32E95-7FCD-6F45-8BAF-5CCED5499DCE}"/>
              </a:ext>
            </a:extLst>
          </p:cNvPr>
          <p:cNvCxnSpPr/>
          <p:nvPr/>
        </p:nvCxnSpPr>
        <p:spPr>
          <a:xfrm>
            <a:off x="1270301" y="3282315"/>
            <a:ext cx="2160270" cy="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46" name="直接连接符 48">
            <a:extLst>
              <a:ext uri="{FF2B5EF4-FFF2-40B4-BE49-F238E27FC236}">
                <a16:creationId xmlns:a16="http://schemas.microsoft.com/office/drawing/2014/main" id="{56F472DC-818D-2F4D-B655-B013D8D10885}"/>
              </a:ext>
            </a:extLst>
          </p:cNvPr>
          <p:cNvCxnSpPr/>
          <p:nvPr/>
        </p:nvCxnSpPr>
        <p:spPr>
          <a:xfrm>
            <a:off x="3430571" y="3277870"/>
            <a:ext cx="0" cy="19494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47" name="直接连接符 49">
            <a:extLst>
              <a:ext uri="{FF2B5EF4-FFF2-40B4-BE49-F238E27FC236}">
                <a16:creationId xmlns:a16="http://schemas.microsoft.com/office/drawing/2014/main" id="{4BFD724D-ECFB-5241-91F6-AB1A96E8F5BE}"/>
              </a:ext>
            </a:extLst>
          </p:cNvPr>
          <p:cNvCxnSpPr/>
          <p:nvPr/>
        </p:nvCxnSpPr>
        <p:spPr>
          <a:xfrm>
            <a:off x="4836461" y="3051175"/>
            <a:ext cx="0" cy="13208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48" name="直接连接符 50">
            <a:extLst>
              <a:ext uri="{FF2B5EF4-FFF2-40B4-BE49-F238E27FC236}">
                <a16:creationId xmlns:a16="http://schemas.microsoft.com/office/drawing/2014/main" id="{64E0DF94-435C-7444-9743-B1B6DF9CD414}"/>
              </a:ext>
            </a:extLst>
          </p:cNvPr>
          <p:cNvCxnSpPr/>
          <p:nvPr/>
        </p:nvCxnSpPr>
        <p:spPr>
          <a:xfrm>
            <a:off x="6619541" y="3046095"/>
            <a:ext cx="0" cy="23622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49" name="直接连接符 51">
            <a:extLst>
              <a:ext uri="{FF2B5EF4-FFF2-40B4-BE49-F238E27FC236}">
                <a16:creationId xmlns:a16="http://schemas.microsoft.com/office/drawing/2014/main" id="{2E489F52-452D-4747-B917-20DED6BB8DD2}"/>
              </a:ext>
            </a:extLst>
          </p:cNvPr>
          <p:cNvCxnSpPr/>
          <p:nvPr/>
        </p:nvCxnSpPr>
        <p:spPr>
          <a:xfrm>
            <a:off x="4196381" y="3179445"/>
            <a:ext cx="640080" cy="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50" name="直接连接符 52">
            <a:extLst>
              <a:ext uri="{FF2B5EF4-FFF2-40B4-BE49-F238E27FC236}">
                <a16:creationId xmlns:a16="http://schemas.microsoft.com/office/drawing/2014/main" id="{146B5829-CFDB-D343-9C9E-962F536C730F}"/>
              </a:ext>
            </a:extLst>
          </p:cNvPr>
          <p:cNvCxnSpPr/>
          <p:nvPr/>
        </p:nvCxnSpPr>
        <p:spPr>
          <a:xfrm>
            <a:off x="4196381" y="3178175"/>
            <a:ext cx="0" cy="29464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51" name="直接连接符 53">
            <a:extLst>
              <a:ext uri="{FF2B5EF4-FFF2-40B4-BE49-F238E27FC236}">
                <a16:creationId xmlns:a16="http://schemas.microsoft.com/office/drawing/2014/main" id="{B88DCD49-BAEA-B34E-8064-9639787A2E51}"/>
              </a:ext>
            </a:extLst>
          </p:cNvPr>
          <p:cNvCxnSpPr/>
          <p:nvPr/>
        </p:nvCxnSpPr>
        <p:spPr>
          <a:xfrm>
            <a:off x="4459271" y="3282315"/>
            <a:ext cx="2160270" cy="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52" name="直接连接符 54">
            <a:extLst>
              <a:ext uri="{FF2B5EF4-FFF2-40B4-BE49-F238E27FC236}">
                <a16:creationId xmlns:a16="http://schemas.microsoft.com/office/drawing/2014/main" id="{27C61C52-C786-8246-99C5-B340CD66A735}"/>
              </a:ext>
            </a:extLst>
          </p:cNvPr>
          <p:cNvCxnSpPr/>
          <p:nvPr/>
        </p:nvCxnSpPr>
        <p:spPr>
          <a:xfrm>
            <a:off x="4459271" y="3277870"/>
            <a:ext cx="0" cy="19494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53" name="直接连接符 55">
            <a:extLst>
              <a:ext uri="{FF2B5EF4-FFF2-40B4-BE49-F238E27FC236}">
                <a16:creationId xmlns:a16="http://schemas.microsoft.com/office/drawing/2014/main" id="{240C35BA-76C2-FE49-A7E3-4AC4689BD90B}"/>
              </a:ext>
            </a:extLst>
          </p:cNvPr>
          <p:cNvCxnSpPr/>
          <p:nvPr/>
        </p:nvCxnSpPr>
        <p:spPr>
          <a:xfrm>
            <a:off x="3586146" y="4029075"/>
            <a:ext cx="11430" cy="38354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54" name="直接连接符 57">
            <a:extLst>
              <a:ext uri="{FF2B5EF4-FFF2-40B4-BE49-F238E27FC236}">
                <a16:creationId xmlns:a16="http://schemas.microsoft.com/office/drawing/2014/main" id="{8A2A3267-0CEB-A74F-97B3-61188F3F4B1F}"/>
              </a:ext>
            </a:extLst>
          </p:cNvPr>
          <p:cNvCxnSpPr/>
          <p:nvPr/>
        </p:nvCxnSpPr>
        <p:spPr>
          <a:xfrm>
            <a:off x="4349416" y="4029075"/>
            <a:ext cx="4445" cy="17970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sp>
        <p:nvSpPr>
          <p:cNvPr id="55" name="流程图: 延期 60">
            <a:extLst>
              <a:ext uri="{FF2B5EF4-FFF2-40B4-BE49-F238E27FC236}">
                <a16:creationId xmlns:a16="http://schemas.microsoft.com/office/drawing/2014/main" id="{4531C9E3-8941-A942-A428-CF29175D79B1}"/>
              </a:ext>
            </a:extLst>
          </p:cNvPr>
          <p:cNvSpPr/>
          <p:nvPr/>
        </p:nvSpPr>
        <p:spPr>
          <a:xfrm rot="5400000">
            <a:off x="4784391" y="4650740"/>
            <a:ext cx="548640" cy="684530"/>
          </a:xfrm>
          <a:prstGeom prst="flowChartDelay">
            <a:avLst/>
          </a:prstGeom>
          <a:solidFill>
            <a:schemeClr val="accent1">
              <a:lumMod val="40000"/>
              <a:lumOff val="6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ltLang="zh-CN"/>
          </a:p>
        </p:txBody>
      </p:sp>
      <p:sp>
        <p:nvSpPr>
          <p:cNvPr id="56" name="文本框 61">
            <a:extLst>
              <a:ext uri="{FF2B5EF4-FFF2-40B4-BE49-F238E27FC236}">
                <a16:creationId xmlns:a16="http://schemas.microsoft.com/office/drawing/2014/main" id="{54EDBCA6-390E-774B-905D-C0A4023DB180}"/>
              </a:ext>
            </a:extLst>
          </p:cNvPr>
          <p:cNvSpPr txBox="1"/>
          <p:nvPr/>
        </p:nvSpPr>
        <p:spPr>
          <a:xfrm>
            <a:off x="4708826" y="4732655"/>
            <a:ext cx="728345" cy="368300"/>
          </a:xfrm>
          <a:prstGeom prst="rect">
            <a:avLst/>
          </a:prstGeom>
          <a:noFill/>
        </p:spPr>
        <p:txBody>
          <a:bodyPr wrap="square" rtlCol="0">
            <a:spAutoFit/>
          </a:bodyPr>
          <a:lstStyle/>
          <a:p>
            <a:r>
              <a:rPr lang="en-US" altLang="zh-CN">
                <a:ln>
                  <a:solidFill>
                    <a:schemeClr val="bg1"/>
                  </a:solidFill>
                </a:ln>
                <a:solidFill>
                  <a:schemeClr val="bg1"/>
                </a:solidFill>
              </a:rPr>
              <a:t>AND</a:t>
            </a:r>
          </a:p>
        </p:txBody>
      </p:sp>
      <p:sp>
        <p:nvSpPr>
          <p:cNvPr id="57" name="流程图: 延期 65">
            <a:extLst>
              <a:ext uri="{FF2B5EF4-FFF2-40B4-BE49-F238E27FC236}">
                <a16:creationId xmlns:a16="http://schemas.microsoft.com/office/drawing/2014/main" id="{8BD7F3F2-62C6-7F48-B232-8E07FF66EAD0}"/>
              </a:ext>
            </a:extLst>
          </p:cNvPr>
          <p:cNvSpPr/>
          <p:nvPr/>
        </p:nvSpPr>
        <p:spPr>
          <a:xfrm rot="10800000">
            <a:off x="6089951" y="3733165"/>
            <a:ext cx="706120" cy="525780"/>
          </a:xfrm>
          <a:prstGeom prst="flowChartDelay">
            <a:avLst/>
          </a:prstGeom>
          <a:solidFill>
            <a:schemeClr val="accent1">
              <a:lumMod val="40000"/>
              <a:lumOff val="6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ltLang="zh-CN"/>
          </a:p>
        </p:txBody>
      </p:sp>
      <p:sp>
        <p:nvSpPr>
          <p:cNvPr id="58" name="文本框 66">
            <a:extLst>
              <a:ext uri="{FF2B5EF4-FFF2-40B4-BE49-F238E27FC236}">
                <a16:creationId xmlns:a16="http://schemas.microsoft.com/office/drawing/2014/main" id="{B2CAEF0E-4696-8B44-8101-80A2B9306E64}"/>
              </a:ext>
            </a:extLst>
          </p:cNvPr>
          <p:cNvSpPr txBox="1"/>
          <p:nvPr/>
        </p:nvSpPr>
        <p:spPr>
          <a:xfrm>
            <a:off x="6024546" y="3804285"/>
            <a:ext cx="889000" cy="368300"/>
          </a:xfrm>
          <a:prstGeom prst="rect">
            <a:avLst/>
          </a:prstGeom>
          <a:noFill/>
        </p:spPr>
        <p:txBody>
          <a:bodyPr wrap="square" rtlCol="0">
            <a:spAutoFit/>
          </a:bodyPr>
          <a:lstStyle/>
          <a:p>
            <a:r>
              <a:rPr lang="en-US" altLang="zh-CN">
                <a:ln>
                  <a:solidFill>
                    <a:schemeClr val="bg1"/>
                  </a:solidFill>
                </a:ln>
                <a:solidFill>
                  <a:schemeClr val="bg1"/>
                </a:solidFill>
              </a:rPr>
              <a:t>NAND</a:t>
            </a:r>
          </a:p>
        </p:txBody>
      </p:sp>
      <p:cxnSp>
        <p:nvCxnSpPr>
          <p:cNvPr id="59" name="直接连接符 67">
            <a:extLst>
              <a:ext uri="{FF2B5EF4-FFF2-40B4-BE49-F238E27FC236}">
                <a16:creationId xmlns:a16="http://schemas.microsoft.com/office/drawing/2014/main" id="{AAC25015-BF5A-284B-9916-0FDBF34ABDE1}"/>
              </a:ext>
            </a:extLst>
          </p:cNvPr>
          <p:cNvCxnSpPr>
            <a:cxnSpLocks/>
            <a:endCxn id="72" idx="2"/>
          </p:cNvCxnSpPr>
          <p:nvPr/>
        </p:nvCxnSpPr>
        <p:spPr>
          <a:xfrm flipV="1">
            <a:off x="5288581" y="4011295"/>
            <a:ext cx="628650" cy="4446"/>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60" name="直接连接符 68">
            <a:extLst>
              <a:ext uri="{FF2B5EF4-FFF2-40B4-BE49-F238E27FC236}">
                <a16:creationId xmlns:a16="http://schemas.microsoft.com/office/drawing/2014/main" id="{3076875A-BA5F-8A4B-B7AF-E4470618A99E}"/>
              </a:ext>
            </a:extLst>
          </p:cNvPr>
          <p:cNvCxnSpPr/>
          <p:nvPr/>
        </p:nvCxnSpPr>
        <p:spPr>
          <a:xfrm>
            <a:off x="3586146" y="4398645"/>
            <a:ext cx="1242695" cy="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61" name="直接连接符 69">
            <a:extLst>
              <a:ext uri="{FF2B5EF4-FFF2-40B4-BE49-F238E27FC236}">
                <a16:creationId xmlns:a16="http://schemas.microsoft.com/office/drawing/2014/main" id="{CBA04602-6A81-0544-8970-588BDBDF1B84}"/>
              </a:ext>
            </a:extLst>
          </p:cNvPr>
          <p:cNvCxnSpPr/>
          <p:nvPr/>
        </p:nvCxnSpPr>
        <p:spPr>
          <a:xfrm>
            <a:off x="4353861" y="4208780"/>
            <a:ext cx="711200" cy="381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62" name="直接连接符 70">
            <a:extLst>
              <a:ext uri="{FF2B5EF4-FFF2-40B4-BE49-F238E27FC236}">
                <a16:creationId xmlns:a16="http://schemas.microsoft.com/office/drawing/2014/main" id="{673EAE32-AE92-C844-8343-728480FE7196}"/>
              </a:ext>
            </a:extLst>
          </p:cNvPr>
          <p:cNvCxnSpPr/>
          <p:nvPr/>
        </p:nvCxnSpPr>
        <p:spPr>
          <a:xfrm>
            <a:off x="4822491" y="4406265"/>
            <a:ext cx="6350" cy="31242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63" name="直接连接符 71">
            <a:extLst>
              <a:ext uri="{FF2B5EF4-FFF2-40B4-BE49-F238E27FC236}">
                <a16:creationId xmlns:a16="http://schemas.microsoft.com/office/drawing/2014/main" id="{DB5F832B-AA14-4545-A8CA-0F158A4FEEF6}"/>
              </a:ext>
            </a:extLst>
          </p:cNvPr>
          <p:cNvCxnSpPr/>
          <p:nvPr/>
        </p:nvCxnSpPr>
        <p:spPr>
          <a:xfrm flipH="1">
            <a:off x="5061886" y="4210050"/>
            <a:ext cx="635" cy="52260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64" name="直接连接符 72">
            <a:extLst>
              <a:ext uri="{FF2B5EF4-FFF2-40B4-BE49-F238E27FC236}">
                <a16:creationId xmlns:a16="http://schemas.microsoft.com/office/drawing/2014/main" id="{83458927-404C-F54A-BF4D-70D66431684A}"/>
              </a:ext>
            </a:extLst>
          </p:cNvPr>
          <p:cNvCxnSpPr/>
          <p:nvPr/>
        </p:nvCxnSpPr>
        <p:spPr>
          <a:xfrm flipH="1">
            <a:off x="5287946" y="4008120"/>
            <a:ext cx="3175" cy="71056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65" name="直接箭头连接符 74">
            <a:extLst>
              <a:ext uri="{FF2B5EF4-FFF2-40B4-BE49-F238E27FC236}">
                <a16:creationId xmlns:a16="http://schemas.microsoft.com/office/drawing/2014/main" id="{E9B034D1-56D6-DF41-95C1-4554C3278781}"/>
              </a:ext>
            </a:extLst>
          </p:cNvPr>
          <p:cNvCxnSpPr>
            <a:stCxn id="55" idx="3"/>
          </p:cNvCxnSpPr>
          <p:nvPr/>
        </p:nvCxnSpPr>
        <p:spPr>
          <a:xfrm>
            <a:off x="5058711" y="5267325"/>
            <a:ext cx="0" cy="26098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66" name="直接箭头连接符 75">
            <a:extLst>
              <a:ext uri="{FF2B5EF4-FFF2-40B4-BE49-F238E27FC236}">
                <a16:creationId xmlns:a16="http://schemas.microsoft.com/office/drawing/2014/main" id="{49A0ED22-A3B6-4146-AB3E-7C84FF188542}"/>
              </a:ext>
            </a:extLst>
          </p:cNvPr>
          <p:cNvCxnSpPr>
            <a:cxnSpLocks/>
          </p:cNvCxnSpPr>
          <p:nvPr/>
        </p:nvCxnSpPr>
        <p:spPr>
          <a:xfrm flipH="1">
            <a:off x="6804961" y="3851910"/>
            <a:ext cx="3318510" cy="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67" name="文本框 76">
            <a:extLst>
              <a:ext uri="{FF2B5EF4-FFF2-40B4-BE49-F238E27FC236}">
                <a16:creationId xmlns:a16="http://schemas.microsoft.com/office/drawing/2014/main" id="{0BC06C28-1C7F-714B-99C7-C8D1EB4F6439}"/>
              </a:ext>
            </a:extLst>
          </p:cNvPr>
          <p:cNvSpPr txBox="1"/>
          <p:nvPr/>
        </p:nvSpPr>
        <p:spPr>
          <a:xfrm>
            <a:off x="4614846" y="5528310"/>
            <a:ext cx="873125" cy="368300"/>
          </a:xfrm>
          <a:prstGeom prst="rect">
            <a:avLst/>
          </a:prstGeom>
          <a:noFill/>
        </p:spPr>
        <p:txBody>
          <a:bodyPr wrap="square" rtlCol="0">
            <a:spAutoFit/>
          </a:bodyPr>
          <a:lstStyle/>
          <a:p>
            <a:r>
              <a:rPr lang="en-US" altLang="zh-CN"/>
              <a:t>To Coil</a:t>
            </a:r>
          </a:p>
        </p:txBody>
      </p:sp>
      <p:sp>
        <p:nvSpPr>
          <p:cNvPr id="68" name="等腰三角形 78">
            <a:extLst>
              <a:ext uri="{FF2B5EF4-FFF2-40B4-BE49-F238E27FC236}">
                <a16:creationId xmlns:a16="http://schemas.microsoft.com/office/drawing/2014/main" id="{FD0352F9-AFAE-A14B-95BF-F0C7732CB0CD}"/>
              </a:ext>
            </a:extLst>
          </p:cNvPr>
          <p:cNvSpPr/>
          <p:nvPr/>
        </p:nvSpPr>
        <p:spPr>
          <a:xfrm rot="10800000">
            <a:off x="7285021" y="4406265"/>
            <a:ext cx="365760" cy="220980"/>
          </a:xfrm>
          <a:prstGeom prst="triangle">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69" name="直接连接符 79">
            <a:extLst>
              <a:ext uri="{FF2B5EF4-FFF2-40B4-BE49-F238E27FC236}">
                <a16:creationId xmlns:a16="http://schemas.microsoft.com/office/drawing/2014/main" id="{98205D8D-CAED-2247-8191-16EF076667D1}"/>
              </a:ext>
            </a:extLst>
          </p:cNvPr>
          <p:cNvCxnSpPr/>
          <p:nvPr/>
        </p:nvCxnSpPr>
        <p:spPr>
          <a:xfrm>
            <a:off x="7460281" y="4126865"/>
            <a:ext cx="10795" cy="27178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70" name="直接连接符 80">
            <a:extLst>
              <a:ext uri="{FF2B5EF4-FFF2-40B4-BE49-F238E27FC236}">
                <a16:creationId xmlns:a16="http://schemas.microsoft.com/office/drawing/2014/main" id="{CA5999F7-FE05-244E-88DD-5D76A68882DD}"/>
              </a:ext>
            </a:extLst>
          </p:cNvPr>
          <p:cNvCxnSpPr/>
          <p:nvPr/>
        </p:nvCxnSpPr>
        <p:spPr>
          <a:xfrm>
            <a:off x="6796071" y="4132580"/>
            <a:ext cx="671830" cy="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sp>
        <p:nvSpPr>
          <p:cNvPr id="71" name="文本框 81">
            <a:extLst>
              <a:ext uri="{FF2B5EF4-FFF2-40B4-BE49-F238E27FC236}">
                <a16:creationId xmlns:a16="http://schemas.microsoft.com/office/drawing/2014/main" id="{646865EC-8683-6B4F-AF40-575AE1E568E3}"/>
              </a:ext>
            </a:extLst>
          </p:cNvPr>
          <p:cNvSpPr txBox="1"/>
          <p:nvPr/>
        </p:nvSpPr>
        <p:spPr>
          <a:xfrm>
            <a:off x="7115792" y="4590079"/>
            <a:ext cx="704215" cy="368300"/>
          </a:xfrm>
          <a:prstGeom prst="rect">
            <a:avLst/>
          </a:prstGeom>
          <a:noFill/>
        </p:spPr>
        <p:txBody>
          <a:bodyPr wrap="square" rtlCol="0">
            <a:spAutoFit/>
          </a:bodyPr>
          <a:lstStyle/>
          <a:p>
            <a:r>
              <a:rPr lang="en-US" altLang="zh-CN" dirty="0"/>
              <a:t>VCC</a:t>
            </a:r>
          </a:p>
        </p:txBody>
      </p:sp>
      <p:sp>
        <p:nvSpPr>
          <p:cNvPr id="72" name="椭圆 82">
            <a:extLst>
              <a:ext uri="{FF2B5EF4-FFF2-40B4-BE49-F238E27FC236}">
                <a16:creationId xmlns:a16="http://schemas.microsoft.com/office/drawing/2014/main" id="{691629CB-F451-6842-B37F-04164EF2C1D7}"/>
              </a:ext>
            </a:extLst>
          </p:cNvPr>
          <p:cNvSpPr/>
          <p:nvPr/>
        </p:nvSpPr>
        <p:spPr>
          <a:xfrm>
            <a:off x="5917231" y="3924935"/>
            <a:ext cx="172720" cy="172720"/>
          </a:xfrm>
          <a:prstGeom prst="ellipse">
            <a:avLst/>
          </a:prstGeom>
          <a:solidFill>
            <a:schemeClr val="accent1">
              <a:lumMod val="40000"/>
              <a:lumOff val="6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73" name="直接箭头连接符 41">
            <a:extLst>
              <a:ext uri="{FF2B5EF4-FFF2-40B4-BE49-F238E27FC236}">
                <a16:creationId xmlns:a16="http://schemas.microsoft.com/office/drawing/2014/main" id="{545B3DD8-9921-9B46-9EC4-43446FE934D9}"/>
              </a:ext>
            </a:extLst>
          </p:cNvPr>
          <p:cNvCxnSpPr>
            <a:endCxn id="74" idx="1"/>
          </p:cNvCxnSpPr>
          <p:nvPr/>
        </p:nvCxnSpPr>
        <p:spPr>
          <a:xfrm>
            <a:off x="357806" y="4915535"/>
            <a:ext cx="267335" cy="127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74" name="文本框 42">
            <a:extLst>
              <a:ext uri="{FF2B5EF4-FFF2-40B4-BE49-F238E27FC236}">
                <a16:creationId xmlns:a16="http://schemas.microsoft.com/office/drawing/2014/main" id="{0A55A5D0-5A75-3D49-80BE-B1339811B405}"/>
              </a:ext>
            </a:extLst>
          </p:cNvPr>
          <p:cNvSpPr txBox="1"/>
          <p:nvPr/>
        </p:nvSpPr>
        <p:spPr>
          <a:xfrm>
            <a:off x="625141" y="4732655"/>
            <a:ext cx="1049020" cy="368300"/>
          </a:xfrm>
          <a:prstGeom prst="rect">
            <a:avLst/>
          </a:prstGeom>
          <a:noFill/>
        </p:spPr>
        <p:txBody>
          <a:bodyPr wrap="square" rtlCol="0">
            <a:spAutoFit/>
          </a:bodyPr>
          <a:lstStyle/>
          <a:p>
            <a:r>
              <a:rPr lang="en-US" altLang="zh-CN"/>
              <a:t>To DAQ</a:t>
            </a:r>
          </a:p>
        </p:txBody>
      </p:sp>
      <p:cxnSp>
        <p:nvCxnSpPr>
          <p:cNvPr id="75" name="直接连接符 56">
            <a:extLst>
              <a:ext uri="{FF2B5EF4-FFF2-40B4-BE49-F238E27FC236}">
                <a16:creationId xmlns:a16="http://schemas.microsoft.com/office/drawing/2014/main" id="{53DA21C4-78B8-1248-82BE-5D88DE3BF57C}"/>
              </a:ext>
            </a:extLst>
          </p:cNvPr>
          <p:cNvCxnSpPr>
            <a:cxnSpLocks/>
          </p:cNvCxnSpPr>
          <p:nvPr/>
        </p:nvCxnSpPr>
        <p:spPr>
          <a:xfrm>
            <a:off x="364791" y="2258060"/>
            <a:ext cx="6254115" cy="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76" name="直接连接符 58">
            <a:extLst>
              <a:ext uri="{FF2B5EF4-FFF2-40B4-BE49-F238E27FC236}">
                <a16:creationId xmlns:a16="http://schemas.microsoft.com/office/drawing/2014/main" id="{73B96C58-B2FE-8443-B421-1CA530164E77}"/>
              </a:ext>
            </a:extLst>
          </p:cNvPr>
          <p:cNvCxnSpPr/>
          <p:nvPr/>
        </p:nvCxnSpPr>
        <p:spPr>
          <a:xfrm>
            <a:off x="364791" y="2268220"/>
            <a:ext cx="0" cy="263906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sp>
        <p:nvSpPr>
          <p:cNvPr id="77" name="矩形 29">
            <a:extLst>
              <a:ext uri="{FF2B5EF4-FFF2-40B4-BE49-F238E27FC236}">
                <a16:creationId xmlns:a16="http://schemas.microsoft.com/office/drawing/2014/main" id="{E626A638-3DCD-614C-955C-2C6FDAB4C97D}"/>
              </a:ext>
            </a:extLst>
          </p:cNvPr>
          <p:cNvSpPr/>
          <p:nvPr/>
        </p:nvSpPr>
        <p:spPr>
          <a:xfrm>
            <a:off x="9719611" y="1568831"/>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SiPM</a:t>
            </a:r>
          </a:p>
        </p:txBody>
      </p:sp>
      <p:sp>
        <p:nvSpPr>
          <p:cNvPr id="78" name="矩形 30">
            <a:extLst>
              <a:ext uri="{FF2B5EF4-FFF2-40B4-BE49-F238E27FC236}">
                <a16:creationId xmlns:a16="http://schemas.microsoft.com/office/drawing/2014/main" id="{53776C62-E4B6-0B4A-9730-C80D2F1C28C0}"/>
              </a:ext>
            </a:extLst>
          </p:cNvPr>
          <p:cNvSpPr/>
          <p:nvPr/>
        </p:nvSpPr>
        <p:spPr>
          <a:xfrm>
            <a:off x="9558321" y="2154032"/>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Amplifier</a:t>
            </a:r>
          </a:p>
        </p:txBody>
      </p:sp>
      <p:sp>
        <p:nvSpPr>
          <p:cNvPr id="79" name="矩形 31">
            <a:extLst>
              <a:ext uri="{FF2B5EF4-FFF2-40B4-BE49-F238E27FC236}">
                <a16:creationId xmlns:a16="http://schemas.microsoft.com/office/drawing/2014/main" id="{3B970896-52C0-C44C-A380-72AB2EF57DDD}"/>
              </a:ext>
            </a:extLst>
          </p:cNvPr>
          <p:cNvSpPr/>
          <p:nvPr/>
        </p:nvSpPr>
        <p:spPr>
          <a:xfrm>
            <a:off x="9362106" y="2583292"/>
            <a:ext cx="152336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Discriminator</a:t>
            </a:r>
          </a:p>
        </p:txBody>
      </p:sp>
      <p:sp>
        <p:nvSpPr>
          <p:cNvPr id="80" name="矩形 32">
            <a:extLst>
              <a:ext uri="{FF2B5EF4-FFF2-40B4-BE49-F238E27FC236}">
                <a16:creationId xmlns:a16="http://schemas.microsoft.com/office/drawing/2014/main" id="{BA58CB79-426F-9742-83DA-805DCBD5D6FE}"/>
              </a:ext>
            </a:extLst>
          </p:cNvPr>
          <p:cNvSpPr/>
          <p:nvPr/>
        </p:nvSpPr>
        <p:spPr>
          <a:xfrm>
            <a:off x="9558321" y="3012552"/>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600" dirty="0"/>
              <a:t>Converter</a:t>
            </a:r>
          </a:p>
        </p:txBody>
      </p:sp>
      <p:cxnSp>
        <p:nvCxnSpPr>
          <p:cNvPr id="81" name="直接连接符 33">
            <a:extLst>
              <a:ext uri="{FF2B5EF4-FFF2-40B4-BE49-F238E27FC236}">
                <a16:creationId xmlns:a16="http://schemas.microsoft.com/office/drawing/2014/main" id="{C327FB09-C6F7-0146-8CDE-105DCA6A5B77}"/>
              </a:ext>
            </a:extLst>
          </p:cNvPr>
          <p:cNvCxnSpPr>
            <a:stCxn id="77" idx="2"/>
            <a:endCxn id="78" idx="0"/>
          </p:cNvCxnSpPr>
          <p:nvPr/>
        </p:nvCxnSpPr>
        <p:spPr>
          <a:xfrm flipH="1">
            <a:off x="10123471" y="1871091"/>
            <a:ext cx="318" cy="282941"/>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82" name="直接连接符 34">
            <a:extLst>
              <a:ext uri="{FF2B5EF4-FFF2-40B4-BE49-F238E27FC236}">
                <a16:creationId xmlns:a16="http://schemas.microsoft.com/office/drawing/2014/main" id="{663B95A4-050E-CB44-833B-870724E431BC}"/>
              </a:ext>
            </a:extLst>
          </p:cNvPr>
          <p:cNvCxnSpPr>
            <a:stCxn id="78" idx="2"/>
            <a:endCxn id="79" idx="0"/>
          </p:cNvCxnSpPr>
          <p:nvPr/>
        </p:nvCxnSpPr>
        <p:spPr>
          <a:xfrm>
            <a:off x="10123471" y="2456292"/>
            <a:ext cx="635" cy="12700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83" name="直接连接符 35">
            <a:extLst>
              <a:ext uri="{FF2B5EF4-FFF2-40B4-BE49-F238E27FC236}">
                <a16:creationId xmlns:a16="http://schemas.microsoft.com/office/drawing/2014/main" id="{69804CFB-3774-1D49-820C-7BE306713874}"/>
              </a:ext>
            </a:extLst>
          </p:cNvPr>
          <p:cNvCxnSpPr/>
          <p:nvPr/>
        </p:nvCxnSpPr>
        <p:spPr>
          <a:xfrm>
            <a:off x="9822481" y="2891902"/>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84" name="直接连接符 36">
            <a:extLst>
              <a:ext uri="{FF2B5EF4-FFF2-40B4-BE49-F238E27FC236}">
                <a16:creationId xmlns:a16="http://schemas.microsoft.com/office/drawing/2014/main" id="{8D033895-81C6-E542-914C-217D402AC528}"/>
              </a:ext>
            </a:extLst>
          </p:cNvPr>
          <p:cNvCxnSpPr/>
          <p:nvPr/>
        </p:nvCxnSpPr>
        <p:spPr>
          <a:xfrm>
            <a:off x="10376201" y="2885552"/>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85" name="直接连接符 50">
            <a:extLst>
              <a:ext uri="{FF2B5EF4-FFF2-40B4-BE49-F238E27FC236}">
                <a16:creationId xmlns:a16="http://schemas.microsoft.com/office/drawing/2014/main" id="{97FD18B2-1E25-B54C-88B7-BB00202DF2FF}"/>
              </a:ext>
            </a:extLst>
          </p:cNvPr>
          <p:cNvCxnSpPr>
            <a:cxnSpLocks/>
            <a:stCxn id="80" idx="2"/>
          </p:cNvCxnSpPr>
          <p:nvPr/>
        </p:nvCxnSpPr>
        <p:spPr>
          <a:xfrm>
            <a:off x="10123471" y="3314812"/>
            <a:ext cx="5588" cy="547893"/>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sp>
        <p:nvSpPr>
          <p:cNvPr id="86" name="矩形 29">
            <a:extLst>
              <a:ext uri="{FF2B5EF4-FFF2-40B4-BE49-F238E27FC236}">
                <a16:creationId xmlns:a16="http://schemas.microsoft.com/office/drawing/2014/main" id="{B0ABDE12-6C46-3640-86B5-42D34DD2A9A8}"/>
              </a:ext>
            </a:extLst>
          </p:cNvPr>
          <p:cNvSpPr/>
          <p:nvPr/>
        </p:nvSpPr>
        <p:spPr>
          <a:xfrm>
            <a:off x="10688621" y="1568831"/>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SiPM</a:t>
            </a:r>
          </a:p>
        </p:txBody>
      </p:sp>
      <p:sp>
        <p:nvSpPr>
          <p:cNvPr id="87" name="矩形 29">
            <a:extLst>
              <a:ext uri="{FF2B5EF4-FFF2-40B4-BE49-F238E27FC236}">
                <a16:creationId xmlns:a16="http://schemas.microsoft.com/office/drawing/2014/main" id="{FADBE2E5-D0F1-8747-AE0D-E55C7D017378}"/>
              </a:ext>
            </a:extLst>
          </p:cNvPr>
          <p:cNvSpPr/>
          <p:nvPr/>
        </p:nvSpPr>
        <p:spPr>
          <a:xfrm>
            <a:off x="8750918" y="1565981"/>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SiPM</a:t>
            </a:r>
          </a:p>
        </p:txBody>
      </p:sp>
      <p:sp>
        <p:nvSpPr>
          <p:cNvPr id="88" name="矩形 29">
            <a:extLst>
              <a:ext uri="{FF2B5EF4-FFF2-40B4-BE49-F238E27FC236}">
                <a16:creationId xmlns:a16="http://schemas.microsoft.com/office/drawing/2014/main" id="{04542B28-02D4-2646-A1B0-0355D95993E3}"/>
              </a:ext>
            </a:extLst>
          </p:cNvPr>
          <p:cNvSpPr/>
          <p:nvPr/>
        </p:nvSpPr>
        <p:spPr>
          <a:xfrm>
            <a:off x="9234057" y="1131850"/>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SiPM</a:t>
            </a:r>
          </a:p>
        </p:txBody>
      </p:sp>
      <p:sp>
        <p:nvSpPr>
          <p:cNvPr id="89" name="矩形 29">
            <a:extLst>
              <a:ext uri="{FF2B5EF4-FFF2-40B4-BE49-F238E27FC236}">
                <a16:creationId xmlns:a16="http://schemas.microsoft.com/office/drawing/2014/main" id="{6DD1EC20-D1AD-1E46-96DC-3CF4ACD6CFD1}"/>
              </a:ext>
            </a:extLst>
          </p:cNvPr>
          <p:cNvSpPr/>
          <p:nvPr/>
        </p:nvSpPr>
        <p:spPr>
          <a:xfrm>
            <a:off x="10203067" y="1131850"/>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SiPM</a:t>
            </a:r>
          </a:p>
        </p:txBody>
      </p:sp>
      <p:sp>
        <p:nvSpPr>
          <p:cNvPr id="90" name="矩形 29">
            <a:extLst>
              <a:ext uri="{FF2B5EF4-FFF2-40B4-BE49-F238E27FC236}">
                <a16:creationId xmlns:a16="http://schemas.microsoft.com/office/drawing/2014/main" id="{B7D92082-0A84-1B47-AADB-B50BBBF90376}"/>
              </a:ext>
            </a:extLst>
          </p:cNvPr>
          <p:cNvSpPr/>
          <p:nvPr/>
        </p:nvSpPr>
        <p:spPr>
          <a:xfrm>
            <a:off x="8265364" y="1129000"/>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SiPM</a:t>
            </a:r>
          </a:p>
        </p:txBody>
      </p:sp>
      <p:cxnSp>
        <p:nvCxnSpPr>
          <p:cNvPr id="91" name="直接连接符 56">
            <a:extLst>
              <a:ext uri="{FF2B5EF4-FFF2-40B4-BE49-F238E27FC236}">
                <a16:creationId xmlns:a16="http://schemas.microsoft.com/office/drawing/2014/main" id="{896A8404-44CC-D24C-BEE1-146B7DFB0D3E}"/>
              </a:ext>
            </a:extLst>
          </p:cNvPr>
          <p:cNvCxnSpPr>
            <a:cxnSpLocks/>
          </p:cNvCxnSpPr>
          <p:nvPr/>
        </p:nvCxnSpPr>
        <p:spPr>
          <a:xfrm>
            <a:off x="8669225" y="2009725"/>
            <a:ext cx="2423573" cy="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92" name="直接连接符 33">
            <a:extLst>
              <a:ext uri="{FF2B5EF4-FFF2-40B4-BE49-F238E27FC236}">
                <a16:creationId xmlns:a16="http://schemas.microsoft.com/office/drawing/2014/main" id="{8372A4E8-4416-E746-A820-38DB78F484E5}"/>
              </a:ext>
            </a:extLst>
          </p:cNvPr>
          <p:cNvCxnSpPr>
            <a:cxnSpLocks/>
          </p:cNvCxnSpPr>
          <p:nvPr/>
        </p:nvCxnSpPr>
        <p:spPr>
          <a:xfrm>
            <a:off x="9638235" y="1448286"/>
            <a:ext cx="0" cy="554544"/>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93" name="直接连接符 33">
            <a:extLst>
              <a:ext uri="{FF2B5EF4-FFF2-40B4-BE49-F238E27FC236}">
                <a16:creationId xmlns:a16="http://schemas.microsoft.com/office/drawing/2014/main" id="{08B1D1F6-1A08-F945-9FB5-6F9416248BB4}"/>
              </a:ext>
            </a:extLst>
          </p:cNvPr>
          <p:cNvCxnSpPr>
            <a:cxnSpLocks/>
          </p:cNvCxnSpPr>
          <p:nvPr/>
        </p:nvCxnSpPr>
        <p:spPr>
          <a:xfrm>
            <a:off x="10630102" y="1443132"/>
            <a:ext cx="0" cy="554544"/>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94" name="直接连接符 33">
            <a:extLst>
              <a:ext uri="{FF2B5EF4-FFF2-40B4-BE49-F238E27FC236}">
                <a16:creationId xmlns:a16="http://schemas.microsoft.com/office/drawing/2014/main" id="{3CCB3BD2-2715-DF49-A541-7BB861E77A1F}"/>
              </a:ext>
            </a:extLst>
          </p:cNvPr>
          <p:cNvCxnSpPr>
            <a:cxnSpLocks/>
          </p:cNvCxnSpPr>
          <p:nvPr/>
        </p:nvCxnSpPr>
        <p:spPr>
          <a:xfrm flipH="1">
            <a:off x="8669227" y="1431260"/>
            <a:ext cx="1" cy="57846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95" name="直接连接符 33">
            <a:extLst>
              <a:ext uri="{FF2B5EF4-FFF2-40B4-BE49-F238E27FC236}">
                <a16:creationId xmlns:a16="http://schemas.microsoft.com/office/drawing/2014/main" id="{AB267C77-CD0A-F84B-8171-B4EA976EDEA7}"/>
              </a:ext>
            </a:extLst>
          </p:cNvPr>
          <p:cNvCxnSpPr>
            <a:cxnSpLocks/>
          </p:cNvCxnSpPr>
          <p:nvPr/>
        </p:nvCxnSpPr>
        <p:spPr>
          <a:xfrm>
            <a:off x="9163101" y="1868241"/>
            <a:ext cx="0" cy="141484"/>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96" name="直接连接符 33">
            <a:extLst>
              <a:ext uri="{FF2B5EF4-FFF2-40B4-BE49-F238E27FC236}">
                <a16:creationId xmlns:a16="http://schemas.microsoft.com/office/drawing/2014/main" id="{AAA28EB0-C717-6C45-A154-9E0065994787}"/>
              </a:ext>
            </a:extLst>
          </p:cNvPr>
          <p:cNvCxnSpPr>
            <a:cxnSpLocks/>
          </p:cNvCxnSpPr>
          <p:nvPr/>
        </p:nvCxnSpPr>
        <p:spPr>
          <a:xfrm>
            <a:off x="11092798" y="1863450"/>
            <a:ext cx="0" cy="141484"/>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sp>
        <p:nvSpPr>
          <p:cNvPr id="97" name="Rectangle 96">
            <a:extLst>
              <a:ext uri="{FF2B5EF4-FFF2-40B4-BE49-F238E27FC236}">
                <a16:creationId xmlns:a16="http://schemas.microsoft.com/office/drawing/2014/main" id="{80E6679C-943E-854E-A025-FBB81F5640A9}"/>
              </a:ext>
            </a:extLst>
          </p:cNvPr>
          <p:cNvSpPr/>
          <p:nvPr/>
        </p:nvSpPr>
        <p:spPr>
          <a:xfrm>
            <a:off x="215900" y="1129000"/>
            <a:ext cx="7785100" cy="4967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98" name="Rectangle 97">
            <a:extLst>
              <a:ext uri="{FF2B5EF4-FFF2-40B4-BE49-F238E27FC236}">
                <a16:creationId xmlns:a16="http://schemas.microsoft.com/office/drawing/2014/main" id="{946CB4E5-ED2D-BC46-A1BD-F12B2B70D73A}"/>
              </a:ext>
            </a:extLst>
          </p:cNvPr>
          <p:cNvSpPr/>
          <p:nvPr/>
        </p:nvSpPr>
        <p:spPr>
          <a:xfrm>
            <a:off x="8100996" y="1123935"/>
            <a:ext cx="3587749" cy="290514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99" name="TextBox 98">
            <a:extLst>
              <a:ext uri="{FF2B5EF4-FFF2-40B4-BE49-F238E27FC236}">
                <a16:creationId xmlns:a16="http://schemas.microsoft.com/office/drawing/2014/main" id="{12F5BA76-5B97-4946-AC59-0E4E45CF6F7D}"/>
              </a:ext>
            </a:extLst>
          </p:cNvPr>
          <p:cNvSpPr txBox="1"/>
          <p:nvPr/>
        </p:nvSpPr>
        <p:spPr>
          <a:xfrm>
            <a:off x="3591581" y="6110507"/>
            <a:ext cx="1473480" cy="369332"/>
          </a:xfrm>
          <a:prstGeom prst="rect">
            <a:avLst/>
          </a:prstGeom>
          <a:noFill/>
        </p:spPr>
        <p:txBody>
          <a:bodyPr wrap="none" rtlCol="0">
            <a:spAutoFit/>
          </a:bodyPr>
          <a:lstStyle/>
          <a:p>
            <a:r>
              <a:rPr lang="en-CN" dirty="0"/>
              <a:t>Gate Detector</a:t>
            </a:r>
          </a:p>
        </p:txBody>
      </p:sp>
      <p:sp>
        <p:nvSpPr>
          <p:cNvPr id="100" name="TextBox 99">
            <a:extLst>
              <a:ext uri="{FF2B5EF4-FFF2-40B4-BE49-F238E27FC236}">
                <a16:creationId xmlns:a16="http://schemas.microsoft.com/office/drawing/2014/main" id="{F52B3B90-4222-784D-9938-58B9D952A148}"/>
              </a:ext>
            </a:extLst>
          </p:cNvPr>
          <p:cNvSpPr txBox="1"/>
          <p:nvPr/>
        </p:nvSpPr>
        <p:spPr>
          <a:xfrm>
            <a:off x="9182100" y="4140200"/>
            <a:ext cx="1858201" cy="369332"/>
          </a:xfrm>
          <a:prstGeom prst="rect">
            <a:avLst/>
          </a:prstGeom>
          <a:noFill/>
        </p:spPr>
        <p:txBody>
          <a:bodyPr wrap="none" rtlCol="0">
            <a:spAutoFit/>
          </a:bodyPr>
          <a:lstStyle/>
          <a:p>
            <a:r>
              <a:rPr lang="en-CN" dirty="0"/>
              <a:t>Aperture Detector</a:t>
            </a:r>
          </a:p>
        </p:txBody>
      </p:sp>
      <p:cxnSp>
        <p:nvCxnSpPr>
          <p:cNvPr id="101" name="直接连接符 56">
            <a:extLst>
              <a:ext uri="{FF2B5EF4-FFF2-40B4-BE49-F238E27FC236}">
                <a16:creationId xmlns:a16="http://schemas.microsoft.com/office/drawing/2014/main" id="{1D546885-0255-5C46-AE00-E586397E01FC}"/>
              </a:ext>
            </a:extLst>
          </p:cNvPr>
          <p:cNvCxnSpPr>
            <a:cxnSpLocks/>
          </p:cNvCxnSpPr>
          <p:nvPr/>
        </p:nvCxnSpPr>
        <p:spPr>
          <a:xfrm>
            <a:off x="8694041" y="2517090"/>
            <a:ext cx="1439176" cy="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102" name="直接箭头连接符 41">
            <a:extLst>
              <a:ext uri="{FF2B5EF4-FFF2-40B4-BE49-F238E27FC236}">
                <a16:creationId xmlns:a16="http://schemas.microsoft.com/office/drawing/2014/main" id="{8D97E033-02A1-B94B-9C0F-F0A0469B1E96}"/>
              </a:ext>
            </a:extLst>
          </p:cNvPr>
          <p:cNvCxnSpPr>
            <a:cxnSpLocks/>
          </p:cNvCxnSpPr>
          <p:nvPr/>
        </p:nvCxnSpPr>
        <p:spPr>
          <a:xfrm>
            <a:off x="8694041" y="2514256"/>
            <a:ext cx="0" cy="378959"/>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03" name="文本框 42">
            <a:extLst>
              <a:ext uri="{FF2B5EF4-FFF2-40B4-BE49-F238E27FC236}">
                <a16:creationId xmlns:a16="http://schemas.microsoft.com/office/drawing/2014/main" id="{6B5D1DFE-818D-CF4E-9787-A32B9A46645B}"/>
              </a:ext>
            </a:extLst>
          </p:cNvPr>
          <p:cNvSpPr txBox="1"/>
          <p:nvPr/>
        </p:nvSpPr>
        <p:spPr>
          <a:xfrm>
            <a:off x="8179736" y="2925038"/>
            <a:ext cx="1049020" cy="368300"/>
          </a:xfrm>
          <a:prstGeom prst="rect">
            <a:avLst/>
          </a:prstGeom>
          <a:noFill/>
        </p:spPr>
        <p:txBody>
          <a:bodyPr wrap="square" rtlCol="0">
            <a:spAutoFit/>
          </a:bodyPr>
          <a:lstStyle/>
          <a:p>
            <a:r>
              <a:rPr lang="en-US" altLang="zh-CN"/>
              <a:t>To DAQ</a:t>
            </a:r>
          </a:p>
        </p:txBody>
      </p:sp>
      <p:sp>
        <p:nvSpPr>
          <p:cNvPr id="104" name="TextBox 103">
            <a:extLst>
              <a:ext uri="{FF2B5EF4-FFF2-40B4-BE49-F238E27FC236}">
                <a16:creationId xmlns:a16="http://schemas.microsoft.com/office/drawing/2014/main" id="{14916D32-FD44-6D4C-8D29-B03BCA1B4BB4}"/>
              </a:ext>
            </a:extLst>
          </p:cNvPr>
          <p:cNvSpPr txBox="1"/>
          <p:nvPr/>
        </p:nvSpPr>
        <p:spPr>
          <a:xfrm>
            <a:off x="103951" y="6437233"/>
            <a:ext cx="3593320" cy="369332"/>
          </a:xfrm>
          <a:prstGeom prst="rect">
            <a:avLst/>
          </a:prstGeom>
          <a:noFill/>
        </p:spPr>
        <p:txBody>
          <a:bodyPr wrap="square">
            <a:spAutoFit/>
          </a:bodyPr>
          <a:lstStyle/>
          <a:p>
            <a:r>
              <a:rPr lang="en-GB" b="0" i="0" u="none" strike="noStrike" dirty="0">
                <a:solidFill>
                  <a:srgbClr val="000000"/>
                </a:solidFill>
                <a:effectLst/>
                <a:latin typeface="Noto Sans" panose="020B0502040504020204" pitchFamily="34" charset="0"/>
              </a:rPr>
              <a:t>DOI: </a:t>
            </a:r>
            <a:r>
              <a:rPr lang="en-GB" b="0" i="0" u="sng" dirty="0">
                <a:solidFill>
                  <a:srgbClr val="085C77"/>
                </a:solidFill>
                <a:effectLst/>
                <a:latin typeface="Noto Sans" panose="020B0502040504020204" pitchFamily="34" charset="0"/>
                <a:hlinkClick r:id="rId2"/>
              </a:rPr>
              <a:t>10.1109/TNS.2025.3578674</a:t>
            </a:r>
            <a:endParaRPr lang="en-CN" dirty="0"/>
          </a:p>
        </p:txBody>
      </p:sp>
    </p:spTree>
    <p:extLst>
      <p:ext uri="{BB962C8B-B14F-4D97-AF65-F5344CB8AC3E}">
        <p14:creationId xmlns:p14="http://schemas.microsoft.com/office/powerpoint/2010/main" val="690131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a:bodyPr>
          <a:lstStyle/>
          <a:p>
            <a:r>
              <a:rPr lang="en-GB" dirty="0"/>
              <a:t>Test Beam</a:t>
            </a:r>
          </a:p>
        </p:txBody>
      </p:sp>
      <p:pic>
        <p:nvPicPr>
          <p:cNvPr id="3" name="Picture 2">
            <a:extLst>
              <a:ext uri="{FF2B5EF4-FFF2-40B4-BE49-F238E27FC236}">
                <a16:creationId xmlns:a16="http://schemas.microsoft.com/office/drawing/2014/main" id="{BA41B700-954B-8441-87A5-1EB784B369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443" y="1145367"/>
            <a:ext cx="3607830" cy="2704815"/>
          </a:xfrm>
          <a:prstGeom prst="rect">
            <a:avLst/>
          </a:prstGeom>
          <a:effectLst>
            <a:outerShdw blurRad="50800" dist="38100" dir="16200000" rotWithShape="0">
              <a:prstClr val="black">
                <a:alpha val="40000"/>
              </a:prstClr>
            </a:outerShdw>
          </a:effectLst>
        </p:spPr>
      </p:pic>
      <p:pic>
        <p:nvPicPr>
          <p:cNvPr id="7" name="Picture 6">
            <a:extLst>
              <a:ext uri="{FF2B5EF4-FFF2-40B4-BE49-F238E27FC236}">
                <a16:creationId xmlns:a16="http://schemas.microsoft.com/office/drawing/2014/main" id="{4E1679C9-2F9D-2E42-95DD-649CB5158E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443" y="3996534"/>
            <a:ext cx="3606420" cy="2704815"/>
          </a:xfrm>
          <a:prstGeom prst="rect">
            <a:avLst/>
          </a:prstGeom>
        </p:spPr>
      </p:pic>
      <p:pic>
        <p:nvPicPr>
          <p:cNvPr id="11" name="Picture 10">
            <a:extLst>
              <a:ext uri="{FF2B5EF4-FFF2-40B4-BE49-F238E27FC236}">
                <a16:creationId xmlns:a16="http://schemas.microsoft.com/office/drawing/2014/main" id="{0662927A-A2D8-2948-9DEB-838886D08B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7779" y="1145367"/>
            <a:ext cx="6906648" cy="5179986"/>
          </a:xfrm>
          <a:prstGeom prst="rect">
            <a:avLst/>
          </a:prstGeom>
        </p:spPr>
      </p:pic>
    </p:spTree>
    <p:extLst>
      <p:ext uri="{BB962C8B-B14F-4D97-AF65-F5344CB8AC3E}">
        <p14:creationId xmlns:p14="http://schemas.microsoft.com/office/powerpoint/2010/main" val="31389700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914F4-9E24-A263-BA48-503D89F8DF7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7D1C4F9-7BFA-E146-805A-E46EA2D8CF5F}"/>
              </a:ext>
            </a:extLst>
          </p:cNvPr>
          <p:cNvPicPr>
            <a:picLocks noChangeAspect="1"/>
          </p:cNvPicPr>
          <p:nvPr/>
        </p:nvPicPr>
        <p:blipFill>
          <a:blip r:embed="rId3"/>
          <a:stretch>
            <a:fillRect/>
          </a:stretch>
        </p:blipFill>
        <p:spPr>
          <a:xfrm>
            <a:off x="235721" y="1701648"/>
            <a:ext cx="5757439" cy="4076576"/>
          </a:xfrm>
          <a:prstGeom prst="rect">
            <a:avLst/>
          </a:prstGeom>
        </p:spPr>
      </p:pic>
      <p:grpSp>
        <p:nvGrpSpPr>
          <p:cNvPr id="9" name="Gruppieren 2">
            <a:extLst>
              <a:ext uri="{FF2B5EF4-FFF2-40B4-BE49-F238E27FC236}">
                <a16:creationId xmlns:a16="http://schemas.microsoft.com/office/drawing/2014/main" id="{8B52D947-8577-94F6-EE02-3DDAD236D943}"/>
              </a:ext>
            </a:extLst>
          </p:cNvPr>
          <p:cNvGrpSpPr/>
          <p:nvPr/>
        </p:nvGrpSpPr>
        <p:grpSpPr>
          <a:xfrm>
            <a:off x="1024137" y="5852397"/>
            <a:ext cx="4777017" cy="887318"/>
            <a:chOff x="7391400" y="446087"/>
            <a:chExt cx="5006340" cy="1077914"/>
          </a:xfrm>
        </p:grpSpPr>
        <p:sp>
          <p:nvSpPr>
            <p:cNvPr id="10" name="Rectangle: Rounded Corners 36">
              <a:extLst>
                <a:ext uri="{FF2B5EF4-FFF2-40B4-BE49-F238E27FC236}">
                  <a16:creationId xmlns:a16="http://schemas.microsoft.com/office/drawing/2014/main" id="{4CAD0B36-32AD-64CF-19DC-98084673180D}"/>
                </a:ext>
              </a:extLst>
            </p:cNvPr>
            <p:cNvSpPr/>
            <p:nvPr/>
          </p:nvSpPr>
          <p:spPr>
            <a:xfrm>
              <a:off x="7391400" y="446087"/>
              <a:ext cx="4297680" cy="1077914"/>
            </a:xfrm>
            <a:prstGeom prst="roundRect">
              <a:avLst>
                <a:gd name="adj" fmla="val 10830"/>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sz="1600"/>
            </a:p>
          </p:txBody>
        </p:sp>
        <p:sp>
          <p:nvSpPr>
            <p:cNvPr id="11" name="Textfeld 27">
              <a:extLst>
                <a:ext uri="{FF2B5EF4-FFF2-40B4-BE49-F238E27FC236}">
                  <a16:creationId xmlns:a16="http://schemas.microsoft.com/office/drawing/2014/main" id="{56C24FE6-C617-659E-B6A1-87226ED24EA2}"/>
                </a:ext>
              </a:extLst>
            </p:cNvPr>
            <p:cNvSpPr txBox="1"/>
            <p:nvPr/>
          </p:nvSpPr>
          <p:spPr>
            <a:xfrm>
              <a:off x="7538100" y="589731"/>
              <a:ext cx="1080120" cy="411275"/>
            </a:xfrm>
            <a:prstGeom prst="rect">
              <a:avLst/>
            </a:prstGeom>
            <a:noFill/>
            <a:ln w="28575">
              <a:solidFill>
                <a:schemeClr val="accent6"/>
              </a:solidFill>
            </a:ln>
          </p:spPr>
          <p:txBody>
            <a:bodyPr wrap="square">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solidFill>
                    <a:schemeClr val="accent6"/>
                  </a:solidFill>
                </a:rPr>
                <a:t>Run 448 </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7401D70-3BF1-036F-2915-607184C47441}"/>
                    </a:ext>
                  </a:extLst>
                </p:cNvPr>
                <p:cNvSpPr txBox="1"/>
                <p:nvPr/>
              </p:nvSpPr>
              <p:spPr>
                <a:xfrm>
                  <a:off x="8801100" y="493040"/>
                  <a:ext cx="3596640" cy="861774"/>
                </a:xfrm>
                <a:prstGeom prst="rect">
                  <a:avLst/>
                </a:prstGeom>
                <a:noFill/>
              </p:spPr>
              <p:txBody>
                <a:bodyPr wrap="square" rtlCol="0">
                  <a:spAutoFit/>
                </a:bodyPr>
                <a:lstStyle/>
                <a:p>
                  <a:r>
                    <a:rPr lang="en-US" sz="1600" dirty="0"/>
                    <a:t>Muon beam</a:t>
                  </a:r>
                </a:p>
                <a:p>
                  <a14:m>
                    <m:oMath xmlns:m="http://schemas.openxmlformats.org/officeDocument/2006/math">
                      <m:sSub>
                        <m:sSubPr>
                          <m:ctrlPr>
                            <a:rPr lang="de-DE" sz="1600" b="0" i="1" smtClean="0">
                              <a:latin typeface="Cambria Math" panose="02040503050406030204" pitchFamily="18" charset="0"/>
                            </a:rPr>
                          </m:ctrlPr>
                        </m:sSubPr>
                        <m:e>
                          <m:r>
                            <a:rPr lang="de-DE" sz="1600" b="0" i="1" smtClean="0">
                              <a:latin typeface="Cambria Math" panose="02040503050406030204" pitchFamily="18" charset="0"/>
                            </a:rPr>
                            <m:t>𝐵</m:t>
                          </m:r>
                        </m:e>
                        <m:sub>
                          <m:r>
                            <a:rPr lang="de-DE" sz="1600" b="0" i="1" smtClean="0">
                              <a:latin typeface="Cambria Math" panose="02040503050406030204" pitchFamily="18" charset="0"/>
                            </a:rPr>
                            <m:t>𝑆𝑂𝐿</m:t>
                          </m:r>
                        </m:sub>
                      </m:sSub>
                      <m:r>
                        <a:rPr lang="de-DE" sz="1600" b="0" i="1" smtClean="0">
                          <a:latin typeface="Cambria Math" panose="02040503050406030204" pitchFamily="18" charset="0"/>
                        </a:rPr>
                        <m:t>=−2.5 </m:t>
                      </m:r>
                      <m:r>
                        <m:rPr>
                          <m:sty m:val="p"/>
                        </m:rPr>
                        <a:rPr lang="de-DE" sz="1600" b="0" i="0" smtClean="0">
                          <a:latin typeface="Cambria Math" panose="02040503050406030204" pitchFamily="18" charset="0"/>
                        </a:rPr>
                        <m:t>T</m:t>
                      </m:r>
                    </m:oMath>
                  </a14:m>
                  <a:r>
                    <a:rPr lang="de-CH" sz="1600" dirty="0"/>
                    <a:t> </a:t>
                  </a:r>
                </a:p>
                <a:p>
                  <a:r>
                    <a:rPr lang="de-CH" sz="1600" dirty="0"/>
                    <a:t>Anti-coincidence trigger</a:t>
                  </a:r>
                </a:p>
              </p:txBody>
            </p:sp>
          </mc:Choice>
          <mc:Fallback xmlns="">
            <p:sp>
              <p:nvSpPr>
                <p:cNvPr id="12" name="TextBox 11">
                  <a:extLst>
                    <a:ext uri="{FF2B5EF4-FFF2-40B4-BE49-F238E27FC236}">
                      <a16:creationId xmlns:a16="http://schemas.microsoft.com/office/drawing/2014/main" id="{17401D70-3BF1-036F-2915-607184C47441}"/>
                    </a:ext>
                  </a:extLst>
                </p:cNvPr>
                <p:cNvSpPr txBox="1">
                  <a:spLocks noRot="1" noChangeAspect="1" noMove="1" noResize="1" noEditPoints="1" noAdjustHandles="1" noChangeArrowheads="1" noChangeShapeType="1" noTextEdit="1"/>
                </p:cNvSpPr>
                <p:nvPr/>
              </p:nvSpPr>
              <p:spPr>
                <a:xfrm>
                  <a:off x="8801100" y="493040"/>
                  <a:ext cx="3596640" cy="861774"/>
                </a:xfrm>
                <a:prstGeom prst="rect">
                  <a:avLst/>
                </a:prstGeom>
                <a:blipFill>
                  <a:blip r:embed="rId5"/>
                  <a:stretch>
                    <a:fillRect l="-1066" t="-2564" b="-26496"/>
                  </a:stretch>
                </a:blipFill>
              </p:spPr>
              <p:txBody>
                <a:bodyPr/>
                <a:lstStyle/>
                <a:p>
                  <a:r>
                    <a:rPr lang="en-GB">
                      <a:noFill/>
                    </a:rPr>
                    <a:t> </a:t>
                  </a:r>
                </a:p>
              </p:txBody>
            </p:sp>
          </mc:Fallback>
        </mc:AlternateContent>
      </p:grpSp>
      <p:sp>
        <p:nvSpPr>
          <p:cNvPr id="2" name="Title 1">
            <a:extLst>
              <a:ext uri="{FF2B5EF4-FFF2-40B4-BE49-F238E27FC236}">
                <a16:creationId xmlns:a16="http://schemas.microsoft.com/office/drawing/2014/main" id="{F0F45650-C94D-AF8B-C6DE-97235DBE7D90}"/>
              </a:ext>
            </a:extLst>
          </p:cNvPr>
          <p:cNvSpPr>
            <a:spLocks noGrp="1"/>
          </p:cNvSpPr>
          <p:nvPr>
            <p:ph type="title"/>
          </p:nvPr>
        </p:nvSpPr>
        <p:spPr/>
        <p:txBody>
          <a:bodyPr/>
          <a:lstStyle/>
          <a:p>
            <a:r>
              <a:rPr lang="en-GB" dirty="0"/>
              <a:t>Propagation delay</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3B64A817-6F3F-1ADB-1BE5-E067EE9DD77A}"/>
                  </a:ext>
                </a:extLst>
              </p:cNvPr>
              <p:cNvSpPr txBox="1"/>
              <p:nvPr/>
            </p:nvSpPr>
            <p:spPr>
              <a:xfrm>
                <a:off x="403796" y="1073957"/>
                <a:ext cx="7640233" cy="427618"/>
              </a:xfrm>
              <a:prstGeom prst="rect">
                <a:avLst/>
              </a:prstGeom>
              <a:noFill/>
            </p:spPr>
            <p:txBody>
              <a:bodyPr wrap="none" rtlCol="0">
                <a:spAutoFit/>
              </a:bodyPr>
              <a:lstStyle/>
              <a:p>
                <a:r>
                  <a:rPr lang="en-GB" sz="2000" b="1" dirty="0">
                    <a:solidFill>
                      <a:srgbClr val="004098"/>
                    </a:solidFill>
                  </a:rPr>
                  <a:t>Time of arrival (</a:t>
                </a:r>
                <a:r>
                  <a:rPr lang="en-GB" sz="2000" b="1" dirty="0" err="1">
                    <a:solidFill>
                      <a:srgbClr val="004098"/>
                    </a:solidFill>
                  </a:rPr>
                  <a:t>ToA</a:t>
                </a:r>
                <a:r>
                  <a:rPr lang="en-GB" sz="2000" b="1" dirty="0">
                    <a:solidFill>
                      <a:srgbClr val="004098"/>
                    </a:solidFill>
                  </a:rPr>
                  <a:t>) analysis to obtain propagation delay, </a:t>
                </a:r>
                <a14:m>
                  <m:oMath xmlns:m="http://schemas.openxmlformats.org/officeDocument/2006/math">
                    <m:sSub>
                      <m:sSubPr>
                        <m:ctrlPr>
                          <a:rPr lang="en-GB" sz="2000" b="1" i="1" smtClean="0">
                            <a:solidFill>
                              <a:srgbClr val="004098"/>
                            </a:solidFill>
                            <a:latin typeface="Cambria Math" panose="02040503050406030204" pitchFamily="18" charset="0"/>
                          </a:rPr>
                        </m:ctrlPr>
                      </m:sSubPr>
                      <m:e>
                        <m:r>
                          <a:rPr lang="en-GB" sz="2000" b="1" i="1" smtClean="0">
                            <a:solidFill>
                              <a:srgbClr val="004098"/>
                            </a:solidFill>
                            <a:latin typeface="Cambria Math" panose="02040503050406030204" pitchFamily="18" charset="0"/>
                          </a:rPr>
                          <m:t>𝒕</m:t>
                        </m:r>
                      </m:e>
                      <m:sub>
                        <m:r>
                          <a:rPr lang="en-GB" sz="2000" b="1" i="1" smtClean="0">
                            <a:solidFill>
                              <a:srgbClr val="004098"/>
                            </a:solidFill>
                            <a:latin typeface="Cambria Math" panose="02040503050406030204" pitchFamily="18" charset="0"/>
                          </a:rPr>
                          <m:t>𝒑𝒅</m:t>
                        </m:r>
                      </m:sub>
                    </m:sSub>
                  </m:oMath>
                </a14:m>
                <a:endParaRPr lang="en-GB" sz="2000" b="1" dirty="0">
                  <a:solidFill>
                    <a:srgbClr val="004098"/>
                  </a:solidFill>
                </a:endParaRPr>
              </a:p>
            </p:txBody>
          </p:sp>
        </mc:Choice>
        <mc:Fallback xmlns="">
          <p:sp>
            <p:nvSpPr>
              <p:cNvPr id="16" name="TextBox 15">
                <a:extLst>
                  <a:ext uri="{FF2B5EF4-FFF2-40B4-BE49-F238E27FC236}">
                    <a16:creationId xmlns:a16="http://schemas.microsoft.com/office/drawing/2014/main" id="{3B64A817-6F3F-1ADB-1BE5-E067EE9DD77A}"/>
                  </a:ext>
                </a:extLst>
              </p:cNvPr>
              <p:cNvSpPr txBox="1">
                <a:spLocks noRot="1" noChangeAspect="1" noMove="1" noResize="1" noEditPoints="1" noAdjustHandles="1" noChangeArrowheads="1" noChangeShapeType="1" noTextEdit="1"/>
              </p:cNvSpPr>
              <p:nvPr/>
            </p:nvSpPr>
            <p:spPr>
              <a:xfrm>
                <a:off x="403796" y="1073957"/>
                <a:ext cx="7640233" cy="427618"/>
              </a:xfrm>
              <a:prstGeom prst="rect">
                <a:avLst/>
              </a:prstGeom>
              <a:blipFill>
                <a:blip r:embed="rId6"/>
                <a:stretch>
                  <a:fillRect l="-797" t="-7143" b="-18571"/>
                </a:stretch>
              </a:blipFill>
            </p:spPr>
            <p:txBody>
              <a:bodyPr/>
              <a:lstStyle/>
              <a:p>
                <a:r>
                  <a:rPr lang="en-GB">
                    <a:noFill/>
                  </a:rPr>
                  <a:t> </a:t>
                </a:r>
              </a:p>
            </p:txBody>
          </p:sp>
        </mc:Fallback>
      </mc:AlternateContent>
      <p:grpSp>
        <p:nvGrpSpPr>
          <p:cNvPr id="17" name="Gruppieren 2">
            <a:extLst>
              <a:ext uri="{FF2B5EF4-FFF2-40B4-BE49-F238E27FC236}">
                <a16:creationId xmlns:a16="http://schemas.microsoft.com/office/drawing/2014/main" id="{BDF00629-3D46-251F-65AE-429BE21BD419}"/>
              </a:ext>
            </a:extLst>
          </p:cNvPr>
          <p:cNvGrpSpPr/>
          <p:nvPr/>
        </p:nvGrpSpPr>
        <p:grpSpPr>
          <a:xfrm>
            <a:off x="6671918" y="5850301"/>
            <a:ext cx="4777017" cy="887317"/>
            <a:chOff x="7391400" y="446087"/>
            <a:chExt cx="5006340" cy="1077914"/>
          </a:xfrm>
        </p:grpSpPr>
        <p:sp>
          <p:nvSpPr>
            <p:cNvPr id="21" name="Rectangle: Rounded Corners 36">
              <a:extLst>
                <a:ext uri="{FF2B5EF4-FFF2-40B4-BE49-F238E27FC236}">
                  <a16:creationId xmlns:a16="http://schemas.microsoft.com/office/drawing/2014/main" id="{AAF7E12C-4F2C-842E-ACD1-132AC7F0CEBD}"/>
                </a:ext>
              </a:extLst>
            </p:cNvPr>
            <p:cNvSpPr/>
            <p:nvPr/>
          </p:nvSpPr>
          <p:spPr>
            <a:xfrm>
              <a:off x="7391400" y="446087"/>
              <a:ext cx="4297680" cy="1077914"/>
            </a:xfrm>
            <a:prstGeom prst="roundRect">
              <a:avLst>
                <a:gd name="adj" fmla="val 10830"/>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sz="1600"/>
            </a:p>
          </p:txBody>
        </p:sp>
        <p:sp>
          <p:nvSpPr>
            <p:cNvPr id="22" name="Textfeld 27">
              <a:extLst>
                <a:ext uri="{FF2B5EF4-FFF2-40B4-BE49-F238E27FC236}">
                  <a16:creationId xmlns:a16="http://schemas.microsoft.com/office/drawing/2014/main" id="{1E95F375-006E-FD9F-82FB-5F517538D7AD}"/>
                </a:ext>
              </a:extLst>
            </p:cNvPr>
            <p:cNvSpPr txBox="1"/>
            <p:nvPr/>
          </p:nvSpPr>
          <p:spPr>
            <a:xfrm>
              <a:off x="7538100" y="589731"/>
              <a:ext cx="1080120" cy="411276"/>
            </a:xfrm>
            <a:prstGeom prst="rect">
              <a:avLst/>
            </a:prstGeom>
            <a:noFill/>
            <a:ln w="28575">
              <a:solidFill>
                <a:schemeClr val="accent6"/>
              </a:solidFill>
            </a:ln>
          </p:spPr>
          <p:txBody>
            <a:bodyPr wrap="square">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solidFill>
                    <a:schemeClr val="accent6"/>
                  </a:solidFill>
                </a:rPr>
                <a:t>Run 442 </a:t>
              </a: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3429422E-1E26-0584-9C85-5151CDD62BE3}"/>
                    </a:ext>
                  </a:extLst>
                </p:cNvPr>
                <p:cNvSpPr txBox="1"/>
                <p:nvPr/>
              </p:nvSpPr>
              <p:spPr>
                <a:xfrm>
                  <a:off x="8801100" y="493040"/>
                  <a:ext cx="3596640" cy="1009496"/>
                </a:xfrm>
                <a:prstGeom prst="rect">
                  <a:avLst/>
                </a:prstGeom>
                <a:noFill/>
              </p:spPr>
              <p:txBody>
                <a:bodyPr wrap="square" rtlCol="0">
                  <a:spAutoFit/>
                </a:bodyPr>
                <a:lstStyle/>
                <a:p>
                  <a:r>
                    <a:rPr lang="en-US" sz="1600" dirty="0"/>
                    <a:t>Muon beam</a:t>
                  </a:r>
                </a:p>
                <a:p>
                  <a14:m>
                    <m:oMath xmlns:m="http://schemas.openxmlformats.org/officeDocument/2006/math">
                      <m:sSub>
                        <m:sSubPr>
                          <m:ctrlPr>
                            <a:rPr lang="de-DE" sz="1600" b="0" i="1" smtClean="0">
                              <a:latin typeface="Cambria Math" panose="02040503050406030204" pitchFamily="18" charset="0"/>
                            </a:rPr>
                          </m:ctrlPr>
                        </m:sSubPr>
                        <m:e>
                          <m:r>
                            <a:rPr lang="de-DE" sz="1600" b="0" i="1" smtClean="0">
                              <a:latin typeface="Cambria Math" panose="02040503050406030204" pitchFamily="18" charset="0"/>
                            </a:rPr>
                            <m:t>𝐵</m:t>
                          </m:r>
                        </m:e>
                        <m:sub>
                          <m:r>
                            <a:rPr lang="de-DE" sz="1600" b="0" i="1" smtClean="0">
                              <a:latin typeface="Cambria Math" panose="02040503050406030204" pitchFamily="18" charset="0"/>
                            </a:rPr>
                            <m:t>𝑆𝑂𝐿</m:t>
                          </m:r>
                        </m:sub>
                      </m:sSub>
                      <m:r>
                        <a:rPr lang="de-DE" sz="1600" b="0" i="1" smtClean="0">
                          <a:latin typeface="Cambria Math" panose="02040503050406030204" pitchFamily="18" charset="0"/>
                        </a:rPr>
                        <m:t>=−2.5 </m:t>
                      </m:r>
                      <m:r>
                        <m:rPr>
                          <m:sty m:val="p"/>
                        </m:rPr>
                        <a:rPr lang="de-DE" sz="1600" b="0" i="0" smtClean="0">
                          <a:latin typeface="Cambria Math" panose="02040503050406030204" pitchFamily="18" charset="0"/>
                        </a:rPr>
                        <m:t>T</m:t>
                      </m:r>
                    </m:oMath>
                  </a14:m>
                  <a:r>
                    <a:rPr lang="de-CH" sz="1600" dirty="0"/>
                    <a:t> </a:t>
                  </a:r>
                </a:p>
                <a:p>
                  <a:r>
                    <a:rPr lang="de-CH" sz="1600" dirty="0"/>
                    <a:t>Gate quad coinc. trigger</a:t>
                  </a:r>
                </a:p>
              </p:txBody>
            </p:sp>
          </mc:Choice>
          <mc:Fallback xmlns="">
            <p:sp>
              <p:nvSpPr>
                <p:cNvPr id="27" name="TextBox 26">
                  <a:extLst>
                    <a:ext uri="{FF2B5EF4-FFF2-40B4-BE49-F238E27FC236}">
                      <a16:creationId xmlns:a16="http://schemas.microsoft.com/office/drawing/2014/main" id="{3429422E-1E26-0584-9C85-5151CDD62BE3}"/>
                    </a:ext>
                  </a:extLst>
                </p:cNvPr>
                <p:cNvSpPr txBox="1">
                  <a:spLocks noRot="1" noChangeAspect="1" noMove="1" noResize="1" noEditPoints="1" noAdjustHandles="1" noChangeArrowheads="1" noChangeShapeType="1" noTextEdit="1"/>
                </p:cNvSpPr>
                <p:nvPr/>
              </p:nvSpPr>
              <p:spPr>
                <a:xfrm>
                  <a:off x="8801100" y="493040"/>
                  <a:ext cx="3596640" cy="1009496"/>
                </a:xfrm>
                <a:prstGeom prst="rect">
                  <a:avLst/>
                </a:prstGeom>
                <a:blipFill>
                  <a:blip r:embed="rId7"/>
                  <a:stretch>
                    <a:fillRect l="-888" t="-2206" b="-8824"/>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95A30F1E-6323-5F49-AC80-E3460CA64E5E}"/>
                  </a:ext>
                </a:extLst>
              </p:cNvPr>
              <p:cNvSpPr txBox="1"/>
              <p:nvPr/>
            </p:nvSpPr>
            <p:spPr>
              <a:xfrm>
                <a:off x="3894691" y="4213501"/>
                <a:ext cx="2201309" cy="391999"/>
              </a:xfrm>
              <a:prstGeom prst="snip2Same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GB" sz="1600" b="1" dirty="0">
                    <a:solidFill>
                      <a:srgbClr val="004098"/>
                    </a:solidFill>
                  </a:rPr>
                  <a:t>TB24: </a:t>
                </a:r>
                <a14:m>
                  <m:oMath xmlns:m="http://schemas.openxmlformats.org/officeDocument/2006/math">
                    <m:sSub>
                      <m:sSubPr>
                        <m:ctrlPr>
                          <a:rPr lang="en-GB" sz="1600" b="1" i="1" smtClean="0">
                            <a:solidFill>
                              <a:srgbClr val="004098"/>
                            </a:solidFill>
                            <a:latin typeface="Cambria Math" panose="02040503050406030204" pitchFamily="18" charset="0"/>
                          </a:rPr>
                        </m:ctrlPr>
                      </m:sSubPr>
                      <m:e>
                        <m:r>
                          <a:rPr lang="en-GB" sz="1600" b="1" i="1" smtClean="0">
                            <a:solidFill>
                              <a:srgbClr val="004098"/>
                            </a:solidFill>
                            <a:latin typeface="Cambria Math" panose="02040503050406030204" pitchFamily="18" charset="0"/>
                          </a:rPr>
                          <m:t>𝒕</m:t>
                        </m:r>
                      </m:e>
                      <m:sub>
                        <m:r>
                          <a:rPr lang="en-GB" sz="1600" b="1" i="1" smtClean="0">
                            <a:solidFill>
                              <a:srgbClr val="004098"/>
                            </a:solidFill>
                            <a:latin typeface="Cambria Math" panose="02040503050406030204" pitchFamily="18" charset="0"/>
                          </a:rPr>
                          <m:t>𝒑𝒅</m:t>
                        </m:r>
                      </m:sub>
                    </m:sSub>
                    <m:r>
                      <a:rPr lang="en-GB" sz="1600" b="1" i="1" smtClean="0">
                        <a:solidFill>
                          <a:srgbClr val="004098"/>
                        </a:solidFill>
                        <a:latin typeface="Cambria Math" panose="02040503050406030204" pitchFamily="18" charset="0"/>
                      </a:rPr>
                      <m:t>≈</m:t>
                    </m:r>
                    <m:r>
                      <a:rPr lang="en-GB" sz="1600" b="1" i="1" smtClean="0">
                        <a:solidFill>
                          <a:srgbClr val="004098"/>
                        </a:solidFill>
                        <a:latin typeface="Cambria Math" panose="02040503050406030204" pitchFamily="18" charset="0"/>
                      </a:rPr>
                      <m:t>𝟓</m:t>
                    </m:r>
                    <m:r>
                      <a:rPr lang="en-GB" sz="1600" b="1" i="1" smtClean="0">
                        <a:solidFill>
                          <a:srgbClr val="004098"/>
                        </a:solidFill>
                        <a:latin typeface="Cambria Math" panose="02040503050406030204" pitchFamily="18" charset="0"/>
                      </a:rPr>
                      <m:t>.</m:t>
                    </m:r>
                    <m:r>
                      <a:rPr lang="en-GB" sz="1600" b="1" i="1" smtClean="0">
                        <a:solidFill>
                          <a:srgbClr val="004098"/>
                        </a:solidFill>
                        <a:latin typeface="Cambria Math" panose="02040503050406030204" pitchFamily="18" charset="0"/>
                      </a:rPr>
                      <m:t>𝟗𝟐</m:t>
                    </m:r>
                  </m:oMath>
                </a14:m>
                <a:r>
                  <a:rPr lang="en-GB" sz="1600" b="1" dirty="0">
                    <a:solidFill>
                      <a:srgbClr val="004098"/>
                    </a:solidFill>
                  </a:rPr>
                  <a:t> ns</a:t>
                </a:r>
              </a:p>
            </p:txBody>
          </p:sp>
        </mc:Choice>
        <mc:Fallback xmlns="">
          <p:sp>
            <p:nvSpPr>
              <p:cNvPr id="37" name="TextBox 36">
                <a:extLst>
                  <a:ext uri="{FF2B5EF4-FFF2-40B4-BE49-F238E27FC236}">
                    <a16:creationId xmlns:a16="http://schemas.microsoft.com/office/drawing/2014/main" id="{95A30F1E-6323-5F49-AC80-E3460CA64E5E}"/>
                  </a:ext>
                </a:extLst>
              </p:cNvPr>
              <p:cNvSpPr txBox="1">
                <a:spLocks noRot="1" noChangeAspect="1" noMove="1" noResize="1" noEditPoints="1" noAdjustHandles="1" noChangeArrowheads="1" noChangeShapeType="1" noTextEdit="1"/>
              </p:cNvSpPr>
              <p:nvPr/>
            </p:nvSpPr>
            <p:spPr>
              <a:xfrm>
                <a:off x="3894691" y="4213501"/>
                <a:ext cx="2201309" cy="391999"/>
              </a:xfrm>
              <a:prstGeom prst="snip2SameRect">
                <a:avLst/>
              </a:prstGeom>
              <a:blipFill>
                <a:blip r:embed="rId11"/>
                <a:stretch>
                  <a:fillRect b="-13846"/>
                </a:stretch>
              </a:blipFill>
            </p:spPr>
            <p:txBody>
              <a:bodyPr/>
              <a:lstStyle/>
              <a:p>
                <a:r>
                  <a:rPr lang="en-GB">
                    <a:noFill/>
                  </a:rPr>
                  <a:t> </a:t>
                </a:r>
              </a:p>
            </p:txBody>
          </p:sp>
        </mc:Fallback>
      </mc:AlternateContent>
      <p:pic>
        <p:nvPicPr>
          <p:cNvPr id="4" name="Picture 3">
            <a:extLst>
              <a:ext uri="{FF2B5EF4-FFF2-40B4-BE49-F238E27FC236}">
                <a16:creationId xmlns:a16="http://schemas.microsoft.com/office/drawing/2014/main" id="{F876D8DA-267B-C94D-92C4-BBB3ECDFD414}"/>
              </a:ext>
            </a:extLst>
          </p:cNvPr>
          <p:cNvPicPr>
            <a:picLocks noChangeAspect="1"/>
          </p:cNvPicPr>
          <p:nvPr/>
        </p:nvPicPr>
        <p:blipFill>
          <a:blip r:embed="rId12"/>
          <a:stretch>
            <a:fillRect/>
          </a:stretch>
        </p:blipFill>
        <p:spPr>
          <a:xfrm>
            <a:off x="6151728" y="1701648"/>
            <a:ext cx="5757439" cy="4076576"/>
          </a:xfrm>
          <a:prstGeom prst="rect">
            <a:avLst/>
          </a:prstGeom>
        </p:spPr>
      </p:pic>
    </p:spTree>
    <p:extLst>
      <p:ext uri="{BB962C8B-B14F-4D97-AF65-F5344CB8AC3E}">
        <p14:creationId xmlns:p14="http://schemas.microsoft.com/office/powerpoint/2010/main" val="2418448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a:bodyPr>
          <a:lstStyle/>
          <a:p>
            <a:r>
              <a:rPr lang="en-US" altLang="zh-CN" dirty="0">
                <a:latin typeface="+mn-lt"/>
                <a:ea typeface="+mn-ea"/>
                <a:sym typeface="+mn-lt"/>
              </a:rPr>
              <a:t>Event topology</a:t>
            </a:r>
            <a:endParaRPr lang="en-GB" dirty="0"/>
          </a:p>
        </p:txBody>
      </p:sp>
      <p:sp>
        <p:nvSpPr>
          <p:cNvPr id="8" name="TextBox 7">
            <a:extLst>
              <a:ext uri="{FF2B5EF4-FFF2-40B4-BE49-F238E27FC236}">
                <a16:creationId xmlns:a16="http://schemas.microsoft.com/office/drawing/2014/main" id="{6033E2A2-8780-8B4B-B102-FFB3499C9020}"/>
              </a:ext>
            </a:extLst>
          </p:cNvPr>
          <p:cNvSpPr txBox="1"/>
          <p:nvPr/>
        </p:nvSpPr>
        <p:spPr>
          <a:xfrm>
            <a:off x="1907896" y="3148450"/>
            <a:ext cx="1627369" cy="369332"/>
          </a:xfrm>
          <a:prstGeom prst="rect">
            <a:avLst/>
          </a:prstGeom>
          <a:noFill/>
        </p:spPr>
        <p:txBody>
          <a:bodyPr wrap="none" rtlCol="0">
            <a:spAutoFit/>
          </a:bodyPr>
          <a:lstStyle/>
          <a:p>
            <a:r>
              <a:rPr lang="en-CN" dirty="0"/>
              <a:t>Storable muons</a:t>
            </a:r>
          </a:p>
        </p:txBody>
      </p:sp>
      <p:sp>
        <p:nvSpPr>
          <p:cNvPr id="9" name="TextBox 8">
            <a:extLst>
              <a:ext uri="{FF2B5EF4-FFF2-40B4-BE49-F238E27FC236}">
                <a16:creationId xmlns:a16="http://schemas.microsoft.com/office/drawing/2014/main" id="{D04C986A-BA3C-044B-A146-E3C98D9E0D46}"/>
              </a:ext>
            </a:extLst>
          </p:cNvPr>
          <p:cNvSpPr txBox="1"/>
          <p:nvPr/>
        </p:nvSpPr>
        <p:spPr>
          <a:xfrm>
            <a:off x="8118418" y="3148450"/>
            <a:ext cx="1871025" cy="369332"/>
          </a:xfrm>
          <a:prstGeom prst="rect">
            <a:avLst/>
          </a:prstGeom>
          <a:noFill/>
        </p:spPr>
        <p:txBody>
          <a:bodyPr wrap="none" rtlCol="0">
            <a:spAutoFit/>
          </a:bodyPr>
          <a:lstStyle/>
          <a:p>
            <a:r>
              <a:rPr lang="en-CN" dirty="0"/>
              <a:t>Unstorable muons</a:t>
            </a:r>
          </a:p>
        </p:txBody>
      </p:sp>
      <p:sp>
        <p:nvSpPr>
          <p:cNvPr id="10" name="TextBox 9">
            <a:extLst>
              <a:ext uri="{FF2B5EF4-FFF2-40B4-BE49-F238E27FC236}">
                <a16:creationId xmlns:a16="http://schemas.microsoft.com/office/drawing/2014/main" id="{E38B58FC-5426-AB4E-9057-61FFFE5C19CF}"/>
              </a:ext>
            </a:extLst>
          </p:cNvPr>
          <p:cNvSpPr txBox="1"/>
          <p:nvPr/>
        </p:nvSpPr>
        <p:spPr>
          <a:xfrm>
            <a:off x="1500733" y="5886134"/>
            <a:ext cx="2441694" cy="369332"/>
          </a:xfrm>
          <a:prstGeom prst="rect">
            <a:avLst/>
          </a:prstGeom>
          <a:noFill/>
        </p:spPr>
        <p:txBody>
          <a:bodyPr wrap="none" rtlCol="0">
            <a:spAutoFit/>
          </a:bodyPr>
          <a:lstStyle/>
          <a:p>
            <a:r>
              <a:rPr lang="en-CN" dirty="0"/>
              <a:t>Unstorable but triggered</a:t>
            </a:r>
          </a:p>
        </p:txBody>
      </p:sp>
      <p:sp>
        <p:nvSpPr>
          <p:cNvPr id="11" name="TextBox 10">
            <a:extLst>
              <a:ext uri="{FF2B5EF4-FFF2-40B4-BE49-F238E27FC236}">
                <a16:creationId xmlns:a16="http://schemas.microsoft.com/office/drawing/2014/main" id="{1E7868FD-FCFE-EF49-92D6-B7002849BFF2}"/>
              </a:ext>
            </a:extLst>
          </p:cNvPr>
          <p:cNvSpPr txBox="1"/>
          <p:nvPr/>
        </p:nvSpPr>
        <p:spPr>
          <a:xfrm>
            <a:off x="7802124" y="5886134"/>
            <a:ext cx="2550698" cy="369332"/>
          </a:xfrm>
          <a:prstGeom prst="rect">
            <a:avLst/>
          </a:prstGeom>
          <a:noFill/>
        </p:spPr>
        <p:txBody>
          <a:bodyPr wrap="none" rtlCol="0">
            <a:spAutoFit/>
          </a:bodyPr>
          <a:lstStyle/>
          <a:p>
            <a:r>
              <a:rPr lang="en-CN" dirty="0"/>
              <a:t>Storable but not triggered</a:t>
            </a:r>
          </a:p>
        </p:txBody>
      </p:sp>
      <p:grpSp>
        <p:nvGrpSpPr>
          <p:cNvPr id="12" name="Group 11">
            <a:extLst>
              <a:ext uri="{FF2B5EF4-FFF2-40B4-BE49-F238E27FC236}">
                <a16:creationId xmlns:a16="http://schemas.microsoft.com/office/drawing/2014/main" id="{8E62BD0D-EBCA-834F-AEBB-323112666D2C}"/>
              </a:ext>
            </a:extLst>
          </p:cNvPr>
          <p:cNvGrpSpPr/>
          <p:nvPr/>
        </p:nvGrpSpPr>
        <p:grpSpPr>
          <a:xfrm>
            <a:off x="6384794" y="1132606"/>
            <a:ext cx="5684252" cy="1486976"/>
            <a:chOff x="6364705" y="4051565"/>
            <a:chExt cx="5684252" cy="1486976"/>
          </a:xfrm>
        </p:grpSpPr>
        <p:pic>
          <p:nvPicPr>
            <p:cNvPr id="13" name="Picture 12">
              <a:extLst>
                <a:ext uri="{FF2B5EF4-FFF2-40B4-BE49-F238E27FC236}">
                  <a16:creationId xmlns:a16="http://schemas.microsoft.com/office/drawing/2014/main" id="{0C291298-EE2B-BA40-8DF6-E20CB66D7003}"/>
                </a:ext>
              </a:extLst>
            </p:cNvPr>
            <p:cNvPicPr>
              <a:picLocks noChangeAspect="1"/>
            </p:cNvPicPr>
            <p:nvPr/>
          </p:nvPicPr>
          <p:blipFill>
            <a:blip r:embed="rId2"/>
            <a:stretch>
              <a:fillRect/>
            </a:stretch>
          </p:blipFill>
          <p:spPr>
            <a:xfrm>
              <a:off x="6364705" y="4051565"/>
              <a:ext cx="5684252" cy="1486976"/>
            </a:xfrm>
            <a:prstGeom prst="rect">
              <a:avLst/>
            </a:prstGeom>
          </p:spPr>
        </p:pic>
        <p:sp>
          <p:nvSpPr>
            <p:cNvPr id="14" name="TextBox 13">
              <a:extLst>
                <a:ext uri="{FF2B5EF4-FFF2-40B4-BE49-F238E27FC236}">
                  <a16:creationId xmlns:a16="http://schemas.microsoft.com/office/drawing/2014/main" id="{31B7A55C-B0C7-DD4C-9769-B54DCF320B0C}"/>
                </a:ext>
              </a:extLst>
            </p:cNvPr>
            <p:cNvSpPr txBox="1"/>
            <p:nvPr/>
          </p:nvSpPr>
          <p:spPr>
            <a:xfrm>
              <a:off x="10629900" y="4890838"/>
              <a:ext cx="404278" cy="307777"/>
            </a:xfrm>
            <a:prstGeom prst="rect">
              <a:avLst/>
            </a:prstGeom>
            <a:noFill/>
          </p:spPr>
          <p:txBody>
            <a:bodyPr wrap="none" rtlCol="0">
              <a:spAutoFit/>
            </a:bodyPr>
            <a:lstStyle/>
            <a:p>
              <a:r>
                <a:rPr lang="en-GB" sz="1400" dirty="0">
                  <a:latin typeface="Times New Roman" panose="02020603050405020304" pitchFamily="18" charset="0"/>
                  <a:cs typeface="Times New Roman" panose="02020603050405020304" pitchFamily="18" charset="0"/>
                </a:rPr>
                <a:t>No</a:t>
              </a:r>
            </a:p>
          </p:txBody>
        </p:sp>
      </p:grpSp>
      <p:grpSp>
        <p:nvGrpSpPr>
          <p:cNvPr id="15" name="Group 14">
            <a:extLst>
              <a:ext uri="{FF2B5EF4-FFF2-40B4-BE49-F238E27FC236}">
                <a16:creationId xmlns:a16="http://schemas.microsoft.com/office/drawing/2014/main" id="{6846B41B-1B14-9A46-BCC1-B829134ECF8B}"/>
              </a:ext>
            </a:extLst>
          </p:cNvPr>
          <p:cNvGrpSpPr/>
          <p:nvPr/>
        </p:nvGrpSpPr>
        <p:grpSpPr>
          <a:xfrm>
            <a:off x="7013925" y="2619582"/>
            <a:ext cx="4425989" cy="612796"/>
            <a:chOff x="162427" y="5538541"/>
            <a:chExt cx="4425989" cy="612796"/>
          </a:xfrm>
        </p:grpSpPr>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63FD64BF-3695-F04F-AB1E-D6B31BE87C65}"/>
                    </a:ext>
                  </a:extLst>
                </p:cNvPr>
                <p:cNvSpPr txBox="1"/>
                <p:nvPr/>
              </p:nvSpPr>
              <p:spPr>
                <a:xfrm>
                  <a:off x="3004841" y="5538541"/>
                  <a:ext cx="1583575" cy="61279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i="1">
                                <a:latin typeface="Cambria Math" panose="02040503050406030204" pitchFamily="18" charset="0"/>
                              </a:rPr>
                              <m:t>𝐺</m:t>
                            </m:r>
                            <m:r>
                              <a:rPr lang="en-GB" i="1">
                                <a:latin typeface="Cambria Math" panose="02040503050406030204" pitchFamily="18" charset="0"/>
                              </a:rPr>
                              <m:t> &amp; </m:t>
                            </m:r>
                            <m:r>
                              <a:rPr lang="en-GB" i="1">
                                <a:latin typeface="Cambria Math" panose="02040503050406030204" pitchFamily="18" charset="0"/>
                              </a:rPr>
                              <m:t>𝐴</m:t>
                            </m:r>
                            <m:r>
                              <a:rPr lang="en-GB" i="1">
                                <a:latin typeface="Cambria Math" panose="02040503050406030204" pitchFamily="18" charset="0"/>
                              </a:rPr>
                              <m:t> &amp; !</m:t>
                            </m:r>
                            <m:r>
                              <a:rPr lang="en-GB" i="1">
                                <a:latin typeface="Cambria Math" panose="02040503050406030204" pitchFamily="18" charset="0"/>
                              </a:rPr>
                              <m:t>𝑇𝑇𝐿</m:t>
                            </m:r>
                          </m:num>
                          <m:den>
                            <m:r>
                              <a:rPr lang="en-GB" b="0" i="1" smtClean="0">
                                <a:latin typeface="Cambria Math" panose="02040503050406030204" pitchFamily="18" charset="0"/>
                              </a:rPr>
                              <m:t>𝐺</m:t>
                            </m:r>
                            <m:r>
                              <a:rPr lang="en-GB" b="0" i="1" smtClean="0">
                                <a:latin typeface="Cambria Math" panose="02040503050406030204" pitchFamily="18" charset="0"/>
                              </a:rPr>
                              <m:t> &amp; </m:t>
                            </m:r>
                            <m:r>
                              <a:rPr lang="en-GB" b="0" i="1" smtClean="0">
                                <a:latin typeface="Cambria Math" panose="02040503050406030204" pitchFamily="18" charset="0"/>
                              </a:rPr>
                              <m:t>𝐴</m:t>
                            </m:r>
                          </m:den>
                        </m:f>
                      </m:oMath>
                    </m:oMathPara>
                  </a14:m>
                  <a:endParaRPr lang="en-GB" dirty="0"/>
                </a:p>
              </p:txBody>
            </p:sp>
          </mc:Choice>
          <mc:Fallback xmlns="">
            <p:sp>
              <p:nvSpPr>
                <p:cNvPr id="13" name="TextBox 12">
                  <a:extLst>
                    <a:ext uri="{FF2B5EF4-FFF2-40B4-BE49-F238E27FC236}">
                      <a16:creationId xmlns:a16="http://schemas.microsoft.com/office/drawing/2014/main" id="{963CFAD2-2886-3E81-FB4A-B9BB58E6462A}"/>
                    </a:ext>
                  </a:extLst>
                </p:cNvPr>
                <p:cNvSpPr txBox="1">
                  <a:spLocks noRot="1" noChangeAspect="1" noMove="1" noResize="1" noEditPoints="1" noAdjustHandles="1" noChangeArrowheads="1" noChangeShapeType="1" noTextEdit="1"/>
                </p:cNvSpPr>
                <p:nvPr/>
              </p:nvSpPr>
              <p:spPr>
                <a:xfrm>
                  <a:off x="3004841" y="5538541"/>
                  <a:ext cx="1583575" cy="612796"/>
                </a:xfrm>
                <a:prstGeom prst="rect">
                  <a:avLst/>
                </a:prstGeom>
                <a:blipFill>
                  <a:blip r:embed="rId6"/>
                  <a:stretch>
                    <a:fillRect/>
                  </a:stretch>
                </a:blipFill>
              </p:spPr>
              <p:txBody>
                <a:bodyPr/>
                <a:lstStyle/>
                <a:p>
                  <a:r>
                    <a:rPr lang="en-GB">
                      <a:noFill/>
                    </a:rPr>
                    <a:t> </a:t>
                  </a:r>
                </a:p>
              </p:txBody>
            </p:sp>
          </mc:Fallback>
        </mc:AlternateContent>
        <p:sp>
          <p:nvSpPr>
            <p:cNvPr id="17" name="TextBox 16">
              <a:extLst>
                <a:ext uri="{FF2B5EF4-FFF2-40B4-BE49-F238E27FC236}">
                  <a16:creationId xmlns:a16="http://schemas.microsoft.com/office/drawing/2014/main" id="{6AAB1E3D-1B1A-5846-8432-4CBFB689B145}"/>
                </a:ext>
              </a:extLst>
            </p:cNvPr>
            <p:cNvSpPr txBox="1"/>
            <p:nvPr/>
          </p:nvSpPr>
          <p:spPr>
            <a:xfrm>
              <a:off x="162427" y="5617389"/>
              <a:ext cx="2540119" cy="369332"/>
            </a:xfrm>
            <a:prstGeom prst="rect">
              <a:avLst/>
            </a:prstGeom>
            <a:noFill/>
          </p:spPr>
          <p:txBody>
            <a:bodyPr wrap="none" rtlCol="0">
              <a:spAutoFit/>
            </a:bodyPr>
            <a:lstStyle/>
            <a:p>
              <a:r>
                <a:rPr lang="en-GB" dirty="0"/>
                <a:t>Coincidence efficiency:</a:t>
              </a:r>
            </a:p>
          </p:txBody>
        </p:sp>
      </p:grpSp>
      <p:pic>
        <p:nvPicPr>
          <p:cNvPr id="18" name="Picture 17">
            <a:extLst>
              <a:ext uri="{FF2B5EF4-FFF2-40B4-BE49-F238E27FC236}">
                <a16:creationId xmlns:a16="http://schemas.microsoft.com/office/drawing/2014/main" id="{3D0D29DF-68B1-2048-BE6F-14ED992C1C1F}"/>
              </a:ext>
            </a:extLst>
          </p:cNvPr>
          <p:cNvPicPr>
            <a:picLocks noChangeAspect="1"/>
          </p:cNvPicPr>
          <p:nvPr/>
        </p:nvPicPr>
        <p:blipFill>
          <a:blip r:embed="rId7"/>
          <a:stretch>
            <a:fillRect/>
          </a:stretch>
        </p:blipFill>
        <p:spPr>
          <a:xfrm>
            <a:off x="71411" y="1132606"/>
            <a:ext cx="5684251" cy="1503098"/>
          </a:xfrm>
          <a:prstGeom prst="rect">
            <a:avLst/>
          </a:prstGeom>
        </p:spPr>
      </p:pic>
      <p:grpSp>
        <p:nvGrpSpPr>
          <p:cNvPr id="19" name="Group 18">
            <a:extLst>
              <a:ext uri="{FF2B5EF4-FFF2-40B4-BE49-F238E27FC236}">
                <a16:creationId xmlns:a16="http://schemas.microsoft.com/office/drawing/2014/main" id="{53A90E87-AC7A-CA4E-9076-B72E80F44095}"/>
              </a:ext>
            </a:extLst>
          </p:cNvPr>
          <p:cNvGrpSpPr/>
          <p:nvPr/>
        </p:nvGrpSpPr>
        <p:grpSpPr>
          <a:xfrm>
            <a:off x="157310" y="2619582"/>
            <a:ext cx="4425989" cy="612796"/>
            <a:chOff x="162427" y="5538541"/>
            <a:chExt cx="4425989" cy="612796"/>
          </a:xfrm>
        </p:grpSpPr>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7984EE19-FDA6-104B-932A-122D94F61A18}"/>
                    </a:ext>
                  </a:extLst>
                </p:cNvPr>
                <p:cNvSpPr txBox="1"/>
                <p:nvPr/>
              </p:nvSpPr>
              <p:spPr>
                <a:xfrm>
                  <a:off x="3004841" y="5538541"/>
                  <a:ext cx="1583575" cy="61279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i="1">
                                <a:latin typeface="Cambria Math" panose="02040503050406030204" pitchFamily="18" charset="0"/>
                              </a:rPr>
                              <m:t>𝐺</m:t>
                            </m:r>
                            <m:r>
                              <a:rPr lang="en-GB" i="1">
                                <a:latin typeface="Cambria Math" panose="02040503050406030204" pitchFamily="18" charset="0"/>
                              </a:rPr>
                              <m:t> &amp; !</m:t>
                            </m:r>
                            <m:r>
                              <a:rPr lang="en-GB" i="1">
                                <a:latin typeface="Cambria Math" panose="02040503050406030204" pitchFamily="18" charset="0"/>
                              </a:rPr>
                              <m:t>𝐴</m:t>
                            </m:r>
                            <m:r>
                              <a:rPr lang="en-GB" i="1">
                                <a:latin typeface="Cambria Math" panose="02040503050406030204" pitchFamily="18" charset="0"/>
                              </a:rPr>
                              <m:t> &amp; </m:t>
                            </m:r>
                            <m:r>
                              <a:rPr lang="en-GB" i="1">
                                <a:latin typeface="Cambria Math" panose="02040503050406030204" pitchFamily="18" charset="0"/>
                              </a:rPr>
                              <m:t>𝑇𝑇𝐿</m:t>
                            </m:r>
                          </m:num>
                          <m:den>
                            <m:r>
                              <a:rPr lang="en-GB" b="0" i="1" smtClean="0">
                                <a:latin typeface="Cambria Math" panose="02040503050406030204" pitchFamily="18" charset="0"/>
                              </a:rPr>
                              <m:t>𝐺</m:t>
                            </m:r>
                            <m:r>
                              <a:rPr lang="en-GB" b="0" i="1" smtClean="0">
                                <a:latin typeface="Cambria Math" panose="02040503050406030204" pitchFamily="18" charset="0"/>
                              </a:rPr>
                              <m:t> &amp; !</m:t>
                            </m:r>
                            <m:r>
                              <a:rPr lang="en-GB" b="0" i="1" smtClean="0">
                                <a:latin typeface="Cambria Math" panose="02040503050406030204" pitchFamily="18" charset="0"/>
                              </a:rPr>
                              <m:t>𝐴</m:t>
                            </m:r>
                          </m:den>
                        </m:f>
                      </m:oMath>
                    </m:oMathPara>
                  </a14:m>
                  <a:endParaRPr lang="en-GB" dirty="0"/>
                </a:p>
              </p:txBody>
            </p:sp>
          </mc:Choice>
          <mc:Fallback xmlns="">
            <p:sp>
              <p:nvSpPr>
                <p:cNvPr id="9" name="TextBox 8">
                  <a:extLst>
                    <a:ext uri="{FF2B5EF4-FFF2-40B4-BE49-F238E27FC236}">
                      <a16:creationId xmlns:a16="http://schemas.microsoft.com/office/drawing/2014/main" id="{365A471A-F201-7ABF-A7A5-FA935E96B0E1}"/>
                    </a:ext>
                  </a:extLst>
                </p:cNvPr>
                <p:cNvSpPr txBox="1">
                  <a:spLocks noRot="1" noChangeAspect="1" noMove="1" noResize="1" noEditPoints="1" noAdjustHandles="1" noChangeArrowheads="1" noChangeShapeType="1" noTextEdit="1"/>
                </p:cNvSpPr>
                <p:nvPr/>
              </p:nvSpPr>
              <p:spPr>
                <a:xfrm>
                  <a:off x="3004841" y="5538541"/>
                  <a:ext cx="1583575" cy="612796"/>
                </a:xfrm>
                <a:prstGeom prst="rect">
                  <a:avLst/>
                </a:prstGeom>
                <a:blipFill>
                  <a:blip r:embed="rId5"/>
                  <a:stretch>
                    <a:fillRect/>
                  </a:stretch>
                </a:blipFill>
              </p:spPr>
              <p:txBody>
                <a:bodyPr/>
                <a:lstStyle/>
                <a:p>
                  <a:r>
                    <a:rPr lang="en-GB">
                      <a:noFill/>
                    </a:rPr>
                    <a:t> </a:t>
                  </a:r>
                </a:p>
              </p:txBody>
            </p:sp>
          </mc:Fallback>
        </mc:AlternateContent>
        <p:sp>
          <p:nvSpPr>
            <p:cNvPr id="21" name="TextBox 20">
              <a:extLst>
                <a:ext uri="{FF2B5EF4-FFF2-40B4-BE49-F238E27FC236}">
                  <a16:creationId xmlns:a16="http://schemas.microsoft.com/office/drawing/2014/main" id="{DB2C33A6-B273-DD4C-8EA4-CD1CC8142F0B}"/>
                </a:ext>
              </a:extLst>
            </p:cNvPr>
            <p:cNvSpPr txBox="1"/>
            <p:nvPr/>
          </p:nvSpPr>
          <p:spPr>
            <a:xfrm>
              <a:off x="162427" y="5617389"/>
              <a:ext cx="2963312" cy="369332"/>
            </a:xfrm>
            <a:prstGeom prst="rect">
              <a:avLst/>
            </a:prstGeom>
            <a:noFill/>
          </p:spPr>
          <p:txBody>
            <a:bodyPr wrap="none" rtlCol="0">
              <a:spAutoFit/>
            </a:bodyPr>
            <a:lstStyle/>
            <a:p>
              <a:r>
                <a:rPr lang="en-GB" dirty="0"/>
                <a:t>Anti-coincidence efficiency:</a:t>
              </a:r>
            </a:p>
          </p:txBody>
        </p:sp>
      </p:grpSp>
      <p:grpSp>
        <p:nvGrpSpPr>
          <p:cNvPr id="22" name="Group 21">
            <a:extLst>
              <a:ext uri="{FF2B5EF4-FFF2-40B4-BE49-F238E27FC236}">
                <a16:creationId xmlns:a16="http://schemas.microsoft.com/office/drawing/2014/main" id="{5FD69066-6442-A746-BC74-F9AE99FE2433}"/>
              </a:ext>
            </a:extLst>
          </p:cNvPr>
          <p:cNvGrpSpPr/>
          <p:nvPr/>
        </p:nvGrpSpPr>
        <p:grpSpPr>
          <a:xfrm>
            <a:off x="6384794" y="5274619"/>
            <a:ext cx="4530184" cy="612796"/>
            <a:chOff x="162427" y="5538541"/>
            <a:chExt cx="4530184" cy="612796"/>
          </a:xfrm>
        </p:grpSpPr>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C185E61A-93AA-E348-B394-F371F176BB88}"/>
                    </a:ext>
                  </a:extLst>
                </p:cNvPr>
                <p:cNvSpPr txBox="1"/>
                <p:nvPr/>
              </p:nvSpPr>
              <p:spPr>
                <a:xfrm>
                  <a:off x="3004841" y="5538541"/>
                  <a:ext cx="1687770" cy="61279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i="1">
                                <a:latin typeface="Cambria Math" panose="02040503050406030204" pitchFamily="18" charset="0"/>
                              </a:rPr>
                              <m:t>𝐺</m:t>
                            </m:r>
                            <m:r>
                              <a:rPr lang="en-GB" i="1">
                                <a:latin typeface="Cambria Math" panose="02040503050406030204" pitchFamily="18" charset="0"/>
                              </a:rPr>
                              <m:t> &amp; !</m:t>
                            </m:r>
                            <m:r>
                              <a:rPr lang="en-GB" i="1">
                                <a:latin typeface="Cambria Math" panose="02040503050406030204" pitchFamily="18" charset="0"/>
                              </a:rPr>
                              <m:t>𝐴</m:t>
                            </m:r>
                            <m:r>
                              <a:rPr lang="en-GB" i="1">
                                <a:latin typeface="Cambria Math" panose="02040503050406030204" pitchFamily="18" charset="0"/>
                              </a:rPr>
                              <m:t> &amp; !</m:t>
                            </m:r>
                            <m:r>
                              <a:rPr lang="en-GB" i="1">
                                <a:latin typeface="Cambria Math" panose="02040503050406030204" pitchFamily="18" charset="0"/>
                              </a:rPr>
                              <m:t>𝑇𝑇𝐿</m:t>
                            </m:r>
                          </m:num>
                          <m:den>
                            <m:r>
                              <a:rPr lang="en-GB" b="0" i="1" smtClean="0">
                                <a:latin typeface="Cambria Math" panose="02040503050406030204" pitchFamily="18" charset="0"/>
                              </a:rPr>
                              <m:t>𝐺</m:t>
                            </m:r>
                            <m:r>
                              <a:rPr lang="en-GB" b="0" i="1" smtClean="0">
                                <a:latin typeface="Cambria Math" panose="02040503050406030204" pitchFamily="18" charset="0"/>
                              </a:rPr>
                              <m:t> &amp; !</m:t>
                            </m:r>
                            <m:r>
                              <a:rPr lang="en-GB" b="0" i="1" smtClean="0">
                                <a:latin typeface="Cambria Math" panose="02040503050406030204" pitchFamily="18" charset="0"/>
                              </a:rPr>
                              <m:t>𝐴</m:t>
                            </m:r>
                          </m:den>
                        </m:f>
                      </m:oMath>
                    </m:oMathPara>
                  </a14:m>
                  <a:endParaRPr lang="en-GB" dirty="0"/>
                </a:p>
              </p:txBody>
            </p:sp>
          </mc:Choice>
          <mc:Fallback xmlns="">
            <p:sp>
              <p:nvSpPr>
                <p:cNvPr id="4" name="TextBox 3">
                  <a:extLst>
                    <a:ext uri="{FF2B5EF4-FFF2-40B4-BE49-F238E27FC236}">
                      <a16:creationId xmlns:a16="http://schemas.microsoft.com/office/drawing/2014/main" id="{2F885D5A-3B6A-BAEB-7A4B-FF50FAF367FC}"/>
                    </a:ext>
                  </a:extLst>
                </p:cNvPr>
                <p:cNvSpPr txBox="1">
                  <a:spLocks noRot="1" noChangeAspect="1" noMove="1" noResize="1" noEditPoints="1" noAdjustHandles="1" noChangeArrowheads="1" noChangeShapeType="1" noTextEdit="1"/>
                </p:cNvSpPr>
                <p:nvPr/>
              </p:nvSpPr>
              <p:spPr>
                <a:xfrm>
                  <a:off x="3004841" y="5538541"/>
                  <a:ext cx="1687770" cy="612796"/>
                </a:xfrm>
                <a:prstGeom prst="rect">
                  <a:avLst/>
                </a:prstGeom>
                <a:blipFill>
                  <a:blip r:embed="rId4"/>
                  <a:stretch>
                    <a:fillRect/>
                  </a:stretch>
                </a:blipFill>
              </p:spPr>
              <p:txBody>
                <a:bodyPr/>
                <a:lstStyle/>
                <a:p>
                  <a:r>
                    <a:rPr lang="en-GB">
                      <a:noFill/>
                    </a:rPr>
                    <a:t> </a:t>
                  </a:r>
                </a:p>
              </p:txBody>
            </p:sp>
          </mc:Fallback>
        </mc:AlternateContent>
        <p:sp>
          <p:nvSpPr>
            <p:cNvPr id="24" name="TextBox 23">
              <a:extLst>
                <a:ext uri="{FF2B5EF4-FFF2-40B4-BE49-F238E27FC236}">
                  <a16:creationId xmlns:a16="http://schemas.microsoft.com/office/drawing/2014/main" id="{E9853B8B-4B2E-F548-B0A5-15793F8F5C15}"/>
                </a:ext>
              </a:extLst>
            </p:cNvPr>
            <p:cNvSpPr txBox="1"/>
            <p:nvPr/>
          </p:nvSpPr>
          <p:spPr>
            <a:xfrm>
              <a:off x="162427" y="5617389"/>
              <a:ext cx="3005951" cy="369332"/>
            </a:xfrm>
            <a:prstGeom prst="rect">
              <a:avLst/>
            </a:prstGeom>
            <a:noFill/>
          </p:spPr>
          <p:txBody>
            <a:bodyPr wrap="none" rtlCol="0">
              <a:spAutoFit/>
            </a:bodyPr>
            <a:lstStyle/>
            <a:p>
              <a:r>
                <a:rPr lang="en-GB" dirty="0"/>
                <a:t>False anti-coincidence rate:</a:t>
              </a:r>
            </a:p>
          </p:txBody>
        </p:sp>
      </p:grpSp>
      <p:pic>
        <p:nvPicPr>
          <p:cNvPr id="25" name="Picture 24">
            <a:extLst>
              <a:ext uri="{FF2B5EF4-FFF2-40B4-BE49-F238E27FC236}">
                <a16:creationId xmlns:a16="http://schemas.microsoft.com/office/drawing/2014/main" id="{41F3A03C-C9BA-1341-8ABD-4F6CD3F255CD}"/>
              </a:ext>
            </a:extLst>
          </p:cNvPr>
          <p:cNvPicPr>
            <a:picLocks noChangeAspect="1"/>
          </p:cNvPicPr>
          <p:nvPr/>
        </p:nvPicPr>
        <p:blipFill>
          <a:blip r:embed="rId8"/>
          <a:stretch>
            <a:fillRect/>
          </a:stretch>
        </p:blipFill>
        <p:spPr>
          <a:xfrm>
            <a:off x="6384794" y="3724917"/>
            <a:ext cx="5667310" cy="1463196"/>
          </a:xfrm>
          <a:prstGeom prst="rect">
            <a:avLst/>
          </a:prstGeom>
        </p:spPr>
      </p:pic>
      <p:pic>
        <p:nvPicPr>
          <p:cNvPr id="26" name="Picture 25">
            <a:extLst>
              <a:ext uri="{FF2B5EF4-FFF2-40B4-BE49-F238E27FC236}">
                <a16:creationId xmlns:a16="http://schemas.microsoft.com/office/drawing/2014/main" id="{142E1139-4CF5-1E4F-A185-DFC4AD569E9F}"/>
              </a:ext>
            </a:extLst>
          </p:cNvPr>
          <p:cNvPicPr>
            <a:picLocks noChangeAspect="1"/>
          </p:cNvPicPr>
          <p:nvPr/>
        </p:nvPicPr>
        <p:blipFill>
          <a:blip r:embed="rId9"/>
          <a:stretch>
            <a:fillRect/>
          </a:stretch>
        </p:blipFill>
        <p:spPr>
          <a:xfrm>
            <a:off x="71411" y="3726077"/>
            <a:ext cx="5668726" cy="1503098"/>
          </a:xfrm>
          <a:prstGeom prst="rect">
            <a:avLst/>
          </a:prstGeom>
        </p:spPr>
      </p:pic>
      <p:grpSp>
        <p:nvGrpSpPr>
          <p:cNvPr id="27" name="Group 26">
            <a:extLst>
              <a:ext uri="{FF2B5EF4-FFF2-40B4-BE49-F238E27FC236}">
                <a16:creationId xmlns:a16="http://schemas.microsoft.com/office/drawing/2014/main" id="{B01FEECA-D500-154C-BD00-937973E68846}"/>
              </a:ext>
            </a:extLst>
          </p:cNvPr>
          <p:cNvGrpSpPr/>
          <p:nvPr/>
        </p:nvGrpSpPr>
        <p:grpSpPr>
          <a:xfrm>
            <a:off x="709817" y="5213053"/>
            <a:ext cx="4321793" cy="612796"/>
            <a:chOff x="162427" y="5538541"/>
            <a:chExt cx="4321793" cy="612796"/>
          </a:xfrm>
        </p:grpSpPr>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B82FB204-6B8D-B440-91EC-A75E0A377B0F}"/>
                    </a:ext>
                  </a:extLst>
                </p:cNvPr>
                <p:cNvSpPr txBox="1"/>
                <p:nvPr/>
              </p:nvSpPr>
              <p:spPr>
                <a:xfrm>
                  <a:off x="3004841" y="5538541"/>
                  <a:ext cx="1479379" cy="61279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i="1">
                                <a:latin typeface="Cambria Math" panose="02040503050406030204" pitchFamily="18" charset="0"/>
                              </a:rPr>
                              <m:t>𝐺</m:t>
                            </m:r>
                            <m:r>
                              <a:rPr lang="en-GB" i="1">
                                <a:latin typeface="Cambria Math" panose="02040503050406030204" pitchFamily="18" charset="0"/>
                              </a:rPr>
                              <m:t> &amp; </m:t>
                            </m:r>
                            <m:r>
                              <a:rPr lang="en-GB" i="1">
                                <a:latin typeface="Cambria Math" panose="02040503050406030204" pitchFamily="18" charset="0"/>
                              </a:rPr>
                              <m:t>𝐴</m:t>
                            </m:r>
                            <m:r>
                              <a:rPr lang="en-GB" i="1">
                                <a:latin typeface="Cambria Math" panose="02040503050406030204" pitchFamily="18" charset="0"/>
                              </a:rPr>
                              <m:t> &amp; </m:t>
                            </m:r>
                            <m:r>
                              <a:rPr lang="en-GB" i="1">
                                <a:latin typeface="Cambria Math" panose="02040503050406030204" pitchFamily="18" charset="0"/>
                              </a:rPr>
                              <m:t>𝑇𝑇𝐿</m:t>
                            </m:r>
                          </m:num>
                          <m:den>
                            <m:r>
                              <a:rPr lang="en-GB" b="0" i="1" smtClean="0">
                                <a:latin typeface="Cambria Math" panose="02040503050406030204" pitchFamily="18" charset="0"/>
                              </a:rPr>
                              <m:t>𝐺</m:t>
                            </m:r>
                            <m:r>
                              <a:rPr lang="en-GB" b="0" i="1" smtClean="0">
                                <a:latin typeface="Cambria Math" panose="02040503050406030204" pitchFamily="18" charset="0"/>
                              </a:rPr>
                              <m:t> &amp; </m:t>
                            </m:r>
                            <m:r>
                              <a:rPr lang="en-GB" b="0" i="1" smtClean="0">
                                <a:latin typeface="Cambria Math" panose="02040503050406030204" pitchFamily="18" charset="0"/>
                              </a:rPr>
                              <m:t>𝐴</m:t>
                            </m:r>
                          </m:den>
                        </m:f>
                      </m:oMath>
                    </m:oMathPara>
                  </a14:m>
                  <a:endParaRPr lang="en-GB" dirty="0"/>
                </a:p>
              </p:txBody>
            </p:sp>
          </mc:Choice>
          <mc:Fallback xmlns="">
            <p:sp>
              <p:nvSpPr>
                <p:cNvPr id="10" name="TextBox 9">
                  <a:extLst>
                    <a:ext uri="{FF2B5EF4-FFF2-40B4-BE49-F238E27FC236}">
                      <a16:creationId xmlns:a16="http://schemas.microsoft.com/office/drawing/2014/main" id="{D8172A04-29A8-5989-7586-6974B7FF48A1}"/>
                    </a:ext>
                  </a:extLst>
                </p:cNvPr>
                <p:cNvSpPr txBox="1">
                  <a:spLocks noRot="1" noChangeAspect="1" noMove="1" noResize="1" noEditPoints="1" noAdjustHandles="1" noChangeArrowheads="1" noChangeShapeType="1" noTextEdit="1"/>
                </p:cNvSpPr>
                <p:nvPr/>
              </p:nvSpPr>
              <p:spPr>
                <a:xfrm>
                  <a:off x="3004841" y="5538541"/>
                  <a:ext cx="1479379" cy="612796"/>
                </a:xfrm>
                <a:prstGeom prst="rect">
                  <a:avLst/>
                </a:prstGeom>
                <a:blipFill>
                  <a:blip r:embed="rId10"/>
                  <a:stretch>
                    <a:fillRect/>
                  </a:stretch>
                </a:blipFill>
              </p:spPr>
              <p:txBody>
                <a:bodyPr/>
                <a:lstStyle/>
                <a:p>
                  <a:r>
                    <a:rPr lang="en-GB">
                      <a:noFill/>
                    </a:rPr>
                    <a:t> </a:t>
                  </a:r>
                </a:p>
              </p:txBody>
            </p:sp>
          </mc:Fallback>
        </mc:AlternateContent>
        <p:sp>
          <p:nvSpPr>
            <p:cNvPr id="29" name="TextBox 28">
              <a:extLst>
                <a:ext uri="{FF2B5EF4-FFF2-40B4-BE49-F238E27FC236}">
                  <a16:creationId xmlns:a16="http://schemas.microsoft.com/office/drawing/2014/main" id="{44E6E7EE-4167-244C-A440-FE2F0D46ED87}"/>
                </a:ext>
              </a:extLst>
            </p:cNvPr>
            <p:cNvSpPr txBox="1"/>
            <p:nvPr/>
          </p:nvSpPr>
          <p:spPr>
            <a:xfrm>
              <a:off x="162427" y="5617389"/>
              <a:ext cx="2621230" cy="369332"/>
            </a:xfrm>
            <a:prstGeom prst="rect">
              <a:avLst/>
            </a:prstGeom>
            <a:noFill/>
          </p:spPr>
          <p:txBody>
            <a:bodyPr wrap="none" rtlCol="0">
              <a:spAutoFit/>
            </a:bodyPr>
            <a:lstStyle/>
            <a:p>
              <a:r>
                <a:rPr lang="en-US" altLang="zh-CN" dirty="0"/>
                <a:t>False</a:t>
              </a:r>
              <a:r>
                <a:rPr lang="en-GB" altLang="zh-CN" dirty="0"/>
                <a:t> c</a:t>
              </a:r>
              <a:r>
                <a:rPr lang="en-GB" dirty="0"/>
                <a:t>oincidence rate:</a:t>
              </a:r>
            </a:p>
          </p:txBody>
        </p:sp>
      </p:grpSp>
    </p:spTree>
    <p:extLst>
      <p:ext uri="{BB962C8B-B14F-4D97-AF65-F5344CB8AC3E}">
        <p14:creationId xmlns:p14="http://schemas.microsoft.com/office/powerpoint/2010/main" val="1519571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lstStyle/>
          <a:p>
            <a:r>
              <a:rPr lang="en-US" altLang="zh-CN" dirty="0">
                <a:latin typeface="+mn-lt"/>
                <a:ea typeface="+mn-ea"/>
                <a:sym typeface="+mn-lt"/>
              </a:rPr>
              <a:t>Event topology</a:t>
            </a:r>
            <a:endParaRPr lang="en-GB" dirty="0"/>
          </a:p>
        </p:txBody>
      </p:sp>
      <p:sp>
        <p:nvSpPr>
          <p:cNvPr id="3" name="Content Placeholder 2">
            <a:extLst>
              <a:ext uri="{FF2B5EF4-FFF2-40B4-BE49-F238E27FC236}">
                <a16:creationId xmlns:a16="http://schemas.microsoft.com/office/drawing/2014/main" id="{19C08D77-1118-56B5-2688-549AFCFA4745}"/>
              </a:ext>
            </a:extLst>
          </p:cNvPr>
          <p:cNvSpPr>
            <a:spLocks noGrp="1"/>
          </p:cNvSpPr>
          <p:nvPr>
            <p:ph idx="1"/>
          </p:nvPr>
        </p:nvSpPr>
        <p:spPr/>
        <p:txBody>
          <a:bodyPr/>
          <a:lstStyle/>
          <a:p>
            <a:endParaRPr lang="en-GB" dirty="0"/>
          </a:p>
        </p:txBody>
      </p:sp>
      <p:pic>
        <p:nvPicPr>
          <p:cNvPr id="4" name="Picture 24">
            <a:extLst>
              <a:ext uri="{FF2B5EF4-FFF2-40B4-BE49-F238E27FC236}">
                <a16:creationId xmlns:a16="http://schemas.microsoft.com/office/drawing/2014/main" id="{41171D9D-81B9-564B-992F-B5110639DC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541" y="1077653"/>
            <a:ext cx="10335126" cy="5590119"/>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CA6EE9A-5291-BA4B-A013-0B326980EA98}"/>
                  </a:ext>
                </a:extLst>
              </p:cNvPr>
              <p:cNvSpPr txBox="1"/>
              <p:nvPr/>
            </p:nvSpPr>
            <p:spPr>
              <a:xfrm>
                <a:off x="587541" y="4171214"/>
                <a:ext cx="8412079" cy="742117"/>
              </a:xfrm>
              <a:prstGeom prst="roundRect">
                <a:avLst>
                  <a:gd name="adj" fmla="val 8427"/>
                </a:avLst>
              </a:prstGeom>
              <a:solidFill>
                <a:srgbClr val="92D050"/>
              </a:solidFill>
              <a:effectLst>
                <a:outerShdw blurRad="50800" dist="38100" dir="2700000" algn="tl" rotWithShape="0">
                  <a:prstClr val="black">
                    <a:alpha val="40000"/>
                  </a:prstClr>
                </a:outerShdw>
              </a:effectLst>
            </p:spPr>
            <p:txBody>
              <a:bodyPr wrap="square" rtlCol="0">
                <a:spAutoFit/>
              </a:bodyPr>
              <a:lstStyle/>
              <a:p>
                <a:r>
                  <a:rPr lang="en-GB" sz="2000" b="1" dirty="0">
                    <a:solidFill>
                      <a:schemeClr val="tx1"/>
                    </a:solidFill>
                  </a:rPr>
                  <a:t>Anti-coincidence efficiency derived from event topology fractions:</a:t>
                </a:r>
              </a:p>
              <a:p>
                <a:pPr marL="285750" indent="-285750">
                  <a:buFont typeface="Arial" panose="020B0604020202020204" pitchFamily="34" charset="0"/>
                  <a:buChar char="•"/>
                </a:pPr>
                <a14:m>
                  <m:oMath xmlns:m="http://schemas.openxmlformats.org/officeDocument/2006/math">
                    <m:sSub>
                      <m:sSubPr>
                        <m:ctrlPr>
                          <a:rPr lang="en-GB" sz="2000" i="1">
                            <a:solidFill>
                              <a:schemeClr val="tx1"/>
                            </a:solidFill>
                            <a:latin typeface="Cambria Math" panose="02040503050406030204" pitchFamily="18" charset="0"/>
                          </a:rPr>
                        </m:ctrlPr>
                      </m:sSubPr>
                      <m:e>
                        <m:r>
                          <a:rPr lang="en-GB" sz="2000" i="1">
                            <a:solidFill>
                              <a:schemeClr val="tx1"/>
                            </a:solidFill>
                            <a:latin typeface="Cambria Math" panose="02040503050406030204" pitchFamily="18" charset="0"/>
                          </a:rPr>
                          <m:t>𝜖</m:t>
                        </m:r>
                      </m:e>
                      <m:sub>
                        <m:r>
                          <a:rPr lang="en-GB" sz="2000" i="1">
                            <a:solidFill>
                              <a:schemeClr val="tx1"/>
                            </a:solidFill>
                            <a:latin typeface="Cambria Math" panose="02040503050406030204" pitchFamily="18" charset="0"/>
                          </a:rPr>
                          <m:t>𝐴𝐶</m:t>
                        </m:r>
                      </m:sub>
                    </m:sSub>
                    <m:r>
                      <a:rPr lang="en-GB" sz="2000" b="0" i="1" smtClean="0">
                        <a:solidFill>
                          <a:schemeClr val="tx1"/>
                        </a:solidFill>
                        <a:latin typeface="Cambria Math" panose="02040503050406030204" pitchFamily="18" charset="0"/>
                      </a:rPr>
                      <m:t>=</m:t>
                    </m:r>
                  </m:oMath>
                </a14:m>
                <a:r>
                  <a:rPr lang="en-GB" sz="2000" dirty="0">
                    <a:solidFill>
                      <a:schemeClr val="tx1"/>
                    </a:solidFill>
                  </a:rPr>
                  <a:t> 96.29% </a:t>
                </a:r>
              </a:p>
            </p:txBody>
          </p:sp>
        </mc:Choice>
        <mc:Fallback xmlns="">
          <p:sp>
            <p:nvSpPr>
              <p:cNvPr id="5" name="TextBox 4">
                <a:extLst>
                  <a:ext uri="{FF2B5EF4-FFF2-40B4-BE49-F238E27FC236}">
                    <a16:creationId xmlns:a16="http://schemas.microsoft.com/office/drawing/2014/main" id="{5CA6EE9A-5291-BA4B-A013-0B326980EA98}"/>
                  </a:ext>
                </a:extLst>
              </p:cNvPr>
              <p:cNvSpPr txBox="1">
                <a:spLocks noRot="1" noChangeAspect="1" noMove="1" noResize="1" noEditPoints="1" noAdjustHandles="1" noChangeArrowheads="1" noChangeShapeType="1" noTextEdit="1"/>
              </p:cNvSpPr>
              <p:nvPr/>
            </p:nvSpPr>
            <p:spPr>
              <a:xfrm>
                <a:off x="587541" y="4171214"/>
                <a:ext cx="8412079" cy="742117"/>
              </a:xfrm>
              <a:prstGeom prst="roundRect">
                <a:avLst>
                  <a:gd name="adj" fmla="val 8427"/>
                </a:avLst>
              </a:prstGeom>
              <a:blipFill>
                <a:blip r:embed="rId3"/>
                <a:stretch>
                  <a:fillRect/>
                </a:stretch>
              </a:blipFill>
              <a:effectLst>
                <a:outerShdw blurRad="50800" dist="38100" dir="2700000" algn="tl" rotWithShape="0">
                  <a:prstClr val="black">
                    <a:alpha val="40000"/>
                  </a:prstClr>
                </a:outerShdw>
              </a:effectLst>
            </p:spPr>
            <p:txBody>
              <a:bodyPr/>
              <a:lstStyle/>
              <a:p>
                <a:r>
                  <a:rPr lang="en-CN">
                    <a:noFill/>
                  </a:rPr>
                  <a:t> </a:t>
                </a:r>
              </a:p>
            </p:txBody>
          </p:sp>
        </mc:Fallback>
      </mc:AlternateContent>
      <p:sp>
        <p:nvSpPr>
          <p:cNvPr id="6" name="Rectangle 5">
            <a:extLst>
              <a:ext uri="{FF2B5EF4-FFF2-40B4-BE49-F238E27FC236}">
                <a16:creationId xmlns:a16="http://schemas.microsoft.com/office/drawing/2014/main" id="{E40449F5-1F7D-8D4B-AB25-8383D6F57524}"/>
              </a:ext>
            </a:extLst>
          </p:cNvPr>
          <p:cNvSpPr/>
          <p:nvPr/>
        </p:nvSpPr>
        <p:spPr>
          <a:xfrm>
            <a:off x="3204179" y="1077653"/>
            <a:ext cx="3710499" cy="2674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N" sz="1600" dirty="0">
                <a:solidFill>
                  <a:sysClr val="windowText" lastClr="000000"/>
                </a:solidFill>
              </a:rPr>
              <a:t>DAQ Triggered by Anti-coincidence</a:t>
            </a:r>
          </a:p>
        </p:txBody>
      </p:sp>
    </p:spTree>
    <p:extLst>
      <p:ext uri="{BB962C8B-B14F-4D97-AF65-F5344CB8AC3E}">
        <p14:creationId xmlns:p14="http://schemas.microsoft.com/office/powerpoint/2010/main" val="30003475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lstStyle/>
          <a:p>
            <a:r>
              <a:rPr lang="en-US" altLang="zh-CN" dirty="0">
                <a:latin typeface="+mn-lt"/>
                <a:ea typeface="+mn-ea"/>
                <a:sym typeface="+mn-lt"/>
              </a:rPr>
              <a:t>Event topology</a:t>
            </a:r>
            <a:endParaRPr lang="en-GB" dirty="0"/>
          </a:p>
        </p:txBody>
      </p:sp>
      <p:pic>
        <p:nvPicPr>
          <p:cNvPr id="4" name="Picture 18">
            <a:extLst>
              <a:ext uri="{FF2B5EF4-FFF2-40B4-BE49-F238E27FC236}">
                <a16:creationId xmlns:a16="http://schemas.microsoft.com/office/drawing/2014/main" id="{9548A93D-6A6E-8148-BA41-5B07BEC97F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541" y="1077653"/>
            <a:ext cx="10335126" cy="5590119"/>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B768CD7-AEA4-E547-A29E-5A026C5338F8}"/>
                  </a:ext>
                </a:extLst>
              </p:cNvPr>
              <p:cNvSpPr txBox="1"/>
              <p:nvPr/>
            </p:nvSpPr>
            <p:spPr>
              <a:xfrm>
                <a:off x="587541" y="4171214"/>
                <a:ext cx="8412079" cy="2032754"/>
              </a:xfrm>
              <a:prstGeom prst="roundRect">
                <a:avLst>
                  <a:gd name="adj" fmla="val 8427"/>
                </a:avLst>
              </a:prstGeom>
              <a:solidFill>
                <a:srgbClr val="92D050"/>
              </a:solidFill>
              <a:effectLst>
                <a:outerShdw blurRad="50800" dist="38100" dir="2700000" algn="tl" rotWithShape="0">
                  <a:prstClr val="black">
                    <a:alpha val="40000"/>
                  </a:prstClr>
                </a:outerShdw>
              </a:effectLst>
            </p:spPr>
            <p:txBody>
              <a:bodyPr wrap="square" rtlCol="0">
                <a:spAutoFit/>
              </a:bodyPr>
              <a:lstStyle/>
              <a:p>
                <a:r>
                  <a:rPr lang="en-GB" sz="2000" b="1" dirty="0">
                    <a:solidFill>
                      <a:schemeClr val="tx1"/>
                    </a:solidFill>
                  </a:rPr>
                  <a:t>Anti-coincidence efficiency derived from event topology fractions:</a:t>
                </a:r>
              </a:p>
              <a:p>
                <a:pPr marL="285750" indent="-285750">
                  <a:buFont typeface="Arial" panose="020B0604020202020204" pitchFamily="34" charset="0"/>
                  <a:buChar char="•"/>
                </a:pPr>
                <a14:m>
                  <m:oMath xmlns:m="http://schemas.openxmlformats.org/officeDocument/2006/math">
                    <m:sSub>
                      <m:sSubPr>
                        <m:ctrlPr>
                          <a:rPr lang="en-GB" sz="2000" i="1">
                            <a:solidFill>
                              <a:schemeClr val="tx1"/>
                            </a:solidFill>
                            <a:latin typeface="Cambria Math" panose="02040503050406030204" pitchFamily="18" charset="0"/>
                          </a:rPr>
                        </m:ctrlPr>
                      </m:sSubPr>
                      <m:e>
                        <m:r>
                          <a:rPr lang="en-GB" sz="2000" i="1">
                            <a:solidFill>
                              <a:schemeClr val="tx1"/>
                            </a:solidFill>
                            <a:latin typeface="Cambria Math" panose="02040503050406030204" pitchFamily="18" charset="0"/>
                          </a:rPr>
                          <m:t>𝜖</m:t>
                        </m:r>
                      </m:e>
                      <m:sub>
                        <m:r>
                          <a:rPr lang="en-GB" sz="2000" i="1">
                            <a:solidFill>
                              <a:schemeClr val="tx1"/>
                            </a:solidFill>
                            <a:latin typeface="Cambria Math" panose="02040503050406030204" pitchFamily="18" charset="0"/>
                          </a:rPr>
                          <m:t>𝐴𝐶</m:t>
                        </m:r>
                      </m:sub>
                    </m:sSub>
                    <m:r>
                      <a:rPr lang="en-GB" sz="2000" b="0" i="1" smtClean="0">
                        <a:solidFill>
                          <a:schemeClr val="tx1"/>
                        </a:solidFill>
                        <a:latin typeface="Cambria Math" panose="02040503050406030204" pitchFamily="18" charset="0"/>
                      </a:rPr>
                      <m:t>=</m:t>
                    </m:r>
                  </m:oMath>
                </a14:m>
                <a:r>
                  <a:rPr lang="en-GB" sz="2000" dirty="0">
                    <a:solidFill>
                      <a:schemeClr val="tx1"/>
                    </a:solidFill>
                  </a:rPr>
                  <a:t> 96.29% </a:t>
                </a:r>
              </a:p>
              <a:p>
                <a:pPr marL="285750" indent="-285750">
                  <a:buFont typeface="Arial" panose="020B0604020202020204" pitchFamily="34" charset="0"/>
                  <a:buChar char="•"/>
                </a:pPr>
                <a:r>
                  <a:rPr lang="en-GB" sz="2000" dirty="0">
                    <a:solidFill>
                      <a:schemeClr val="tx1"/>
                    </a:solidFill>
                  </a:rPr>
                  <a:t>With </a:t>
                </a:r>
                <a14:m>
                  <m:oMath xmlns:m="http://schemas.openxmlformats.org/officeDocument/2006/math">
                    <m:sSup>
                      <m:sSupPr>
                        <m:ctrlPr>
                          <a:rPr lang="en-GB" sz="2000" b="0" i="1" smtClean="0">
                            <a:solidFill>
                              <a:schemeClr val="tx1"/>
                            </a:solidFill>
                            <a:latin typeface="Cambria Math" panose="02040503050406030204" pitchFamily="18" charset="0"/>
                          </a:rPr>
                        </m:ctrlPr>
                      </m:sSupPr>
                      <m:e>
                        <m:r>
                          <a:rPr lang="en-GB" sz="2000" b="0" i="1" smtClean="0">
                            <a:solidFill>
                              <a:schemeClr val="tx1"/>
                            </a:solidFill>
                            <a:latin typeface="Cambria Math" panose="02040503050406030204" pitchFamily="18" charset="0"/>
                          </a:rPr>
                          <m:t>𝜇</m:t>
                        </m:r>
                      </m:e>
                      <m:sup>
                        <m:r>
                          <a:rPr lang="en-GB" sz="2000" b="0" i="1" smtClean="0">
                            <a:solidFill>
                              <a:schemeClr val="tx1"/>
                            </a:solidFill>
                            <a:latin typeface="Cambria Math" panose="02040503050406030204" pitchFamily="18" charset="0"/>
                          </a:rPr>
                          <m:t>+</m:t>
                        </m:r>
                      </m:sup>
                    </m:sSup>
                  </m:oMath>
                </a14:m>
                <a:r>
                  <a:rPr lang="en-GB" sz="2000" dirty="0">
                    <a:solidFill>
                      <a:schemeClr val="tx1"/>
                    </a:solidFill>
                  </a:rPr>
                  <a:t> event selection by </a:t>
                </a:r>
                <a:r>
                  <a:rPr lang="en-GB" sz="2000" dirty="0" err="1">
                    <a:solidFill>
                      <a:schemeClr val="tx1"/>
                    </a:solidFill>
                  </a:rPr>
                  <a:t>ToT</a:t>
                </a:r>
                <a:r>
                  <a:rPr lang="en-GB" sz="2000" dirty="0">
                    <a:solidFill>
                      <a:schemeClr val="tx1"/>
                    </a:solidFill>
                  </a:rPr>
                  <a:t> cut*: </a:t>
                </a:r>
                <a14:m>
                  <m:oMath xmlns:m="http://schemas.openxmlformats.org/officeDocument/2006/math">
                    <m:sSub>
                      <m:sSubPr>
                        <m:ctrlPr>
                          <a:rPr lang="en-GB" sz="2000" b="1" i="1" smtClean="0">
                            <a:solidFill>
                              <a:srgbClr val="004098"/>
                            </a:solidFill>
                            <a:latin typeface="Cambria Math" panose="02040503050406030204" pitchFamily="18" charset="0"/>
                          </a:rPr>
                        </m:ctrlPr>
                      </m:sSubPr>
                      <m:e>
                        <m:r>
                          <a:rPr lang="en-GB" sz="2000" b="1" i="1">
                            <a:solidFill>
                              <a:srgbClr val="004098"/>
                            </a:solidFill>
                            <a:latin typeface="Cambria Math" panose="02040503050406030204" pitchFamily="18" charset="0"/>
                          </a:rPr>
                          <m:t>𝝐</m:t>
                        </m:r>
                      </m:e>
                      <m:sub>
                        <m:r>
                          <a:rPr lang="en-GB" sz="2000" b="1" i="1">
                            <a:solidFill>
                              <a:srgbClr val="004098"/>
                            </a:solidFill>
                            <a:latin typeface="Cambria Math" panose="02040503050406030204" pitchFamily="18" charset="0"/>
                          </a:rPr>
                          <m:t>𝑨𝑪</m:t>
                        </m:r>
                      </m:sub>
                    </m:sSub>
                    <m:r>
                      <a:rPr lang="en-GB" sz="2000" b="1" i="1">
                        <a:solidFill>
                          <a:srgbClr val="004098"/>
                        </a:solidFill>
                        <a:latin typeface="Cambria Math" panose="02040503050406030204" pitchFamily="18" charset="0"/>
                      </a:rPr>
                      <m:t>=</m:t>
                    </m:r>
                  </m:oMath>
                </a14:m>
                <a:r>
                  <a:rPr lang="en-GB" sz="2000" b="1" dirty="0">
                    <a:solidFill>
                      <a:srgbClr val="004098"/>
                    </a:solidFill>
                  </a:rPr>
                  <a:t> 99.48% </a:t>
                </a:r>
                <a:endParaRPr lang="en-GB" sz="2000" b="1" dirty="0">
                  <a:solidFill>
                    <a:schemeClr val="tx1"/>
                  </a:solidFill>
                </a:endParaRPr>
              </a:p>
              <a:p>
                <a:pPr marL="342900" indent="-342900">
                  <a:buFont typeface="Wingdings" panose="05000000000000000000" pitchFamily="2" charset="2"/>
                  <a:buChar char="ü"/>
                </a:pPr>
                <a:r>
                  <a:rPr lang="en-GB" sz="2000" dirty="0">
                    <a:solidFill>
                      <a:schemeClr val="tx1"/>
                    </a:solidFill>
                  </a:rPr>
                  <a:t>Agreement with TB24 results: </a:t>
                </a:r>
                <a14:m>
                  <m:oMath xmlns:m="http://schemas.openxmlformats.org/officeDocument/2006/math">
                    <m:sSub>
                      <m:sSubPr>
                        <m:ctrlPr>
                          <a:rPr lang="en-GB" sz="2000" b="0" i="1" smtClean="0">
                            <a:solidFill>
                              <a:schemeClr val="tx1"/>
                            </a:solidFill>
                            <a:latin typeface="Cambria Math" panose="02040503050406030204" pitchFamily="18" charset="0"/>
                          </a:rPr>
                        </m:ctrlPr>
                      </m:sSubPr>
                      <m:e>
                        <m:r>
                          <a:rPr lang="en-GB" sz="2000" b="0" i="1" smtClean="0">
                            <a:solidFill>
                              <a:schemeClr val="tx1"/>
                            </a:solidFill>
                            <a:latin typeface="Cambria Math" panose="02040503050406030204" pitchFamily="18" charset="0"/>
                          </a:rPr>
                          <m:t>𝜖</m:t>
                        </m:r>
                      </m:e>
                      <m:sub>
                        <m:r>
                          <a:rPr lang="en-GB" sz="2000" b="0" i="1" smtClean="0">
                            <a:solidFill>
                              <a:schemeClr val="tx1"/>
                            </a:solidFill>
                            <a:latin typeface="Cambria Math" panose="02040503050406030204" pitchFamily="18" charset="0"/>
                          </a:rPr>
                          <m:t>𝐴𝐶</m:t>
                        </m:r>
                      </m:sub>
                    </m:sSub>
                    <m:r>
                      <a:rPr lang="en-GB" sz="2000" b="0" i="1" smtClean="0">
                        <a:solidFill>
                          <a:schemeClr val="tx1"/>
                        </a:solidFill>
                        <a:latin typeface="Cambria Math" panose="02040503050406030204" pitchFamily="18" charset="0"/>
                      </a:rPr>
                      <m:t>(2024)=</m:t>
                    </m:r>
                  </m:oMath>
                </a14:m>
                <a:r>
                  <a:rPr lang="en-GB" sz="2000" dirty="0">
                    <a:solidFill>
                      <a:schemeClr val="tx1"/>
                    </a:solidFill>
                  </a:rPr>
                  <a:t> 99.5%</a:t>
                </a:r>
              </a:p>
              <a:p>
                <a:pPr marL="285750" indent="-285750">
                  <a:buFont typeface="Wingdings" panose="05000000000000000000" pitchFamily="2" charset="2"/>
                  <a:buChar char="Ø"/>
                </a:pPr>
                <a:r>
                  <a:rPr lang="en-GB" sz="2000" dirty="0">
                    <a:solidFill>
                      <a:schemeClr val="tx1"/>
                    </a:solidFill>
                  </a:rPr>
                  <a:t>Further analysis to understand coincidence efficiency </a:t>
                </a:r>
                <a14:m>
                  <m:oMath xmlns:m="http://schemas.openxmlformats.org/officeDocument/2006/math">
                    <m:sSub>
                      <m:sSubPr>
                        <m:ctrlPr>
                          <a:rPr lang="en-GB" sz="2000" b="0" i="1" smtClean="0">
                            <a:solidFill>
                              <a:schemeClr val="tx1"/>
                            </a:solidFill>
                            <a:latin typeface="Cambria Math" panose="02040503050406030204" pitchFamily="18" charset="0"/>
                          </a:rPr>
                        </m:ctrlPr>
                      </m:sSubPr>
                      <m:e>
                        <m:r>
                          <a:rPr lang="en-GB" sz="2000" b="0" i="1" smtClean="0">
                            <a:solidFill>
                              <a:schemeClr val="tx1"/>
                            </a:solidFill>
                            <a:latin typeface="Cambria Math" panose="02040503050406030204" pitchFamily="18" charset="0"/>
                          </a:rPr>
                          <m:t>𝜖</m:t>
                        </m:r>
                      </m:e>
                      <m:sub>
                        <m:r>
                          <a:rPr lang="en-GB" sz="2000" b="0" i="1" smtClean="0">
                            <a:solidFill>
                              <a:schemeClr val="tx1"/>
                            </a:solidFill>
                            <a:latin typeface="Cambria Math" panose="02040503050406030204" pitchFamily="18" charset="0"/>
                          </a:rPr>
                          <m:t>𝐶</m:t>
                        </m:r>
                      </m:sub>
                    </m:sSub>
                  </m:oMath>
                </a14:m>
                <a:endParaRPr lang="en-GB" sz="2000" dirty="0">
                  <a:solidFill>
                    <a:schemeClr val="tx1"/>
                  </a:solidFill>
                </a:endParaRPr>
              </a:p>
              <a:p>
                <a:endParaRPr lang="en-GB" sz="2000" dirty="0">
                  <a:solidFill>
                    <a:schemeClr val="tx1"/>
                  </a:solidFill>
                </a:endParaRPr>
              </a:p>
            </p:txBody>
          </p:sp>
        </mc:Choice>
        <mc:Fallback xmlns="">
          <p:sp>
            <p:nvSpPr>
              <p:cNvPr id="5" name="TextBox 4">
                <a:extLst>
                  <a:ext uri="{FF2B5EF4-FFF2-40B4-BE49-F238E27FC236}">
                    <a16:creationId xmlns:a16="http://schemas.microsoft.com/office/drawing/2014/main" id="{8B768CD7-AEA4-E547-A29E-5A026C5338F8}"/>
                  </a:ext>
                </a:extLst>
              </p:cNvPr>
              <p:cNvSpPr txBox="1">
                <a:spLocks noRot="1" noChangeAspect="1" noMove="1" noResize="1" noEditPoints="1" noAdjustHandles="1" noChangeArrowheads="1" noChangeShapeType="1" noTextEdit="1"/>
              </p:cNvSpPr>
              <p:nvPr/>
            </p:nvSpPr>
            <p:spPr>
              <a:xfrm>
                <a:off x="587541" y="4171214"/>
                <a:ext cx="8412079" cy="2032754"/>
              </a:xfrm>
              <a:prstGeom prst="roundRect">
                <a:avLst>
                  <a:gd name="adj" fmla="val 8427"/>
                </a:avLst>
              </a:prstGeom>
              <a:blipFill>
                <a:blip r:embed="rId3"/>
                <a:stretch>
                  <a:fillRect/>
                </a:stretch>
              </a:blipFill>
              <a:effectLst>
                <a:outerShdw blurRad="50800" dist="38100" dir="2700000" algn="tl" rotWithShape="0">
                  <a:prstClr val="black">
                    <a:alpha val="40000"/>
                  </a:prstClr>
                </a:outerShdw>
              </a:effectLst>
            </p:spPr>
            <p:txBody>
              <a:bodyPr/>
              <a:lstStyle/>
              <a:p>
                <a:r>
                  <a:rPr lang="en-CN">
                    <a:noFill/>
                  </a:rPr>
                  <a:t> </a:t>
                </a:r>
              </a:p>
            </p:txBody>
          </p:sp>
        </mc:Fallback>
      </mc:AlternateContent>
      <p:sp>
        <p:nvSpPr>
          <p:cNvPr id="6" name="TextBox 5">
            <a:extLst>
              <a:ext uri="{FF2B5EF4-FFF2-40B4-BE49-F238E27FC236}">
                <a16:creationId xmlns:a16="http://schemas.microsoft.com/office/drawing/2014/main" id="{BA4730DC-C907-3A40-B112-562504AAC3D9}"/>
              </a:ext>
            </a:extLst>
          </p:cNvPr>
          <p:cNvSpPr txBox="1"/>
          <p:nvPr/>
        </p:nvSpPr>
        <p:spPr>
          <a:xfrm>
            <a:off x="6942222" y="989848"/>
            <a:ext cx="2270814" cy="369332"/>
          </a:xfrm>
          <a:prstGeom prst="rect">
            <a:avLst/>
          </a:prstGeom>
          <a:noFill/>
        </p:spPr>
        <p:txBody>
          <a:bodyPr wrap="none" rtlCol="0">
            <a:spAutoFit/>
          </a:bodyPr>
          <a:lstStyle/>
          <a:p>
            <a:r>
              <a:rPr lang="en-GB" b="1" dirty="0">
                <a:solidFill>
                  <a:srgbClr val="FF0000"/>
                </a:solidFill>
              </a:rPr>
              <a:t>With Muon Selection</a:t>
            </a:r>
          </a:p>
        </p:txBody>
      </p:sp>
      <p:sp>
        <p:nvSpPr>
          <p:cNvPr id="7" name="Rectangle 6">
            <a:extLst>
              <a:ext uri="{FF2B5EF4-FFF2-40B4-BE49-F238E27FC236}">
                <a16:creationId xmlns:a16="http://schemas.microsoft.com/office/drawing/2014/main" id="{D01FB179-7CAA-6B49-8109-3EFA06F85C11}"/>
              </a:ext>
            </a:extLst>
          </p:cNvPr>
          <p:cNvSpPr/>
          <p:nvPr/>
        </p:nvSpPr>
        <p:spPr>
          <a:xfrm>
            <a:off x="3204179" y="1077653"/>
            <a:ext cx="3710499" cy="2674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N" sz="1600" dirty="0">
                <a:solidFill>
                  <a:sysClr val="windowText" lastClr="000000"/>
                </a:solidFill>
              </a:rPr>
              <a:t>DAQ Triggered by Anti-coincidence</a:t>
            </a:r>
          </a:p>
        </p:txBody>
      </p:sp>
    </p:spTree>
    <p:extLst>
      <p:ext uri="{BB962C8B-B14F-4D97-AF65-F5344CB8AC3E}">
        <p14:creationId xmlns:p14="http://schemas.microsoft.com/office/powerpoint/2010/main" val="3468316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lstStyle/>
          <a:p>
            <a:r>
              <a:rPr lang="en-GB" dirty="0"/>
              <a:t>Conclusion</a:t>
            </a:r>
          </a:p>
        </p:txBody>
      </p:sp>
      <p:sp>
        <p:nvSpPr>
          <p:cNvPr id="4" name="TextBox 3">
            <a:extLst>
              <a:ext uri="{FF2B5EF4-FFF2-40B4-BE49-F238E27FC236}">
                <a16:creationId xmlns:a16="http://schemas.microsoft.com/office/drawing/2014/main" id="{B7028E15-8992-3F4B-84A2-DA1CB589DFA4}"/>
              </a:ext>
            </a:extLst>
          </p:cNvPr>
          <p:cNvSpPr txBox="1"/>
          <p:nvPr/>
        </p:nvSpPr>
        <p:spPr>
          <a:xfrm>
            <a:off x="405114" y="1122744"/>
            <a:ext cx="11551534" cy="5078313"/>
          </a:xfrm>
          <a:prstGeom prst="rect">
            <a:avLst/>
          </a:prstGeom>
          <a:noFill/>
        </p:spPr>
        <p:txBody>
          <a:bodyPr wrap="square" rtlCol="0">
            <a:spAutoFit/>
          </a:bodyPr>
          <a:lstStyle/>
          <a:p>
            <a:pPr marL="285750" indent="-285750">
              <a:buFont typeface="Arial" panose="020B0604020202020204" pitchFamily="34" charset="0"/>
              <a:buChar char="•"/>
            </a:pPr>
            <a:r>
              <a:rPr lang="en-CN" sz="2400" b="1" dirty="0"/>
              <a:t>muEDM experiment aims at the sensitivity of 10</a:t>
            </a:r>
            <a:r>
              <a:rPr lang="en-CN" sz="2400" b="1" baseline="30000" dirty="0"/>
              <a:t>-23</a:t>
            </a:r>
            <a:r>
              <a:rPr lang="en-CN" sz="2400" b="1" dirty="0"/>
              <a:t> e</a:t>
            </a:r>
            <a:r>
              <a:rPr lang="en-US" altLang="zh-CN" sz="2400" b="1" dirty="0"/>
              <a:t>·cm with frozen-spin technique.</a:t>
            </a:r>
          </a:p>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r>
              <a:rPr lang="en-US" altLang="zh-CN" sz="2400" b="1" dirty="0"/>
              <a:t>Muon Trigger Detector is responsible for distinguishing storable muons and trigger kicker coil.</a:t>
            </a:r>
          </a:p>
          <a:p>
            <a:pPr marL="742950" lvl="1" indent="-285750">
              <a:buFont typeface="Arial" panose="020B0604020202020204" pitchFamily="34" charset="0"/>
              <a:buChar char="•"/>
            </a:pPr>
            <a:r>
              <a:rPr lang="en-US" altLang="zh-CN" dirty="0"/>
              <a:t>Fast enough to store muons. </a:t>
            </a:r>
            <a:r>
              <a:rPr lang="en-US" altLang="zh-CN" dirty="0" err="1"/>
              <a:t>t</a:t>
            </a:r>
            <a:r>
              <a:rPr lang="en-US" altLang="zh-CN" baseline="-25000" dirty="0" err="1"/>
              <a:t>pd</a:t>
            </a:r>
            <a:r>
              <a:rPr lang="en-US" altLang="zh-CN" dirty="0"/>
              <a:t> &lt; 15 ns</a:t>
            </a:r>
          </a:p>
          <a:p>
            <a:pPr marL="742950" lvl="1" indent="-285750">
              <a:buFont typeface="Arial" panose="020B0604020202020204" pitchFamily="34" charset="0"/>
              <a:buChar char="•"/>
            </a:pPr>
            <a:r>
              <a:rPr lang="en-US" altLang="zh-CN" dirty="0"/>
              <a:t>Very precise to increase trigger efficiencies. </a:t>
            </a:r>
          </a:p>
          <a:p>
            <a:pPr marL="742950" lvl="1" indent="-285750">
              <a:buFont typeface="Arial" panose="020B0604020202020204" pitchFamily="34" charset="0"/>
              <a:buChar char="•"/>
            </a:pPr>
            <a:endParaRPr lang="en-US" altLang="zh-CN" dirty="0"/>
          </a:p>
          <a:p>
            <a:pPr marL="285750" indent="-285750">
              <a:buFont typeface="Arial" panose="020B0604020202020204" pitchFamily="34" charset="0"/>
              <a:buChar char="•"/>
            </a:pPr>
            <a:r>
              <a:rPr lang="en-US" altLang="zh-CN" sz="2400" b="1" dirty="0"/>
              <a:t>Latest version was tested during Test Beam 2025 at PSI</a:t>
            </a:r>
          </a:p>
          <a:p>
            <a:pPr marL="742950" lvl="1" indent="-285750">
              <a:buFont typeface="Arial" panose="020B0604020202020204" pitchFamily="34" charset="0"/>
              <a:buChar char="•"/>
            </a:pPr>
            <a:r>
              <a:rPr lang="en-US" altLang="zh-CN" dirty="0"/>
              <a:t>Propagation delay was measured to be 6.46 ns, smaller than the requirement</a:t>
            </a:r>
          </a:p>
          <a:p>
            <a:pPr marL="742950" lvl="1" indent="-285750">
              <a:buFont typeface="Arial" panose="020B0604020202020204" pitchFamily="34" charset="0"/>
              <a:buChar char="•"/>
            </a:pPr>
            <a:r>
              <a:rPr lang="en-US" altLang="zh-CN" dirty="0"/>
              <a:t>Anti-coincidence was measured to be 99.48%, agree with result of TB24.</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sz="2400" b="1" dirty="0"/>
              <a:t>MTD upgrade</a:t>
            </a:r>
          </a:p>
          <a:p>
            <a:pPr marL="742950" lvl="1" indent="-285750">
              <a:buFont typeface="Arial" panose="020B0604020202020204" pitchFamily="34" charset="0"/>
              <a:buChar char="•"/>
            </a:pPr>
            <a:r>
              <a:rPr lang="en-US" dirty="0"/>
              <a:t>Main functions outside of the vacuum chamber: stable environment and </a:t>
            </a:r>
            <a:r>
              <a:rPr lang="en-US" dirty="0" err="1"/>
              <a:t>eazy</a:t>
            </a:r>
            <a:r>
              <a:rPr lang="zh-CN" altLang="en-US" dirty="0"/>
              <a:t> </a:t>
            </a:r>
            <a:r>
              <a:rPr lang="en-US" altLang="zh-CN" dirty="0"/>
              <a:t>to debug</a:t>
            </a:r>
          </a:p>
          <a:p>
            <a:pPr marL="742950" lvl="1" indent="-285750">
              <a:buFont typeface="Arial" panose="020B0604020202020204" pitchFamily="34" charset="0"/>
              <a:buChar char="•"/>
            </a:pPr>
            <a:r>
              <a:rPr lang="en-CN" dirty="0"/>
              <a:t>Hermetic veto detector and more SiPM channels</a:t>
            </a:r>
          </a:p>
          <a:p>
            <a:pPr marL="742950" lvl="1" indent="-285750">
              <a:buFont typeface="Arial" panose="020B0604020202020204" pitchFamily="34" charset="0"/>
              <a:buChar char="•"/>
            </a:pPr>
            <a:r>
              <a:rPr lang="en-CN" dirty="0"/>
              <a:t>Reliable anti-coincidence logic: Gate and Aperture arrival mismatch.</a:t>
            </a:r>
            <a:endParaRPr lang="en-US" dirty="0"/>
          </a:p>
        </p:txBody>
      </p:sp>
    </p:spTree>
    <p:extLst>
      <p:ext uri="{BB962C8B-B14F-4D97-AF65-F5344CB8AC3E}">
        <p14:creationId xmlns:p14="http://schemas.microsoft.com/office/powerpoint/2010/main" val="2813789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0" y="3572256"/>
            <a:ext cx="12192000" cy="373246"/>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15" name="îŝ1íḍe"/>
          <p:cNvSpPr txBox="1"/>
          <p:nvPr/>
        </p:nvSpPr>
        <p:spPr>
          <a:xfrm>
            <a:off x="2880359" y="5140960"/>
            <a:ext cx="2971794" cy="523875"/>
          </a:xfrm>
          <a:prstGeom prst="rect">
            <a:avLst/>
          </a:prstGeom>
          <a:noFill/>
          <a:ln>
            <a:noFill/>
          </a:ln>
        </p:spPr>
        <p:txBody>
          <a:bodyPr wrap="square" lIns="91440" tIns="45720" rIns="91440" bIns="45720" anchor="b" anchorCtr="0"/>
          <a:lstStyle/>
          <a:p>
            <a:pPr>
              <a:lnSpc>
                <a:spcPct val="120000"/>
              </a:lnSpc>
            </a:pPr>
            <a:r>
              <a:rPr lang="en-US" altLang="zh-CN" sz="2000" b="1" dirty="0">
                <a:solidFill>
                  <a:schemeClr val="bg1">
                    <a:lumMod val="95000"/>
                  </a:schemeClr>
                </a:solidFill>
                <a:cs typeface="+mn-ea"/>
                <a:sym typeface="+mn-lt"/>
              </a:rPr>
              <a:t>Motivation</a:t>
            </a:r>
          </a:p>
        </p:txBody>
      </p:sp>
      <p:sp>
        <p:nvSpPr>
          <p:cNvPr id="17" name="îŝ1íḍe"/>
          <p:cNvSpPr txBox="1"/>
          <p:nvPr/>
        </p:nvSpPr>
        <p:spPr>
          <a:xfrm>
            <a:off x="2526964" y="5225505"/>
            <a:ext cx="512752" cy="439417"/>
          </a:xfrm>
          <a:prstGeom prst="rect">
            <a:avLst/>
          </a:prstGeom>
          <a:noFill/>
          <a:ln>
            <a:noFill/>
          </a:ln>
        </p:spPr>
        <p:txBody>
          <a:bodyPr wrap="square" lIns="91440" tIns="45720" rIns="91440" bIns="45720" anchor="b" anchorCtr="0">
            <a:noAutofit/>
          </a:bodyPr>
          <a:lstStyle/>
          <a:p>
            <a:pPr>
              <a:lnSpc>
                <a:spcPct val="120000"/>
              </a:lnSpc>
            </a:pPr>
            <a:r>
              <a:rPr lang="en-US" altLang="zh-CN" sz="2000" b="1" dirty="0">
                <a:solidFill>
                  <a:schemeClr val="bg1">
                    <a:lumMod val="95000"/>
                  </a:schemeClr>
                </a:solidFill>
                <a:cs typeface="+mn-ea"/>
                <a:sym typeface="+mn-lt"/>
              </a:rPr>
              <a:t>01.</a:t>
            </a:r>
          </a:p>
        </p:txBody>
      </p:sp>
      <p:sp>
        <p:nvSpPr>
          <p:cNvPr id="18" name="îŝ1íḍe"/>
          <p:cNvSpPr txBox="1"/>
          <p:nvPr/>
        </p:nvSpPr>
        <p:spPr>
          <a:xfrm>
            <a:off x="2959735" y="5748655"/>
            <a:ext cx="2971800" cy="439420"/>
          </a:xfrm>
          <a:prstGeom prst="rect">
            <a:avLst/>
          </a:prstGeom>
          <a:noFill/>
          <a:ln>
            <a:noFill/>
          </a:ln>
        </p:spPr>
        <p:txBody>
          <a:bodyPr wrap="square" lIns="91440" tIns="45720" rIns="91440" bIns="45720" anchor="b" anchorCtr="0"/>
          <a:lstStyle/>
          <a:p>
            <a:pPr>
              <a:lnSpc>
                <a:spcPct val="120000"/>
              </a:lnSpc>
            </a:pPr>
            <a:r>
              <a:rPr lang="en-US" altLang="zh-CN" sz="2000" b="1" dirty="0">
                <a:solidFill>
                  <a:schemeClr val="bg1">
                    <a:lumMod val="95000"/>
                  </a:schemeClr>
                </a:solidFill>
                <a:cs typeface="+mn-ea"/>
                <a:sym typeface="+mn-lt"/>
              </a:rPr>
              <a:t>Muon Trigger Detector</a:t>
            </a:r>
          </a:p>
        </p:txBody>
      </p:sp>
      <p:sp>
        <p:nvSpPr>
          <p:cNvPr id="19" name="îŝ1íḍe"/>
          <p:cNvSpPr txBox="1"/>
          <p:nvPr/>
        </p:nvSpPr>
        <p:spPr>
          <a:xfrm>
            <a:off x="2526329" y="5748640"/>
            <a:ext cx="512752" cy="439417"/>
          </a:xfrm>
          <a:prstGeom prst="rect">
            <a:avLst/>
          </a:prstGeom>
          <a:noFill/>
          <a:ln>
            <a:noFill/>
          </a:ln>
        </p:spPr>
        <p:txBody>
          <a:bodyPr wrap="square" lIns="91440" tIns="45720" rIns="91440" bIns="45720" anchor="b" anchorCtr="0">
            <a:normAutofit/>
          </a:bodyPr>
          <a:lstStyle/>
          <a:p>
            <a:pPr>
              <a:lnSpc>
                <a:spcPct val="120000"/>
              </a:lnSpc>
            </a:pPr>
            <a:r>
              <a:rPr lang="en-US" altLang="zh-CN" sz="2000" b="1" dirty="0">
                <a:solidFill>
                  <a:schemeClr val="bg1">
                    <a:lumMod val="95000"/>
                  </a:schemeClr>
                </a:solidFill>
                <a:cs typeface="+mn-ea"/>
                <a:sym typeface="+mn-lt"/>
              </a:rPr>
              <a:t>02.</a:t>
            </a:r>
          </a:p>
        </p:txBody>
      </p:sp>
      <p:sp>
        <p:nvSpPr>
          <p:cNvPr id="20" name="îŝ1íḍe"/>
          <p:cNvSpPr txBox="1"/>
          <p:nvPr/>
        </p:nvSpPr>
        <p:spPr>
          <a:xfrm>
            <a:off x="7546975" y="5225415"/>
            <a:ext cx="2971800" cy="439420"/>
          </a:xfrm>
          <a:prstGeom prst="rect">
            <a:avLst/>
          </a:prstGeom>
          <a:noFill/>
          <a:ln>
            <a:noFill/>
          </a:ln>
        </p:spPr>
        <p:txBody>
          <a:bodyPr wrap="square" lIns="91440" tIns="45720" rIns="91440" bIns="45720" anchor="b" anchorCtr="0">
            <a:normAutofit/>
          </a:bodyPr>
          <a:lstStyle/>
          <a:p>
            <a:pPr>
              <a:lnSpc>
                <a:spcPct val="120000"/>
              </a:lnSpc>
            </a:pPr>
            <a:r>
              <a:rPr lang="en-US" altLang="zh-CN" sz="2000" b="1" dirty="0">
                <a:solidFill>
                  <a:schemeClr val="bg1">
                    <a:lumMod val="95000"/>
                  </a:schemeClr>
                </a:solidFill>
                <a:cs typeface="+mn-ea"/>
                <a:sym typeface="+mn-lt"/>
              </a:rPr>
              <a:t>Test Beam 2025</a:t>
            </a:r>
          </a:p>
        </p:txBody>
      </p:sp>
      <p:sp>
        <p:nvSpPr>
          <p:cNvPr id="21" name="îŝ1íḍe"/>
          <p:cNvSpPr txBox="1"/>
          <p:nvPr/>
        </p:nvSpPr>
        <p:spPr>
          <a:xfrm>
            <a:off x="7113569" y="5225295"/>
            <a:ext cx="512752" cy="439417"/>
          </a:xfrm>
          <a:prstGeom prst="rect">
            <a:avLst/>
          </a:prstGeom>
          <a:noFill/>
          <a:ln>
            <a:noFill/>
          </a:ln>
        </p:spPr>
        <p:txBody>
          <a:bodyPr wrap="square" lIns="91440" tIns="45720" rIns="91440" bIns="45720" anchor="b" anchorCtr="0">
            <a:normAutofit/>
          </a:bodyPr>
          <a:lstStyle/>
          <a:p>
            <a:pPr>
              <a:lnSpc>
                <a:spcPct val="120000"/>
              </a:lnSpc>
            </a:pPr>
            <a:r>
              <a:rPr lang="en-US" altLang="zh-CN" sz="2000" b="1" dirty="0">
                <a:solidFill>
                  <a:schemeClr val="bg1">
                    <a:lumMod val="95000"/>
                  </a:schemeClr>
                </a:solidFill>
                <a:cs typeface="+mn-ea"/>
                <a:sym typeface="+mn-lt"/>
              </a:rPr>
              <a:t>03.</a:t>
            </a:r>
          </a:p>
        </p:txBody>
      </p:sp>
      <p:sp>
        <p:nvSpPr>
          <p:cNvPr id="22" name="îŝ1íḍe"/>
          <p:cNvSpPr txBox="1"/>
          <p:nvPr/>
        </p:nvSpPr>
        <p:spPr>
          <a:xfrm>
            <a:off x="7546788" y="5748745"/>
            <a:ext cx="2523514" cy="439417"/>
          </a:xfrm>
          <a:prstGeom prst="rect">
            <a:avLst/>
          </a:prstGeom>
          <a:noFill/>
          <a:ln>
            <a:noFill/>
          </a:ln>
        </p:spPr>
        <p:txBody>
          <a:bodyPr wrap="square" lIns="91440" tIns="45720" rIns="91440" bIns="45720" anchor="b" anchorCtr="0">
            <a:normAutofit/>
          </a:bodyPr>
          <a:lstStyle/>
          <a:p>
            <a:pPr>
              <a:lnSpc>
                <a:spcPct val="120000"/>
              </a:lnSpc>
            </a:pPr>
            <a:r>
              <a:rPr lang="en-US" altLang="zh-CN" sz="2000" b="1" dirty="0">
                <a:solidFill>
                  <a:schemeClr val="bg1">
                    <a:lumMod val="95000"/>
                  </a:schemeClr>
                </a:solidFill>
                <a:cs typeface="+mn-ea"/>
                <a:sym typeface="+mn-lt"/>
              </a:rPr>
              <a:t>Conclusion</a:t>
            </a:r>
          </a:p>
        </p:txBody>
      </p:sp>
      <p:sp>
        <p:nvSpPr>
          <p:cNvPr id="23" name="îŝ1íḍe"/>
          <p:cNvSpPr txBox="1"/>
          <p:nvPr/>
        </p:nvSpPr>
        <p:spPr>
          <a:xfrm>
            <a:off x="7113165" y="5748745"/>
            <a:ext cx="512752" cy="439417"/>
          </a:xfrm>
          <a:prstGeom prst="rect">
            <a:avLst/>
          </a:prstGeom>
          <a:noFill/>
          <a:ln>
            <a:noFill/>
          </a:ln>
        </p:spPr>
        <p:txBody>
          <a:bodyPr wrap="square" lIns="91440" tIns="45720" rIns="91440" bIns="45720" anchor="b" anchorCtr="0">
            <a:normAutofit/>
          </a:bodyPr>
          <a:lstStyle/>
          <a:p>
            <a:pPr>
              <a:lnSpc>
                <a:spcPct val="120000"/>
              </a:lnSpc>
            </a:pPr>
            <a:r>
              <a:rPr lang="en-US" altLang="zh-CN" sz="2000" b="1" dirty="0">
                <a:solidFill>
                  <a:schemeClr val="bg1">
                    <a:lumMod val="95000"/>
                  </a:schemeClr>
                </a:solidFill>
                <a:cs typeface="+mn-ea"/>
                <a:sym typeface="+mn-lt"/>
              </a:rPr>
              <a:t>04.</a:t>
            </a:r>
          </a:p>
        </p:txBody>
      </p:sp>
      <p:cxnSp>
        <p:nvCxnSpPr>
          <p:cNvPr id="28" name="直接连接符 27"/>
          <p:cNvCxnSpPr/>
          <p:nvPr/>
        </p:nvCxnSpPr>
        <p:spPr>
          <a:xfrm>
            <a:off x="6096000" y="5386792"/>
            <a:ext cx="0" cy="801403"/>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554990" y="320040"/>
            <a:ext cx="6035815" cy="436245"/>
          </a:xfrm>
        </p:spPr>
        <p:txBody>
          <a:bodyPr>
            <a:normAutofit fontScale="97500"/>
          </a:bodyPr>
          <a:lstStyle/>
          <a:p>
            <a:r>
              <a:rPr lang="en-US" altLang="zh-CN" dirty="0">
                <a:latin typeface="+mn-lt"/>
                <a:ea typeface="+mn-ea"/>
                <a:sym typeface="+mn-lt"/>
              </a:rPr>
              <a:t>Test Beam 2022</a:t>
            </a:r>
          </a:p>
        </p:txBody>
      </p:sp>
      <p:pic>
        <p:nvPicPr>
          <p:cNvPr id="18" name="Picture 17">
            <a:extLst>
              <a:ext uri="{FF2B5EF4-FFF2-40B4-BE49-F238E27FC236}">
                <a16:creationId xmlns:a16="http://schemas.microsoft.com/office/drawing/2014/main" id="{64D0BA48-5B6D-FB42-89E7-17F15C07FD4F}"/>
              </a:ext>
            </a:extLst>
          </p:cNvPr>
          <p:cNvPicPr>
            <a:picLocks noChangeAspect="1"/>
          </p:cNvPicPr>
          <p:nvPr/>
        </p:nvPicPr>
        <p:blipFill rotWithShape="1">
          <a:blip r:embed="rId3">
            <a:extLst>
              <a:ext uri="{28A0092B-C50C-407E-A947-70E740481C1C}">
                <a14:useLocalDpi xmlns:a14="http://schemas.microsoft.com/office/drawing/2010/main" val="0"/>
              </a:ext>
            </a:extLst>
          </a:blip>
          <a:srcRect t="27447"/>
          <a:stretch/>
        </p:blipFill>
        <p:spPr>
          <a:xfrm>
            <a:off x="3657711" y="1176412"/>
            <a:ext cx="8534289" cy="4563980"/>
          </a:xfrm>
          <a:prstGeom prst="rect">
            <a:avLst/>
          </a:prstGeom>
        </p:spPr>
      </p:pic>
      <p:pic>
        <p:nvPicPr>
          <p:cNvPr id="9" name="Content Placeholder 5">
            <a:extLst>
              <a:ext uri="{FF2B5EF4-FFF2-40B4-BE49-F238E27FC236}">
                <a16:creationId xmlns:a16="http://schemas.microsoft.com/office/drawing/2014/main" id="{87B88C10-2927-924D-BDA3-CE823FD15FEF}"/>
              </a:ext>
            </a:extLst>
          </p:cNvPr>
          <p:cNvPicPr>
            <a:picLocks noChangeAspect="1"/>
          </p:cNvPicPr>
          <p:nvPr/>
        </p:nvPicPr>
        <p:blipFill>
          <a:blip r:embed="rId4">
            <a:extLst>
              <a:ext uri="{28A0092B-C50C-407E-A947-70E740481C1C}">
                <a14:useLocalDpi xmlns:a14="http://schemas.microsoft.com/office/drawing/2010/main" val="0"/>
              </a:ext>
            </a:extLst>
          </a:blip>
          <a:srcRect b="12807"/>
          <a:stretch/>
        </p:blipFill>
        <p:spPr>
          <a:xfrm>
            <a:off x="630973" y="1097334"/>
            <a:ext cx="2781364" cy="1818858"/>
          </a:xfrm>
          <a:prstGeom prst="rect">
            <a:avLst/>
          </a:prstGeom>
        </p:spPr>
      </p:pic>
      <p:pic>
        <p:nvPicPr>
          <p:cNvPr id="10" name="Picture 9">
            <a:extLst>
              <a:ext uri="{FF2B5EF4-FFF2-40B4-BE49-F238E27FC236}">
                <a16:creationId xmlns:a16="http://schemas.microsoft.com/office/drawing/2014/main" id="{80E9AF7E-0B93-344D-B750-2D102D063675}"/>
              </a:ext>
            </a:extLst>
          </p:cNvPr>
          <p:cNvPicPr>
            <a:picLocks noChangeAspect="1"/>
          </p:cNvPicPr>
          <p:nvPr/>
        </p:nvPicPr>
        <p:blipFill rotWithShape="1">
          <a:blip r:embed="rId3">
            <a:extLst>
              <a:ext uri="{28A0092B-C50C-407E-A947-70E740481C1C}">
                <a14:useLocalDpi xmlns:a14="http://schemas.microsoft.com/office/drawing/2010/main" val="0"/>
              </a:ext>
            </a:extLst>
          </a:blip>
          <a:srcRect r="48787" b="73929"/>
          <a:stretch/>
        </p:blipFill>
        <p:spPr>
          <a:xfrm>
            <a:off x="0" y="3282767"/>
            <a:ext cx="3656316" cy="1371954"/>
          </a:xfrm>
          <a:prstGeom prst="rect">
            <a:avLst/>
          </a:prstGeom>
        </p:spPr>
      </p:pic>
      <p:sp>
        <p:nvSpPr>
          <p:cNvPr id="3" name="TextBox 2">
            <a:extLst>
              <a:ext uri="{FF2B5EF4-FFF2-40B4-BE49-F238E27FC236}">
                <a16:creationId xmlns:a16="http://schemas.microsoft.com/office/drawing/2014/main" id="{801A84B0-7B01-6344-ADEA-F80CAB5EF0EB}"/>
              </a:ext>
            </a:extLst>
          </p:cNvPr>
          <p:cNvSpPr txBox="1"/>
          <p:nvPr/>
        </p:nvSpPr>
        <p:spPr>
          <a:xfrm>
            <a:off x="1" y="5036234"/>
            <a:ext cx="3657710" cy="1200329"/>
          </a:xfrm>
          <a:prstGeom prst="rect">
            <a:avLst/>
          </a:prstGeom>
          <a:noFill/>
        </p:spPr>
        <p:txBody>
          <a:bodyPr wrap="square" rtlCol="0">
            <a:spAutoFit/>
          </a:bodyPr>
          <a:lstStyle/>
          <a:p>
            <a:pPr marL="285750" indent="-285750">
              <a:buFont typeface="Arial" panose="020B0604020202020204" pitchFamily="34" charset="0"/>
              <a:buChar char="•"/>
            </a:pPr>
            <a:r>
              <a:rPr lang="en-GB" dirty="0"/>
              <a:t>﻿Gate-exit coincidence leads to</a:t>
            </a:r>
            <a:r>
              <a:rPr lang="zh-CN" altLang="en-US" dirty="0"/>
              <a:t> </a:t>
            </a:r>
            <a:r>
              <a:rPr lang="en-GB" dirty="0"/>
              <a:t>&gt; 70% accepted events</a:t>
            </a:r>
          </a:p>
          <a:p>
            <a:pPr marL="285750" indent="-285750">
              <a:buFont typeface="Arial" panose="020B0604020202020204" pitchFamily="34" charset="0"/>
              <a:buChar char="•"/>
            </a:pPr>
            <a:r>
              <a:rPr lang="en-GB" dirty="0"/>
              <a:t>No significant difference</a:t>
            </a:r>
            <a:r>
              <a:rPr lang="zh-CN" altLang="en-US" dirty="0"/>
              <a:t> </a:t>
            </a:r>
            <a:r>
              <a:rPr lang="en-GB" dirty="0"/>
              <a:t>between beam tunes</a:t>
            </a:r>
            <a:endParaRPr lang="en-CN" dirty="0"/>
          </a:p>
        </p:txBody>
      </p:sp>
      <p:sp>
        <p:nvSpPr>
          <p:cNvPr id="11" name="TextBox 10">
            <a:extLst>
              <a:ext uri="{FF2B5EF4-FFF2-40B4-BE49-F238E27FC236}">
                <a16:creationId xmlns:a16="http://schemas.microsoft.com/office/drawing/2014/main" id="{054CA602-9E20-2641-A7D2-4883FA162AB9}"/>
              </a:ext>
            </a:extLst>
          </p:cNvPr>
          <p:cNvSpPr txBox="1"/>
          <p:nvPr/>
        </p:nvSpPr>
        <p:spPr>
          <a:xfrm>
            <a:off x="0" y="6344529"/>
            <a:ext cx="5329344" cy="369332"/>
          </a:xfrm>
          <a:prstGeom prst="rect">
            <a:avLst/>
          </a:prstGeom>
          <a:noFill/>
        </p:spPr>
        <p:txBody>
          <a:bodyPr wrap="none" rtlCol="0">
            <a:spAutoFit/>
          </a:bodyPr>
          <a:lstStyle/>
          <a:p>
            <a:r>
              <a:rPr lang="en-GB" dirty="0"/>
              <a:t>Published: https://</a:t>
            </a:r>
            <a:r>
              <a:rPr lang="en-GB" dirty="0" err="1"/>
              <a:t>doi.org</a:t>
            </a:r>
            <a:r>
              <a:rPr lang="en-GB" dirty="0"/>
              <a:t>/10.1007/s41605-025-00570-4</a:t>
            </a:r>
            <a:endParaRPr lang="en-CN" dirty="0"/>
          </a:p>
        </p:txBody>
      </p:sp>
    </p:spTree>
    <p:extLst>
      <p:ext uri="{BB962C8B-B14F-4D97-AF65-F5344CB8AC3E}">
        <p14:creationId xmlns:p14="http://schemas.microsoft.com/office/powerpoint/2010/main" val="1056336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lstStyle/>
          <a:p>
            <a:r>
              <a:rPr lang="en-GB" dirty="0"/>
              <a:t>Test Beam 2024</a:t>
            </a:r>
          </a:p>
        </p:txBody>
      </p:sp>
      <p:sp>
        <p:nvSpPr>
          <p:cNvPr id="4" name="TextBox 3">
            <a:extLst>
              <a:ext uri="{FF2B5EF4-FFF2-40B4-BE49-F238E27FC236}">
                <a16:creationId xmlns:a16="http://schemas.microsoft.com/office/drawing/2014/main" id="{3EDD54F0-A26B-6B49-8A4B-68EE93CC09E2}"/>
              </a:ext>
            </a:extLst>
          </p:cNvPr>
          <p:cNvSpPr txBox="1"/>
          <p:nvPr/>
        </p:nvSpPr>
        <p:spPr>
          <a:xfrm>
            <a:off x="1197107" y="1221588"/>
            <a:ext cx="3412024" cy="369332"/>
          </a:xfrm>
          <a:prstGeom prst="rect">
            <a:avLst/>
          </a:prstGeom>
          <a:noFill/>
        </p:spPr>
        <p:txBody>
          <a:bodyPr wrap="none" rtlCol="0">
            <a:spAutoFit/>
          </a:bodyPr>
          <a:lstStyle/>
          <a:p>
            <a:pPr algn="ctr"/>
            <a:r>
              <a:rPr lang="en-GB" b="1" dirty="0"/>
              <a:t>Test beam 2024: prototype v1</a:t>
            </a:r>
          </a:p>
        </p:txBody>
      </p:sp>
      <p:pic>
        <p:nvPicPr>
          <p:cNvPr id="5" name="Picture 4">
            <a:extLst>
              <a:ext uri="{FF2B5EF4-FFF2-40B4-BE49-F238E27FC236}">
                <a16:creationId xmlns:a16="http://schemas.microsoft.com/office/drawing/2014/main" id="{60D7DE54-263F-2844-A182-68234EBD79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9069" y="1656852"/>
            <a:ext cx="2900169" cy="2239200"/>
          </a:xfrm>
          <a:prstGeom prst="rect">
            <a:avLst/>
          </a:prstGeom>
        </p:spPr>
      </p:pic>
      <p:pic>
        <p:nvPicPr>
          <p:cNvPr id="6" name="Picture 5">
            <a:extLst>
              <a:ext uri="{FF2B5EF4-FFF2-40B4-BE49-F238E27FC236}">
                <a16:creationId xmlns:a16="http://schemas.microsoft.com/office/drawing/2014/main" id="{4A118D43-B946-4246-8455-7B3C47D909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5068" y="1656851"/>
            <a:ext cx="2899389" cy="2239200"/>
          </a:xfrm>
          <a:prstGeom prst="rect">
            <a:avLst/>
          </a:prstGeom>
        </p:spPr>
      </p:pic>
      <p:pic>
        <p:nvPicPr>
          <p:cNvPr id="7" name="Picture 6">
            <a:extLst>
              <a:ext uri="{FF2B5EF4-FFF2-40B4-BE49-F238E27FC236}">
                <a16:creationId xmlns:a16="http://schemas.microsoft.com/office/drawing/2014/main" id="{92F97D65-F936-3649-8995-10A1FE7D8E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9069" y="4064379"/>
            <a:ext cx="5955388" cy="1636501"/>
          </a:xfrm>
          <a:prstGeom prst="rect">
            <a:avLst/>
          </a:prstGeom>
        </p:spPr>
      </p:pic>
      <p:sp>
        <p:nvSpPr>
          <p:cNvPr id="8" name="TextBox 7">
            <a:extLst>
              <a:ext uri="{FF2B5EF4-FFF2-40B4-BE49-F238E27FC236}">
                <a16:creationId xmlns:a16="http://schemas.microsoft.com/office/drawing/2014/main" id="{1987AFFF-9BE7-EB4E-9CAB-C3578D67DCCF}"/>
              </a:ext>
            </a:extLst>
          </p:cNvPr>
          <p:cNvSpPr txBox="1"/>
          <p:nvPr/>
        </p:nvSpPr>
        <p:spPr>
          <a:xfrm>
            <a:off x="6271580" y="1221588"/>
            <a:ext cx="1935145" cy="369332"/>
          </a:xfrm>
          <a:prstGeom prst="rect">
            <a:avLst/>
          </a:prstGeom>
          <a:noFill/>
        </p:spPr>
        <p:txBody>
          <a:bodyPr wrap="none" rtlCol="0">
            <a:spAutoFit/>
          </a:bodyPr>
          <a:lstStyle/>
          <a:p>
            <a:r>
              <a:rPr lang="en-CN" dirty="0"/>
              <a:t>Coincidence Logic</a:t>
            </a:r>
          </a:p>
        </p:txBody>
      </p:sp>
      <p:sp>
        <p:nvSpPr>
          <p:cNvPr id="9" name="TextBox 8">
            <a:extLst>
              <a:ext uri="{FF2B5EF4-FFF2-40B4-BE49-F238E27FC236}">
                <a16:creationId xmlns:a16="http://schemas.microsoft.com/office/drawing/2014/main" id="{BAD98A44-7716-A248-B63E-C5B0635C9780}"/>
              </a:ext>
            </a:extLst>
          </p:cNvPr>
          <p:cNvSpPr txBox="1"/>
          <p:nvPr/>
        </p:nvSpPr>
        <p:spPr>
          <a:xfrm>
            <a:off x="9109181" y="1221588"/>
            <a:ext cx="2371162" cy="369332"/>
          </a:xfrm>
          <a:prstGeom prst="rect">
            <a:avLst/>
          </a:prstGeom>
          <a:noFill/>
        </p:spPr>
        <p:txBody>
          <a:bodyPr wrap="none" rtlCol="0">
            <a:spAutoFit/>
          </a:bodyPr>
          <a:lstStyle/>
          <a:p>
            <a:r>
              <a:rPr lang="en-CN" dirty="0"/>
              <a:t>Anti-coincidence Logic</a:t>
            </a:r>
          </a:p>
        </p:txBody>
      </p:sp>
      <p:sp>
        <p:nvSpPr>
          <p:cNvPr id="10" name="TextBox 9">
            <a:extLst>
              <a:ext uri="{FF2B5EF4-FFF2-40B4-BE49-F238E27FC236}">
                <a16:creationId xmlns:a16="http://schemas.microsoft.com/office/drawing/2014/main" id="{E6F3A893-E544-F94D-BA78-3707EACCF01B}"/>
              </a:ext>
            </a:extLst>
          </p:cNvPr>
          <p:cNvSpPr txBox="1"/>
          <p:nvPr/>
        </p:nvSpPr>
        <p:spPr>
          <a:xfrm>
            <a:off x="7074633" y="5700880"/>
            <a:ext cx="3384260" cy="369332"/>
          </a:xfrm>
          <a:prstGeom prst="rect">
            <a:avLst/>
          </a:prstGeom>
          <a:noFill/>
        </p:spPr>
        <p:txBody>
          <a:bodyPr wrap="none" rtlCol="0">
            <a:spAutoFit/>
          </a:bodyPr>
          <a:lstStyle/>
          <a:p>
            <a:r>
              <a:rPr lang="en-CN" dirty="0"/>
              <a:t>Key Parameters and Requirements</a:t>
            </a:r>
          </a:p>
        </p:txBody>
      </p:sp>
      <p:pic>
        <p:nvPicPr>
          <p:cNvPr id="11" name="Picture 10">
            <a:extLst>
              <a:ext uri="{FF2B5EF4-FFF2-40B4-BE49-F238E27FC236}">
                <a16:creationId xmlns:a16="http://schemas.microsoft.com/office/drawing/2014/main" id="{514E99B3-0933-CC4F-9D4B-87A523504C5E}"/>
              </a:ext>
            </a:extLst>
          </p:cNvPr>
          <p:cNvPicPr>
            <a:picLocks noChangeAspect="1"/>
          </p:cNvPicPr>
          <p:nvPr/>
        </p:nvPicPr>
        <p:blipFill>
          <a:blip r:embed="rId5">
            <a:extLst>
              <a:ext uri="{28A0092B-C50C-407E-A947-70E740481C1C}">
                <a14:useLocalDpi xmlns:a14="http://schemas.microsoft.com/office/drawing/2010/main" val="0"/>
              </a:ext>
            </a:extLst>
          </a:blip>
          <a:srcRect l="35431" t="12105" b="10263"/>
          <a:stretch/>
        </p:blipFill>
        <p:spPr>
          <a:xfrm>
            <a:off x="682989" y="1656851"/>
            <a:ext cx="4550354" cy="4103129"/>
          </a:xfrm>
          <a:prstGeom prst="rect">
            <a:avLst/>
          </a:prstGeom>
        </p:spPr>
      </p:pic>
    </p:spTree>
    <p:extLst>
      <p:ext uri="{BB962C8B-B14F-4D97-AF65-F5344CB8AC3E}">
        <p14:creationId xmlns:p14="http://schemas.microsoft.com/office/powerpoint/2010/main" val="42466838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926735BF-95AD-4892-C611-FF45FAA98B30}"/>
                  </a:ext>
                </a:extLst>
              </p:cNvPr>
              <p:cNvSpPr>
                <a:spLocks noGrp="1"/>
              </p:cNvSpPr>
              <p:nvPr>
                <p:ph type="title"/>
              </p:nvPr>
            </p:nvSpPr>
            <p:spPr/>
            <p:txBody>
              <a:bodyPr>
                <a:normAutofit/>
              </a:bodyPr>
              <a:lstStyle/>
              <a:p>
                <a:r>
                  <a:rPr lang="en-GB" dirty="0"/>
                  <a:t>Gate distinguishing </a:t>
                </a:r>
                <a14:m>
                  <m:oMath xmlns:m="http://schemas.openxmlformats.org/officeDocument/2006/math">
                    <m:sSup>
                      <m:sSupPr>
                        <m:ctrlPr>
                          <a:rPr lang="en-GB" b="1" i="1" smtClean="0">
                            <a:latin typeface="Cambria Math" panose="02040503050406030204" pitchFamily="18" charset="0"/>
                          </a:rPr>
                        </m:ctrlPr>
                      </m:sSupPr>
                      <m:e>
                        <m:r>
                          <a:rPr lang="en-GB" b="1" i="1" smtClean="0">
                            <a:latin typeface="Cambria Math" panose="02040503050406030204" pitchFamily="18" charset="0"/>
                          </a:rPr>
                          <m:t>𝝁</m:t>
                        </m:r>
                      </m:e>
                      <m:sup>
                        <m:r>
                          <a:rPr lang="en-GB" b="1" i="1" smtClean="0">
                            <a:latin typeface="Cambria Math" panose="02040503050406030204" pitchFamily="18" charset="0"/>
                          </a:rPr>
                          <m:t>+</m:t>
                        </m:r>
                      </m:sup>
                    </m:sSup>
                  </m:oMath>
                </a14:m>
                <a:r>
                  <a:rPr lang="en-GB" dirty="0"/>
                  <a:t> vs </a:t>
                </a:r>
                <a14:m>
                  <m:oMath xmlns:m="http://schemas.openxmlformats.org/officeDocument/2006/math">
                    <m:sSup>
                      <m:sSupPr>
                        <m:ctrlPr>
                          <a:rPr lang="en-GB" b="1" i="1" smtClean="0">
                            <a:latin typeface="Cambria Math" panose="02040503050406030204" pitchFamily="18" charset="0"/>
                          </a:rPr>
                        </m:ctrlPr>
                      </m:sSupPr>
                      <m:e>
                        <m:r>
                          <a:rPr lang="en-GB" b="1" i="1" smtClean="0">
                            <a:latin typeface="Cambria Math" panose="02040503050406030204" pitchFamily="18" charset="0"/>
                          </a:rPr>
                          <m:t>𝒆</m:t>
                        </m:r>
                      </m:e>
                      <m:sup>
                        <m:r>
                          <a:rPr lang="en-GB" b="1" i="1" smtClean="0">
                            <a:latin typeface="Cambria Math" panose="02040503050406030204" pitchFamily="18" charset="0"/>
                          </a:rPr>
                          <m:t>+</m:t>
                        </m:r>
                      </m:sup>
                    </m:sSup>
                  </m:oMath>
                </a14:m>
                <a:endParaRPr lang="en-GB" dirty="0"/>
              </a:p>
            </p:txBody>
          </p:sp>
        </mc:Choice>
        <mc:Fallback xmlns="">
          <p:sp>
            <p:nvSpPr>
              <p:cNvPr id="2" name="Title 1">
                <a:extLst>
                  <a:ext uri="{FF2B5EF4-FFF2-40B4-BE49-F238E27FC236}">
                    <a16:creationId xmlns:a16="http://schemas.microsoft.com/office/drawing/2014/main" id="{926735BF-95AD-4892-C611-FF45FAA98B30}"/>
                  </a:ext>
                </a:extLst>
              </p:cNvPr>
              <p:cNvSpPr>
                <a:spLocks noGrp="1" noRot="1" noChangeAspect="1" noMove="1" noResize="1" noEditPoints="1" noAdjustHandles="1" noChangeArrowheads="1" noChangeShapeType="1" noTextEdit="1"/>
              </p:cNvSpPr>
              <p:nvPr>
                <p:ph type="title"/>
              </p:nvPr>
            </p:nvSpPr>
            <p:spPr>
              <a:blipFill>
                <a:blip r:embed="rId2"/>
                <a:stretch>
                  <a:fillRect l="-2867" t="-4268" b="-1341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383E2F2-2B63-6B5B-BE39-F750964FDD9E}"/>
                  </a:ext>
                </a:extLst>
              </p:cNvPr>
              <p:cNvSpPr>
                <a:spLocks noGrp="1"/>
              </p:cNvSpPr>
              <p:nvPr>
                <p:ph idx="1"/>
              </p:nvPr>
            </p:nvSpPr>
            <p:spPr>
              <a:xfrm>
                <a:off x="228600" y="1270667"/>
                <a:ext cx="3921825" cy="4942134"/>
              </a:xfrm>
            </p:spPr>
            <p:txBody>
              <a:bodyPr>
                <a:normAutofit/>
              </a:bodyPr>
              <a:lstStyle/>
              <a:p>
                <a:r>
                  <a:rPr lang="en-GB" sz="2000" dirty="0"/>
                  <a:t>Charge distribution of Gate detector in TB24, indicating a clear separation of </a:t>
                </a:r>
                <a14:m>
                  <m:oMath xmlns:m="http://schemas.openxmlformats.org/officeDocument/2006/math">
                    <m:sSup>
                      <m:sSupPr>
                        <m:ctrlPr>
                          <a:rPr lang="en-GB" sz="2000" b="1" i="1" smtClean="0">
                            <a:latin typeface="Cambria Math" panose="02040503050406030204" pitchFamily="18" charset="0"/>
                          </a:rPr>
                        </m:ctrlPr>
                      </m:sSupPr>
                      <m:e>
                        <m:r>
                          <a:rPr lang="en-GB" sz="2000" b="1" i="1" smtClean="0">
                            <a:latin typeface="Cambria Math" panose="02040503050406030204" pitchFamily="18" charset="0"/>
                          </a:rPr>
                          <m:t>𝝁</m:t>
                        </m:r>
                      </m:e>
                      <m:sup>
                        <m:r>
                          <a:rPr lang="en-GB" sz="2000" b="1" i="1" smtClean="0">
                            <a:latin typeface="Cambria Math" panose="02040503050406030204" pitchFamily="18" charset="0"/>
                          </a:rPr>
                          <m:t>+</m:t>
                        </m:r>
                      </m:sup>
                    </m:sSup>
                  </m:oMath>
                </a14:m>
                <a:r>
                  <a:rPr lang="en-GB" sz="2000" dirty="0"/>
                  <a:t> vs </a:t>
                </a:r>
                <a14:m>
                  <m:oMath xmlns:m="http://schemas.openxmlformats.org/officeDocument/2006/math">
                    <m:sSup>
                      <m:sSupPr>
                        <m:ctrlPr>
                          <a:rPr lang="en-GB" sz="2000" b="1" i="1" smtClean="0">
                            <a:latin typeface="Cambria Math" panose="02040503050406030204" pitchFamily="18" charset="0"/>
                          </a:rPr>
                        </m:ctrlPr>
                      </m:sSupPr>
                      <m:e>
                        <m:r>
                          <a:rPr lang="en-GB" sz="2000" b="1" i="1" smtClean="0">
                            <a:latin typeface="Cambria Math" panose="02040503050406030204" pitchFamily="18" charset="0"/>
                          </a:rPr>
                          <m:t>𝒆</m:t>
                        </m:r>
                      </m:e>
                      <m:sup>
                        <m:r>
                          <a:rPr lang="en-GB" sz="2000" b="1" i="1" smtClean="0">
                            <a:latin typeface="Cambria Math" panose="02040503050406030204" pitchFamily="18" charset="0"/>
                          </a:rPr>
                          <m:t>+</m:t>
                        </m:r>
                      </m:sup>
                    </m:sSup>
                  </m:oMath>
                </a14:m>
                <a:endParaRPr lang="en-GB" sz="2000" dirty="0"/>
              </a:p>
              <a:p>
                <a:r>
                  <a:rPr lang="en-GB" sz="2000" dirty="0"/>
                  <a:t>Gate trigger threshold set to select </a:t>
                </a:r>
                <a14:m>
                  <m:oMath xmlns:m="http://schemas.openxmlformats.org/officeDocument/2006/math">
                    <m:sSup>
                      <m:sSupPr>
                        <m:ctrlPr>
                          <a:rPr lang="en-GB" sz="2000" b="1" i="1" smtClean="0">
                            <a:latin typeface="Cambria Math" panose="02040503050406030204" pitchFamily="18" charset="0"/>
                          </a:rPr>
                        </m:ctrlPr>
                      </m:sSupPr>
                      <m:e>
                        <m:r>
                          <a:rPr lang="en-GB" sz="2000" b="1" i="1" smtClean="0">
                            <a:latin typeface="Cambria Math" panose="02040503050406030204" pitchFamily="18" charset="0"/>
                          </a:rPr>
                          <m:t>𝝁</m:t>
                        </m:r>
                      </m:e>
                      <m:sup>
                        <m:r>
                          <a:rPr lang="en-GB" sz="2000" b="1" i="1" smtClean="0">
                            <a:latin typeface="Cambria Math" panose="02040503050406030204" pitchFamily="18" charset="0"/>
                          </a:rPr>
                          <m:t>+</m:t>
                        </m:r>
                      </m:sup>
                    </m:sSup>
                  </m:oMath>
                </a14:m>
                <a:r>
                  <a:rPr lang="en-GB" sz="2000" dirty="0"/>
                  <a:t> will filter out </a:t>
                </a:r>
                <a14:m>
                  <m:oMath xmlns:m="http://schemas.openxmlformats.org/officeDocument/2006/math">
                    <m:sSup>
                      <m:sSupPr>
                        <m:ctrlPr>
                          <a:rPr lang="en-GB" sz="2000" b="1" i="1" smtClean="0">
                            <a:latin typeface="Cambria Math" panose="02040503050406030204" pitchFamily="18" charset="0"/>
                          </a:rPr>
                        </m:ctrlPr>
                      </m:sSupPr>
                      <m:e>
                        <m:r>
                          <a:rPr lang="en-GB" sz="2000" b="1" i="1" smtClean="0">
                            <a:latin typeface="Cambria Math" panose="02040503050406030204" pitchFamily="18" charset="0"/>
                          </a:rPr>
                          <m:t>𝒆</m:t>
                        </m:r>
                      </m:e>
                      <m:sup>
                        <m:r>
                          <a:rPr lang="en-GB" sz="2000" b="1" i="1" smtClean="0">
                            <a:latin typeface="Cambria Math" panose="02040503050406030204" pitchFamily="18" charset="0"/>
                          </a:rPr>
                          <m:t>+</m:t>
                        </m:r>
                      </m:sup>
                    </m:sSup>
                  </m:oMath>
                </a14:m>
                <a:r>
                  <a:rPr lang="en-GB" sz="2000" dirty="0"/>
                  <a:t> events</a:t>
                </a:r>
              </a:p>
            </p:txBody>
          </p:sp>
        </mc:Choice>
        <mc:Fallback xmlns="">
          <p:sp>
            <p:nvSpPr>
              <p:cNvPr id="3" name="Content Placeholder 2">
                <a:extLst>
                  <a:ext uri="{FF2B5EF4-FFF2-40B4-BE49-F238E27FC236}">
                    <a16:creationId xmlns:a16="http://schemas.microsoft.com/office/drawing/2014/main" id="{A383E2F2-2B63-6B5B-BE39-F750964FDD9E}"/>
                  </a:ext>
                </a:extLst>
              </p:cNvPr>
              <p:cNvSpPr>
                <a:spLocks noGrp="1" noRot="1" noChangeAspect="1" noMove="1" noResize="1" noEditPoints="1" noAdjustHandles="1" noChangeArrowheads="1" noChangeShapeType="1" noTextEdit="1"/>
              </p:cNvSpPr>
              <p:nvPr>
                <p:ph idx="1"/>
              </p:nvPr>
            </p:nvSpPr>
            <p:spPr>
              <a:xfrm>
                <a:off x="228600" y="1270667"/>
                <a:ext cx="3921825" cy="4942134"/>
              </a:xfrm>
              <a:blipFill>
                <a:blip r:embed="rId3"/>
                <a:stretch>
                  <a:fillRect l="-1618" t="-1023" r="-971"/>
                </a:stretch>
              </a:blipFill>
            </p:spPr>
            <p:txBody>
              <a:bodyPr/>
              <a:lstStyle/>
              <a:p>
                <a:r>
                  <a:rPr lang="en-CN">
                    <a:noFill/>
                  </a:rPr>
                  <a:t> </a:t>
                </a:r>
              </a:p>
            </p:txBody>
          </p:sp>
        </mc:Fallback>
      </mc:AlternateContent>
      <p:pic>
        <p:nvPicPr>
          <p:cNvPr id="5" name="Picture 4">
            <a:extLst>
              <a:ext uri="{FF2B5EF4-FFF2-40B4-BE49-F238E27FC236}">
                <a16:creationId xmlns:a16="http://schemas.microsoft.com/office/drawing/2014/main" id="{D961B609-9B4F-22C9-82B2-936E4B0D6D58}"/>
              </a:ext>
            </a:extLst>
          </p:cNvPr>
          <p:cNvPicPr>
            <a:picLocks noChangeAspect="1"/>
          </p:cNvPicPr>
          <p:nvPr/>
        </p:nvPicPr>
        <p:blipFill>
          <a:blip r:embed="rId4"/>
          <a:stretch>
            <a:fillRect/>
          </a:stretch>
        </p:blipFill>
        <p:spPr>
          <a:xfrm>
            <a:off x="4470788" y="1067466"/>
            <a:ext cx="7645240" cy="5145335"/>
          </a:xfrm>
          <a:prstGeom prst="rect">
            <a:avLst/>
          </a:prstGeom>
        </p:spPr>
      </p:pic>
      <p:pic>
        <p:nvPicPr>
          <p:cNvPr id="6" name="Picture 5">
            <a:extLst>
              <a:ext uri="{FF2B5EF4-FFF2-40B4-BE49-F238E27FC236}">
                <a16:creationId xmlns:a16="http://schemas.microsoft.com/office/drawing/2014/main" id="{C2843079-D2B2-F549-8B5B-3E70331ED8C8}"/>
              </a:ext>
            </a:extLst>
          </p:cNvPr>
          <p:cNvPicPr>
            <a:picLocks noChangeAspect="1"/>
          </p:cNvPicPr>
          <p:nvPr/>
        </p:nvPicPr>
        <p:blipFill rotWithShape="1">
          <a:blip r:embed="rId5">
            <a:extLst>
              <a:ext uri="{28A0092B-C50C-407E-A947-70E740481C1C}">
                <a14:useLocalDpi xmlns:a14="http://schemas.microsoft.com/office/drawing/2010/main" val="0"/>
              </a:ext>
            </a:extLst>
          </a:blip>
          <a:srcRect l="50339"/>
          <a:stretch/>
        </p:blipFill>
        <p:spPr>
          <a:xfrm>
            <a:off x="434068" y="3420453"/>
            <a:ext cx="3510887" cy="3149978"/>
          </a:xfrm>
          <a:prstGeom prst="rect">
            <a:avLst/>
          </a:prstGeom>
        </p:spPr>
      </p:pic>
    </p:spTree>
    <p:extLst>
      <p:ext uri="{BB962C8B-B14F-4D97-AF65-F5344CB8AC3E}">
        <p14:creationId xmlns:p14="http://schemas.microsoft.com/office/powerpoint/2010/main" val="4788113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fontScale="90000"/>
          </a:bodyPr>
          <a:lstStyle/>
          <a:p>
            <a:r>
              <a:rPr lang="en-CN" altLang="zh-CN" dirty="0">
                <a:latin typeface="+mn-lt"/>
                <a:ea typeface="+mn-ea"/>
                <a:sym typeface="+mn-lt"/>
              </a:rPr>
              <a:t>Sensitivity of muEDM experiment</a:t>
            </a:r>
            <a:endParaRPr lang="en-GB" dirty="0"/>
          </a:p>
        </p:txBody>
      </p:sp>
      <p:pic>
        <p:nvPicPr>
          <p:cNvPr id="4" name="Picture 3">
            <a:extLst>
              <a:ext uri="{FF2B5EF4-FFF2-40B4-BE49-F238E27FC236}">
                <a16:creationId xmlns:a16="http://schemas.microsoft.com/office/drawing/2014/main" id="{81AC0AB8-4D31-1749-B677-C014AE7B07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7027" y="996304"/>
            <a:ext cx="4937945" cy="5267141"/>
          </a:xfrm>
          <a:prstGeom prst="rect">
            <a:avLst/>
          </a:prstGeom>
        </p:spPr>
      </p:pic>
    </p:spTree>
    <p:extLst>
      <p:ext uri="{BB962C8B-B14F-4D97-AF65-F5344CB8AC3E}">
        <p14:creationId xmlns:p14="http://schemas.microsoft.com/office/powerpoint/2010/main" val="7200543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lstStyle/>
          <a:p>
            <a:r>
              <a:rPr lang="en-GB" dirty="0"/>
              <a:t>Aperture Simulation</a:t>
            </a:r>
          </a:p>
        </p:txBody>
      </p:sp>
      <p:pic>
        <p:nvPicPr>
          <p:cNvPr id="4" name="Picture 3">
            <a:extLst>
              <a:ext uri="{FF2B5EF4-FFF2-40B4-BE49-F238E27FC236}">
                <a16:creationId xmlns:a16="http://schemas.microsoft.com/office/drawing/2014/main" id="{8183BE56-4B18-EE4F-BCE9-3515E9C1A6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990" y="1094812"/>
            <a:ext cx="11416225" cy="3190319"/>
          </a:xfrm>
          <a:prstGeom prst="rect">
            <a:avLst/>
          </a:prstGeom>
        </p:spPr>
      </p:pic>
      <p:pic>
        <p:nvPicPr>
          <p:cNvPr id="5" name="Picture 4">
            <a:extLst>
              <a:ext uri="{FF2B5EF4-FFF2-40B4-BE49-F238E27FC236}">
                <a16:creationId xmlns:a16="http://schemas.microsoft.com/office/drawing/2014/main" id="{445FF00D-E6BE-8F4F-8796-85C24D4B03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953" y="4828547"/>
            <a:ext cx="5194047" cy="602302"/>
          </a:xfrm>
          <a:prstGeom prst="rect">
            <a:avLst/>
          </a:prstGeom>
        </p:spPr>
      </p:pic>
      <p:sp>
        <p:nvSpPr>
          <p:cNvPr id="6" name="TextBox 5">
            <a:extLst>
              <a:ext uri="{FF2B5EF4-FFF2-40B4-BE49-F238E27FC236}">
                <a16:creationId xmlns:a16="http://schemas.microsoft.com/office/drawing/2014/main" id="{BBAC9302-7D2B-CE47-9AD4-B8F111190E75}"/>
              </a:ext>
            </a:extLst>
          </p:cNvPr>
          <p:cNvSpPr txBox="1"/>
          <p:nvPr/>
        </p:nvSpPr>
        <p:spPr>
          <a:xfrm>
            <a:off x="557939" y="4494508"/>
            <a:ext cx="10503838" cy="1477328"/>
          </a:xfrm>
          <a:prstGeom prst="rect">
            <a:avLst/>
          </a:prstGeom>
          <a:noFill/>
        </p:spPr>
        <p:txBody>
          <a:bodyPr wrap="none" rtlCol="0">
            <a:spAutoFit/>
          </a:bodyPr>
          <a:lstStyle/>
          <a:p>
            <a:pPr marL="285750" indent="-285750">
              <a:buFont typeface="Arial" panose="020B0604020202020204" pitchFamily="34" charset="0"/>
              <a:buChar char="•"/>
            </a:pPr>
            <a:r>
              <a:rPr lang="en-CN" dirty="0"/>
              <a:t>musrSim simulation was conducted to study the acceptance and rejection efficiencies and optimize apertures</a:t>
            </a:r>
          </a:p>
          <a:p>
            <a:pPr marL="285750" indent="-285750">
              <a:buFont typeface="Arial" panose="020B0604020202020204" pitchFamily="34" charset="0"/>
              <a:buChar char="•"/>
            </a:pPr>
            <a:endParaRPr lang="en-CN" dirty="0"/>
          </a:p>
          <a:p>
            <a:pPr marL="285750" indent="-285750">
              <a:buFont typeface="Arial" panose="020B0604020202020204" pitchFamily="34" charset="0"/>
              <a:buChar char="•"/>
            </a:pPr>
            <a:endParaRPr lang="en-CN" dirty="0"/>
          </a:p>
          <a:p>
            <a:pPr marL="285750" indent="-285750">
              <a:buFont typeface="Arial" panose="020B0604020202020204" pitchFamily="34" charset="0"/>
              <a:buChar char="•"/>
            </a:pPr>
            <a:endParaRPr lang="en-CN" dirty="0"/>
          </a:p>
          <a:p>
            <a:pPr marL="285750" indent="-285750">
              <a:buFont typeface="Arial" panose="020B0604020202020204" pitchFamily="34" charset="0"/>
              <a:buChar char="•"/>
            </a:pPr>
            <a:r>
              <a:rPr lang="en-CN" dirty="0"/>
              <a:t>Different configurations are tested.</a:t>
            </a:r>
          </a:p>
        </p:txBody>
      </p:sp>
      <p:pic>
        <p:nvPicPr>
          <p:cNvPr id="7" name="Picture 6">
            <a:extLst>
              <a:ext uri="{FF2B5EF4-FFF2-40B4-BE49-F238E27FC236}">
                <a16:creationId xmlns:a16="http://schemas.microsoft.com/office/drawing/2014/main" id="{CF361D4E-B49B-E94D-977C-EEA199B83B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3206" y="4910596"/>
            <a:ext cx="3359119" cy="1933168"/>
          </a:xfrm>
          <a:prstGeom prst="rect">
            <a:avLst/>
          </a:prstGeom>
        </p:spPr>
      </p:pic>
    </p:spTree>
    <p:extLst>
      <p:ext uri="{BB962C8B-B14F-4D97-AF65-F5344CB8AC3E}">
        <p14:creationId xmlns:p14="http://schemas.microsoft.com/office/powerpoint/2010/main" val="4107313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a:bodyPr>
          <a:lstStyle/>
          <a:p>
            <a:r>
              <a:rPr lang="en-US" altLang="zh-CN" dirty="0">
                <a:latin typeface="+mn-lt"/>
                <a:ea typeface="+mn-ea"/>
                <a:sym typeface="+mn-lt"/>
              </a:rPr>
              <a:t>Hermetic Veto Detector</a:t>
            </a:r>
            <a:endParaRPr lang="en-GB" dirty="0"/>
          </a:p>
        </p:txBody>
      </p:sp>
      <p:sp>
        <p:nvSpPr>
          <p:cNvPr id="4" name="Content Placeholder 2">
            <a:extLst>
              <a:ext uri="{FF2B5EF4-FFF2-40B4-BE49-F238E27FC236}">
                <a16:creationId xmlns:a16="http://schemas.microsoft.com/office/drawing/2014/main" id="{AFAEBD1E-615A-5847-93B3-0F5703CB9F29}"/>
              </a:ext>
            </a:extLst>
          </p:cNvPr>
          <p:cNvSpPr txBox="1">
            <a:spLocks/>
          </p:cNvSpPr>
          <p:nvPr/>
        </p:nvSpPr>
        <p:spPr>
          <a:xfrm>
            <a:off x="446975" y="1244163"/>
            <a:ext cx="11392259" cy="7228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dirty="0">
                <a:latin typeface="+mn-lt"/>
                <a:ea typeface="+mn-ea"/>
              </a:rPr>
              <a:t>One single aperture scintillator is not sufficient to distinguish storable muons and measure the performance of the beam.</a:t>
            </a:r>
            <a:endParaRPr lang="en-GB" sz="1800" dirty="0">
              <a:solidFill>
                <a:srgbClr val="004098"/>
              </a:solidFill>
              <a:latin typeface="+mn-lt"/>
              <a:ea typeface="+mn-ea"/>
            </a:endParaRPr>
          </a:p>
          <a:p>
            <a:pPr marL="0" indent="0">
              <a:buNone/>
            </a:pPr>
            <a:r>
              <a:rPr lang="en-GB" sz="1800" dirty="0">
                <a:latin typeface="+mn-lt"/>
                <a:ea typeface="+mn-ea"/>
              </a:rPr>
              <a:t>Hermetic veto detector is needed. Electronics need to be updated.</a:t>
            </a:r>
          </a:p>
        </p:txBody>
      </p:sp>
      <p:sp>
        <p:nvSpPr>
          <p:cNvPr id="5" name="TextBox 4">
            <a:extLst>
              <a:ext uri="{FF2B5EF4-FFF2-40B4-BE49-F238E27FC236}">
                <a16:creationId xmlns:a16="http://schemas.microsoft.com/office/drawing/2014/main" id="{E7C00B03-DD9C-544A-9545-BA8174EF43ED}"/>
              </a:ext>
            </a:extLst>
          </p:cNvPr>
          <p:cNvSpPr txBox="1"/>
          <p:nvPr/>
        </p:nvSpPr>
        <p:spPr>
          <a:xfrm>
            <a:off x="121707" y="5218621"/>
            <a:ext cx="3054629" cy="1077218"/>
          </a:xfrm>
          <a:prstGeom prst="rect">
            <a:avLst/>
          </a:prstGeom>
          <a:noFill/>
        </p:spPr>
        <p:txBody>
          <a:bodyPr wrap="square" rtlCol="0">
            <a:spAutoFit/>
          </a:bodyPr>
          <a:lstStyle/>
          <a:p>
            <a:pPr marL="285750" indent="-285750">
              <a:buFont typeface="Arial" panose="020B0604020202020204" pitchFamily="34" charset="0"/>
              <a:buChar char="•"/>
            </a:pPr>
            <a:r>
              <a:rPr lang="en-GB" sz="1600" dirty="0"/>
              <a:t>Dimensions (mm): 5*130*80 </a:t>
            </a:r>
          </a:p>
          <a:p>
            <a:pPr marL="285750" indent="-285750">
              <a:buFont typeface="Arial" panose="020B0604020202020204" pitchFamily="34" charset="0"/>
              <a:buChar char="•"/>
            </a:pPr>
            <a:r>
              <a:rPr lang="en-GB" sz="1600" dirty="0"/>
              <a:t>4 channel readout </a:t>
            </a:r>
          </a:p>
          <a:p>
            <a:pPr marL="285750" indent="-285750">
              <a:buFont typeface="Arial" panose="020B0604020202020204" pitchFamily="34" charset="0"/>
              <a:buChar char="•"/>
            </a:pPr>
            <a:r>
              <a:rPr lang="en-GB" sz="1600" dirty="0"/>
              <a:t>Output to discriminator (anti-</a:t>
            </a:r>
            <a:r>
              <a:rPr lang="en-GB" sz="1600" dirty="0" err="1"/>
              <a:t>coinc</a:t>
            </a:r>
            <a:r>
              <a:rPr lang="en-GB" sz="1600" dirty="0"/>
              <a:t>. TTL production): 2 </a:t>
            </a:r>
            <a:r>
              <a:rPr lang="en-GB" sz="1600" dirty="0" err="1"/>
              <a:t>ch</a:t>
            </a:r>
            <a:endParaRPr lang="en-GB" sz="1600" dirty="0"/>
          </a:p>
        </p:txBody>
      </p:sp>
      <p:sp>
        <p:nvSpPr>
          <p:cNvPr id="6" name="TextBox 5">
            <a:extLst>
              <a:ext uri="{FF2B5EF4-FFF2-40B4-BE49-F238E27FC236}">
                <a16:creationId xmlns:a16="http://schemas.microsoft.com/office/drawing/2014/main" id="{A8EFB551-4E58-1247-BC78-DE1A77B7E65B}"/>
              </a:ext>
            </a:extLst>
          </p:cNvPr>
          <p:cNvSpPr txBox="1"/>
          <p:nvPr/>
        </p:nvSpPr>
        <p:spPr>
          <a:xfrm>
            <a:off x="9559858" y="2305609"/>
            <a:ext cx="2604644" cy="1569660"/>
          </a:xfrm>
          <a:prstGeom prst="rect">
            <a:avLst/>
          </a:prstGeom>
          <a:noFill/>
        </p:spPr>
        <p:txBody>
          <a:bodyPr wrap="square" rtlCol="0">
            <a:spAutoFit/>
          </a:bodyPr>
          <a:lstStyle/>
          <a:p>
            <a:pPr marL="285750" indent="-285750">
              <a:buFont typeface="Arial" panose="020B0604020202020204" pitchFamily="34" charset="0"/>
              <a:buChar char="•"/>
            </a:pPr>
            <a:r>
              <a:rPr lang="en-GB" sz="1600" dirty="0"/>
              <a:t>Dimensions (mm): 100*100*5</a:t>
            </a:r>
          </a:p>
          <a:p>
            <a:pPr marL="285750" indent="-285750">
              <a:buFont typeface="Arial" panose="020B0604020202020204" pitchFamily="34" charset="0"/>
              <a:buChar char="•"/>
            </a:pPr>
            <a:r>
              <a:rPr lang="en-GB" sz="1600" dirty="0"/>
              <a:t>2 channel readout </a:t>
            </a:r>
          </a:p>
          <a:p>
            <a:pPr marL="285750" indent="-285750">
              <a:buFont typeface="Arial" panose="020B0604020202020204" pitchFamily="34" charset="0"/>
              <a:buChar char="•"/>
            </a:pPr>
            <a:r>
              <a:rPr lang="en-GB" sz="1600" dirty="0"/>
              <a:t>Output to discriminator (anti-</a:t>
            </a:r>
            <a:r>
              <a:rPr lang="en-GB" sz="1600" dirty="0" err="1"/>
              <a:t>coinc</a:t>
            </a:r>
            <a:r>
              <a:rPr lang="en-GB" sz="1600" dirty="0"/>
              <a:t>. TTL production): 1 </a:t>
            </a:r>
            <a:r>
              <a:rPr lang="en-GB" sz="1600" dirty="0" err="1"/>
              <a:t>ch</a:t>
            </a:r>
            <a:endParaRPr lang="en-GB" sz="1600" dirty="0"/>
          </a:p>
        </p:txBody>
      </p:sp>
      <p:sp>
        <p:nvSpPr>
          <p:cNvPr id="7" name="TextBox 6">
            <a:extLst>
              <a:ext uri="{FF2B5EF4-FFF2-40B4-BE49-F238E27FC236}">
                <a16:creationId xmlns:a16="http://schemas.microsoft.com/office/drawing/2014/main" id="{ECAC3222-ECD8-0E40-9E0D-239EECE344C6}"/>
              </a:ext>
            </a:extLst>
          </p:cNvPr>
          <p:cNvSpPr txBox="1"/>
          <p:nvPr/>
        </p:nvSpPr>
        <p:spPr>
          <a:xfrm>
            <a:off x="9522834" y="4663208"/>
            <a:ext cx="2604644" cy="1569660"/>
          </a:xfrm>
          <a:prstGeom prst="rect">
            <a:avLst/>
          </a:prstGeom>
          <a:noFill/>
        </p:spPr>
        <p:txBody>
          <a:bodyPr wrap="square" rtlCol="0">
            <a:spAutoFit/>
          </a:bodyPr>
          <a:lstStyle/>
          <a:p>
            <a:pPr marL="285750" indent="-285750">
              <a:buFont typeface="Arial" panose="020B0604020202020204" pitchFamily="34" charset="0"/>
              <a:buChar char="•"/>
            </a:pPr>
            <a:r>
              <a:rPr lang="en-GB" sz="1600" dirty="0"/>
              <a:t>Dimensions (mm): 60*5*110 per side </a:t>
            </a:r>
          </a:p>
          <a:p>
            <a:pPr marL="285750" indent="-285750">
              <a:buFont typeface="Arial" panose="020B0604020202020204" pitchFamily="34" charset="0"/>
              <a:buChar char="•"/>
            </a:pPr>
            <a:r>
              <a:rPr lang="en-GB" sz="1600" dirty="0"/>
              <a:t>4 channel readout</a:t>
            </a:r>
          </a:p>
          <a:p>
            <a:pPr marL="285750" indent="-285750">
              <a:buFont typeface="Arial" panose="020B0604020202020204" pitchFamily="34" charset="0"/>
              <a:buChar char="•"/>
            </a:pPr>
            <a:r>
              <a:rPr lang="en-GB" sz="1600" dirty="0"/>
              <a:t>Output to discriminator (anti-</a:t>
            </a:r>
            <a:r>
              <a:rPr lang="en-GB" sz="1600" dirty="0" err="1"/>
              <a:t>coinc</a:t>
            </a:r>
            <a:r>
              <a:rPr lang="en-GB" sz="1600" dirty="0"/>
              <a:t>. TTL production): 2 </a:t>
            </a:r>
            <a:r>
              <a:rPr lang="en-GB" sz="1600" dirty="0" err="1"/>
              <a:t>ch</a:t>
            </a:r>
            <a:endParaRPr lang="en-GB" sz="1600" dirty="0"/>
          </a:p>
        </p:txBody>
      </p:sp>
      <p:pic>
        <p:nvPicPr>
          <p:cNvPr id="8" name="Picture 7">
            <a:extLst>
              <a:ext uri="{FF2B5EF4-FFF2-40B4-BE49-F238E27FC236}">
                <a16:creationId xmlns:a16="http://schemas.microsoft.com/office/drawing/2014/main" id="{0515879B-3E4D-2E4E-ADD7-8177DC34A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1248" y="2144563"/>
            <a:ext cx="4089400" cy="3695700"/>
          </a:xfrm>
          <a:prstGeom prst="rect">
            <a:avLst/>
          </a:prstGeom>
        </p:spPr>
      </p:pic>
      <p:pic>
        <p:nvPicPr>
          <p:cNvPr id="9" name="Picture 8">
            <a:extLst>
              <a:ext uri="{FF2B5EF4-FFF2-40B4-BE49-F238E27FC236}">
                <a16:creationId xmlns:a16="http://schemas.microsoft.com/office/drawing/2014/main" id="{5E56DC9D-EBA3-E84F-997A-3CE1F9ECE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3600" y="2075592"/>
            <a:ext cx="2216258" cy="2127607"/>
          </a:xfrm>
          <a:prstGeom prst="rect">
            <a:avLst/>
          </a:prstGeom>
        </p:spPr>
      </p:pic>
      <p:pic>
        <p:nvPicPr>
          <p:cNvPr id="10" name="Picture 9">
            <a:extLst>
              <a:ext uri="{FF2B5EF4-FFF2-40B4-BE49-F238E27FC236}">
                <a16:creationId xmlns:a16="http://schemas.microsoft.com/office/drawing/2014/main" id="{2A30C6D7-AAAA-1843-AA4D-3FDDC31BD0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3600" y="4434815"/>
            <a:ext cx="2216258" cy="2182993"/>
          </a:xfrm>
          <a:prstGeom prst="rect">
            <a:avLst/>
          </a:prstGeom>
        </p:spPr>
      </p:pic>
      <p:pic>
        <p:nvPicPr>
          <p:cNvPr id="11" name="Picture 10">
            <a:extLst>
              <a:ext uri="{FF2B5EF4-FFF2-40B4-BE49-F238E27FC236}">
                <a16:creationId xmlns:a16="http://schemas.microsoft.com/office/drawing/2014/main" id="{1B719FE6-83F4-554B-877E-7417888B56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112" y="2521132"/>
            <a:ext cx="2466816" cy="2364613"/>
          </a:xfrm>
          <a:prstGeom prst="rect">
            <a:avLst/>
          </a:prstGeom>
        </p:spPr>
      </p:pic>
      <p:cxnSp>
        <p:nvCxnSpPr>
          <p:cNvPr id="12" name="Straight Arrow Connector 11">
            <a:extLst>
              <a:ext uri="{FF2B5EF4-FFF2-40B4-BE49-F238E27FC236}">
                <a16:creationId xmlns:a16="http://schemas.microsoft.com/office/drawing/2014/main" id="{AB947E54-0AEE-7D46-A5A9-EE00CF2AF34D}"/>
              </a:ext>
            </a:extLst>
          </p:cNvPr>
          <p:cNvCxnSpPr>
            <a:cxnSpLocks/>
            <a:stCxn id="11" idx="3"/>
          </p:cNvCxnSpPr>
          <p:nvPr/>
        </p:nvCxnSpPr>
        <p:spPr>
          <a:xfrm flipV="1">
            <a:off x="2827928" y="3305908"/>
            <a:ext cx="2216258" cy="39753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3" name="Straight Arrow Connector 12">
            <a:extLst>
              <a:ext uri="{FF2B5EF4-FFF2-40B4-BE49-F238E27FC236}">
                <a16:creationId xmlns:a16="http://schemas.microsoft.com/office/drawing/2014/main" id="{49E7C987-6CBD-244B-9C8E-F858D1593E84}"/>
              </a:ext>
            </a:extLst>
          </p:cNvPr>
          <p:cNvCxnSpPr>
            <a:cxnSpLocks/>
            <a:stCxn id="10" idx="1"/>
          </p:cNvCxnSpPr>
          <p:nvPr/>
        </p:nvCxnSpPr>
        <p:spPr>
          <a:xfrm flipH="1" flipV="1">
            <a:off x="6165877" y="4434815"/>
            <a:ext cx="1177723" cy="109149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4" name="Straight Arrow Connector 13">
            <a:extLst>
              <a:ext uri="{FF2B5EF4-FFF2-40B4-BE49-F238E27FC236}">
                <a16:creationId xmlns:a16="http://schemas.microsoft.com/office/drawing/2014/main" id="{02ACF86A-1E2A-E948-88A9-4CD4CEBF2F8E}"/>
              </a:ext>
            </a:extLst>
          </p:cNvPr>
          <p:cNvCxnSpPr>
            <a:cxnSpLocks/>
            <a:stCxn id="9" idx="1"/>
          </p:cNvCxnSpPr>
          <p:nvPr/>
        </p:nvCxnSpPr>
        <p:spPr>
          <a:xfrm flipH="1" flipV="1">
            <a:off x="6590805" y="3139395"/>
            <a:ext cx="752795" cy="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491330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lstStyle/>
          <a:p>
            <a:r>
              <a:rPr lang="en-GB" dirty="0"/>
              <a:t>Upgrade MTD electronics</a:t>
            </a:r>
          </a:p>
        </p:txBody>
      </p:sp>
      <p:sp>
        <p:nvSpPr>
          <p:cNvPr id="4" name="Rectangle 3">
            <a:extLst>
              <a:ext uri="{FF2B5EF4-FFF2-40B4-BE49-F238E27FC236}">
                <a16:creationId xmlns:a16="http://schemas.microsoft.com/office/drawing/2014/main" id="{348CB484-4C8E-074D-A17E-C5428D592D47}"/>
              </a:ext>
            </a:extLst>
          </p:cNvPr>
          <p:cNvSpPr/>
          <p:nvPr/>
        </p:nvSpPr>
        <p:spPr>
          <a:xfrm>
            <a:off x="256508" y="2470436"/>
            <a:ext cx="11715782" cy="387137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5" name="矩形 3">
            <a:extLst>
              <a:ext uri="{FF2B5EF4-FFF2-40B4-BE49-F238E27FC236}">
                <a16:creationId xmlns:a16="http://schemas.microsoft.com/office/drawing/2014/main" id="{67F7B02C-54D1-CC42-B05F-645CDE9FA987}"/>
              </a:ext>
            </a:extLst>
          </p:cNvPr>
          <p:cNvSpPr/>
          <p:nvPr/>
        </p:nvSpPr>
        <p:spPr>
          <a:xfrm>
            <a:off x="865488" y="1326175"/>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SiPM</a:t>
            </a:r>
          </a:p>
        </p:txBody>
      </p:sp>
      <p:sp>
        <p:nvSpPr>
          <p:cNvPr id="6" name="矩形 4">
            <a:extLst>
              <a:ext uri="{FF2B5EF4-FFF2-40B4-BE49-F238E27FC236}">
                <a16:creationId xmlns:a16="http://schemas.microsoft.com/office/drawing/2014/main" id="{66FFFC6A-C96D-EE4D-8A8B-E871DB7F6131}"/>
              </a:ext>
            </a:extLst>
          </p:cNvPr>
          <p:cNvSpPr/>
          <p:nvPr/>
        </p:nvSpPr>
        <p:spPr>
          <a:xfrm>
            <a:off x="708660" y="2570480"/>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Amplifier</a:t>
            </a:r>
          </a:p>
        </p:txBody>
      </p:sp>
      <p:sp>
        <p:nvSpPr>
          <p:cNvPr id="7" name="矩形 5">
            <a:extLst>
              <a:ext uri="{FF2B5EF4-FFF2-40B4-BE49-F238E27FC236}">
                <a16:creationId xmlns:a16="http://schemas.microsoft.com/office/drawing/2014/main" id="{A28A8E3E-4098-CC48-9AE1-B2198A50540D}"/>
              </a:ext>
            </a:extLst>
          </p:cNvPr>
          <p:cNvSpPr/>
          <p:nvPr/>
        </p:nvSpPr>
        <p:spPr>
          <a:xfrm>
            <a:off x="512445" y="2999740"/>
            <a:ext cx="152336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Discriminator</a:t>
            </a:r>
          </a:p>
        </p:txBody>
      </p:sp>
      <p:sp>
        <p:nvSpPr>
          <p:cNvPr id="8" name="矩形 6">
            <a:extLst>
              <a:ext uri="{FF2B5EF4-FFF2-40B4-BE49-F238E27FC236}">
                <a16:creationId xmlns:a16="http://schemas.microsoft.com/office/drawing/2014/main" id="{DABB2C18-2FD1-F34F-8FF9-347731B3EE3F}"/>
              </a:ext>
            </a:extLst>
          </p:cNvPr>
          <p:cNvSpPr/>
          <p:nvPr/>
        </p:nvSpPr>
        <p:spPr>
          <a:xfrm>
            <a:off x="708660" y="3429000"/>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600" dirty="0"/>
              <a:t>Converter</a:t>
            </a:r>
          </a:p>
        </p:txBody>
      </p:sp>
      <p:cxnSp>
        <p:nvCxnSpPr>
          <p:cNvPr id="9" name="直接连接符 10">
            <a:extLst>
              <a:ext uri="{FF2B5EF4-FFF2-40B4-BE49-F238E27FC236}">
                <a16:creationId xmlns:a16="http://schemas.microsoft.com/office/drawing/2014/main" id="{3F2FD78F-4934-544F-87AB-30BF0DECC2AE}"/>
              </a:ext>
            </a:extLst>
          </p:cNvPr>
          <p:cNvCxnSpPr>
            <a:stCxn id="6" idx="2"/>
            <a:endCxn id="7" idx="0"/>
          </p:cNvCxnSpPr>
          <p:nvPr/>
        </p:nvCxnSpPr>
        <p:spPr>
          <a:xfrm>
            <a:off x="1273810" y="2872740"/>
            <a:ext cx="635" cy="12700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10" name="直接连接符 11">
            <a:extLst>
              <a:ext uri="{FF2B5EF4-FFF2-40B4-BE49-F238E27FC236}">
                <a16:creationId xmlns:a16="http://schemas.microsoft.com/office/drawing/2014/main" id="{AB6CBE3F-E742-6048-BEDF-31A73B9A3503}"/>
              </a:ext>
            </a:extLst>
          </p:cNvPr>
          <p:cNvCxnSpPr/>
          <p:nvPr/>
        </p:nvCxnSpPr>
        <p:spPr>
          <a:xfrm>
            <a:off x="972820" y="3308350"/>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11" name="直接连接符 12">
            <a:extLst>
              <a:ext uri="{FF2B5EF4-FFF2-40B4-BE49-F238E27FC236}">
                <a16:creationId xmlns:a16="http://schemas.microsoft.com/office/drawing/2014/main" id="{7429381C-C9CE-BC4F-B416-70C2B8AAC422}"/>
              </a:ext>
            </a:extLst>
          </p:cNvPr>
          <p:cNvCxnSpPr/>
          <p:nvPr/>
        </p:nvCxnSpPr>
        <p:spPr>
          <a:xfrm>
            <a:off x="1526540" y="3302000"/>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sp>
        <p:nvSpPr>
          <p:cNvPr id="12" name="矩形 13">
            <a:extLst>
              <a:ext uri="{FF2B5EF4-FFF2-40B4-BE49-F238E27FC236}">
                <a16:creationId xmlns:a16="http://schemas.microsoft.com/office/drawing/2014/main" id="{FC4504FF-9AE3-0947-B67C-C8A50C77D48D}"/>
              </a:ext>
            </a:extLst>
          </p:cNvPr>
          <p:cNvSpPr/>
          <p:nvPr/>
        </p:nvSpPr>
        <p:spPr>
          <a:xfrm>
            <a:off x="2648568" y="1326175"/>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SiPM</a:t>
            </a:r>
          </a:p>
        </p:txBody>
      </p:sp>
      <p:sp>
        <p:nvSpPr>
          <p:cNvPr id="13" name="矩形 14">
            <a:extLst>
              <a:ext uri="{FF2B5EF4-FFF2-40B4-BE49-F238E27FC236}">
                <a16:creationId xmlns:a16="http://schemas.microsoft.com/office/drawing/2014/main" id="{E1A14C06-6A3A-1C48-A674-AD627D6144A4}"/>
              </a:ext>
            </a:extLst>
          </p:cNvPr>
          <p:cNvSpPr/>
          <p:nvPr/>
        </p:nvSpPr>
        <p:spPr>
          <a:xfrm>
            <a:off x="2491740" y="2570480"/>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dirty="0"/>
              <a:t>Amplifier</a:t>
            </a:r>
          </a:p>
        </p:txBody>
      </p:sp>
      <p:sp>
        <p:nvSpPr>
          <p:cNvPr id="14" name="矩形 15">
            <a:extLst>
              <a:ext uri="{FF2B5EF4-FFF2-40B4-BE49-F238E27FC236}">
                <a16:creationId xmlns:a16="http://schemas.microsoft.com/office/drawing/2014/main" id="{34FE2585-983C-7C48-80D0-BD1B7594CE4D}"/>
              </a:ext>
            </a:extLst>
          </p:cNvPr>
          <p:cNvSpPr/>
          <p:nvPr/>
        </p:nvSpPr>
        <p:spPr>
          <a:xfrm>
            <a:off x="2295525" y="2999740"/>
            <a:ext cx="152336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Discriminator</a:t>
            </a:r>
          </a:p>
        </p:txBody>
      </p:sp>
      <p:sp>
        <p:nvSpPr>
          <p:cNvPr id="15" name="矩形 16">
            <a:extLst>
              <a:ext uri="{FF2B5EF4-FFF2-40B4-BE49-F238E27FC236}">
                <a16:creationId xmlns:a16="http://schemas.microsoft.com/office/drawing/2014/main" id="{B6EBDF3A-7997-4946-A7D0-A84D34650FBC}"/>
              </a:ext>
            </a:extLst>
          </p:cNvPr>
          <p:cNvSpPr/>
          <p:nvPr/>
        </p:nvSpPr>
        <p:spPr>
          <a:xfrm>
            <a:off x="2491740" y="3429000"/>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600" dirty="0"/>
              <a:t>Converter</a:t>
            </a:r>
          </a:p>
        </p:txBody>
      </p:sp>
      <p:cxnSp>
        <p:nvCxnSpPr>
          <p:cNvPr id="16" name="直接连接符 18">
            <a:extLst>
              <a:ext uri="{FF2B5EF4-FFF2-40B4-BE49-F238E27FC236}">
                <a16:creationId xmlns:a16="http://schemas.microsoft.com/office/drawing/2014/main" id="{AC31B0BE-C64A-4648-AE87-C1B032381BDB}"/>
              </a:ext>
            </a:extLst>
          </p:cNvPr>
          <p:cNvCxnSpPr>
            <a:stCxn id="13" idx="2"/>
            <a:endCxn id="14" idx="0"/>
          </p:cNvCxnSpPr>
          <p:nvPr/>
        </p:nvCxnSpPr>
        <p:spPr>
          <a:xfrm>
            <a:off x="3056890" y="2872740"/>
            <a:ext cx="635" cy="12700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17" name="直接连接符 19">
            <a:extLst>
              <a:ext uri="{FF2B5EF4-FFF2-40B4-BE49-F238E27FC236}">
                <a16:creationId xmlns:a16="http://schemas.microsoft.com/office/drawing/2014/main" id="{DE1FCF90-A003-E946-B54D-839E04297B6E}"/>
              </a:ext>
            </a:extLst>
          </p:cNvPr>
          <p:cNvCxnSpPr/>
          <p:nvPr/>
        </p:nvCxnSpPr>
        <p:spPr>
          <a:xfrm>
            <a:off x="2755900" y="3308350"/>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18" name="直接连接符 20">
            <a:extLst>
              <a:ext uri="{FF2B5EF4-FFF2-40B4-BE49-F238E27FC236}">
                <a16:creationId xmlns:a16="http://schemas.microsoft.com/office/drawing/2014/main" id="{D7C6625F-B151-3A48-9095-F9C3CD913A36}"/>
              </a:ext>
            </a:extLst>
          </p:cNvPr>
          <p:cNvCxnSpPr/>
          <p:nvPr/>
        </p:nvCxnSpPr>
        <p:spPr>
          <a:xfrm>
            <a:off x="3309620" y="3302000"/>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sp>
        <p:nvSpPr>
          <p:cNvPr id="19" name="矩形 21">
            <a:extLst>
              <a:ext uri="{FF2B5EF4-FFF2-40B4-BE49-F238E27FC236}">
                <a16:creationId xmlns:a16="http://schemas.microsoft.com/office/drawing/2014/main" id="{C10D3BF4-D0BC-B64A-B769-0F054C99255A}"/>
              </a:ext>
            </a:extLst>
          </p:cNvPr>
          <p:cNvSpPr/>
          <p:nvPr/>
        </p:nvSpPr>
        <p:spPr>
          <a:xfrm>
            <a:off x="4431648" y="1326175"/>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SiPM</a:t>
            </a:r>
          </a:p>
        </p:txBody>
      </p:sp>
      <p:sp>
        <p:nvSpPr>
          <p:cNvPr id="20" name="矩形 22">
            <a:extLst>
              <a:ext uri="{FF2B5EF4-FFF2-40B4-BE49-F238E27FC236}">
                <a16:creationId xmlns:a16="http://schemas.microsoft.com/office/drawing/2014/main" id="{0EC8578E-767E-5349-AD52-7DDF747AC89F}"/>
              </a:ext>
            </a:extLst>
          </p:cNvPr>
          <p:cNvSpPr/>
          <p:nvPr/>
        </p:nvSpPr>
        <p:spPr>
          <a:xfrm>
            <a:off x="4274820" y="2570480"/>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Amplifier</a:t>
            </a:r>
          </a:p>
        </p:txBody>
      </p:sp>
      <p:sp>
        <p:nvSpPr>
          <p:cNvPr id="21" name="矩形 23">
            <a:extLst>
              <a:ext uri="{FF2B5EF4-FFF2-40B4-BE49-F238E27FC236}">
                <a16:creationId xmlns:a16="http://schemas.microsoft.com/office/drawing/2014/main" id="{D1BB80DD-7B97-B346-B0F7-4D6CFB24FE1C}"/>
              </a:ext>
            </a:extLst>
          </p:cNvPr>
          <p:cNvSpPr/>
          <p:nvPr/>
        </p:nvSpPr>
        <p:spPr>
          <a:xfrm>
            <a:off x="4078605" y="2999740"/>
            <a:ext cx="152336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Discriminator</a:t>
            </a:r>
          </a:p>
        </p:txBody>
      </p:sp>
      <p:sp>
        <p:nvSpPr>
          <p:cNvPr id="22" name="矩形 24">
            <a:extLst>
              <a:ext uri="{FF2B5EF4-FFF2-40B4-BE49-F238E27FC236}">
                <a16:creationId xmlns:a16="http://schemas.microsoft.com/office/drawing/2014/main" id="{C5C8D58A-A9F2-2843-8CD1-CA8AAFE64B75}"/>
              </a:ext>
            </a:extLst>
          </p:cNvPr>
          <p:cNvSpPr/>
          <p:nvPr/>
        </p:nvSpPr>
        <p:spPr>
          <a:xfrm>
            <a:off x="4274820" y="3429000"/>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600" dirty="0"/>
              <a:t>Converter</a:t>
            </a:r>
          </a:p>
        </p:txBody>
      </p:sp>
      <p:cxnSp>
        <p:nvCxnSpPr>
          <p:cNvPr id="23" name="直接连接符 26">
            <a:extLst>
              <a:ext uri="{FF2B5EF4-FFF2-40B4-BE49-F238E27FC236}">
                <a16:creationId xmlns:a16="http://schemas.microsoft.com/office/drawing/2014/main" id="{42CE079E-E444-364E-B7DC-DDDF4C4C2DBA}"/>
              </a:ext>
            </a:extLst>
          </p:cNvPr>
          <p:cNvCxnSpPr>
            <a:stCxn id="20" idx="2"/>
            <a:endCxn id="21" idx="0"/>
          </p:cNvCxnSpPr>
          <p:nvPr/>
        </p:nvCxnSpPr>
        <p:spPr>
          <a:xfrm>
            <a:off x="4839970" y="2872740"/>
            <a:ext cx="635" cy="12700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24" name="直接连接符 27">
            <a:extLst>
              <a:ext uri="{FF2B5EF4-FFF2-40B4-BE49-F238E27FC236}">
                <a16:creationId xmlns:a16="http://schemas.microsoft.com/office/drawing/2014/main" id="{91FEA661-6590-D349-9F9B-CA7561C8F0AF}"/>
              </a:ext>
            </a:extLst>
          </p:cNvPr>
          <p:cNvCxnSpPr/>
          <p:nvPr/>
        </p:nvCxnSpPr>
        <p:spPr>
          <a:xfrm>
            <a:off x="4538980" y="3308350"/>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25" name="直接连接符 28">
            <a:extLst>
              <a:ext uri="{FF2B5EF4-FFF2-40B4-BE49-F238E27FC236}">
                <a16:creationId xmlns:a16="http://schemas.microsoft.com/office/drawing/2014/main" id="{E2ED85A6-E35B-894A-A5B6-C31465B5740B}"/>
              </a:ext>
            </a:extLst>
          </p:cNvPr>
          <p:cNvCxnSpPr/>
          <p:nvPr/>
        </p:nvCxnSpPr>
        <p:spPr>
          <a:xfrm>
            <a:off x="5092700" y="3302000"/>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sp>
        <p:nvSpPr>
          <p:cNvPr id="26" name="矩形 29">
            <a:extLst>
              <a:ext uri="{FF2B5EF4-FFF2-40B4-BE49-F238E27FC236}">
                <a16:creationId xmlns:a16="http://schemas.microsoft.com/office/drawing/2014/main" id="{F912A710-A5D8-4145-B6C4-6FB7682ED8DD}"/>
              </a:ext>
            </a:extLst>
          </p:cNvPr>
          <p:cNvSpPr/>
          <p:nvPr/>
        </p:nvSpPr>
        <p:spPr>
          <a:xfrm>
            <a:off x="6214728" y="1326175"/>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SiPM</a:t>
            </a:r>
          </a:p>
        </p:txBody>
      </p:sp>
      <p:sp>
        <p:nvSpPr>
          <p:cNvPr id="27" name="矩形 30">
            <a:extLst>
              <a:ext uri="{FF2B5EF4-FFF2-40B4-BE49-F238E27FC236}">
                <a16:creationId xmlns:a16="http://schemas.microsoft.com/office/drawing/2014/main" id="{B4F5A28A-96B0-4244-9771-07B4FAEC38B4}"/>
              </a:ext>
            </a:extLst>
          </p:cNvPr>
          <p:cNvSpPr/>
          <p:nvPr/>
        </p:nvSpPr>
        <p:spPr>
          <a:xfrm>
            <a:off x="6057900" y="2570480"/>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Amplifier</a:t>
            </a:r>
          </a:p>
        </p:txBody>
      </p:sp>
      <p:sp>
        <p:nvSpPr>
          <p:cNvPr id="28" name="矩形 31">
            <a:extLst>
              <a:ext uri="{FF2B5EF4-FFF2-40B4-BE49-F238E27FC236}">
                <a16:creationId xmlns:a16="http://schemas.microsoft.com/office/drawing/2014/main" id="{F5806C4E-5156-6242-BC47-0E097BE318A1}"/>
              </a:ext>
            </a:extLst>
          </p:cNvPr>
          <p:cNvSpPr/>
          <p:nvPr/>
        </p:nvSpPr>
        <p:spPr>
          <a:xfrm>
            <a:off x="5861685" y="2999740"/>
            <a:ext cx="152336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Discriminator</a:t>
            </a:r>
          </a:p>
        </p:txBody>
      </p:sp>
      <p:sp>
        <p:nvSpPr>
          <p:cNvPr id="29" name="矩形 32">
            <a:extLst>
              <a:ext uri="{FF2B5EF4-FFF2-40B4-BE49-F238E27FC236}">
                <a16:creationId xmlns:a16="http://schemas.microsoft.com/office/drawing/2014/main" id="{C49C1B5F-C56B-4D4E-BE17-A45306947B6D}"/>
              </a:ext>
            </a:extLst>
          </p:cNvPr>
          <p:cNvSpPr/>
          <p:nvPr/>
        </p:nvSpPr>
        <p:spPr>
          <a:xfrm>
            <a:off x="6057900" y="3429000"/>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600" dirty="0"/>
              <a:t>Converter</a:t>
            </a:r>
          </a:p>
        </p:txBody>
      </p:sp>
      <p:cxnSp>
        <p:nvCxnSpPr>
          <p:cNvPr id="30" name="直接连接符 34">
            <a:extLst>
              <a:ext uri="{FF2B5EF4-FFF2-40B4-BE49-F238E27FC236}">
                <a16:creationId xmlns:a16="http://schemas.microsoft.com/office/drawing/2014/main" id="{D2673C29-F347-E448-AF4D-04C081D864AC}"/>
              </a:ext>
            </a:extLst>
          </p:cNvPr>
          <p:cNvCxnSpPr>
            <a:stCxn id="27" idx="2"/>
            <a:endCxn id="28" idx="0"/>
          </p:cNvCxnSpPr>
          <p:nvPr/>
        </p:nvCxnSpPr>
        <p:spPr>
          <a:xfrm>
            <a:off x="6623050" y="2872740"/>
            <a:ext cx="635" cy="12700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31" name="直接连接符 35">
            <a:extLst>
              <a:ext uri="{FF2B5EF4-FFF2-40B4-BE49-F238E27FC236}">
                <a16:creationId xmlns:a16="http://schemas.microsoft.com/office/drawing/2014/main" id="{EC5B142D-0F40-744B-BA35-0842B4C2D387}"/>
              </a:ext>
            </a:extLst>
          </p:cNvPr>
          <p:cNvCxnSpPr/>
          <p:nvPr/>
        </p:nvCxnSpPr>
        <p:spPr>
          <a:xfrm>
            <a:off x="6322060" y="3308350"/>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32" name="直接连接符 36">
            <a:extLst>
              <a:ext uri="{FF2B5EF4-FFF2-40B4-BE49-F238E27FC236}">
                <a16:creationId xmlns:a16="http://schemas.microsoft.com/office/drawing/2014/main" id="{9DB63123-9958-4647-AE39-7A32474B9FC4}"/>
              </a:ext>
            </a:extLst>
          </p:cNvPr>
          <p:cNvCxnSpPr/>
          <p:nvPr/>
        </p:nvCxnSpPr>
        <p:spPr>
          <a:xfrm>
            <a:off x="6875780" y="3302000"/>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sp>
        <p:nvSpPr>
          <p:cNvPr id="33" name="矩形 29">
            <a:extLst>
              <a:ext uri="{FF2B5EF4-FFF2-40B4-BE49-F238E27FC236}">
                <a16:creationId xmlns:a16="http://schemas.microsoft.com/office/drawing/2014/main" id="{16554574-6490-A843-8831-BC6ADAE68D55}"/>
              </a:ext>
            </a:extLst>
          </p:cNvPr>
          <p:cNvSpPr/>
          <p:nvPr/>
        </p:nvSpPr>
        <p:spPr>
          <a:xfrm>
            <a:off x="9163763" y="1326175"/>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SiPM</a:t>
            </a:r>
          </a:p>
        </p:txBody>
      </p:sp>
      <p:sp>
        <p:nvSpPr>
          <p:cNvPr id="34" name="矩形 29">
            <a:extLst>
              <a:ext uri="{FF2B5EF4-FFF2-40B4-BE49-F238E27FC236}">
                <a16:creationId xmlns:a16="http://schemas.microsoft.com/office/drawing/2014/main" id="{749B178A-7179-CE45-AAB6-918274A3CBBE}"/>
              </a:ext>
            </a:extLst>
          </p:cNvPr>
          <p:cNvSpPr/>
          <p:nvPr/>
        </p:nvSpPr>
        <p:spPr>
          <a:xfrm>
            <a:off x="10132773" y="1326175"/>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dirty="0" err="1"/>
              <a:t>SiPM</a:t>
            </a:r>
            <a:endParaRPr lang="en-US" altLang="zh-CN" dirty="0"/>
          </a:p>
        </p:txBody>
      </p:sp>
      <p:sp>
        <p:nvSpPr>
          <p:cNvPr id="35" name="矩形 29">
            <a:extLst>
              <a:ext uri="{FF2B5EF4-FFF2-40B4-BE49-F238E27FC236}">
                <a16:creationId xmlns:a16="http://schemas.microsoft.com/office/drawing/2014/main" id="{FC9908FF-FB5C-0B40-A24F-6D914797F0D1}"/>
              </a:ext>
            </a:extLst>
          </p:cNvPr>
          <p:cNvSpPr/>
          <p:nvPr/>
        </p:nvSpPr>
        <p:spPr>
          <a:xfrm>
            <a:off x="8195070" y="1323325"/>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SiPM</a:t>
            </a:r>
          </a:p>
        </p:txBody>
      </p:sp>
      <p:sp>
        <p:nvSpPr>
          <p:cNvPr id="36" name="Rectangle 35">
            <a:extLst>
              <a:ext uri="{FF2B5EF4-FFF2-40B4-BE49-F238E27FC236}">
                <a16:creationId xmlns:a16="http://schemas.microsoft.com/office/drawing/2014/main" id="{730E42A2-D210-2245-B531-54DCC48EE412}"/>
              </a:ext>
            </a:extLst>
          </p:cNvPr>
          <p:cNvSpPr/>
          <p:nvPr/>
        </p:nvSpPr>
        <p:spPr>
          <a:xfrm>
            <a:off x="215900" y="1129000"/>
            <a:ext cx="7785100" cy="118938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37" name="Rectangle 36">
            <a:extLst>
              <a:ext uri="{FF2B5EF4-FFF2-40B4-BE49-F238E27FC236}">
                <a16:creationId xmlns:a16="http://schemas.microsoft.com/office/drawing/2014/main" id="{05B21CFC-D00A-5041-88CB-3A2EDAEB7574}"/>
              </a:ext>
            </a:extLst>
          </p:cNvPr>
          <p:cNvSpPr/>
          <p:nvPr/>
        </p:nvSpPr>
        <p:spPr>
          <a:xfrm>
            <a:off x="8100996" y="1123935"/>
            <a:ext cx="3875104" cy="11957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38" name="TextBox 37">
            <a:extLst>
              <a:ext uri="{FF2B5EF4-FFF2-40B4-BE49-F238E27FC236}">
                <a16:creationId xmlns:a16="http://schemas.microsoft.com/office/drawing/2014/main" id="{DC948E8E-E9BB-5848-8749-9C7A6A823C2D}"/>
              </a:ext>
            </a:extLst>
          </p:cNvPr>
          <p:cNvSpPr txBox="1"/>
          <p:nvPr/>
        </p:nvSpPr>
        <p:spPr>
          <a:xfrm>
            <a:off x="3591581" y="988978"/>
            <a:ext cx="1620957" cy="369332"/>
          </a:xfrm>
          <a:prstGeom prst="rect">
            <a:avLst/>
          </a:prstGeom>
          <a:noFill/>
        </p:spPr>
        <p:txBody>
          <a:bodyPr wrap="none" rtlCol="0">
            <a:spAutoFit/>
          </a:bodyPr>
          <a:lstStyle/>
          <a:p>
            <a:r>
              <a:rPr lang="en-CN" dirty="0">
                <a:latin typeface="Arial" panose="020B0604020202020204" pitchFamily="34" charset="0"/>
                <a:cs typeface="Arial" panose="020B0604020202020204" pitchFamily="34" charset="0"/>
              </a:rPr>
              <a:t>Gate Detector</a:t>
            </a:r>
          </a:p>
        </p:txBody>
      </p:sp>
      <p:sp>
        <p:nvSpPr>
          <p:cNvPr id="39" name="TextBox 38">
            <a:extLst>
              <a:ext uri="{FF2B5EF4-FFF2-40B4-BE49-F238E27FC236}">
                <a16:creationId xmlns:a16="http://schemas.microsoft.com/office/drawing/2014/main" id="{80DB6717-C075-6C4C-A907-1CC1BBE9D59F}"/>
              </a:ext>
            </a:extLst>
          </p:cNvPr>
          <p:cNvSpPr txBox="1"/>
          <p:nvPr/>
        </p:nvSpPr>
        <p:spPr>
          <a:xfrm>
            <a:off x="9203672" y="988978"/>
            <a:ext cx="2005677" cy="369332"/>
          </a:xfrm>
          <a:prstGeom prst="rect">
            <a:avLst/>
          </a:prstGeom>
          <a:noFill/>
        </p:spPr>
        <p:txBody>
          <a:bodyPr wrap="none" rtlCol="0">
            <a:spAutoFit/>
          </a:bodyPr>
          <a:lstStyle/>
          <a:p>
            <a:r>
              <a:rPr lang="en-CN" dirty="0">
                <a:latin typeface="Arial" panose="020B0604020202020204" pitchFamily="34" charset="0"/>
                <a:cs typeface="Arial" panose="020B0604020202020204" pitchFamily="34" charset="0"/>
              </a:rPr>
              <a:t>Aperture Detector</a:t>
            </a:r>
          </a:p>
        </p:txBody>
      </p:sp>
      <p:sp>
        <p:nvSpPr>
          <p:cNvPr id="40" name="矩形 29">
            <a:extLst>
              <a:ext uri="{FF2B5EF4-FFF2-40B4-BE49-F238E27FC236}">
                <a16:creationId xmlns:a16="http://schemas.microsoft.com/office/drawing/2014/main" id="{81A05D39-9B04-614F-93B9-B5F009DDB42D}"/>
              </a:ext>
            </a:extLst>
          </p:cNvPr>
          <p:cNvSpPr/>
          <p:nvPr/>
        </p:nvSpPr>
        <p:spPr>
          <a:xfrm>
            <a:off x="11097451" y="1318260"/>
            <a:ext cx="80835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dirty="0" err="1"/>
              <a:t>SiPM</a:t>
            </a:r>
            <a:endParaRPr lang="en-US" altLang="zh-CN" dirty="0"/>
          </a:p>
        </p:txBody>
      </p:sp>
      <p:sp>
        <p:nvSpPr>
          <p:cNvPr id="41" name="矩形 30">
            <a:extLst>
              <a:ext uri="{FF2B5EF4-FFF2-40B4-BE49-F238E27FC236}">
                <a16:creationId xmlns:a16="http://schemas.microsoft.com/office/drawing/2014/main" id="{CA848595-EF16-1045-9606-1662B723671A}"/>
              </a:ext>
            </a:extLst>
          </p:cNvPr>
          <p:cNvSpPr/>
          <p:nvPr/>
        </p:nvSpPr>
        <p:spPr>
          <a:xfrm>
            <a:off x="8531862" y="2564765"/>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Amplifier</a:t>
            </a:r>
          </a:p>
        </p:txBody>
      </p:sp>
      <p:sp>
        <p:nvSpPr>
          <p:cNvPr id="42" name="矩形 31">
            <a:extLst>
              <a:ext uri="{FF2B5EF4-FFF2-40B4-BE49-F238E27FC236}">
                <a16:creationId xmlns:a16="http://schemas.microsoft.com/office/drawing/2014/main" id="{9FBB00C5-CAE0-8949-BF84-CF2AEF57B938}"/>
              </a:ext>
            </a:extLst>
          </p:cNvPr>
          <p:cNvSpPr/>
          <p:nvPr/>
        </p:nvSpPr>
        <p:spPr>
          <a:xfrm>
            <a:off x="8335647" y="2994025"/>
            <a:ext cx="152336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Discriminator</a:t>
            </a:r>
          </a:p>
        </p:txBody>
      </p:sp>
      <p:sp>
        <p:nvSpPr>
          <p:cNvPr id="43" name="矩形 32">
            <a:extLst>
              <a:ext uri="{FF2B5EF4-FFF2-40B4-BE49-F238E27FC236}">
                <a16:creationId xmlns:a16="http://schemas.microsoft.com/office/drawing/2014/main" id="{77A29CFC-9309-4849-9F6C-7A4B30330639}"/>
              </a:ext>
            </a:extLst>
          </p:cNvPr>
          <p:cNvSpPr/>
          <p:nvPr/>
        </p:nvSpPr>
        <p:spPr>
          <a:xfrm>
            <a:off x="8531862" y="3423285"/>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600" dirty="0"/>
              <a:t>Converter</a:t>
            </a:r>
          </a:p>
        </p:txBody>
      </p:sp>
      <p:cxnSp>
        <p:nvCxnSpPr>
          <p:cNvPr id="44" name="直接连接符 34">
            <a:extLst>
              <a:ext uri="{FF2B5EF4-FFF2-40B4-BE49-F238E27FC236}">
                <a16:creationId xmlns:a16="http://schemas.microsoft.com/office/drawing/2014/main" id="{8C093483-6D34-DB44-9B8C-B0BABE1AEDF7}"/>
              </a:ext>
            </a:extLst>
          </p:cNvPr>
          <p:cNvCxnSpPr>
            <a:stCxn id="41" idx="2"/>
            <a:endCxn id="42" idx="0"/>
          </p:cNvCxnSpPr>
          <p:nvPr/>
        </p:nvCxnSpPr>
        <p:spPr>
          <a:xfrm>
            <a:off x="9097012" y="2867025"/>
            <a:ext cx="635" cy="12700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45" name="直接连接符 35">
            <a:extLst>
              <a:ext uri="{FF2B5EF4-FFF2-40B4-BE49-F238E27FC236}">
                <a16:creationId xmlns:a16="http://schemas.microsoft.com/office/drawing/2014/main" id="{6B352882-6B91-C740-B3B2-06A09D932E98}"/>
              </a:ext>
            </a:extLst>
          </p:cNvPr>
          <p:cNvCxnSpPr/>
          <p:nvPr/>
        </p:nvCxnSpPr>
        <p:spPr>
          <a:xfrm>
            <a:off x="8796022" y="3302635"/>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46" name="直接连接符 36">
            <a:extLst>
              <a:ext uri="{FF2B5EF4-FFF2-40B4-BE49-F238E27FC236}">
                <a16:creationId xmlns:a16="http://schemas.microsoft.com/office/drawing/2014/main" id="{32A1B2B4-9F4F-AA47-BD5D-A88097108A75}"/>
              </a:ext>
            </a:extLst>
          </p:cNvPr>
          <p:cNvCxnSpPr/>
          <p:nvPr/>
        </p:nvCxnSpPr>
        <p:spPr>
          <a:xfrm>
            <a:off x="9349742" y="3296285"/>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sp>
        <p:nvSpPr>
          <p:cNvPr id="47" name="矩形 30">
            <a:extLst>
              <a:ext uri="{FF2B5EF4-FFF2-40B4-BE49-F238E27FC236}">
                <a16:creationId xmlns:a16="http://schemas.microsoft.com/office/drawing/2014/main" id="{EB6AC5EC-F6C7-E644-B352-27F755556FCC}"/>
              </a:ext>
            </a:extLst>
          </p:cNvPr>
          <p:cNvSpPr/>
          <p:nvPr/>
        </p:nvSpPr>
        <p:spPr>
          <a:xfrm>
            <a:off x="10452104" y="2559050"/>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Amplifier</a:t>
            </a:r>
          </a:p>
        </p:txBody>
      </p:sp>
      <p:sp>
        <p:nvSpPr>
          <p:cNvPr id="48" name="矩形 31">
            <a:extLst>
              <a:ext uri="{FF2B5EF4-FFF2-40B4-BE49-F238E27FC236}">
                <a16:creationId xmlns:a16="http://schemas.microsoft.com/office/drawing/2014/main" id="{13EBB48D-373D-2A4D-B658-0CB2C21DB51C}"/>
              </a:ext>
            </a:extLst>
          </p:cNvPr>
          <p:cNvSpPr/>
          <p:nvPr/>
        </p:nvSpPr>
        <p:spPr>
          <a:xfrm>
            <a:off x="10255889" y="2988310"/>
            <a:ext cx="1523365"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t>Discriminator</a:t>
            </a:r>
          </a:p>
        </p:txBody>
      </p:sp>
      <p:sp>
        <p:nvSpPr>
          <p:cNvPr id="49" name="矩形 32">
            <a:extLst>
              <a:ext uri="{FF2B5EF4-FFF2-40B4-BE49-F238E27FC236}">
                <a16:creationId xmlns:a16="http://schemas.microsoft.com/office/drawing/2014/main" id="{F3E309A0-15C1-6D4B-A9B5-92D027D23046}"/>
              </a:ext>
            </a:extLst>
          </p:cNvPr>
          <p:cNvSpPr/>
          <p:nvPr/>
        </p:nvSpPr>
        <p:spPr>
          <a:xfrm>
            <a:off x="10452104" y="3417570"/>
            <a:ext cx="1130300" cy="30226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600" dirty="0"/>
              <a:t>Converter</a:t>
            </a:r>
          </a:p>
        </p:txBody>
      </p:sp>
      <p:cxnSp>
        <p:nvCxnSpPr>
          <p:cNvPr id="50" name="直接连接符 34">
            <a:extLst>
              <a:ext uri="{FF2B5EF4-FFF2-40B4-BE49-F238E27FC236}">
                <a16:creationId xmlns:a16="http://schemas.microsoft.com/office/drawing/2014/main" id="{5C5C592A-D350-4E49-9124-8C92FE9C0154}"/>
              </a:ext>
            </a:extLst>
          </p:cNvPr>
          <p:cNvCxnSpPr>
            <a:stCxn id="47" idx="2"/>
            <a:endCxn id="48" idx="0"/>
          </p:cNvCxnSpPr>
          <p:nvPr/>
        </p:nvCxnSpPr>
        <p:spPr>
          <a:xfrm>
            <a:off x="11017254" y="2861310"/>
            <a:ext cx="635" cy="12700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51" name="直接连接符 35">
            <a:extLst>
              <a:ext uri="{FF2B5EF4-FFF2-40B4-BE49-F238E27FC236}">
                <a16:creationId xmlns:a16="http://schemas.microsoft.com/office/drawing/2014/main" id="{232C657B-CB1D-4B47-BAD5-D684A975B43A}"/>
              </a:ext>
            </a:extLst>
          </p:cNvPr>
          <p:cNvCxnSpPr/>
          <p:nvPr/>
        </p:nvCxnSpPr>
        <p:spPr>
          <a:xfrm>
            <a:off x="10716264" y="3296920"/>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52" name="直接连接符 36">
            <a:extLst>
              <a:ext uri="{FF2B5EF4-FFF2-40B4-BE49-F238E27FC236}">
                <a16:creationId xmlns:a16="http://schemas.microsoft.com/office/drawing/2014/main" id="{FF650883-2659-C549-AD9C-6B8F801EAC5A}"/>
              </a:ext>
            </a:extLst>
          </p:cNvPr>
          <p:cNvCxnSpPr/>
          <p:nvPr/>
        </p:nvCxnSpPr>
        <p:spPr>
          <a:xfrm>
            <a:off x="11269984" y="3290570"/>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53" name="Straight Connector 52">
            <a:extLst>
              <a:ext uri="{FF2B5EF4-FFF2-40B4-BE49-F238E27FC236}">
                <a16:creationId xmlns:a16="http://schemas.microsoft.com/office/drawing/2014/main" id="{D9235F01-4ACE-2141-94F5-0960AC2EF67B}"/>
              </a:ext>
            </a:extLst>
          </p:cNvPr>
          <p:cNvCxnSpPr>
            <a:stCxn id="5" idx="2"/>
            <a:endCxn id="6" idx="0"/>
          </p:cNvCxnSpPr>
          <p:nvPr/>
        </p:nvCxnSpPr>
        <p:spPr>
          <a:xfrm>
            <a:off x="1269666" y="1628435"/>
            <a:ext cx="4144" cy="942045"/>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54" name="Straight Connector 53">
            <a:extLst>
              <a:ext uri="{FF2B5EF4-FFF2-40B4-BE49-F238E27FC236}">
                <a16:creationId xmlns:a16="http://schemas.microsoft.com/office/drawing/2014/main" id="{C45061D5-D151-2C41-AA61-1A80472E1319}"/>
              </a:ext>
            </a:extLst>
          </p:cNvPr>
          <p:cNvCxnSpPr>
            <a:cxnSpLocks/>
            <a:stCxn id="12" idx="2"/>
            <a:endCxn id="13" idx="0"/>
          </p:cNvCxnSpPr>
          <p:nvPr/>
        </p:nvCxnSpPr>
        <p:spPr>
          <a:xfrm>
            <a:off x="3052746" y="1628435"/>
            <a:ext cx="4144" cy="942045"/>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55" name="Straight Connector 54">
            <a:extLst>
              <a:ext uri="{FF2B5EF4-FFF2-40B4-BE49-F238E27FC236}">
                <a16:creationId xmlns:a16="http://schemas.microsoft.com/office/drawing/2014/main" id="{E2E97FF5-6C4A-DF43-B79C-AE5B62BFC309}"/>
              </a:ext>
            </a:extLst>
          </p:cNvPr>
          <p:cNvCxnSpPr>
            <a:cxnSpLocks/>
            <a:stCxn id="19" idx="2"/>
            <a:endCxn id="20" idx="0"/>
          </p:cNvCxnSpPr>
          <p:nvPr/>
        </p:nvCxnSpPr>
        <p:spPr>
          <a:xfrm>
            <a:off x="4835826" y="1628435"/>
            <a:ext cx="4144" cy="942045"/>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56" name="Straight Connector 55">
            <a:extLst>
              <a:ext uri="{FF2B5EF4-FFF2-40B4-BE49-F238E27FC236}">
                <a16:creationId xmlns:a16="http://schemas.microsoft.com/office/drawing/2014/main" id="{F8B42078-4B07-E649-9A10-1286E5C80589}"/>
              </a:ext>
            </a:extLst>
          </p:cNvPr>
          <p:cNvCxnSpPr>
            <a:cxnSpLocks/>
            <a:stCxn id="26" idx="2"/>
            <a:endCxn id="27" idx="0"/>
          </p:cNvCxnSpPr>
          <p:nvPr/>
        </p:nvCxnSpPr>
        <p:spPr>
          <a:xfrm>
            <a:off x="6618906" y="1628435"/>
            <a:ext cx="4144" cy="942045"/>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57" name="Straight Connector 56">
            <a:extLst>
              <a:ext uri="{FF2B5EF4-FFF2-40B4-BE49-F238E27FC236}">
                <a16:creationId xmlns:a16="http://schemas.microsoft.com/office/drawing/2014/main" id="{AD45A311-B56C-824E-BAF8-B245AB5682D6}"/>
              </a:ext>
            </a:extLst>
          </p:cNvPr>
          <p:cNvCxnSpPr>
            <a:cxnSpLocks/>
            <a:stCxn id="35" idx="2"/>
          </p:cNvCxnSpPr>
          <p:nvPr/>
        </p:nvCxnSpPr>
        <p:spPr>
          <a:xfrm flipH="1">
            <a:off x="8597081" y="1625585"/>
            <a:ext cx="2167" cy="24511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58" name="Straight Connector 57">
            <a:extLst>
              <a:ext uri="{FF2B5EF4-FFF2-40B4-BE49-F238E27FC236}">
                <a16:creationId xmlns:a16="http://schemas.microsoft.com/office/drawing/2014/main" id="{E5A21A1D-639D-A340-9F65-71ABD460625E}"/>
              </a:ext>
            </a:extLst>
          </p:cNvPr>
          <p:cNvCxnSpPr>
            <a:cxnSpLocks/>
          </p:cNvCxnSpPr>
          <p:nvPr/>
        </p:nvCxnSpPr>
        <p:spPr>
          <a:xfrm flipH="1">
            <a:off x="9569760" y="1630186"/>
            <a:ext cx="2167" cy="24511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59" name="Straight Connector 58">
            <a:extLst>
              <a:ext uri="{FF2B5EF4-FFF2-40B4-BE49-F238E27FC236}">
                <a16:creationId xmlns:a16="http://schemas.microsoft.com/office/drawing/2014/main" id="{A138138D-2514-E94F-A8CA-D27D73677FCA}"/>
              </a:ext>
            </a:extLst>
          </p:cNvPr>
          <p:cNvCxnSpPr>
            <a:cxnSpLocks/>
          </p:cNvCxnSpPr>
          <p:nvPr/>
        </p:nvCxnSpPr>
        <p:spPr>
          <a:xfrm flipH="1">
            <a:off x="10542914" y="1632880"/>
            <a:ext cx="2167" cy="24511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60" name="Straight Connector 59">
            <a:extLst>
              <a:ext uri="{FF2B5EF4-FFF2-40B4-BE49-F238E27FC236}">
                <a16:creationId xmlns:a16="http://schemas.microsoft.com/office/drawing/2014/main" id="{0B4D4076-551C-EF42-A85D-99A784B1500A}"/>
              </a:ext>
            </a:extLst>
          </p:cNvPr>
          <p:cNvCxnSpPr>
            <a:cxnSpLocks/>
          </p:cNvCxnSpPr>
          <p:nvPr/>
        </p:nvCxnSpPr>
        <p:spPr>
          <a:xfrm flipH="1">
            <a:off x="11501628" y="1624965"/>
            <a:ext cx="2167" cy="24511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61" name="Straight Connector 60">
            <a:extLst>
              <a:ext uri="{FF2B5EF4-FFF2-40B4-BE49-F238E27FC236}">
                <a16:creationId xmlns:a16="http://schemas.microsoft.com/office/drawing/2014/main" id="{252034BA-3861-3041-A9AC-707198EB2154}"/>
              </a:ext>
            </a:extLst>
          </p:cNvPr>
          <p:cNvCxnSpPr/>
          <p:nvPr/>
        </p:nvCxnSpPr>
        <p:spPr>
          <a:xfrm>
            <a:off x="8597081" y="1870075"/>
            <a:ext cx="970859"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62" name="Straight Connector 61">
            <a:extLst>
              <a:ext uri="{FF2B5EF4-FFF2-40B4-BE49-F238E27FC236}">
                <a16:creationId xmlns:a16="http://schemas.microsoft.com/office/drawing/2014/main" id="{DE7245C6-AC44-5741-B098-5464B39175A1}"/>
              </a:ext>
            </a:extLst>
          </p:cNvPr>
          <p:cNvCxnSpPr/>
          <p:nvPr/>
        </p:nvCxnSpPr>
        <p:spPr>
          <a:xfrm>
            <a:off x="10543997" y="1870075"/>
            <a:ext cx="970859"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63" name="Straight Connector 62">
            <a:extLst>
              <a:ext uri="{FF2B5EF4-FFF2-40B4-BE49-F238E27FC236}">
                <a16:creationId xmlns:a16="http://schemas.microsoft.com/office/drawing/2014/main" id="{2372D738-CC21-7B49-9C89-C9FB2E050F30}"/>
              </a:ext>
            </a:extLst>
          </p:cNvPr>
          <p:cNvCxnSpPr>
            <a:cxnSpLocks/>
            <a:endCxn id="41" idx="0"/>
          </p:cNvCxnSpPr>
          <p:nvPr/>
        </p:nvCxnSpPr>
        <p:spPr>
          <a:xfrm flipH="1">
            <a:off x="9097012" y="1874521"/>
            <a:ext cx="2168" cy="690244"/>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64" name="Straight Connector 63">
            <a:extLst>
              <a:ext uri="{FF2B5EF4-FFF2-40B4-BE49-F238E27FC236}">
                <a16:creationId xmlns:a16="http://schemas.microsoft.com/office/drawing/2014/main" id="{C107ADBA-D2F8-A842-99CD-26995D09F947}"/>
              </a:ext>
            </a:extLst>
          </p:cNvPr>
          <p:cNvCxnSpPr>
            <a:cxnSpLocks/>
          </p:cNvCxnSpPr>
          <p:nvPr/>
        </p:nvCxnSpPr>
        <p:spPr>
          <a:xfrm flipH="1">
            <a:off x="11011460" y="1865949"/>
            <a:ext cx="2168" cy="690244"/>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sp>
        <p:nvSpPr>
          <p:cNvPr id="65" name="流程图: 延期 37">
            <a:extLst>
              <a:ext uri="{FF2B5EF4-FFF2-40B4-BE49-F238E27FC236}">
                <a16:creationId xmlns:a16="http://schemas.microsoft.com/office/drawing/2014/main" id="{4B8FAA0B-BFCE-B249-B3FC-A0AA056006EB}"/>
              </a:ext>
            </a:extLst>
          </p:cNvPr>
          <p:cNvSpPr/>
          <p:nvPr/>
        </p:nvSpPr>
        <p:spPr>
          <a:xfrm rot="5400000">
            <a:off x="1827530" y="4165074"/>
            <a:ext cx="548640" cy="525780"/>
          </a:xfrm>
          <a:prstGeom prst="flowChartDelay">
            <a:avLst/>
          </a:prstGeom>
          <a:solidFill>
            <a:schemeClr val="accent1">
              <a:lumMod val="40000"/>
              <a:lumOff val="6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ltLang="zh-CN"/>
          </a:p>
        </p:txBody>
      </p:sp>
      <p:sp>
        <p:nvSpPr>
          <p:cNvPr id="66" name="文本框 38">
            <a:extLst>
              <a:ext uri="{FF2B5EF4-FFF2-40B4-BE49-F238E27FC236}">
                <a16:creationId xmlns:a16="http://schemas.microsoft.com/office/drawing/2014/main" id="{6443078E-07B6-BB4A-A210-0AD553F3CB40}"/>
              </a:ext>
            </a:extLst>
          </p:cNvPr>
          <p:cNvSpPr txBox="1"/>
          <p:nvPr/>
        </p:nvSpPr>
        <p:spPr>
          <a:xfrm>
            <a:off x="1762125" y="4167614"/>
            <a:ext cx="718185" cy="368300"/>
          </a:xfrm>
          <a:prstGeom prst="rect">
            <a:avLst/>
          </a:prstGeom>
          <a:noFill/>
        </p:spPr>
        <p:txBody>
          <a:bodyPr wrap="square" rtlCol="0">
            <a:spAutoFit/>
          </a:bodyPr>
          <a:lstStyle/>
          <a:p>
            <a:r>
              <a:rPr lang="en-US" altLang="zh-CN">
                <a:ln>
                  <a:solidFill>
                    <a:schemeClr val="bg1"/>
                  </a:solidFill>
                </a:ln>
                <a:solidFill>
                  <a:schemeClr val="bg1"/>
                </a:solidFill>
              </a:rPr>
              <a:t>AND</a:t>
            </a:r>
          </a:p>
        </p:txBody>
      </p:sp>
      <p:sp>
        <p:nvSpPr>
          <p:cNvPr id="67" name="流程图: 延期 37">
            <a:extLst>
              <a:ext uri="{FF2B5EF4-FFF2-40B4-BE49-F238E27FC236}">
                <a16:creationId xmlns:a16="http://schemas.microsoft.com/office/drawing/2014/main" id="{C63E88CE-0713-6A48-AC41-A5FD7CE42EBB}"/>
              </a:ext>
            </a:extLst>
          </p:cNvPr>
          <p:cNvSpPr/>
          <p:nvPr/>
        </p:nvSpPr>
        <p:spPr>
          <a:xfrm rot="5400000">
            <a:off x="5463722" y="4165221"/>
            <a:ext cx="548640" cy="525780"/>
          </a:xfrm>
          <a:prstGeom prst="flowChartDelay">
            <a:avLst/>
          </a:prstGeom>
          <a:solidFill>
            <a:schemeClr val="accent1">
              <a:lumMod val="40000"/>
              <a:lumOff val="6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ltLang="zh-CN"/>
          </a:p>
        </p:txBody>
      </p:sp>
      <p:sp>
        <p:nvSpPr>
          <p:cNvPr id="68" name="文本框 38">
            <a:extLst>
              <a:ext uri="{FF2B5EF4-FFF2-40B4-BE49-F238E27FC236}">
                <a16:creationId xmlns:a16="http://schemas.microsoft.com/office/drawing/2014/main" id="{095B0B9A-B066-7C46-9BB1-C544B858494B}"/>
              </a:ext>
            </a:extLst>
          </p:cNvPr>
          <p:cNvSpPr txBox="1"/>
          <p:nvPr/>
        </p:nvSpPr>
        <p:spPr>
          <a:xfrm>
            <a:off x="5398317" y="4167761"/>
            <a:ext cx="718185" cy="368300"/>
          </a:xfrm>
          <a:prstGeom prst="rect">
            <a:avLst/>
          </a:prstGeom>
          <a:noFill/>
        </p:spPr>
        <p:txBody>
          <a:bodyPr wrap="square" rtlCol="0">
            <a:spAutoFit/>
          </a:bodyPr>
          <a:lstStyle/>
          <a:p>
            <a:r>
              <a:rPr lang="en-US" altLang="zh-CN" dirty="0">
                <a:ln>
                  <a:solidFill>
                    <a:schemeClr val="bg1"/>
                  </a:solidFill>
                </a:ln>
                <a:solidFill>
                  <a:schemeClr val="bg1"/>
                </a:solidFill>
              </a:rPr>
              <a:t>AND</a:t>
            </a:r>
          </a:p>
        </p:txBody>
      </p:sp>
      <p:sp>
        <p:nvSpPr>
          <p:cNvPr id="69" name="流程图: 延期 37">
            <a:extLst>
              <a:ext uri="{FF2B5EF4-FFF2-40B4-BE49-F238E27FC236}">
                <a16:creationId xmlns:a16="http://schemas.microsoft.com/office/drawing/2014/main" id="{3C907527-A11E-7E46-A53D-7A9DBD5AE9A7}"/>
              </a:ext>
            </a:extLst>
          </p:cNvPr>
          <p:cNvSpPr/>
          <p:nvPr/>
        </p:nvSpPr>
        <p:spPr>
          <a:xfrm rot="5400000">
            <a:off x="2778426" y="5191790"/>
            <a:ext cx="548640" cy="525780"/>
          </a:xfrm>
          <a:prstGeom prst="flowChartDelay">
            <a:avLst/>
          </a:prstGeom>
          <a:solidFill>
            <a:schemeClr val="accent1">
              <a:lumMod val="40000"/>
              <a:lumOff val="6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ltLang="zh-CN"/>
          </a:p>
        </p:txBody>
      </p:sp>
      <p:sp>
        <p:nvSpPr>
          <p:cNvPr id="70" name="文本框 38">
            <a:extLst>
              <a:ext uri="{FF2B5EF4-FFF2-40B4-BE49-F238E27FC236}">
                <a16:creationId xmlns:a16="http://schemas.microsoft.com/office/drawing/2014/main" id="{0CC3A5B9-33D9-544B-8F3D-12AB675C949F}"/>
              </a:ext>
            </a:extLst>
          </p:cNvPr>
          <p:cNvSpPr txBox="1"/>
          <p:nvPr/>
        </p:nvSpPr>
        <p:spPr>
          <a:xfrm>
            <a:off x="2713021" y="5194330"/>
            <a:ext cx="718185" cy="368300"/>
          </a:xfrm>
          <a:prstGeom prst="rect">
            <a:avLst/>
          </a:prstGeom>
          <a:noFill/>
        </p:spPr>
        <p:txBody>
          <a:bodyPr wrap="square" rtlCol="0">
            <a:spAutoFit/>
          </a:bodyPr>
          <a:lstStyle/>
          <a:p>
            <a:r>
              <a:rPr lang="en-US" altLang="zh-CN">
                <a:ln>
                  <a:solidFill>
                    <a:schemeClr val="bg1"/>
                  </a:solidFill>
                </a:ln>
                <a:solidFill>
                  <a:schemeClr val="bg1"/>
                </a:solidFill>
              </a:rPr>
              <a:t>AND</a:t>
            </a:r>
          </a:p>
        </p:txBody>
      </p:sp>
      <p:cxnSp>
        <p:nvCxnSpPr>
          <p:cNvPr id="71" name="直接连接符 12">
            <a:extLst>
              <a:ext uri="{FF2B5EF4-FFF2-40B4-BE49-F238E27FC236}">
                <a16:creationId xmlns:a16="http://schemas.microsoft.com/office/drawing/2014/main" id="{8EE4F81C-0E94-9547-AFC6-5FABD0A06F3F}"/>
              </a:ext>
            </a:extLst>
          </p:cNvPr>
          <p:cNvCxnSpPr/>
          <p:nvPr/>
        </p:nvCxnSpPr>
        <p:spPr>
          <a:xfrm>
            <a:off x="1262625" y="3734322"/>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72" name="Straight Connector 71">
            <a:extLst>
              <a:ext uri="{FF2B5EF4-FFF2-40B4-BE49-F238E27FC236}">
                <a16:creationId xmlns:a16="http://schemas.microsoft.com/office/drawing/2014/main" id="{2F8517F8-1B18-5E4B-8B95-0011048A9CA4}"/>
              </a:ext>
            </a:extLst>
          </p:cNvPr>
          <p:cNvCxnSpPr>
            <a:cxnSpLocks/>
          </p:cNvCxnSpPr>
          <p:nvPr/>
        </p:nvCxnSpPr>
        <p:spPr>
          <a:xfrm>
            <a:off x="1267593" y="3844979"/>
            <a:ext cx="711853"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73" name="Straight Connector 72">
            <a:extLst>
              <a:ext uri="{FF2B5EF4-FFF2-40B4-BE49-F238E27FC236}">
                <a16:creationId xmlns:a16="http://schemas.microsoft.com/office/drawing/2014/main" id="{F528F884-4312-714F-B9A7-6750DB5017F7}"/>
              </a:ext>
            </a:extLst>
          </p:cNvPr>
          <p:cNvCxnSpPr>
            <a:cxnSpLocks/>
          </p:cNvCxnSpPr>
          <p:nvPr/>
        </p:nvCxnSpPr>
        <p:spPr>
          <a:xfrm>
            <a:off x="1979446" y="3844979"/>
            <a:ext cx="0" cy="31565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74" name="直接连接符 12">
            <a:extLst>
              <a:ext uri="{FF2B5EF4-FFF2-40B4-BE49-F238E27FC236}">
                <a16:creationId xmlns:a16="http://schemas.microsoft.com/office/drawing/2014/main" id="{D6F418CE-073A-1548-99C7-CB2F075A9D71}"/>
              </a:ext>
            </a:extLst>
          </p:cNvPr>
          <p:cNvCxnSpPr/>
          <p:nvPr/>
        </p:nvCxnSpPr>
        <p:spPr>
          <a:xfrm>
            <a:off x="3046021" y="3729687"/>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75" name="Straight Connector 74">
            <a:extLst>
              <a:ext uri="{FF2B5EF4-FFF2-40B4-BE49-F238E27FC236}">
                <a16:creationId xmlns:a16="http://schemas.microsoft.com/office/drawing/2014/main" id="{25288B93-C632-3945-A18B-2A6BB9960947}"/>
              </a:ext>
            </a:extLst>
          </p:cNvPr>
          <p:cNvCxnSpPr>
            <a:cxnSpLocks/>
          </p:cNvCxnSpPr>
          <p:nvPr/>
        </p:nvCxnSpPr>
        <p:spPr>
          <a:xfrm flipV="1">
            <a:off x="2241733" y="3844979"/>
            <a:ext cx="811012" cy="10628"/>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76" name="Straight Connector 75">
            <a:extLst>
              <a:ext uri="{FF2B5EF4-FFF2-40B4-BE49-F238E27FC236}">
                <a16:creationId xmlns:a16="http://schemas.microsoft.com/office/drawing/2014/main" id="{E298CA6D-5922-F545-8008-456D9F41E9E8}"/>
              </a:ext>
            </a:extLst>
          </p:cNvPr>
          <p:cNvCxnSpPr>
            <a:cxnSpLocks/>
          </p:cNvCxnSpPr>
          <p:nvPr/>
        </p:nvCxnSpPr>
        <p:spPr>
          <a:xfrm>
            <a:off x="2241733" y="3844979"/>
            <a:ext cx="0" cy="31565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77" name="直接连接符 12">
            <a:extLst>
              <a:ext uri="{FF2B5EF4-FFF2-40B4-BE49-F238E27FC236}">
                <a16:creationId xmlns:a16="http://schemas.microsoft.com/office/drawing/2014/main" id="{5066E807-2053-7340-B2D6-1FE9BBF18187}"/>
              </a:ext>
            </a:extLst>
          </p:cNvPr>
          <p:cNvCxnSpPr/>
          <p:nvPr/>
        </p:nvCxnSpPr>
        <p:spPr>
          <a:xfrm>
            <a:off x="4835825" y="3736975"/>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78" name="直接连接符 12">
            <a:extLst>
              <a:ext uri="{FF2B5EF4-FFF2-40B4-BE49-F238E27FC236}">
                <a16:creationId xmlns:a16="http://schemas.microsoft.com/office/drawing/2014/main" id="{F8625891-5F1F-714D-81F2-9177020742AF}"/>
              </a:ext>
            </a:extLst>
          </p:cNvPr>
          <p:cNvCxnSpPr/>
          <p:nvPr/>
        </p:nvCxnSpPr>
        <p:spPr>
          <a:xfrm>
            <a:off x="6625629" y="3729686"/>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79" name="Straight Connector 78">
            <a:extLst>
              <a:ext uri="{FF2B5EF4-FFF2-40B4-BE49-F238E27FC236}">
                <a16:creationId xmlns:a16="http://schemas.microsoft.com/office/drawing/2014/main" id="{63B90B16-5ACC-DB4A-AC04-A4E6838F857E}"/>
              </a:ext>
            </a:extLst>
          </p:cNvPr>
          <p:cNvCxnSpPr>
            <a:cxnSpLocks/>
          </p:cNvCxnSpPr>
          <p:nvPr/>
        </p:nvCxnSpPr>
        <p:spPr>
          <a:xfrm flipV="1">
            <a:off x="4835825" y="3844979"/>
            <a:ext cx="775053" cy="10628"/>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80" name="Straight Connector 79">
            <a:extLst>
              <a:ext uri="{FF2B5EF4-FFF2-40B4-BE49-F238E27FC236}">
                <a16:creationId xmlns:a16="http://schemas.microsoft.com/office/drawing/2014/main" id="{C1ECFECF-7998-9543-8287-A0AECBD0A087}"/>
              </a:ext>
            </a:extLst>
          </p:cNvPr>
          <p:cNvCxnSpPr>
            <a:cxnSpLocks/>
          </p:cNvCxnSpPr>
          <p:nvPr/>
        </p:nvCxnSpPr>
        <p:spPr>
          <a:xfrm flipV="1">
            <a:off x="5861685" y="3854313"/>
            <a:ext cx="766859" cy="3947"/>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81" name="Straight Connector 80">
            <a:extLst>
              <a:ext uri="{FF2B5EF4-FFF2-40B4-BE49-F238E27FC236}">
                <a16:creationId xmlns:a16="http://schemas.microsoft.com/office/drawing/2014/main" id="{2D718DB0-EA36-8947-9C15-F048BC790043}"/>
              </a:ext>
            </a:extLst>
          </p:cNvPr>
          <p:cNvCxnSpPr>
            <a:cxnSpLocks/>
          </p:cNvCxnSpPr>
          <p:nvPr/>
        </p:nvCxnSpPr>
        <p:spPr>
          <a:xfrm>
            <a:off x="5610878" y="3854313"/>
            <a:ext cx="0" cy="31565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82" name="Straight Connector 81">
            <a:extLst>
              <a:ext uri="{FF2B5EF4-FFF2-40B4-BE49-F238E27FC236}">
                <a16:creationId xmlns:a16="http://schemas.microsoft.com/office/drawing/2014/main" id="{5C908797-5C9D-1843-B17A-B8E87CC8E6A2}"/>
              </a:ext>
            </a:extLst>
          </p:cNvPr>
          <p:cNvCxnSpPr>
            <a:cxnSpLocks/>
          </p:cNvCxnSpPr>
          <p:nvPr/>
        </p:nvCxnSpPr>
        <p:spPr>
          <a:xfrm>
            <a:off x="5861685" y="3854376"/>
            <a:ext cx="0" cy="31565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83" name="Straight Connector 82">
            <a:extLst>
              <a:ext uri="{FF2B5EF4-FFF2-40B4-BE49-F238E27FC236}">
                <a16:creationId xmlns:a16="http://schemas.microsoft.com/office/drawing/2014/main" id="{3C872DDB-F114-CD4D-8915-4E45670157D9}"/>
              </a:ext>
            </a:extLst>
          </p:cNvPr>
          <p:cNvCxnSpPr>
            <a:cxnSpLocks/>
            <a:stCxn id="65" idx="3"/>
          </p:cNvCxnSpPr>
          <p:nvPr/>
        </p:nvCxnSpPr>
        <p:spPr>
          <a:xfrm>
            <a:off x="2101850" y="4702284"/>
            <a:ext cx="0" cy="295678"/>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84" name="Straight Connector 83">
            <a:extLst>
              <a:ext uri="{FF2B5EF4-FFF2-40B4-BE49-F238E27FC236}">
                <a16:creationId xmlns:a16="http://schemas.microsoft.com/office/drawing/2014/main" id="{3646F53C-9951-374A-B30F-F184A689391D}"/>
              </a:ext>
            </a:extLst>
          </p:cNvPr>
          <p:cNvCxnSpPr>
            <a:cxnSpLocks/>
            <a:stCxn id="67" idx="3"/>
          </p:cNvCxnSpPr>
          <p:nvPr/>
        </p:nvCxnSpPr>
        <p:spPr>
          <a:xfrm flipH="1">
            <a:off x="5738041" y="4702431"/>
            <a:ext cx="1" cy="295531"/>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85" name="Straight Connector 84">
            <a:extLst>
              <a:ext uri="{FF2B5EF4-FFF2-40B4-BE49-F238E27FC236}">
                <a16:creationId xmlns:a16="http://schemas.microsoft.com/office/drawing/2014/main" id="{302E1E19-6382-474A-81C3-E711BEDA259A}"/>
              </a:ext>
            </a:extLst>
          </p:cNvPr>
          <p:cNvCxnSpPr>
            <a:cxnSpLocks/>
          </p:cNvCxnSpPr>
          <p:nvPr/>
        </p:nvCxnSpPr>
        <p:spPr>
          <a:xfrm>
            <a:off x="2101850" y="4985219"/>
            <a:ext cx="795991"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86" name="Straight Connector 85">
            <a:extLst>
              <a:ext uri="{FF2B5EF4-FFF2-40B4-BE49-F238E27FC236}">
                <a16:creationId xmlns:a16="http://schemas.microsoft.com/office/drawing/2014/main" id="{BB458A5B-66F5-164B-B087-58F51FC6FD34}"/>
              </a:ext>
            </a:extLst>
          </p:cNvPr>
          <p:cNvCxnSpPr>
            <a:cxnSpLocks/>
          </p:cNvCxnSpPr>
          <p:nvPr/>
        </p:nvCxnSpPr>
        <p:spPr>
          <a:xfrm>
            <a:off x="3193676" y="4997962"/>
            <a:ext cx="2544365"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87" name="Straight Connector 86">
            <a:extLst>
              <a:ext uri="{FF2B5EF4-FFF2-40B4-BE49-F238E27FC236}">
                <a16:creationId xmlns:a16="http://schemas.microsoft.com/office/drawing/2014/main" id="{CA97AB20-09BE-EE43-8A32-115F8EF000CF}"/>
              </a:ext>
            </a:extLst>
          </p:cNvPr>
          <p:cNvCxnSpPr>
            <a:cxnSpLocks/>
          </p:cNvCxnSpPr>
          <p:nvPr/>
        </p:nvCxnSpPr>
        <p:spPr>
          <a:xfrm>
            <a:off x="2897841" y="4985219"/>
            <a:ext cx="0" cy="209111"/>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88" name="Straight Connector 87">
            <a:extLst>
              <a:ext uri="{FF2B5EF4-FFF2-40B4-BE49-F238E27FC236}">
                <a16:creationId xmlns:a16="http://schemas.microsoft.com/office/drawing/2014/main" id="{DB8E4CF5-018A-904B-888C-EB7E96AF18C3}"/>
              </a:ext>
            </a:extLst>
          </p:cNvPr>
          <p:cNvCxnSpPr>
            <a:cxnSpLocks/>
          </p:cNvCxnSpPr>
          <p:nvPr/>
        </p:nvCxnSpPr>
        <p:spPr>
          <a:xfrm flipH="1">
            <a:off x="3191435" y="4985219"/>
            <a:ext cx="2241" cy="195141"/>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89" name="直接连接符 12">
            <a:extLst>
              <a:ext uri="{FF2B5EF4-FFF2-40B4-BE49-F238E27FC236}">
                <a16:creationId xmlns:a16="http://schemas.microsoft.com/office/drawing/2014/main" id="{F2BAE28D-EC38-A04F-A402-F5FBFA001DFB}"/>
              </a:ext>
            </a:extLst>
          </p:cNvPr>
          <p:cNvCxnSpPr/>
          <p:nvPr/>
        </p:nvCxnSpPr>
        <p:spPr>
          <a:xfrm>
            <a:off x="9093202" y="3740814"/>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90" name="直接连接符 12">
            <a:extLst>
              <a:ext uri="{FF2B5EF4-FFF2-40B4-BE49-F238E27FC236}">
                <a16:creationId xmlns:a16="http://schemas.microsoft.com/office/drawing/2014/main" id="{16ECA426-0AA3-7B4C-9F7E-9C5BEE5C6534}"/>
              </a:ext>
            </a:extLst>
          </p:cNvPr>
          <p:cNvCxnSpPr/>
          <p:nvPr/>
        </p:nvCxnSpPr>
        <p:spPr>
          <a:xfrm>
            <a:off x="11017889" y="3736701"/>
            <a:ext cx="3810" cy="12128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91" name="Straight Connector 90">
            <a:extLst>
              <a:ext uri="{FF2B5EF4-FFF2-40B4-BE49-F238E27FC236}">
                <a16:creationId xmlns:a16="http://schemas.microsoft.com/office/drawing/2014/main" id="{6700355A-E298-C346-B49F-7765358FD244}"/>
              </a:ext>
            </a:extLst>
          </p:cNvPr>
          <p:cNvCxnSpPr>
            <a:cxnSpLocks/>
          </p:cNvCxnSpPr>
          <p:nvPr/>
        </p:nvCxnSpPr>
        <p:spPr>
          <a:xfrm>
            <a:off x="9093202" y="3867923"/>
            <a:ext cx="878916"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92" name="Straight Connector 91">
            <a:extLst>
              <a:ext uri="{FF2B5EF4-FFF2-40B4-BE49-F238E27FC236}">
                <a16:creationId xmlns:a16="http://schemas.microsoft.com/office/drawing/2014/main" id="{1F2D58A8-5F46-7849-B9CA-C45B24B72F19}"/>
              </a:ext>
            </a:extLst>
          </p:cNvPr>
          <p:cNvCxnSpPr>
            <a:cxnSpLocks/>
          </p:cNvCxnSpPr>
          <p:nvPr/>
        </p:nvCxnSpPr>
        <p:spPr>
          <a:xfrm>
            <a:off x="10255889" y="3862099"/>
            <a:ext cx="762000"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93" name="Straight Connector 92">
            <a:extLst>
              <a:ext uri="{FF2B5EF4-FFF2-40B4-BE49-F238E27FC236}">
                <a16:creationId xmlns:a16="http://schemas.microsoft.com/office/drawing/2014/main" id="{82091ADE-DF99-8C44-8415-DAFF59D483AC}"/>
              </a:ext>
            </a:extLst>
          </p:cNvPr>
          <p:cNvCxnSpPr>
            <a:cxnSpLocks/>
          </p:cNvCxnSpPr>
          <p:nvPr/>
        </p:nvCxnSpPr>
        <p:spPr>
          <a:xfrm>
            <a:off x="9972118" y="3860881"/>
            <a:ext cx="0" cy="385501"/>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94" name="Straight Connector 93">
            <a:extLst>
              <a:ext uri="{FF2B5EF4-FFF2-40B4-BE49-F238E27FC236}">
                <a16:creationId xmlns:a16="http://schemas.microsoft.com/office/drawing/2014/main" id="{DF46D7E1-CD1E-4149-ADC9-AEE860055BBB}"/>
              </a:ext>
            </a:extLst>
          </p:cNvPr>
          <p:cNvCxnSpPr>
            <a:cxnSpLocks/>
          </p:cNvCxnSpPr>
          <p:nvPr/>
        </p:nvCxnSpPr>
        <p:spPr>
          <a:xfrm>
            <a:off x="10260130" y="3844979"/>
            <a:ext cx="0" cy="385501"/>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sp>
        <p:nvSpPr>
          <p:cNvPr id="95" name="Stored Data 94">
            <a:extLst>
              <a:ext uri="{FF2B5EF4-FFF2-40B4-BE49-F238E27FC236}">
                <a16:creationId xmlns:a16="http://schemas.microsoft.com/office/drawing/2014/main" id="{72E428DF-FD14-184E-93AA-3D13BA0C9315}"/>
              </a:ext>
            </a:extLst>
          </p:cNvPr>
          <p:cNvSpPr/>
          <p:nvPr/>
        </p:nvSpPr>
        <p:spPr>
          <a:xfrm rot="16200000">
            <a:off x="9832171" y="4137669"/>
            <a:ext cx="548640" cy="553923"/>
          </a:xfrm>
          <a:prstGeom prst="flowChartOnlineStorage">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96" name="文本框 38">
            <a:extLst>
              <a:ext uri="{FF2B5EF4-FFF2-40B4-BE49-F238E27FC236}">
                <a16:creationId xmlns:a16="http://schemas.microsoft.com/office/drawing/2014/main" id="{6C2FF251-E792-AA4A-9FBB-6BFEFE539457}"/>
              </a:ext>
            </a:extLst>
          </p:cNvPr>
          <p:cNvSpPr txBox="1"/>
          <p:nvPr/>
        </p:nvSpPr>
        <p:spPr>
          <a:xfrm>
            <a:off x="9773679" y="4230480"/>
            <a:ext cx="718185" cy="368300"/>
          </a:xfrm>
          <a:prstGeom prst="rect">
            <a:avLst/>
          </a:prstGeom>
          <a:noFill/>
        </p:spPr>
        <p:txBody>
          <a:bodyPr wrap="square" rtlCol="0">
            <a:spAutoFit/>
          </a:bodyPr>
          <a:lstStyle/>
          <a:p>
            <a:r>
              <a:rPr lang="en-US" altLang="zh-CN" dirty="0">
                <a:ln>
                  <a:solidFill>
                    <a:schemeClr val="bg1"/>
                  </a:solidFill>
                </a:ln>
                <a:solidFill>
                  <a:schemeClr val="bg1"/>
                </a:solidFill>
              </a:rPr>
              <a:t>NOR</a:t>
            </a:r>
          </a:p>
        </p:txBody>
      </p:sp>
      <p:sp>
        <p:nvSpPr>
          <p:cNvPr id="97" name="矩形 24">
            <a:extLst>
              <a:ext uri="{FF2B5EF4-FFF2-40B4-BE49-F238E27FC236}">
                <a16:creationId xmlns:a16="http://schemas.microsoft.com/office/drawing/2014/main" id="{B37D4996-2EDF-904B-A7AD-C6C763A016E8}"/>
              </a:ext>
            </a:extLst>
          </p:cNvPr>
          <p:cNvSpPr/>
          <p:nvPr/>
        </p:nvSpPr>
        <p:spPr>
          <a:xfrm>
            <a:off x="4109702" y="5531825"/>
            <a:ext cx="1365449" cy="720551"/>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600" dirty="0"/>
              <a:t>DS1100-20</a:t>
            </a:r>
          </a:p>
          <a:p>
            <a:pPr algn="ctr"/>
            <a:r>
              <a:rPr lang="en-US" altLang="zh-CN" sz="1600" dirty="0"/>
              <a:t>Time Delay</a:t>
            </a:r>
          </a:p>
        </p:txBody>
      </p:sp>
      <p:cxnSp>
        <p:nvCxnSpPr>
          <p:cNvPr id="98" name="Elbow Connector 97">
            <a:extLst>
              <a:ext uri="{FF2B5EF4-FFF2-40B4-BE49-F238E27FC236}">
                <a16:creationId xmlns:a16="http://schemas.microsoft.com/office/drawing/2014/main" id="{546CF1E5-B1A8-0544-9AAE-717FAED12E73}"/>
              </a:ext>
            </a:extLst>
          </p:cNvPr>
          <p:cNvCxnSpPr>
            <a:stCxn id="69" idx="3"/>
            <a:endCxn id="97" idx="1"/>
          </p:cNvCxnSpPr>
          <p:nvPr/>
        </p:nvCxnSpPr>
        <p:spPr>
          <a:xfrm rot="16200000" flipH="1">
            <a:off x="3499674" y="5282072"/>
            <a:ext cx="163101" cy="1056956"/>
          </a:xfrm>
          <a:prstGeom prst="bentConnector2">
            <a:avLst/>
          </a:prstGeom>
          <a:ln>
            <a:solidFill>
              <a:srgbClr val="FF0000"/>
            </a:solidFill>
          </a:ln>
        </p:spPr>
        <p:style>
          <a:lnRef idx="2">
            <a:schemeClr val="accent2"/>
          </a:lnRef>
          <a:fillRef idx="0">
            <a:schemeClr val="accent2"/>
          </a:fillRef>
          <a:effectRef idx="1">
            <a:schemeClr val="accent2"/>
          </a:effectRef>
          <a:fontRef idx="minor">
            <a:schemeClr val="tx1"/>
          </a:fontRef>
        </p:style>
      </p:cxnSp>
      <p:sp>
        <p:nvSpPr>
          <p:cNvPr id="99" name="流程图: 延期 37">
            <a:extLst>
              <a:ext uri="{FF2B5EF4-FFF2-40B4-BE49-F238E27FC236}">
                <a16:creationId xmlns:a16="http://schemas.microsoft.com/office/drawing/2014/main" id="{54CC72EC-105A-2648-8956-058C7B94BF11}"/>
              </a:ext>
            </a:extLst>
          </p:cNvPr>
          <p:cNvSpPr/>
          <p:nvPr/>
        </p:nvSpPr>
        <p:spPr>
          <a:xfrm>
            <a:off x="8100996" y="5562630"/>
            <a:ext cx="548640" cy="525780"/>
          </a:xfrm>
          <a:prstGeom prst="flowChartDelay">
            <a:avLst/>
          </a:prstGeom>
          <a:solidFill>
            <a:schemeClr val="accent1">
              <a:lumMod val="40000"/>
              <a:lumOff val="6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ltLang="zh-CN"/>
          </a:p>
        </p:txBody>
      </p:sp>
      <p:sp>
        <p:nvSpPr>
          <p:cNvPr id="100" name="文本框 38">
            <a:extLst>
              <a:ext uri="{FF2B5EF4-FFF2-40B4-BE49-F238E27FC236}">
                <a16:creationId xmlns:a16="http://schemas.microsoft.com/office/drawing/2014/main" id="{388E77FA-5006-874F-AB8B-7FB9816D09CE}"/>
              </a:ext>
            </a:extLst>
          </p:cNvPr>
          <p:cNvSpPr txBox="1"/>
          <p:nvPr/>
        </p:nvSpPr>
        <p:spPr>
          <a:xfrm>
            <a:off x="8035591" y="5624163"/>
            <a:ext cx="718185" cy="368300"/>
          </a:xfrm>
          <a:prstGeom prst="rect">
            <a:avLst/>
          </a:prstGeom>
          <a:noFill/>
        </p:spPr>
        <p:txBody>
          <a:bodyPr wrap="square" rtlCol="0">
            <a:spAutoFit/>
          </a:bodyPr>
          <a:lstStyle/>
          <a:p>
            <a:r>
              <a:rPr lang="en-US" altLang="zh-CN" dirty="0">
                <a:ln>
                  <a:solidFill>
                    <a:schemeClr val="bg1"/>
                  </a:solidFill>
                </a:ln>
                <a:solidFill>
                  <a:schemeClr val="bg1"/>
                </a:solidFill>
              </a:rPr>
              <a:t>AND</a:t>
            </a:r>
          </a:p>
        </p:txBody>
      </p:sp>
      <p:cxnSp>
        <p:nvCxnSpPr>
          <p:cNvPr id="101" name="Elbow Connector 100">
            <a:extLst>
              <a:ext uri="{FF2B5EF4-FFF2-40B4-BE49-F238E27FC236}">
                <a16:creationId xmlns:a16="http://schemas.microsoft.com/office/drawing/2014/main" id="{3BE59BDB-6DB6-104C-A17F-31F8DCE71182}"/>
              </a:ext>
            </a:extLst>
          </p:cNvPr>
          <p:cNvCxnSpPr>
            <a:cxnSpLocks/>
            <a:stCxn id="95" idx="1"/>
          </p:cNvCxnSpPr>
          <p:nvPr/>
        </p:nvCxnSpPr>
        <p:spPr>
          <a:xfrm rot="5400000">
            <a:off x="8697331" y="3818654"/>
            <a:ext cx="538865" cy="2279458"/>
          </a:xfrm>
          <a:prstGeom prst="bentConnector2">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102" name="Straight Connector 101">
            <a:extLst>
              <a:ext uri="{FF2B5EF4-FFF2-40B4-BE49-F238E27FC236}">
                <a16:creationId xmlns:a16="http://schemas.microsoft.com/office/drawing/2014/main" id="{3345CB86-7389-5247-BF13-627DF6B97FBC}"/>
              </a:ext>
            </a:extLst>
          </p:cNvPr>
          <p:cNvCxnSpPr>
            <a:cxnSpLocks/>
          </p:cNvCxnSpPr>
          <p:nvPr/>
        </p:nvCxnSpPr>
        <p:spPr>
          <a:xfrm flipH="1">
            <a:off x="7827035" y="5227816"/>
            <a:ext cx="1" cy="396347"/>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103" name="Straight Connector 102">
            <a:extLst>
              <a:ext uri="{FF2B5EF4-FFF2-40B4-BE49-F238E27FC236}">
                <a16:creationId xmlns:a16="http://schemas.microsoft.com/office/drawing/2014/main" id="{096C264A-2F72-9F40-808A-6C8A86C9758F}"/>
              </a:ext>
            </a:extLst>
          </p:cNvPr>
          <p:cNvCxnSpPr>
            <a:cxnSpLocks/>
          </p:cNvCxnSpPr>
          <p:nvPr/>
        </p:nvCxnSpPr>
        <p:spPr>
          <a:xfrm>
            <a:off x="7827034" y="5624163"/>
            <a:ext cx="273962"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104" name="Straight Connector 103">
            <a:extLst>
              <a:ext uri="{FF2B5EF4-FFF2-40B4-BE49-F238E27FC236}">
                <a16:creationId xmlns:a16="http://schemas.microsoft.com/office/drawing/2014/main" id="{0CD32684-4750-504B-93BC-ED0F89585932}"/>
              </a:ext>
            </a:extLst>
          </p:cNvPr>
          <p:cNvCxnSpPr>
            <a:cxnSpLocks/>
          </p:cNvCxnSpPr>
          <p:nvPr/>
        </p:nvCxnSpPr>
        <p:spPr>
          <a:xfrm>
            <a:off x="5475151" y="5992463"/>
            <a:ext cx="2625845"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105" name="Straight Arrow Connector 104">
            <a:extLst>
              <a:ext uri="{FF2B5EF4-FFF2-40B4-BE49-F238E27FC236}">
                <a16:creationId xmlns:a16="http://schemas.microsoft.com/office/drawing/2014/main" id="{6D38323D-0667-5445-B446-5073ACDB4A81}"/>
              </a:ext>
            </a:extLst>
          </p:cNvPr>
          <p:cNvCxnSpPr>
            <a:cxnSpLocks/>
          </p:cNvCxnSpPr>
          <p:nvPr/>
        </p:nvCxnSpPr>
        <p:spPr>
          <a:xfrm>
            <a:off x="8649636" y="5808313"/>
            <a:ext cx="2066628" cy="0"/>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106" name="TextBox 105">
            <a:extLst>
              <a:ext uri="{FF2B5EF4-FFF2-40B4-BE49-F238E27FC236}">
                <a16:creationId xmlns:a16="http://schemas.microsoft.com/office/drawing/2014/main" id="{DEC10174-5DF5-E046-BEAF-5AC0ED07D69E}"/>
              </a:ext>
            </a:extLst>
          </p:cNvPr>
          <p:cNvSpPr txBox="1"/>
          <p:nvPr/>
        </p:nvSpPr>
        <p:spPr>
          <a:xfrm>
            <a:off x="10716847" y="5624163"/>
            <a:ext cx="1069588" cy="369332"/>
          </a:xfrm>
          <a:prstGeom prst="rect">
            <a:avLst/>
          </a:prstGeom>
          <a:noFill/>
        </p:spPr>
        <p:txBody>
          <a:bodyPr wrap="none" rtlCol="0">
            <a:spAutoFit/>
          </a:bodyPr>
          <a:lstStyle/>
          <a:p>
            <a:r>
              <a:rPr lang="en-CN" dirty="0">
                <a:latin typeface="Arial" panose="020B0604020202020204" pitchFamily="34" charset="0"/>
                <a:cs typeface="Arial" panose="020B0604020202020204" pitchFamily="34" charset="0"/>
              </a:rPr>
              <a:t>ToKicker</a:t>
            </a:r>
          </a:p>
        </p:txBody>
      </p:sp>
      <p:sp>
        <p:nvSpPr>
          <p:cNvPr id="107" name="TextBox 106">
            <a:extLst>
              <a:ext uri="{FF2B5EF4-FFF2-40B4-BE49-F238E27FC236}">
                <a16:creationId xmlns:a16="http://schemas.microsoft.com/office/drawing/2014/main" id="{5BB6AAFD-1BA0-B24C-8526-9E525B141C86}"/>
              </a:ext>
            </a:extLst>
          </p:cNvPr>
          <p:cNvSpPr txBox="1"/>
          <p:nvPr/>
        </p:nvSpPr>
        <p:spPr>
          <a:xfrm>
            <a:off x="3956415" y="4977855"/>
            <a:ext cx="1925527" cy="584775"/>
          </a:xfrm>
          <a:prstGeom prst="rect">
            <a:avLst/>
          </a:prstGeom>
          <a:noFill/>
        </p:spPr>
        <p:txBody>
          <a:bodyPr wrap="none" rtlCol="0">
            <a:spAutoFit/>
          </a:bodyPr>
          <a:lstStyle/>
          <a:p>
            <a:r>
              <a:rPr lang="en-CN" sz="1600" dirty="0">
                <a:latin typeface="Arial" panose="020B0604020202020204" pitchFamily="34" charset="0"/>
                <a:cs typeface="Arial" panose="020B0604020202020204" pitchFamily="34" charset="0"/>
              </a:rPr>
              <a:t>4, 8, 12, 16, 20 ns </a:t>
            </a:r>
          </a:p>
          <a:p>
            <a:r>
              <a:rPr lang="en-GB" sz="1600" dirty="0">
                <a:latin typeface="Arial" panose="020B0604020202020204" pitchFamily="34" charset="0"/>
                <a:cs typeface="Arial" panose="020B0604020202020204" pitchFamily="34" charset="0"/>
              </a:rPr>
              <a:t>D</a:t>
            </a:r>
            <a:r>
              <a:rPr lang="en-CN" sz="1600" dirty="0">
                <a:latin typeface="Arial" panose="020B0604020202020204" pitchFamily="34" charset="0"/>
                <a:cs typeface="Arial" panose="020B0604020202020204" pitchFamily="34" charset="0"/>
              </a:rPr>
              <a:t>elay are avaliable</a:t>
            </a:r>
          </a:p>
        </p:txBody>
      </p:sp>
    </p:spTree>
    <p:extLst>
      <p:ext uri="{BB962C8B-B14F-4D97-AF65-F5344CB8AC3E}">
        <p14:creationId xmlns:p14="http://schemas.microsoft.com/office/powerpoint/2010/main" val="27846493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lstStyle/>
          <a:p>
            <a:r>
              <a:rPr lang="en-GB" dirty="0"/>
              <a:t>PCBs</a:t>
            </a:r>
          </a:p>
        </p:txBody>
      </p:sp>
      <p:pic>
        <p:nvPicPr>
          <p:cNvPr id="4" name="Picture 3">
            <a:extLst>
              <a:ext uri="{FF2B5EF4-FFF2-40B4-BE49-F238E27FC236}">
                <a16:creationId xmlns:a16="http://schemas.microsoft.com/office/drawing/2014/main" id="{B44A2345-9FC9-A342-A336-99081C6475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8393" y="1126953"/>
            <a:ext cx="2997838" cy="4001808"/>
          </a:xfrm>
          <a:prstGeom prst="rect">
            <a:avLst/>
          </a:prstGeom>
        </p:spPr>
      </p:pic>
      <p:pic>
        <p:nvPicPr>
          <p:cNvPr id="5" name="Picture 4">
            <a:extLst>
              <a:ext uri="{FF2B5EF4-FFF2-40B4-BE49-F238E27FC236}">
                <a16:creationId xmlns:a16="http://schemas.microsoft.com/office/drawing/2014/main" id="{BD2D1866-8587-0343-A327-1A962A835E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5920" y="1126953"/>
            <a:ext cx="2997837" cy="4001808"/>
          </a:xfrm>
          <a:prstGeom prst="rect">
            <a:avLst/>
          </a:prstGeom>
        </p:spPr>
      </p:pic>
      <p:pic>
        <p:nvPicPr>
          <p:cNvPr id="6" name="Picture 5">
            <a:extLst>
              <a:ext uri="{FF2B5EF4-FFF2-40B4-BE49-F238E27FC236}">
                <a16:creationId xmlns:a16="http://schemas.microsoft.com/office/drawing/2014/main" id="{DAEAF306-78C6-9A4A-BC5B-D9783D0777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899600" y="457077"/>
            <a:ext cx="4001617" cy="5341750"/>
          </a:xfrm>
          <a:prstGeom prst="rect">
            <a:avLst/>
          </a:prstGeom>
        </p:spPr>
      </p:pic>
      <p:sp>
        <p:nvSpPr>
          <p:cNvPr id="7" name="TextBox 6">
            <a:extLst>
              <a:ext uri="{FF2B5EF4-FFF2-40B4-BE49-F238E27FC236}">
                <a16:creationId xmlns:a16="http://schemas.microsoft.com/office/drawing/2014/main" id="{8A840C0B-3DC4-3B4C-B408-97511F827483}"/>
              </a:ext>
            </a:extLst>
          </p:cNvPr>
          <p:cNvSpPr txBox="1"/>
          <p:nvPr/>
        </p:nvSpPr>
        <p:spPr>
          <a:xfrm>
            <a:off x="1914144" y="5155988"/>
            <a:ext cx="1960793" cy="369332"/>
          </a:xfrm>
          <a:prstGeom prst="rect">
            <a:avLst/>
          </a:prstGeom>
          <a:noFill/>
        </p:spPr>
        <p:txBody>
          <a:bodyPr wrap="none" rtlCol="0">
            <a:spAutoFit/>
          </a:bodyPr>
          <a:lstStyle/>
          <a:p>
            <a:r>
              <a:rPr lang="en-CN" dirty="0"/>
              <a:t>Coincidence</a:t>
            </a:r>
            <a:r>
              <a:rPr lang="zh-CN" altLang="en-US" dirty="0"/>
              <a:t> </a:t>
            </a:r>
            <a:r>
              <a:rPr lang="en-US" altLang="zh-CN" dirty="0"/>
              <a:t>Board</a:t>
            </a:r>
            <a:endParaRPr lang="en-CN" dirty="0"/>
          </a:p>
        </p:txBody>
      </p:sp>
      <p:sp>
        <p:nvSpPr>
          <p:cNvPr id="8" name="TextBox 7">
            <a:extLst>
              <a:ext uri="{FF2B5EF4-FFF2-40B4-BE49-F238E27FC236}">
                <a16:creationId xmlns:a16="http://schemas.microsoft.com/office/drawing/2014/main" id="{9D689A8C-72D6-2544-8791-8CBE1D030581}"/>
              </a:ext>
            </a:extLst>
          </p:cNvPr>
          <p:cNvSpPr txBox="1"/>
          <p:nvPr/>
        </p:nvSpPr>
        <p:spPr>
          <a:xfrm>
            <a:off x="6663514" y="5155988"/>
            <a:ext cx="1242648" cy="369332"/>
          </a:xfrm>
          <a:prstGeom prst="rect">
            <a:avLst/>
          </a:prstGeom>
          <a:noFill/>
        </p:spPr>
        <p:txBody>
          <a:bodyPr wrap="none" rtlCol="0">
            <a:spAutoFit/>
          </a:bodyPr>
          <a:lstStyle/>
          <a:p>
            <a:r>
              <a:rPr lang="en-CN" dirty="0"/>
              <a:t>Gate Board</a:t>
            </a:r>
          </a:p>
        </p:txBody>
      </p:sp>
      <p:sp>
        <p:nvSpPr>
          <p:cNvPr id="9" name="TextBox 8">
            <a:extLst>
              <a:ext uri="{FF2B5EF4-FFF2-40B4-BE49-F238E27FC236}">
                <a16:creationId xmlns:a16="http://schemas.microsoft.com/office/drawing/2014/main" id="{19A300A0-8620-BF4B-9780-A46A522CE405}"/>
              </a:ext>
            </a:extLst>
          </p:cNvPr>
          <p:cNvSpPr txBox="1"/>
          <p:nvPr/>
        </p:nvSpPr>
        <p:spPr>
          <a:xfrm>
            <a:off x="9683627" y="5155988"/>
            <a:ext cx="1627369" cy="369332"/>
          </a:xfrm>
          <a:prstGeom prst="rect">
            <a:avLst/>
          </a:prstGeom>
          <a:noFill/>
        </p:spPr>
        <p:txBody>
          <a:bodyPr wrap="none" rtlCol="0">
            <a:spAutoFit/>
          </a:bodyPr>
          <a:lstStyle/>
          <a:p>
            <a:r>
              <a:rPr lang="en-CN" dirty="0"/>
              <a:t>Aperture Board</a:t>
            </a:r>
          </a:p>
        </p:txBody>
      </p:sp>
    </p:spTree>
    <p:extLst>
      <p:ext uri="{BB962C8B-B14F-4D97-AF65-F5344CB8AC3E}">
        <p14:creationId xmlns:p14="http://schemas.microsoft.com/office/powerpoint/2010/main" val="12962954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lstStyle/>
          <a:p>
            <a:r>
              <a:rPr lang="en-GB" dirty="0"/>
              <a:t>Propagation delay test</a:t>
            </a:r>
          </a:p>
        </p:txBody>
      </p:sp>
      <p:pic>
        <p:nvPicPr>
          <p:cNvPr id="4" name="Picture 3">
            <a:extLst>
              <a:ext uri="{FF2B5EF4-FFF2-40B4-BE49-F238E27FC236}">
                <a16:creationId xmlns:a16="http://schemas.microsoft.com/office/drawing/2014/main" id="{1EF00224-D275-6549-990B-8FCCB54EC3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0608" y="3813763"/>
            <a:ext cx="3893477" cy="2276887"/>
          </a:xfrm>
          <a:prstGeom prst="rect">
            <a:avLst/>
          </a:prstGeom>
        </p:spPr>
      </p:pic>
      <p:sp>
        <p:nvSpPr>
          <p:cNvPr id="5" name="TextBox 4">
            <a:extLst>
              <a:ext uri="{FF2B5EF4-FFF2-40B4-BE49-F238E27FC236}">
                <a16:creationId xmlns:a16="http://schemas.microsoft.com/office/drawing/2014/main" id="{0307CCFC-8DEF-F34C-8DC2-B2990B64EB07}"/>
              </a:ext>
            </a:extLst>
          </p:cNvPr>
          <p:cNvSpPr txBox="1"/>
          <p:nvPr/>
        </p:nvSpPr>
        <p:spPr>
          <a:xfrm>
            <a:off x="243840" y="1133856"/>
            <a:ext cx="8739522" cy="2308324"/>
          </a:xfrm>
          <a:prstGeom prst="rect">
            <a:avLst/>
          </a:prstGeom>
          <a:noFill/>
        </p:spPr>
        <p:txBody>
          <a:bodyPr wrap="square" rtlCol="0">
            <a:spAutoFit/>
          </a:bodyPr>
          <a:lstStyle/>
          <a:p>
            <a:r>
              <a:rPr lang="en-CN" dirty="0"/>
              <a:t>Propagation</a:t>
            </a:r>
            <a:r>
              <a:rPr lang="zh-CN" altLang="en-US" dirty="0"/>
              <a:t> </a:t>
            </a:r>
            <a:r>
              <a:rPr lang="en-US" altLang="zh-CN" dirty="0"/>
              <a:t>Delay between input and TTL signal of Coincidence Board was estimated.</a:t>
            </a:r>
          </a:p>
          <a:p>
            <a:pPr marL="285750" indent="-285750">
              <a:buFont typeface="Arial" panose="020B0604020202020204" pitchFamily="34" charset="0"/>
              <a:buChar char="•"/>
            </a:pPr>
            <a:r>
              <a:rPr lang="en-US" altLang="zh-CN" dirty="0" err="1"/>
              <a:t>SiPM.signals</a:t>
            </a:r>
            <a:r>
              <a:rPr lang="en-US" altLang="zh-CN" dirty="0"/>
              <a:t> were replaced by function generator signals.</a:t>
            </a:r>
          </a:p>
          <a:p>
            <a:pPr marL="285750" indent="-285750">
              <a:buFont typeface="Arial" panose="020B0604020202020204" pitchFamily="34" charset="0"/>
              <a:buChar char="•"/>
            </a:pPr>
            <a:r>
              <a:rPr lang="en-US" altLang="zh-CN" dirty="0"/>
              <a:t> Cable length was controlled to be same.</a:t>
            </a:r>
          </a:p>
          <a:p>
            <a:endParaRPr lang="en-US" dirty="0"/>
          </a:p>
          <a:p>
            <a:endParaRPr lang="en-US" dirty="0"/>
          </a:p>
          <a:p>
            <a:r>
              <a:rPr lang="en-US" dirty="0" err="1"/>
              <a:t>t</a:t>
            </a:r>
            <a:r>
              <a:rPr lang="en-US" baseline="-25000" dirty="0" err="1"/>
              <a:t>pd</a:t>
            </a:r>
            <a:r>
              <a:rPr lang="en-US" dirty="0"/>
              <a:t> of Amplifiers was estimated to be 3 ~ 5 ns, while Tianqi assume to be 0.</a:t>
            </a:r>
          </a:p>
          <a:p>
            <a:endParaRPr lang="en-US" dirty="0"/>
          </a:p>
          <a:p>
            <a:r>
              <a:rPr lang="en-GB" dirty="0" err="1"/>
              <a:t>t</a:t>
            </a:r>
            <a:r>
              <a:rPr lang="en-GB" baseline="-25000" dirty="0" err="1"/>
              <a:t>pd</a:t>
            </a:r>
            <a:r>
              <a:rPr lang="en-GB" dirty="0"/>
              <a:t> of Gate part was estimated to be 11.2 ns, </a:t>
            </a:r>
            <a:r>
              <a:rPr lang="en-GB" dirty="0" err="1"/>
              <a:t>t</a:t>
            </a:r>
            <a:r>
              <a:rPr lang="en-GB" baseline="-25000" dirty="0" err="1"/>
              <a:t>pd</a:t>
            </a:r>
            <a:r>
              <a:rPr lang="en-GB" dirty="0"/>
              <a:t> of Aperture part was 10.6 ns</a:t>
            </a:r>
            <a:r>
              <a:rPr lang="en-US" dirty="0"/>
              <a:t>. </a:t>
            </a:r>
          </a:p>
        </p:txBody>
      </p:sp>
      <p:pic>
        <p:nvPicPr>
          <p:cNvPr id="6" name="Picture 5">
            <a:extLst>
              <a:ext uri="{FF2B5EF4-FFF2-40B4-BE49-F238E27FC236}">
                <a16:creationId xmlns:a16="http://schemas.microsoft.com/office/drawing/2014/main" id="{BA5E8E5E-4146-E345-BBE6-919A57B579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343" y="3817866"/>
            <a:ext cx="3893476" cy="2285797"/>
          </a:xfrm>
          <a:prstGeom prst="rect">
            <a:avLst/>
          </a:prstGeom>
        </p:spPr>
      </p:pic>
      <p:pic>
        <p:nvPicPr>
          <p:cNvPr id="7" name="Picture 6">
            <a:extLst>
              <a:ext uri="{FF2B5EF4-FFF2-40B4-BE49-F238E27FC236}">
                <a16:creationId xmlns:a16="http://schemas.microsoft.com/office/drawing/2014/main" id="{FE38447A-53D8-5242-96DB-A8A6B3D22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3975" y="3817866"/>
            <a:ext cx="3893477" cy="2272784"/>
          </a:xfrm>
          <a:prstGeom prst="rect">
            <a:avLst/>
          </a:prstGeom>
        </p:spPr>
      </p:pic>
      <p:sp>
        <p:nvSpPr>
          <p:cNvPr id="8" name="TextBox 7">
            <a:extLst>
              <a:ext uri="{FF2B5EF4-FFF2-40B4-BE49-F238E27FC236}">
                <a16:creationId xmlns:a16="http://schemas.microsoft.com/office/drawing/2014/main" id="{3090AA2F-6796-1C4F-AC9E-FC54FD0D3681}"/>
              </a:ext>
            </a:extLst>
          </p:cNvPr>
          <p:cNvSpPr txBox="1"/>
          <p:nvPr/>
        </p:nvSpPr>
        <p:spPr>
          <a:xfrm>
            <a:off x="1556495" y="6103663"/>
            <a:ext cx="1095172" cy="369332"/>
          </a:xfrm>
          <a:prstGeom prst="rect">
            <a:avLst/>
          </a:prstGeom>
          <a:noFill/>
        </p:spPr>
        <p:txBody>
          <a:bodyPr wrap="none" rtlCol="0">
            <a:spAutoFit/>
          </a:bodyPr>
          <a:lstStyle/>
          <a:p>
            <a:r>
              <a:rPr lang="en-CN" dirty="0"/>
              <a:t>Amplifier</a:t>
            </a:r>
          </a:p>
        </p:txBody>
      </p:sp>
      <p:sp>
        <p:nvSpPr>
          <p:cNvPr id="9" name="TextBox 8">
            <a:extLst>
              <a:ext uri="{FF2B5EF4-FFF2-40B4-BE49-F238E27FC236}">
                <a16:creationId xmlns:a16="http://schemas.microsoft.com/office/drawing/2014/main" id="{D541D506-8DA0-F444-97BB-9AD1D849FAB1}"/>
              </a:ext>
            </a:extLst>
          </p:cNvPr>
          <p:cNvSpPr txBox="1"/>
          <p:nvPr/>
        </p:nvSpPr>
        <p:spPr>
          <a:xfrm>
            <a:off x="5618012" y="6071603"/>
            <a:ext cx="1005403" cy="369332"/>
          </a:xfrm>
          <a:prstGeom prst="rect">
            <a:avLst/>
          </a:prstGeom>
          <a:noFill/>
        </p:spPr>
        <p:txBody>
          <a:bodyPr wrap="none" rtlCol="0">
            <a:spAutoFit/>
          </a:bodyPr>
          <a:lstStyle/>
          <a:p>
            <a:r>
              <a:rPr lang="en-CN" dirty="0"/>
              <a:t>Aperture</a:t>
            </a:r>
          </a:p>
        </p:txBody>
      </p:sp>
      <p:sp>
        <p:nvSpPr>
          <p:cNvPr id="10" name="TextBox 9">
            <a:extLst>
              <a:ext uri="{FF2B5EF4-FFF2-40B4-BE49-F238E27FC236}">
                <a16:creationId xmlns:a16="http://schemas.microsoft.com/office/drawing/2014/main" id="{4D1B588F-EBAC-7E48-8A07-290D4DA023E3}"/>
              </a:ext>
            </a:extLst>
          </p:cNvPr>
          <p:cNvSpPr txBox="1"/>
          <p:nvPr/>
        </p:nvSpPr>
        <p:spPr>
          <a:xfrm>
            <a:off x="9827004" y="6103663"/>
            <a:ext cx="620683" cy="369332"/>
          </a:xfrm>
          <a:prstGeom prst="rect">
            <a:avLst/>
          </a:prstGeom>
          <a:noFill/>
        </p:spPr>
        <p:txBody>
          <a:bodyPr wrap="none" rtlCol="0">
            <a:spAutoFit/>
          </a:bodyPr>
          <a:lstStyle/>
          <a:p>
            <a:r>
              <a:rPr lang="en-CN" dirty="0"/>
              <a:t>Gate</a:t>
            </a:r>
          </a:p>
        </p:txBody>
      </p:sp>
      <p:sp>
        <p:nvSpPr>
          <p:cNvPr id="11" name="TextBox 10">
            <a:extLst>
              <a:ext uri="{FF2B5EF4-FFF2-40B4-BE49-F238E27FC236}">
                <a16:creationId xmlns:a16="http://schemas.microsoft.com/office/drawing/2014/main" id="{678DD7AE-55EC-8C44-BD37-A1CE3590BE8F}"/>
              </a:ext>
            </a:extLst>
          </p:cNvPr>
          <p:cNvSpPr txBox="1"/>
          <p:nvPr/>
        </p:nvSpPr>
        <p:spPr>
          <a:xfrm>
            <a:off x="9260245" y="1796696"/>
            <a:ext cx="2687915" cy="1200329"/>
          </a:xfrm>
          <a:prstGeom prst="rect">
            <a:avLst/>
          </a:prstGeom>
          <a:noFill/>
        </p:spPr>
        <p:txBody>
          <a:bodyPr wrap="none" rtlCol="0">
            <a:spAutoFit/>
          </a:bodyPr>
          <a:lstStyle/>
          <a:p>
            <a:r>
              <a:rPr lang="en-CN" dirty="0"/>
              <a:t>Labels:</a:t>
            </a:r>
          </a:p>
          <a:p>
            <a:r>
              <a:rPr lang="en-CN" dirty="0"/>
              <a:t>CH1(Yellow): Input Signal</a:t>
            </a:r>
          </a:p>
          <a:p>
            <a:r>
              <a:rPr lang="en-CN" dirty="0"/>
              <a:t>CH2(Red): Amplified Sig</a:t>
            </a:r>
          </a:p>
          <a:p>
            <a:r>
              <a:rPr lang="en-CN" dirty="0"/>
              <a:t>CH4(Green): TTL Signal</a:t>
            </a:r>
          </a:p>
        </p:txBody>
      </p:sp>
    </p:spTree>
    <p:extLst>
      <p:ext uri="{BB962C8B-B14F-4D97-AF65-F5344CB8AC3E}">
        <p14:creationId xmlns:p14="http://schemas.microsoft.com/office/powerpoint/2010/main" val="319549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fontScale="90000"/>
          </a:bodyPr>
          <a:lstStyle/>
          <a:p>
            <a:r>
              <a:rPr lang="en-US" altLang="zh-CN" dirty="0">
                <a:latin typeface="+mn-lt"/>
                <a:ea typeface="+mn-ea"/>
                <a:sym typeface="+mn-lt"/>
              </a:rPr>
              <a:t>Time match between Gate and Aperture</a:t>
            </a:r>
            <a:endParaRPr lang="en-GB" dirty="0"/>
          </a:p>
        </p:txBody>
      </p:sp>
      <p:pic>
        <p:nvPicPr>
          <p:cNvPr id="4" name="Picture 3">
            <a:extLst>
              <a:ext uri="{FF2B5EF4-FFF2-40B4-BE49-F238E27FC236}">
                <a16:creationId xmlns:a16="http://schemas.microsoft.com/office/drawing/2014/main" id="{583446A9-7042-9C4F-B67A-4E60BA69F3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736" y="2953260"/>
            <a:ext cx="5427344" cy="3175687"/>
          </a:xfrm>
          <a:prstGeom prst="rect">
            <a:avLst/>
          </a:prstGeom>
        </p:spPr>
      </p:pic>
      <p:pic>
        <p:nvPicPr>
          <p:cNvPr id="5" name="Picture 4">
            <a:extLst>
              <a:ext uri="{FF2B5EF4-FFF2-40B4-BE49-F238E27FC236}">
                <a16:creationId xmlns:a16="http://schemas.microsoft.com/office/drawing/2014/main" id="{86327048-F309-D843-A27B-9401EC51BC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7478" y="2953262"/>
            <a:ext cx="5409252" cy="3175686"/>
          </a:xfrm>
          <a:prstGeom prst="rect">
            <a:avLst/>
          </a:prstGeom>
        </p:spPr>
      </p:pic>
      <p:sp>
        <p:nvSpPr>
          <p:cNvPr id="6" name="TextBox 5">
            <a:extLst>
              <a:ext uri="{FF2B5EF4-FFF2-40B4-BE49-F238E27FC236}">
                <a16:creationId xmlns:a16="http://schemas.microsoft.com/office/drawing/2014/main" id="{D981E7CE-46C4-674A-ABE5-7981A33C4F87}"/>
              </a:ext>
            </a:extLst>
          </p:cNvPr>
          <p:cNvSpPr txBox="1"/>
          <p:nvPr/>
        </p:nvSpPr>
        <p:spPr>
          <a:xfrm>
            <a:off x="243840" y="1035000"/>
            <a:ext cx="11692890" cy="1477328"/>
          </a:xfrm>
          <a:prstGeom prst="rect">
            <a:avLst/>
          </a:prstGeom>
          <a:noFill/>
        </p:spPr>
        <p:txBody>
          <a:bodyPr wrap="square" rtlCol="0">
            <a:spAutoFit/>
          </a:bodyPr>
          <a:lstStyle/>
          <a:p>
            <a:r>
              <a:rPr lang="en-GB" dirty="0" err="1"/>
              <a:t>t</a:t>
            </a:r>
            <a:r>
              <a:rPr lang="en-GB" baseline="-25000" dirty="0" err="1"/>
              <a:t>pd</a:t>
            </a:r>
            <a:r>
              <a:rPr lang="en-GB" dirty="0"/>
              <a:t> of Gate part was estimated to be 11.2 ns, </a:t>
            </a:r>
            <a:r>
              <a:rPr lang="en-GB" dirty="0" err="1"/>
              <a:t>t</a:t>
            </a:r>
            <a:r>
              <a:rPr lang="en-GB" baseline="-25000" dirty="0" err="1"/>
              <a:t>pd</a:t>
            </a:r>
            <a:r>
              <a:rPr lang="en-GB" dirty="0"/>
              <a:t> of Aperture part was 10.6 ns</a:t>
            </a:r>
            <a:r>
              <a:rPr lang="en-US" dirty="0"/>
              <a:t>.</a:t>
            </a:r>
          </a:p>
          <a:p>
            <a:endParaRPr lang="en-US" dirty="0"/>
          </a:p>
          <a:p>
            <a:r>
              <a:rPr lang="en-US" dirty="0"/>
              <a:t>If hit time of Gate and Aperture matches, the anti-coincidence logic will work properly.</a:t>
            </a:r>
          </a:p>
          <a:p>
            <a:endParaRPr lang="en-US" dirty="0"/>
          </a:p>
          <a:p>
            <a:r>
              <a:rPr lang="en-US" dirty="0"/>
              <a:t>CH1(Yellow): Gate signal    CH2(Red): Aperture signal.   CH4(Green): TTL signal </a:t>
            </a:r>
          </a:p>
        </p:txBody>
      </p:sp>
      <p:sp>
        <p:nvSpPr>
          <p:cNvPr id="7" name="TextBox 6">
            <a:extLst>
              <a:ext uri="{FF2B5EF4-FFF2-40B4-BE49-F238E27FC236}">
                <a16:creationId xmlns:a16="http://schemas.microsoft.com/office/drawing/2014/main" id="{7C4BDFAD-F2C4-F149-AD5D-A9E748A0FF81}"/>
              </a:ext>
            </a:extLst>
          </p:cNvPr>
          <p:cNvSpPr txBox="1"/>
          <p:nvPr/>
        </p:nvSpPr>
        <p:spPr>
          <a:xfrm>
            <a:off x="2074809" y="6141993"/>
            <a:ext cx="1749197" cy="369332"/>
          </a:xfrm>
          <a:prstGeom prst="rect">
            <a:avLst/>
          </a:prstGeom>
          <a:noFill/>
        </p:spPr>
        <p:txBody>
          <a:bodyPr wrap="none" rtlCol="0">
            <a:spAutoFit/>
          </a:bodyPr>
          <a:lstStyle/>
          <a:p>
            <a:r>
              <a:rPr lang="en-CN" dirty="0"/>
              <a:t>Only Gate signal</a:t>
            </a:r>
          </a:p>
        </p:txBody>
      </p:sp>
      <p:sp>
        <p:nvSpPr>
          <p:cNvPr id="8" name="TextBox 7">
            <a:extLst>
              <a:ext uri="{FF2B5EF4-FFF2-40B4-BE49-F238E27FC236}">
                <a16:creationId xmlns:a16="http://schemas.microsoft.com/office/drawing/2014/main" id="{075AD05E-6902-D243-BD66-E3B2206A45A7}"/>
              </a:ext>
            </a:extLst>
          </p:cNvPr>
          <p:cNvSpPr txBox="1"/>
          <p:nvPr/>
        </p:nvSpPr>
        <p:spPr>
          <a:xfrm>
            <a:off x="7690624" y="6141993"/>
            <a:ext cx="3082960" cy="369332"/>
          </a:xfrm>
          <a:prstGeom prst="rect">
            <a:avLst/>
          </a:prstGeom>
          <a:noFill/>
        </p:spPr>
        <p:txBody>
          <a:bodyPr wrap="none" rtlCol="0">
            <a:spAutoFit/>
          </a:bodyPr>
          <a:lstStyle/>
          <a:p>
            <a:r>
              <a:rPr lang="en-CN" dirty="0"/>
              <a:t>Both Gate and Aperture signals</a:t>
            </a:r>
          </a:p>
        </p:txBody>
      </p:sp>
    </p:spTree>
    <p:extLst>
      <p:ext uri="{BB962C8B-B14F-4D97-AF65-F5344CB8AC3E}">
        <p14:creationId xmlns:p14="http://schemas.microsoft.com/office/powerpoint/2010/main" val="2878801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lstStyle/>
          <a:p>
            <a:r>
              <a:rPr lang="en-GB" dirty="0"/>
              <a:t>Motivation</a:t>
            </a:r>
          </a:p>
        </p:txBody>
      </p:sp>
      <p:sp>
        <p:nvSpPr>
          <p:cNvPr id="4" name="TextBox 3">
            <a:extLst>
              <a:ext uri="{FF2B5EF4-FFF2-40B4-BE49-F238E27FC236}">
                <a16:creationId xmlns:a16="http://schemas.microsoft.com/office/drawing/2014/main" id="{B1949163-4D26-764B-AF76-E4A0DC2ECC49}"/>
              </a:ext>
            </a:extLst>
          </p:cNvPr>
          <p:cNvSpPr txBox="1"/>
          <p:nvPr/>
        </p:nvSpPr>
        <p:spPr>
          <a:xfrm>
            <a:off x="320903" y="1573692"/>
            <a:ext cx="5455783" cy="1569660"/>
          </a:xfrm>
          <a:prstGeom prst="rect">
            <a:avLst/>
          </a:prstGeom>
          <a:noFill/>
        </p:spPr>
        <p:txBody>
          <a:bodyPr wrap="square" rtlCol="0">
            <a:spAutoFit/>
          </a:bodyPr>
          <a:lstStyle/>
          <a:p>
            <a:r>
              <a:rPr lang="en-CN" sz="2400" b="1" dirty="0"/>
              <a:t>Matter-antimatter asymmetry: </a:t>
            </a:r>
          </a:p>
          <a:p>
            <a:pPr marL="285750" indent="-285750">
              <a:buFont typeface="Arial" panose="020B0604020202020204" pitchFamily="34" charset="0"/>
              <a:buChar char="•"/>
            </a:pPr>
            <a:r>
              <a:rPr lang="en-CN" dirty="0"/>
              <a:t>Sakharov Conditions: CP violation is necessary</a:t>
            </a:r>
          </a:p>
          <a:p>
            <a:pPr marL="285750" indent="-285750">
              <a:buFont typeface="Arial" panose="020B0604020202020204" pitchFamily="34" charset="0"/>
              <a:buChar char="•"/>
            </a:pPr>
            <a:r>
              <a:rPr lang="en-CN" dirty="0"/>
              <a:t>In SM, CP violation mainly comes from phase of CKM matrix, far from enough to explain Matter-antimatter asymmetry</a:t>
            </a:r>
          </a:p>
        </p:txBody>
      </p:sp>
      <p:pic>
        <p:nvPicPr>
          <p:cNvPr id="5" name="Picture 4">
            <a:extLst>
              <a:ext uri="{FF2B5EF4-FFF2-40B4-BE49-F238E27FC236}">
                <a16:creationId xmlns:a16="http://schemas.microsoft.com/office/drawing/2014/main" id="{5F834EEB-FA7F-3444-BCEC-979AAAE82144}"/>
              </a:ext>
            </a:extLst>
          </p:cNvPr>
          <p:cNvPicPr>
            <a:picLocks noChangeAspect="1"/>
          </p:cNvPicPr>
          <p:nvPr/>
        </p:nvPicPr>
        <p:blipFill rotWithShape="1">
          <a:blip r:embed="rId2">
            <a:extLst>
              <a:ext uri="{28A0092B-C50C-407E-A947-70E740481C1C}">
                <a14:useLocalDpi xmlns:a14="http://schemas.microsoft.com/office/drawing/2010/main" val="0"/>
              </a:ext>
            </a:extLst>
          </a:blip>
          <a:srcRect t="1863" r="1359" b="1"/>
          <a:stretch/>
        </p:blipFill>
        <p:spPr>
          <a:xfrm>
            <a:off x="5949600" y="1573692"/>
            <a:ext cx="6157519" cy="4294673"/>
          </a:xfrm>
          <a:prstGeom prst="rect">
            <a:avLst/>
          </a:prstGeom>
        </p:spPr>
      </p:pic>
      <p:sp>
        <p:nvSpPr>
          <p:cNvPr id="6" name="TextBox 5">
            <a:extLst>
              <a:ext uri="{FF2B5EF4-FFF2-40B4-BE49-F238E27FC236}">
                <a16:creationId xmlns:a16="http://schemas.microsoft.com/office/drawing/2014/main" id="{AC16CD74-EE0E-7647-80D0-97B14A3E3F17}"/>
              </a:ext>
            </a:extLst>
          </p:cNvPr>
          <p:cNvSpPr txBox="1"/>
          <p:nvPr/>
        </p:nvSpPr>
        <p:spPr>
          <a:xfrm>
            <a:off x="228600" y="3773714"/>
            <a:ext cx="5548086" cy="1569660"/>
          </a:xfrm>
          <a:prstGeom prst="rect">
            <a:avLst/>
          </a:prstGeom>
          <a:noFill/>
        </p:spPr>
        <p:txBody>
          <a:bodyPr wrap="square" rtlCol="0">
            <a:spAutoFit/>
          </a:bodyPr>
          <a:lstStyle/>
          <a:p>
            <a:r>
              <a:rPr lang="en-CN" sz="2400" b="1" dirty="0"/>
              <a:t>Search for EDM of muon:</a:t>
            </a:r>
          </a:p>
          <a:p>
            <a:pPr marL="285750" indent="-285750">
              <a:buFont typeface="Arial" panose="020B0604020202020204" pitchFamily="34" charset="0"/>
              <a:buChar char="•"/>
            </a:pPr>
            <a:r>
              <a:rPr lang="en-CN" dirty="0"/>
              <a:t>CP violation also contribute to the EDMs of elementary particles</a:t>
            </a:r>
          </a:p>
          <a:p>
            <a:pPr marL="285750" indent="-285750">
              <a:buFont typeface="Arial" panose="020B0604020202020204" pitchFamily="34" charset="0"/>
              <a:buChar char="•"/>
            </a:pPr>
            <a:r>
              <a:rPr lang="en-CN" dirty="0"/>
              <a:t>Several BSM theories give much higher EDM values compared to SM</a:t>
            </a:r>
          </a:p>
        </p:txBody>
      </p:sp>
    </p:spTree>
    <p:extLst>
      <p:ext uri="{BB962C8B-B14F-4D97-AF65-F5344CB8AC3E}">
        <p14:creationId xmlns:p14="http://schemas.microsoft.com/office/powerpoint/2010/main" val="4241904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linds(horizont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fontScale="90000"/>
          </a:bodyPr>
          <a:lstStyle/>
          <a:p>
            <a:r>
              <a:rPr lang="en-US" altLang="zh-CN" dirty="0">
                <a:latin typeface="+mn-lt"/>
                <a:ea typeface="+mn-ea"/>
                <a:sym typeface="+mn-lt"/>
              </a:rPr>
              <a:t>Time match between Gate and Aperture</a:t>
            </a:r>
            <a:endParaRPr lang="en-GB" dirty="0"/>
          </a:p>
        </p:txBody>
      </p:sp>
      <p:sp>
        <p:nvSpPr>
          <p:cNvPr id="3" name="Content Placeholder 2">
            <a:extLst>
              <a:ext uri="{FF2B5EF4-FFF2-40B4-BE49-F238E27FC236}">
                <a16:creationId xmlns:a16="http://schemas.microsoft.com/office/drawing/2014/main" id="{19C08D77-1118-56B5-2688-549AFCFA4745}"/>
              </a:ext>
            </a:extLst>
          </p:cNvPr>
          <p:cNvSpPr>
            <a:spLocks noGrp="1"/>
          </p:cNvSpPr>
          <p:nvPr>
            <p:ph idx="1"/>
          </p:nvPr>
        </p:nvSpPr>
        <p:spPr/>
        <p:txBody>
          <a:bodyPr/>
          <a:lstStyle/>
          <a:p>
            <a:endParaRPr lang="en-GB" dirty="0"/>
          </a:p>
        </p:txBody>
      </p:sp>
      <p:sp>
        <p:nvSpPr>
          <p:cNvPr id="4" name="TextBox 3">
            <a:extLst>
              <a:ext uri="{FF2B5EF4-FFF2-40B4-BE49-F238E27FC236}">
                <a16:creationId xmlns:a16="http://schemas.microsoft.com/office/drawing/2014/main" id="{D76EAF31-DF49-EC49-913C-8B51900A7C0B}"/>
              </a:ext>
            </a:extLst>
          </p:cNvPr>
          <p:cNvSpPr txBox="1"/>
          <p:nvPr/>
        </p:nvSpPr>
        <p:spPr>
          <a:xfrm>
            <a:off x="243840" y="1035000"/>
            <a:ext cx="11692890" cy="1477328"/>
          </a:xfrm>
          <a:prstGeom prst="rect">
            <a:avLst/>
          </a:prstGeom>
          <a:noFill/>
        </p:spPr>
        <p:txBody>
          <a:bodyPr wrap="square" rtlCol="0">
            <a:spAutoFit/>
          </a:bodyPr>
          <a:lstStyle/>
          <a:p>
            <a:r>
              <a:rPr lang="en-GB" dirty="0"/>
              <a:t>If AA is several nanoseconds later than Gate, then a narrow TTL will be generated.</a:t>
            </a:r>
          </a:p>
          <a:p>
            <a:endParaRPr lang="en-GB" dirty="0"/>
          </a:p>
          <a:p>
            <a:r>
              <a:rPr lang="en-GB" dirty="0"/>
              <a:t>Aperture input signal was delayed for 5 ns with an extra 1 m co-axial cable.</a:t>
            </a:r>
          </a:p>
          <a:p>
            <a:endParaRPr lang="en-GB" dirty="0"/>
          </a:p>
          <a:p>
            <a:r>
              <a:rPr lang="en-US" dirty="0"/>
              <a:t>CH1(Yellow): Gate signal    CH2(Red): Aperture signal.   CH4(Green): TTL signal </a:t>
            </a:r>
          </a:p>
        </p:txBody>
      </p:sp>
      <p:sp>
        <p:nvSpPr>
          <p:cNvPr id="5" name="TextBox 4">
            <a:extLst>
              <a:ext uri="{FF2B5EF4-FFF2-40B4-BE49-F238E27FC236}">
                <a16:creationId xmlns:a16="http://schemas.microsoft.com/office/drawing/2014/main" id="{99DABB2A-DE78-BE40-B58C-8FB337B3288A}"/>
              </a:ext>
            </a:extLst>
          </p:cNvPr>
          <p:cNvSpPr txBox="1"/>
          <p:nvPr/>
        </p:nvSpPr>
        <p:spPr>
          <a:xfrm>
            <a:off x="2074809" y="6141993"/>
            <a:ext cx="1749197" cy="369332"/>
          </a:xfrm>
          <a:prstGeom prst="rect">
            <a:avLst/>
          </a:prstGeom>
          <a:noFill/>
        </p:spPr>
        <p:txBody>
          <a:bodyPr wrap="none" rtlCol="0">
            <a:spAutoFit/>
          </a:bodyPr>
          <a:lstStyle/>
          <a:p>
            <a:r>
              <a:rPr lang="en-CN" dirty="0"/>
              <a:t>Only Gate signal</a:t>
            </a:r>
          </a:p>
        </p:txBody>
      </p:sp>
      <p:sp>
        <p:nvSpPr>
          <p:cNvPr id="6" name="TextBox 5">
            <a:extLst>
              <a:ext uri="{FF2B5EF4-FFF2-40B4-BE49-F238E27FC236}">
                <a16:creationId xmlns:a16="http://schemas.microsoft.com/office/drawing/2014/main" id="{8E57721A-ECF7-194A-A859-DA30A332E6EC}"/>
              </a:ext>
            </a:extLst>
          </p:cNvPr>
          <p:cNvSpPr txBox="1"/>
          <p:nvPr/>
        </p:nvSpPr>
        <p:spPr>
          <a:xfrm>
            <a:off x="7690624" y="6141993"/>
            <a:ext cx="3082960" cy="369332"/>
          </a:xfrm>
          <a:prstGeom prst="rect">
            <a:avLst/>
          </a:prstGeom>
          <a:noFill/>
        </p:spPr>
        <p:txBody>
          <a:bodyPr wrap="none" rtlCol="0">
            <a:spAutoFit/>
          </a:bodyPr>
          <a:lstStyle/>
          <a:p>
            <a:r>
              <a:rPr lang="en-CN" dirty="0"/>
              <a:t>Both Gate and Aperture signals</a:t>
            </a:r>
          </a:p>
        </p:txBody>
      </p:sp>
      <p:pic>
        <p:nvPicPr>
          <p:cNvPr id="7" name="Picture 6">
            <a:extLst>
              <a:ext uri="{FF2B5EF4-FFF2-40B4-BE49-F238E27FC236}">
                <a16:creationId xmlns:a16="http://schemas.microsoft.com/office/drawing/2014/main" id="{B73E5442-E45C-394C-B660-F7296665A6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795" y="2749432"/>
            <a:ext cx="5518454" cy="3231235"/>
          </a:xfrm>
          <a:prstGeom prst="rect">
            <a:avLst/>
          </a:prstGeom>
        </p:spPr>
      </p:pic>
      <p:pic>
        <p:nvPicPr>
          <p:cNvPr id="8" name="Picture 7">
            <a:extLst>
              <a:ext uri="{FF2B5EF4-FFF2-40B4-BE49-F238E27FC236}">
                <a16:creationId xmlns:a16="http://schemas.microsoft.com/office/drawing/2014/main" id="{CCE70807-BF13-D54F-83ED-7FD374467F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3753" y="2749432"/>
            <a:ext cx="5478442" cy="3227984"/>
          </a:xfrm>
          <a:prstGeom prst="rect">
            <a:avLst/>
          </a:prstGeom>
        </p:spPr>
      </p:pic>
    </p:spTree>
    <p:extLst>
      <p:ext uri="{BB962C8B-B14F-4D97-AF65-F5344CB8AC3E}">
        <p14:creationId xmlns:p14="http://schemas.microsoft.com/office/powerpoint/2010/main" val="15166886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fontScale="90000"/>
          </a:bodyPr>
          <a:lstStyle/>
          <a:p>
            <a:r>
              <a:rPr lang="en-US" altLang="zh-CN" dirty="0">
                <a:latin typeface="+mn-lt"/>
                <a:ea typeface="+mn-ea"/>
                <a:sym typeface="+mn-lt"/>
              </a:rPr>
              <a:t>Time match between Gate and Aperture</a:t>
            </a:r>
            <a:endParaRPr lang="en-GB" dirty="0"/>
          </a:p>
        </p:txBody>
      </p:sp>
      <p:sp>
        <p:nvSpPr>
          <p:cNvPr id="4" name="TextBox 3">
            <a:extLst>
              <a:ext uri="{FF2B5EF4-FFF2-40B4-BE49-F238E27FC236}">
                <a16:creationId xmlns:a16="http://schemas.microsoft.com/office/drawing/2014/main" id="{6D717575-1A53-5E42-A8CA-6073FA2121D5}"/>
              </a:ext>
            </a:extLst>
          </p:cNvPr>
          <p:cNvSpPr txBox="1"/>
          <p:nvPr/>
        </p:nvSpPr>
        <p:spPr>
          <a:xfrm>
            <a:off x="243840" y="1035000"/>
            <a:ext cx="7849836" cy="1477328"/>
          </a:xfrm>
          <a:prstGeom prst="rect">
            <a:avLst/>
          </a:prstGeom>
          <a:noFill/>
        </p:spPr>
        <p:txBody>
          <a:bodyPr wrap="square" rtlCol="0">
            <a:spAutoFit/>
          </a:bodyPr>
          <a:lstStyle/>
          <a:p>
            <a:r>
              <a:rPr lang="en-GB" dirty="0"/>
              <a:t>Aperture input signal was delayed for 5 ns with an extra 1 m co-axial cable.</a:t>
            </a:r>
          </a:p>
          <a:p>
            <a:r>
              <a:rPr lang="en-GB" dirty="0"/>
              <a:t>Gate was delayed for 4 ns with Time-Delay Module.</a:t>
            </a:r>
          </a:p>
          <a:p>
            <a:r>
              <a:rPr lang="en-GB" dirty="0" err="1"/>
              <a:t>tpd</a:t>
            </a:r>
            <a:r>
              <a:rPr lang="en-GB" dirty="0"/>
              <a:t> of Gate reaches 16.55 ns, 30Hz/1kHz narrow TTL were output.</a:t>
            </a:r>
          </a:p>
          <a:p>
            <a:endParaRPr lang="en-GB" dirty="0"/>
          </a:p>
          <a:p>
            <a:r>
              <a:rPr lang="en-US" dirty="0"/>
              <a:t>CH1(Yellow): Gate signal    CH2(Red): Aperture signal.   CH4(Green): TTL signal </a:t>
            </a:r>
          </a:p>
        </p:txBody>
      </p:sp>
      <p:sp>
        <p:nvSpPr>
          <p:cNvPr id="5" name="TextBox 4">
            <a:extLst>
              <a:ext uri="{FF2B5EF4-FFF2-40B4-BE49-F238E27FC236}">
                <a16:creationId xmlns:a16="http://schemas.microsoft.com/office/drawing/2014/main" id="{B73FF291-56B6-DF49-A8AA-29D0102DEA68}"/>
              </a:ext>
            </a:extLst>
          </p:cNvPr>
          <p:cNvSpPr txBox="1"/>
          <p:nvPr/>
        </p:nvSpPr>
        <p:spPr>
          <a:xfrm>
            <a:off x="2074809" y="6141993"/>
            <a:ext cx="1749197" cy="369332"/>
          </a:xfrm>
          <a:prstGeom prst="rect">
            <a:avLst/>
          </a:prstGeom>
          <a:noFill/>
        </p:spPr>
        <p:txBody>
          <a:bodyPr wrap="none" rtlCol="0">
            <a:spAutoFit/>
          </a:bodyPr>
          <a:lstStyle/>
          <a:p>
            <a:r>
              <a:rPr lang="en-CN" dirty="0"/>
              <a:t>Only Gate signal</a:t>
            </a:r>
          </a:p>
        </p:txBody>
      </p:sp>
      <p:sp>
        <p:nvSpPr>
          <p:cNvPr id="6" name="TextBox 5">
            <a:extLst>
              <a:ext uri="{FF2B5EF4-FFF2-40B4-BE49-F238E27FC236}">
                <a16:creationId xmlns:a16="http://schemas.microsoft.com/office/drawing/2014/main" id="{37EAA298-19BA-A947-81D6-CDF9CB4C4784}"/>
              </a:ext>
            </a:extLst>
          </p:cNvPr>
          <p:cNvSpPr txBox="1"/>
          <p:nvPr/>
        </p:nvSpPr>
        <p:spPr>
          <a:xfrm>
            <a:off x="7690624" y="6141993"/>
            <a:ext cx="3082960" cy="369332"/>
          </a:xfrm>
          <a:prstGeom prst="rect">
            <a:avLst/>
          </a:prstGeom>
          <a:noFill/>
        </p:spPr>
        <p:txBody>
          <a:bodyPr wrap="none" rtlCol="0">
            <a:spAutoFit/>
          </a:bodyPr>
          <a:lstStyle/>
          <a:p>
            <a:r>
              <a:rPr lang="en-CN" dirty="0"/>
              <a:t>Both Gate and Aperture signals</a:t>
            </a:r>
          </a:p>
        </p:txBody>
      </p:sp>
      <p:pic>
        <p:nvPicPr>
          <p:cNvPr id="7" name="Picture 6">
            <a:extLst>
              <a:ext uri="{FF2B5EF4-FFF2-40B4-BE49-F238E27FC236}">
                <a16:creationId xmlns:a16="http://schemas.microsoft.com/office/drawing/2014/main" id="{4B2C6B62-C24C-EE40-B89A-2BDA20E227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 y="3046572"/>
            <a:ext cx="5291673" cy="3095422"/>
          </a:xfrm>
          <a:prstGeom prst="rect">
            <a:avLst/>
          </a:prstGeom>
        </p:spPr>
      </p:pic>
      <p:pic>
        <p:nvPicPr>
          <p:cNvPr id="8" name="Picture 7">
            <a:extLst>
              <a:ext uri="{FF2B5EF4-FFF2-40B4-BE49-F238E27FC236}">
                <a16:creationId xmlns:a16="http://schemas.microsoft.com/office/drawing/2014/main" id="{851B5917-6D52-0046-A0D6-26C82F56F1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3257" y="3046572"/>
            <a:ext cx="5277693" cy="3095421"/>
          </a:xfrm>
          <a:prstGeom prst="rect">
            <a:avLst/>
          </a:prstGeom>
        </p:spPr>
      </p:pic>
      <p:pic>
        <p:nvPicPr>
          <p:cNvPr id="9" name="Picture 8">
            <a:extLst>
              <a:ext uri="{FF2B5EF4-FFF2-40B4-BE49-F238E27FC236}">
                <a16:creationId xmlns:a16="http://schemas.microsoft.com/office/drawing/2014/main" id="{FFE349D6-936C-A041-A4E2-AD3639C0AE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7039" y="394542"/>
            <a:ext cx="3903911" cy="2282698"/>
          </a:xfrm>
          <a:prstGeom prst="rect">
            <a:avLst/>
          </a:prstGeom>
        </p:spPr>
      </p:pic>
    </p:spTree>
    <p:extLst>
      <p:ext uri="{BB962C8B-B14F-4D97-AF65-F5344CB8AC3E}">
        <p14:creationId xmlns:p14="http://schemas.microsoft.com/office/powerpoint/2010/main" val="14129673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fontScale="90000"/>
          </a:bodyPr>
          <a:lstStyle/>
          <a:p>
            <a:r>
              <a:rPr lang="en-US" altLang="zh-CN" dirty="0">
                <a:latin typeface="+mn-lt"/>
                <a:ea typeface="+mn-ea"/>
                <a:sym typeface="+mn-lt"/>
              </a:rPr>
              <a:t>Time match between Gate and Aperture</a:t>
            </a:r>
            <a:endParaRPr lang="en-GB" dirty="0"/>
          </a:p>
        </p:txBody>
      </p:sp>
      <p:sp>
        <p:nvSpPr>
          <p:cNvPr id="3" name="Content Placeholder 2">
            <a:extLst>
              <a:ext uri="{FF2B5EF4-FFF2-40B4-BE49-F238E27FC236}">
                <a16:creationId xmlns:a16="http://schemas.microsoft.com/office/drawing/2014/main" id="{19C08D77-1118-56B5-2688-549AFCFA4745}"/>
              </a:ext>
            </a:extLst>
          </p:cNvPr>
          <p:cNvSpPr>
            <a:spLocks noGrp="1"/>
          </p:cNvSpPr>
          <p:nvPr>
            <p:ph idx="1"/>
          </p:nvPr>
        </p:nvSpPr>
        <p:spPr/>
        <p:txBody>
          <a:bodyPr/>
          <a:lstStyle/>
          <a:p>
            <a:endParaRPr lang="en-GB" dirty="0"/>
          </a:p>
        </p:txBody>
      </p:sp>
      <p:sp>
        <p:nvSpPr>
          <p:cNvPr id="4" name="TextBox 3">
            <a:extLst>
              <a:ext uri="{FF2B5EF4-FFF2-40B4-BE49-F238E27FC236}">
                <a16:creationId xmlns:a16="http://schemas.microsoft.com/office/drawing/2014/main" id="{8E4E30EB-F87F-1643-BEC2-6C3D9B4C4631}"/>
              </a:ext>
            </a:extLst>
          </p:cNvPr>
          <p:cNvSpPr txBox="1"/>
          <p:nvPr/>
        </p:nvSpPr>
        <p:spPr>
          <a:xfrm>
            <a:off x="228600" y="1165628"/>
            <a:ext cx="7849836" cy="1477328"/>
          </a:xfrm>
          <a:prstGeom prst="rect">
            <a:avLst/>
          </a:prstGeom>
          <a:noFill/>
        </p:spPr>
        <p:txBody>
          <a:bodyPr wrap="square" rtlCol="0">
            <a:spAutoFit/>
          </a:bodyPr>
          <a:lstStyle/>
          <a:p>
            <a:r>
              <a:rPr lang="en-GB" dirty="0"/>
              <a:t>Aperture input signal was delayed for 5 ns with an extra 1 m co-axial cable.</a:t>
            </a:r>
          </a:p>
          <a:p>
            <a:r>
              <a:rPr lang="en-GB" dirty="0"/>
              <a:t>Gate was delayed for 8 ns with Time-Delay Module.</a:t>
            </a:r>
          </a:p>
          <a:p>
            <a:r>
              <a:rPr lang="en-GB" dirty="0" err="1"/>
              <a:t>tpd</a:t>
            </a:r>
            <a:r>
              <a:rPr lang="en-GB" dirty="0"/>
              <a:t> of Gate reaches 21 ns, 30Hz/1kHz narrow TTL were output.</a:t>
            </a:r>
          </a:p>
          <a:p>
            <a:endParaRPr lang="en-GB" dirty="0"/>
          </a:p>
          <a:p>
            <a:r>
              <a:rPr lang="en-US" dirty="0"/>
              <a:t>CH1(Yellow): Gate signal    CH2(Red): Aperture signal.   CH4(Green): TTL signal </a:t>
            </a:r>
          </a:p>
        </p:txBody>
      </p:sp>
      <p:sp>
        <p:nvSpPr>
          <p:cNvPr id="5" name="TextBox 4">
            <a:extLst>
              <a:ext uri="{FF2B5EF4-FFF2-40B4-BE49-F238E27FC236}">
                <a16:creationId xmlns:a16="http://schemas.microsoft.com/office/drawing/2014/main" id="{1D5DBD09-F44D-6440-8298-EE443ACA9FEE}"/>
              </a:ext>
            </a:extLst>
          </p:cNvPr>
          <p:cNvSpPr txBox="1"/>
          <p:nvPr/>
        </p:nvSpPr>
        <p:spPr>
          <a:xfrm>
            <a:off x="2059569" y="6272621"/>
            <a:ext cx="1749197" cy="369332"/>
          </a:xfrm>
          <a:prstGeom prst="rect">
            <a:avLst/>
          </a:prstGeom>
          <a:noFill/>
        </p:spPr>
        <p:txBody>
          <a:bodyPr wrap="none" rtlCol="0">
            <a:spAutoFit/>
          </a:bodyPr>
          <a:lstStyle/>
          <a:p>
            <a:r>
              <a:rPr lang="en-CN" dirty="0"/>
              <a:t>Only Gate signal</a:t>
            </a:r>
          </a:p>
        </p:txBody>
      </p:sp>
      <p:sp>
        <p:nvSpPr>
          <p:cNvPr id="6" name="TextBox 5">
            <a:extLst>
              <a:ext uri="{FF2B5EF4-FFF2-40B4-BE49-F238E27FC236}">
                <a16:creationId xmlns:a16="http://schemas.microsoft.com/office/drawing/2014/main" id="{720BB9AF-434B-E647-B909-2E5CCD4205DD}"/>
              </a:ext>
            </a:extLst>
          </p:cNvPr>
          <p:cNvSpPr txBox="1"/>
          <p:nvPr/>
        </p:nvSpPr>
        <p:spPr>
          <a:xfrm>
            <a:off x="7675384" y="6272621"/>
            <a:ext cx="3082960" cy="369332"/>
          </a:xfrm>
          <a:prstGeom prst="rect">
            <a:avLst/>
          </a:prstGeom>
          <a:noFill/>
        </p:spPr>
        <p:txBody>
          <a:bodyPr wrap="none" rtlCol="0">
            <a:spAutoFit/>
          </a:bodyPr>
          <a:lstStyle/>
          <a:p>
            <a:r>
              <a:rPr lang="en-CN" dirty="0"/>
              <a:t>Both Gate and Aperture signals</a:t>
            </a:r>
          </a:p>
        </p:txBody>
      </p:sp>
      <p:pic>
        <p:nvPicPr>
          <p:cNvPr id="7" name="Picture 6">
            <a:extLst>
              <a:ext uri="{FF2B5EF4-FFF2-40B4-BE49-F238E27FC236}">
                <a16:creationId xmlns:a16="http://schemas.microsoft.com/office/drawing/2014/main" id="{4479B988-4628-1E41-A82F-3C4583B2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9511" y="3335442"/>
            <a:ext cx="5011347" cy="2937179"/>
          </a:xfrm>
          <a:prstGeom prst="rect">
            <a:avLst/>
          </a:prstGeom>
        </p:spPr>
      </p:pic>
      <p:pic>
        <p:nvPicPr>
          <p:cNvPr id="8" name="Picture 7">
            <a:extLst>
              <a:ext uri="{FF2B5EF4-FFF2-40B4-BE49-F238E27FC236}">
                <a16:creationId xmlns:a16="http://schemas.microsoft.com/office/drawing/2014/main" id="{293A3260-FFC5-D142-89B2-5AE59E1F83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157" y="3329328"/>
            <a:ext cx="5040020" cy="2943293"/>
          </a:xfrm>
          <a:prstGeom prst="rect">
            <a:avLst/>
          </a:prstGeom>
        </p:spPr>
      </p:pic>
      <p:pic>
        <p:nvPicPr>
          <p:cNvPr id="9" name="Picture 8">
            <a:extLst>
              <a:ext uri="{FF2B5EF4-FFF2-40B4-BE49-F238E27FC236}">
                <a16:creationId xmlns:a16="http://schemas.microsoft.com/office/drawing/2014/main" id="{4D2BECD0-933C-474E-8BDD-5C91EC9F20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9245" y="846635"/>
            <a:ext cx="3611613" cy="2119475"/>
          </a:xfrm>
          <a:prstGeom prst="rect">
            <a:avLst/>
          </a:prstGeom>
        </p:spPr>
      </p:pic>
    </p:spTree>
    <p:extLst>
      <p:ext uri="{BB962C8B-B14F-4D97-AF65-F5344CB8AC3E}">
        <p14:creationId xmlns:p14="http://schemas.microsoft.com/office/powerpoint/2010/main" val="30460584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a:bodyPr>
          <a:lstStyle/>
          <a:p>
            <a:r>
              <a:rPr lang="en-GB" dirty="0"/>
              <a:t>Time Walk Correction</a:t>
            </a:r>
          </a:p>
        </p:txBody>
      </p:sp>
      <p:pic>
        <p:nvPicPr>
          <p:cNvPr id="10" name="Picture 9">
            <a:extLst>
              <a:ext uri="{FF2B5EF4-FFF2-40B4-BE49-F238E27FC236}">
                <a16:creationId xmlns:a16="http://schemas.microsoft.com/office/drawing/2014/main" id="{ECCBC01D-3753-AD48-ADFA-5FFE83C991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863" y="933256"/>
            <a:ext cx="3450772" cy="1988512"/>
          </a:xfrm>
          <a:prstGeom prst="rect">
            <a:avLst/>
          </a:prstGeom>
        </p:spPr>
      </p:pic>
      <p:pic>
        <p:nvPicPr>
          <p:cNvPr id="12" name="Picture 11">
            <a:extLst>
              <a:ext uri="{FF2B5EF4-FFF2-40B4-BE49-F238E27FC236}">
                <a16:creationId xmlns:a16="http://schemas.microsoft.com/office/drawing/2014/main" id="{5A2BC9D0-E017-4C48-A04C-FA1103AC41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6285" y="933256"/>
            <a:ext cx="3450771" cy="2001206"/>
          </a:xfrm>
          <a:prstGeom prst="rect">
            <a:avLst/>
          </a:prstGeom>
        </p:spPr>
      </p:pic>
      <p:sp>
        <p:nvSpPr>
          <p:cNvPr id="13" name="TextBox 12">
            <a:extLst>
              <a:ext uri="{FF2B5EF4-FFF2-40B4-BE49-F238E27FC236}">
                <a16:creationId xmlns:a16="http://schemas.microsoft.com/office/drawing/2014/main" id="{FFAEA4D6-A1D9-CC42-AE68-057CC5C2E9A0}"/>
              </a:ext>
            </a:extLst>
          </p:cNvPr>
          <p:cNvSpPr txBox="1"/>
          <p:nvPr/>
        </p:nvSpPr>
        <p:spPr>
          <a:xfrm>
            <a:off x="1156482" y="2873681"/>
            <a:ext cx="2781531" cy="369332"/>
          </a:xfrm>
          <a:prstGeom prst="rect">
            <a:avLst/>
          </a:prstGeom>
          <a:noFill/>
        </p:spPr>
        <p:txBody>
          <a:bodyPr wrap="none" rtlCol="0">
            <a:spAutoFit/>
          </a:bodyPr>
          <a:lstStyle/>
          <a:p>
            <a:r>
              <a:rPr lang="en-CN" dirty="0"/>
              <a:t>Before time walk correction</a:t>
            </a:r>
          </a:p>
        </p:txBody>
      </p:sp>
      <p:sp>
        <p:nvSpPr>
          <p:cNvPr id="15" name="TextBox 14">
            <a:extLst>
              <a:ext uri="{FF2B5EF4-FFF2-40B4-BE49-F238E27FC236}">
                <a16:creationId xmlns:a16="http://schemas.microsoft.com/office/drawing/2014/main" id="{750B9E6C-8478-BA42-BDE4-80B3B5C4D922}"/>
              </a:ext>
            </a:extLst>
          </p:cNvPr>
          <p:cNvSpPr txBox="1"/>
          <p:nvPr/>
        </p:nvSpPr>
        <p:spPr>
          <a:xfrm>
            <a:off x="8256223" y="2936282"/>
            <a:ext cx="2640466" cy="369332"/>
          </a:xfrm>
          <a:prstGeom prst="rect">
            <a:avLst/>
          </a:prstGeom>
          <a:noFill/>
        </p:spPr>
        <p:txBody>
          <a:bodyPr wrap="none" rtlCol="0">
            <a:spAutoFit/>
          </a:bodyPr>
          <a:lstStyle/>
          <a:p>
            <a:r>
              <a:rPr lang="en-CN" dirty="0"/>
              <a:t>After time walk correction</a:t>
            </a:r>
          </a:p>
        </p:txBody>
      </p:sp>
      <p:pic>
        <p:nvPicPr>
          <p:cNvPr id="16" name="Picture 15">
            <a:extLst>
              <a:ext uri="{FF2B5EF4-FFF2-40B4-BE49-F238E27FC236}">
                <a16:creationId xmlns:a16="http://schemas.microsoft.com/office/drawing/2014/main" id="{BCA5AB3A-BC66-4545-9F3D-1ADEC401D2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858" y="945950"/>
            <a:ext cx="3175204" cy="1988512"/>
          </a:xfrm>
          <a:prstGeom prst="rect">
            <a:avLst/>
          </a:prstGeom>
        </p:spPr>
      </p:pic>
      <p:sp>
        <p:nvSpPr>
          <p:cNvPr id="17" name="TextBox 16">
            <a:extLst>
              <a:ext uri="{FF2B5EF4-FFF2-40B4-BE49-F238E27FC236}">
                <a16:creationId xmlns:a16="http://schemas.microsoft.com/office/drawing/2014/main" id="{6C1E5E7B-3E2E-D041-9ED8-1A8D3BA5959A}"/>
              </a:ext>
            </a:extLst>
          </p:cNvPr>
          <p:cNvSpPr txBox="1"/>
          <p:nvPr/>
        </p:nvSpPr>
        <p:spPr>
          <a:xfrm>
            <a:off x="243037" y="3747348"/>
            <a:ext cx="5110530" cy="2031325"/>
          </a:xfrm>
          <a:prstGeom prst="rect">
            <a:avLst/>
          </a:prstGeom>
          <a:noFill/>
        </p:spPr>
        <p:txBody>
          <a:bodyPr wrap="square" rtlCol="0">
            <a:spAutoFit/>
          </a:bodyPr>
          <a:lstStyle/>
          <a:p>
            <a:r>
              <a:rPr lang="en-CN" dirty="0"/>
              <a:t>Timewalk correction process:</a:t>
            </a:r>
          </a:p>
          <a:p>
            <a:pPr marL="285750" indent="-285750">
              <a:buFont typeface="Arial" panose="020B0604020202020204" pitchFamily="34" charset="0"/>
              <a:buChar char="•"/>
            </a:pPr>
            <a:r>
              <a:rPr lang="en-CN" dirty="0"/>
              <a:t>Divide ToT to several bins</a:t>
            </a:r>
          </a:p>
          <a:p>
            <a:pPr marL="285750" indent="-285750">
              <a:buFont typeface="Arial" panose="020B0604020202020204" pitchFamily="34" charset="0"/>
              <a:buChar char="•"/>
            </a:pPr>
            <a:r>
              <a:rPr lang="en-CN" dirty="0"/>
              <a:t>For each ToT bin, calculate Avg(ToA)</a:t>
            </a:r>
          </a:p>
          <a:p>
            <a:pPr marL="285750" indent="-285750">
              <a:buFont typeface="Arial" panose="020B0604020202020204" pitchFamily="34" charset="0"/>
              <a:buChar char="•"/>
            </a:pPr>
            <a:r>
              <a:rPr lang="en-CN" dirty="0"/>
              <a:t>Fit Avg(ToA) vs ToT curve: f(ToT)</a:t>
            </a:r>
          </a:p>
          <a:p>
            <a:pPr marL="285750" indent="-285750">
              <a:buFont typeface="Arial" panose="020B0604020202020204" pitchFamily="34" charset="0"/>
              <a:buChar char="•"/>
            </a:pPr>
            <a:r>
              <a:rPr lang="en-GB" dirty="0"/>
              <a:t>F</a:t>
            </a:r>
            <a:r>
              <a:rPr lang="en-CN" dirty="0"/>
              <a:t>or each hit, ToA_Corr = ToA_raw – f(ToT_raw)</a:t>
            </a:r>
          </a:p>
          <a:p>
            <a:pPr marL="285750" indent="-285750">
              <a:buFont typeface="Arial" panose="020B0604020202020204" pitchFamily="34" charset="0"/>
              <a:buChar char="•"/>
            </a:pPr>
            <a:r>
              <a:rPr lang="en-CN" dirty="0"/>
              <a:t>Propagation delay is obtained by: t</a:t>
            </a:r>
            <a:r>
              <a:rPr lang="en-CN" baseline="-25000" dirty="0"/>
              <a:t>PD</a:t>
            </a:r>
            <a:r>
              <a:rPr lang="en-CN" dirty="0"/>
              <a:t> = ToA_TTL – ToA_Gate</a:t>
            </a:r>
          </a:p>
        </p:txBody>
      </p:sp>
      <p:pic>
        <p:nvPicPr>
          <p:cNvPr id="14" name="Picture 13">
            <a:extLst>
              <a:ext uri="{FF2B5EF4-FFF2-40B4-BE49-F238E27FC236}">
                <a16:creationId xmlns:a16="http://schemas.microsoft.com/office/drawing/2014/main" id="{8EF888DE-DE25-CE4D-8738-8D6C5070B62B}"/>
              </a:ext>
            </a:extLst>
          </p:cNvPr>
          <p:cNvPicPr>
            <a:picLocks noChangeAspect="1"/>
          </p:cNvPicPr>
          <p:nvPr/>
        </p:nvPicPr>
        <p:blipFill>
          <a:blip r:embed="rId5"/>
          <a:stretch>
            <a:fillRect/>
          </a:stretch>
        </p:blipFill>
        <p:spPr>
          <a:xfrm>
            <a:off x="6578599" y="3388837"/>
            <a:ext cx="4739268" cy="3355655"/>
          </a:xfrm>
          <a:prstGeom prst="rect">
            <a:avLst/>
          </a:prstGeom>
        </p:spPr>
      </p:pic>
    </p:spTree>
    <p:extLst>
      <p:ext uri="{BB962C8B-B14F-4D97-AF65-F5344CB8AC3E}">
        <p14:creationId xmlns:p14="http://schemas.microsoft.com/office/powerpoint/2010/main" val="21745115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914F4-9E24-A263-BA48-503D89F8DF7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EF32983-C4AA-8C46-82F5-C209DD99D9AB}"/>
              </a:ext>
            </a:extLst>
          </p:cNvPr>
          <p:cNvPicPr>
            <a:picLocks noChangeAspect="1"/>
          </p:cNvPicPr>
          <p:nvPr/>
        </p:nvPicPr>
        <p:blipFill>
          <a:blip r:embed="rId3"/>
          <a:stretch>
            <a:fillRect/>
          </a:stretch>
        </p:blipFill>
        <p:spPr>
          <a:xfrm>
            <a:off x="338561" y="1701648"/>
            <a:ext cx="5757439" cy="4076576"/>
          </a:xfrm>
          <a:prstGeom prst="rect">
            <a:avLst/>
          </a:prstGeom>
        </p:spPr>
      </p:pic>
      <p:grpSp>
        <p:nvGrpSpPr>
          <p:cNvPr id="9" name="Gruppieren 2">
            <a:extLst>
              <a:ext uri="{FF2B5EF4-FFF2-40B4-BE49-F238E27FC236}">
                <a16:creationId xmlns:a16="http://schemas.microsoft.com/office/drawing/2014/main" id="{8B52D947-8577-94F6-EE02-3DDAD236D943}"/>
              </a:ext>
            </a:extLst>
          </p:cNvPr>
          <p:cNvGrpSpPr/>
          <p:nvPr/>
        </p:nvGrpSpPr>
        <p:grpSpPr>
          <a:xfrm>
            <a:off x="1024137" y="5852397"/>
            <a:ext cx="4777017" cy="887318"/>
            <a:chOff x="7391400" y="446087"/>
            <a:chExt cx="5006340" cy="1077914"/>
          </a:xfrm>
        </p:grpSpPr>
        <p:sp>
          <p:nvSpPr>
            <p:cNvPr id="10" name="Rectangle: Rounded Corners 36">
              <a:extLst>
                <a:ext uri="{FF2B5EF4-FFF2-40B4-BE49-F238E27FC236}">
                  <a16:creationId xmlns:a16="http://schemas.microsoft.com/office/drawing/2014/main" id="{4CAD0B36-32AD-64CF-19DC-98084673180D}"/>
                </a:ext>
              </a:extLst>
            </p:cNvPr>
            <p:cNvSpPr/>
            <p:nvPr/>
          </p:nvSpPr>
          <p:spPr>
            <a:xfrm>
              <a:off x="7391400" y="446087"/>
              <a:ext cx="4297680" cy="1077914"/>
            </a:xfrm>
            <a:prstGeom prst="roundRect">
              <a:avLst>
                <a:gd name="adj" fmla="val 10830"/>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sz="1600"/>
            </a:p>
          </p:txBody>
        </p:sp>
        <p:sp>
          <p:nvSpPr>
            <p:cNvPr id="11" name="Textfeld 27">
              <a:extLst>
                <a:ext uri="{FF2B5EF4-FFF2-40B4-BE49-F238E27FC236}">
                  <a16:creationId xmlns:a16="http://schemas.microsoft.com/office/drawing/2014/main" id="{56C24FE6-C617-659E-B6A1-87226ED24EA2}"/>
                </a:ext>
              </a:extLst>
            </p:cNvPr>
            <p:cNvSpPr txBox="1"/>
            <p:nvPr/>
          </p:nvSpPr>
          <p:spPr>
            <a:xfrm>
              <a:off x="7538100" y="589731"/>
              <a:ext cx="1080120" cy="411275"/>
            </a:xfrm>
            <a:prstGeom prst="rect">
              <a:avLst/>
            </a:prstGeom>
            <a:noFill/>
            <a:ln w="28575">
              <a:solidFill>
                <a:schemeClr val="accent6"/>
              </a:solidFill>
            </a:ln>
          </p:spPr>
          <p:txBody>
            <a:bodyPr wrap="square">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solidFill>
                    <a:schemeClr val="accent6"/>
                  </a:solidFill>
                </a:rPr>
                <a:t>Run 448 </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7401D70-3BF1-036F-2915-607184C47441}"/>
                    </a:ext>
                  </a:extLst>
                </p:cNvPr>
                <p:cNvSpPr txBox="1"/>
                <p:nvPr/>
              </p:nvSpPr>
              <p:spPr>
                <a:xfrm>
                  <a:off x="8801100" y="493040"/>
                  <a:ext cx="3596640" cy="861774"/>
                </a:xfrm>
                <a:prstGeom prst="rect">
                  <a:avLst/>
                </a:prstGeom>
                <a:noFill/>
              </p:spPr>
              <p:txBody>
                <a:bodyPr wrap="square" rtlCol="0">
                  <a:spAutoFit/>
                </a:bodyPr>
                <a:lstStyle/>
                <a:p>
                  <a:r>
                    <a:rPr lang="en-US" sz="1600" dirty="0"/>
                    <a:t>Muon beam</a:t>
                  </a:r>
                </a:p>
                <a:p>
                  <a14:m>
                    <m:oMath xmlns:m="http://schemas.openxmlformats.org/officeDocument/2006/math">
                      <m:sSub>
                        <m:sSubPr>
                          <m:ctrlPr>
                            <a:rPr lang="de-DE" sz="1600" b="0" i="1" smtClean="0">
                              <a:latin typeface="Cambria Math" panose="02040503050406030204" pitchFamily="18" charset="0"/>
                            </a:rPr>
                          </m:ctrlPr>
                        </m:sSubPr>
                        <m:e>
                          <m:r>
                            <a:rPr lang="de-DE" sz="1600" b="0" i="1" smtClean="0">
                              <a:latin typeface="Cambria Math" panose="02040503050406030204" pitchFamily="18" charset="0"/>
                            </a:rPr>
                            <m:t>𝐵</m:t>
                          </m:r>
                        </m:e>
                        <m:sub>
                          <m:r>
                            <a:rPr lang="de-DE" sz="1600" b="0" i="1" smtClean="0">
                              <a:latin typeface="Cambria Math" panose="02040503050406030204" pitchFamily="18" charset="0"/>
                            </a:rPr>
                            <m:t>𝑆𝑂𝐿</m:t>
                          </m:r>
                        </m:sub>
                      </m:sSub>
                      <m:r>
                        <a:rPr lang="de-DE" sz="1600" b="0" i="1" smtClean="0">
                          <a:latin typeface="Cambria Math" panose="02040503050406030204" pitchFamily="18" charset="0"/>
                        </a:rPr>
                        <m:t>=−2.5 </m:t>
                      </m:r>
                      <m:r>
                        <m:rPr>
                          <m:sty m:val="p"/>
                        </m:rPr>
                        <a:rPr lang="de-DE" sz="1600" b="0" i="0" smtClean="0">
                          <a:latin typeface="Cambria Math" panose="02040503050406030204" pitchFamily="18" charset="0"/>
                        </a:rPr>
                        <m:t>T</m:t>
                      </m:r>
                    </m:oMath>
                  </a14:m>
                  <a:r>
                    <a:rPr lang="de-CH" sz="1600" dirty="0"/>
                    <a:t> </a:t>
                  </a:r>
                </a:p>
                <a:p>
                  <a:r>
                    <a:rPr lang="de-CH" sz="1600" dirty="0"/>
                    <a:t>Anti-coincidence trigger</a:t>
                  </a:r>
                </a:p>
              </p:txBody>
            </p:sp>
          </mc:Choice>
          <mc:Fallback xmlns="">
            <p:sp>
              <p:nvSpPr>
                <p:cNvPr id="12" name="TextBox 11">
                  <a:extLst>
                    <a:ext uri="{FF2B5EF4-FFF2-40B4-BE49-F238E27FC236}">
                      <a16:creationId xmlns:a16="http://schemas.microsoft.com/office/drawing/2014/main" id="{17401D70-3BF1-036F-2915-607184C47441}"/>
                    </a:ext>
                  </a:extLst>
                </p:cNvPr>
                <p:cNvSpPr txBox="1">
                  <a:spLocks noRot="1" noChangeAspect="1" noMove="1" noResize="1" noEditPoints="1" noAdjustHandles="1" noChangeArrowheads="1" noChangeShapeType="1" noTextEdit="1"/>
                </p:cNvSpPr>
                <p:nvPr/>
              </p:nvSpPr>
              <p:spPr>
                <a:xfrm>
                  <a:off x="8801100" y="493040"/>
                  <a:ext cx="3596640" cy="861774"/>
                </a:xfrm>
                <a:prstGeom prst="rect">
                  <a:avLst/>
                </a:prstGeom>
                <a:blipFill>
                  <a:blip r:embed="rId5"/>
                  <a:stretch>
                    <a:fillRect l="-1066" t="-2564" b="-26496"/>
                  </a:stretch>
                </a:blipFill>
              </p:spPr>
              <p:txBody>
                <a:bodyPr/>
                <a:lstStyle/>
                <a:p>
                  <a:r>
                    <a:rPr lang="en-GB">
                      <a:noFill/>
                    </a:rPr>
                    <a:t> </a:t>
                  </a:r>
                </a:p>
              </p:txBody>
            </p:sp>
          </mc:Fallback>
        </mc:AlternateContent>
      </p:grpSp>
      <p:sp>
        <p:nvSpPr>
          <p:cNvPr id="2" name="Title 1">
            <a:extLst>
              <a:ext uri="{FF2B5EF4-FFF2-40B4-BE49-F238E27FC236}">
                <a16:creationId xmlns:a16="http://schemas.microsoft.com/office/drawing/2014/main" id="{F0F45650-C94D-AF8B-C6DE-97235DBE7D90}"/>
              </a:ext>
            </a:extLst>
          </p:cNvPr>
          <p:cNvSpPr>
            <a:spLocks noGrp="1"/>
          </p:cNvSpPr>
          <p:nvPr>
            <p:ph type="title"/>
          </p:nvPr>
        </p:nvSpPr>
        <p:spPr/>
        <p:txBody>
          <a:bodyPr/>
          <a:lstStyle/>
          <a:p>
            <a:r>
              <a:rPr lang="en-GB" dirty="0"/>
              <a:t>Propagation delay</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3B64A817-6F3F-1ADB-1BE5-E067EE9DD77A}"/>
                  </a:ext>
                </a:extLst>
              </p:cNvPr>
              <p:cNvSpPr txBox="1"/>
              <p:nvPr/>
            </p:nvSpPr>
            <p:spPr>
              <a:xfrm>
                <a:off x="403796" y="1073957"/>
                <a:ext cx="7640233" cy="427618"/>
              </a:xfrm>
              <a:prstGeom prst="rect">
                <a:avLst/>
              </a:prstGeom>
              <a:noFill/>
            </p:spPr>
            <p:txBody>
              <a:bodyPr wrap="none" rtlCol="0">
                <a:spAutoFit/>
              </a:bodyPr>
              <a:lstStyle/>
              <a:p>
                <a:r>
                  <a:rPr lang="en-GB" sz="2000" b="1" dirty="0">
                    <a:solidFill>
                      <a:srgbClr val="004098"/>
                    </a:solidFill>
                  </a:rPr>
                  <a:t>Time of arrival (</a:t>
                </a:r>
                <a:r>
                  <a:rPr lang="en-GB" sz="2000" b="1" dirty="0" err="1">
                    <a:solidFill>
                      <a:srgbClr val="004098"/>
                    </a:solidFill>
                  </a:rPr>
                  <a:t>ToA</a:t>
                </a:r>
                <a:r>
                  <a:rPr lang="en-GB" sz="2000" b="1" dirty="0">
                    <a:solidFill>
                      <a:srgbClr val="004098"/>
                    </a:solidFill>
                  </a:rPr>
                  <a:t>) analysis to obtain propagation delay, </a:t>
                </a:r>
                <a14:m>
                  <m:oMath xmlns:m="http://schemas.openxmlformats.org/officeDocument/2006/math">
                    <m:sSub>
                      <m:sSubPr>
                        <m:ctrlPr>
                          <a:rPr lang="en-GB" sz="2000" b="1" i="1" smtClean="0">
                            <a:solidFill>
                              <a:srgbClr val="004098"/>
                            </a:solidFill>
                            <a:latin typeface="Cambria Math" panose="02040503050406030204" pitchFamily="18" charset="0"/>
                          </a:rPr>
                        </m:ctrlPr>
                      </m:sSubPr>
                      <m:e>
                        <m:r>
                          <a:rPr lang="en-GB" sz="2000" b="1" i="1" smtClean="0">
                            <a:solidFill>
                              <a:srgbClr val="004098"/>
                            </a:solidFill>
                            <a:latin typeface="Cambria Math" panose="02040503050406030204" pitchFamily="18" charset="0"/>
                          </a:rPr>
                          <m:t>𝒕</m:t>
                        </m:r>
                      </m:e>
                      <m:sub>
                        <m:r>
                          <a:rPr lang="en-GB" sz="2000" b="1" i="1" smtClean="0">
                            <a:solidFill>
                              <a:srgbClr val="004098"/>
                            </a:solidFill>
                            <a:latin typeface="Cambria Math" panose="02040503050406030204" pitchFamily="18" charset="0"/>
                          </a:rPr>
                          <m:t>𝒑𝒅</m:t>
                        </m:r>
                      </m:sub>
                    </m:sSub>
                  </m:oMath>
                </a14:m>
                <a:endParaRPr lang="en-GB" sz="2000" b="1" dirty="0">
                  <a:solidFill>
                    <a:srgbClr val="004098"/>
                  </a:solidFill>
                </a:endParaRPr>
              </a:p>
            </p:txBody>
          </p:sp>
        </mc:Choice>
        <mc:Fallback xmlns="">
          <p:sp>
            <p:nvSpPr>
              <p:cNvPr id="16" name="TextBox 15">
                <a:extLst>
                  <a:ext uri="{FF2B5EF4-FFF2-40B4-BE49-F238E27FC236}">
                    <a16:creationId xmlns:a16="http://schemas.microsoft.com/office/drawing/2014/main" id="{3B64A817-6F3F-1ADB-1BE5-E067EE9DD77A}"/>
                  </a:ext>
                </a:extLst>
              </p:cNvPr>
              <p:cNvSpPr txBox="1">
                <a:spLocks noRot="1" noChangeAspect="1" noMove="1" noResize="1" noEditPoints="1" noAdjustHandles="1" noChangeArrowheads="1" noChangeShapeType="1" noTextEdit="1"/>
              </p:cNvSpPr>
              <p:nvPr/>
            </p:nvSpPr>
            <p:spPr>
              <a:xfrm>
                <a:off x="403796" y="1073957"/>
                <a:ext cx="7640233" cy="427618"/>
              </a:xfrm>
              <a:prstGeom prst="rect">
                <a:avLst/>
              </a:prstGeom>
              <a:blipFill>
                <a:blip r:embed="rId6"/>
                <a:stretch>
                  <a:fillRect l="-797" t="-7143" b="-18571"/>
                </a:stretch>
              </a:blipFill>
            </p:spPr>
            <p:txBody>
              <a:bodyPr/>
              <a:lstStyle/>
              <a:p>
                <a:r>
                  <a:rPr lang="en-GB">
                    <a:noFill/>
                  </a:rPr>
                  <a:t> </a:t>
                </a:r>
              </a:p>
            </p:txBody>
          </p:sp>
        </mc:Fallback>
      </mc:AlternateContent>
      <p:grpSp>
        <p:nvGrpSpPr>
          <p:cNvPr id="17" name="Gruppieren 2">
            <a:extLst>
              <a:ext uri="{FF2B5EF4-FFF2-40B4-BE49-F238E27FC236}">
                <a16:creationId xmlns:a16="http://schemas.microsoft.com/office/drawing/2014/main" id="{BDF00629-3D46-251F-65AE-429BE21BD419}"/>
              </a:ext>
            </a:extLst>
          </p:cNvPr>
          <p:cNvGrpSpPr/>
          <p:nvPr/>
        </p:nvGrpSpPr>
        <p:grpSpPr>
          <a:xfrm>
            <a:off x="6671918" y="5850301"/>
            <a:ext cx="4777017" cy="887317"/>
            <a:chOff x="7391400" y="446087"/>
            <a:chExt cx="5006340" cy="1077914"/>
          </a:xfrm>
        </p:grpSpPr>
        <p:sp>
          <p:nvSpPr>
            <p:cNvPr id="21" name="Rectangle: Rounded Corners 36">
              <a:extLst>
                <a:ext uri="{FF2B5EF4-FFF2-40B4-BE49-F238E27FC236}">
                  <a16:creationId xmlns:a16="http://schemas.microsoft.com/office/drawing/2014/main" id="{AAF7E12C-4F2C-842E-ACD1-132AC7F0CEBD}"/>
                </a:ext>
              </a:extLst>
            </p:cNvPr>
            <p:cNvSpPr/>
            <p:nvPr/>
          </p:nvSpPr>
          <p:spPr>
            <a:xfrm>
              <a:off x="7391400" y="446087"/>
              <a:ext cx="4297680" cy="1077914"/>
            </a:xfrm>
            <a:prstGeom prst="roundRect">
              <a:avLst>
                <a:gd name="adj" fmla="val 10830"/>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sz="1600"/>
            </a:p>
          </p:txBody>
        </p:sp>
        <p:sp>
          <p:nvSpPr>
            <p:cNvPr id="22" name="Textfeld 27">
              <a:extLst>
                <a:ext uri="{FF2B5EF4-FFF2-40B4-BE49-F238E27FC236}">
                  <a16:creationId xmlns:a16="http://schemas.microsoft.com/office/drawing/2014/main" id="{1E95F375-006E-FD9F-82FB-5F517538D7AD}"/>
                </a:ext>
              </a:extLst>
            </p:cNvPr>
            <p:cNvSpPr txBox="1"/>
            <p:nvPr/>
          </p:nvSpPr>
          <p:spPr>
            <a:xfrm>
              <a:off x="7538100" y="589731"/>
              <a:ext cx="1080120" cy="411276"/>
            </a:xfrm>
            <a:prstGeom prst="rect">
              <a:avLst/>
            </a:prstGeom>
            <a:noFill/>
            <a:ln w="28575">
              <a:solidFill>
                <a:schemeClr val="accent6"/>
              </a:solidFill>
            </a:ln>
          </p:spPr>
          <p:txBody>
            <a:bodyPr wrap="square">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solidFill>
                    <a:schemeClr val="accent6"/>
                  </a:solidFill>
                </a:rPr>
                <a:t>Run 442 </a:t>
              </a: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3429422E-1E26-0584-9C85-5151CDD62BE3}"/>
                    </a:ext>
                  </a:extLst>
                </p:cNvPr>
                <p:cNvSpPr txBox="1"/>
                <p:nvPr/>
              </p:nvSpPr>
              <p:spPr>
                <a:xfrm>
                  <a:off x="8801100" y="493040"/>
                  <a:ext cx="3596640" cy="1009496"/>
                </a:xfrm>
                <a:prstGeom prst="rect">
                  <a:avLst/>
                </a:prstGeom>
                <a:noFill/>
              </p:spPr>
              <p:txBody>
                <a:bodyPr wrap="square" rtlCol="0">
                  <a:spAutoFit/>
                </a:bodyPr>
                <a:lstStyle/>
                <a:p>
                  <a:r>
                    <a:rPr lang="en-US" sz="1600" dirty="0"/>
                    <a:t>Muon beam</a:t>
                  </a:r>
                </a:p>
                <a:p>
                  <a14:m>
                    <m:oMath xmlns:m="http://schemas.openxmlformats.org/officeDocument/2006/math">
                      <m:sSub>
                        <m:sSubPr>
                          <m:ctrlPr>
                            <a:rPr lang="de-DE" sz="1600" b="0" i="1" smtClean="0">
                              <a:latin typeface="Cambria Math" panose="02040503050406030204" pitchFamily="18" charset="0"/>
                            </a:rPr>
                          </m:ctrlPr>
                        </m:sSubPr>
                        <m:e>
                          <m:r>
                            <a:rPr lang="de-DE" sz="1600" b="0" i="1" smtClean="0">
                              <a:latin typeface="Cambria Math" panose="02040503050406030204" pitchFamily="18" charset="0"/>
                            </a:rPr>
                            <m:t>𝐵</m:t>
                          </m:r>
                        </m:e>
                        <m:sub>
                          <m:r>
                            <a:rPr lang="de-DE" sz="1600" b="0" i="1" smtClean="0">
                              <a:latin typeface="Cambria Math" panose="02040503050406030204" pitchFamily="18" charset="0"/>
                            </a:rPr>
                            <m:t>𝑆𝑂𝐿</m:t>
                          </m:r>
                        </m:sub>
                      </m:sSub>
                      <m:r>
                        <a:rPr lang="de-DE" sz="1600" b="0" i="1" smtClean="0">
                          <a:latin typeface="Cambria Math" panose="02040503050406030204" pitchFamily="18" charset="0"/>
                        </a:rPr>
                        <m:t>=−2.5 </m:t>
                      </m:r>
                      <m:r>
                        <m:rPr>
                          <m:sty m:val="p"/>
                        </m:rPr>
                        <a:rPr lang="de-DE" sz="1600" b="0" i="0" smtClean="0">
                          <a:latin typeface="Cambria Math" panose="02040503050406030204" pitchFamily="18" charset="0"/>
                        </a:rPr>
                        <m:t>T</m:t>
                      </m:r>
                    </m:oMath>
                  </a14:m>
                  <a:r>
                    <a:rPr lang="de-CH" sz="1600" dirty="0"/>
                    <a:t> </a:t>
                  </a:r>
                </a:p>
                <a:p>
                  <a:r>
                    <a:rPr lang="de-CH" sz="1600" dirty="0"/>
                    <a:t>Gate quad coinc. trigger</a:t>
                  </a:r>
                </a:p>
              </p:txBody>
            </p:sp>
          </mc:Choice>
          <mc:Fallback xmlns="">
            <p:sp>
              <p:nvSpPr>
                <p:cNvPr id="27" name="TextBox 26">
                  <a:extLst>
                    <a:ext uri="{FF2B5EF4-FFF2-40B4-BE49-F238E27FC236}">
                      <a16:creationId xmlns:a16="http://schemas.microsoft.com/office/drawing/2014/main" id="{3429422E-1E26-0584-9C85-5151CDD62BE3}"/>
                    </a:ext>
                  </a:extLst>
                </p:cNvPr>
                <p:cNvSpPr txBox="1">
                  <a:spLocks noRot="1" noChangeAspect="1" noMove="1" noResize="1" noEditPoints="1" noAdjustHandles="1" noChangeArrowheads="1" noChangeShapeType="1" noTextEdit="1"/>
                </p:cNvSpPr>
                <p:nvPr/>
              </p:nvSpPr>
              <p:spPr>
                <a:xfrm>
                  <a:off x="8801100" y="493040"/>
                  <a:ext cx="3596640" cy="1009496"/>
                </a:xfrm>
                <a:prstGeom prst="rect">
                  <a:avLst/>
                </a:prstGeom>
                <a:blipFill>
                  <a:blip r:embed="rId7"/>
                  <a:stretch>
                    <a:fillRect l="-888" t="-2206" b="-8824"/>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95A30F1E-6323-5F49-AC80-E3460CA64E5E}"/>
                  </a:ext>
                </a:extLst>
              </p:cNvPr>
              <p:cNvSpPr txBox="1"/>
              <p:nvPr/>
            </p:nvSpPr>
            <p:spPr>
              <a:xfrm>
                <a:off x="3894691" y="4213501"/>
                <a:ext cx="2201309" cy="391999"/>
              </a:xfrm>
              <a:prstGeom prst="snip2Same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GB" sz="1600" b="1" dirty="0">
                    <a:solidFill>
                      <a:srgbClr val="004098"/>
                    </a:solidFill>
                  </a:rPr>
                  <a:t>TB24: </a:t>
                </a:r>
                <a14:m>
                  <m:oMath xmlns:m="http://schemas.openxmlformats.org/officeDocument/2006/math">
                    <m:sSub>
                      <m:sSubPr>
                        <m:ctrlPr>
                          <a:rPr lang="en-GB" sz="1600" b="1" i="1" smtClean="0">
                            <a:solidFill>
                              <a:srgbClr val="004098"/>
                            </a:solidFill>
                            <a:latin typeface="Cambria Math" panose="02040503050406030204" pitchFamily="18" charset="0"/>
                          </a:rPr>
                        </m:ctrlPr>
                      </m:sSubPr>
                      <m:e>
                        <m:r>
                          <a:rPr lang="en-GB" sz="1600" b="1" i="1" smtClean="0">
                            <a:solidFill>
                              <a:srgbClr val="004098"/>
                            </a:solidFill>
                            <a:latin typeface="Cambria Math" panose="02040503050406030204" pitchFamily="18" charset="0"/>
                          </a:rPr>
                          <m:t>𝒕</m:t>
                        </m:r>
                      </m:e>
                      <m:sub>
                        <m:r>
                          <a:rPr lang="en-GB" sz="1600" b="1" i="1" smtClean="0">
                            <a:solidFill>
                              <a:srgbClr val="004098"/>
                            </a:solidFill>
                            <a:latin typeface="Cambria Math" panose="02040503050406030204" pitchFamily="18" charset="0"/>
                          </a:rPr>
                          <m:t>𝒑𝒅</m:t>
                        </m:r>
                      </m:sub>
                    </m:sSub>
                    <m:r>
                      <a:rPr lang="en-GB" sz="1600" b="1" i="1" smtClean="0">
                        <a:solidFill>
                          <a:srgbClr val="004098"/>
                        </a:solidFill>
                        <a:latin typeface="Cambria Math" panose="02040503050406030204" pitchFamily="18" charset="0"/>
                      </a:rPr>
                      <m:t>≈</m:t>
                    </m:r>
                    <m:r>
                      <a:rPr lang="en-GB" sz="1600" b="1" i="1" smtClean="0">
                        <a:solidFill>
                          <a:srgbClr val="004098"/>
                        </a:solidFill>
                        <a:latin typeface="Cambria Math" panose="02040503050406030204" pitchFamily="18" charset="0"/>
                      </a:rPr>
                      <m:t>𝟓</m:t>
                    </m:r>
                    <m:r>
                      <a:rPr lang="en-GB" sz="1600" b="1" i="1" smtClean="0">
                        <a:solidFill>
                          <a:srgbClr val="004098"/>
                        </a:solidFill>
                        <a:latin typeface="Cambria Math" panose="02040503050406030204" pitchFamily="18" charset="0"/>
                      </a:rPr>
                      <m:t>.</m:t>
                    </m:r>
                    <m:r>
                      <a:rPr lang="en-GB" sz="1600" b="1" i="1" smtClean="0">
                        <a:solidFill>
                          <a:srgbClr val="004098"/>
                        </a:solidFill>
                        <a:latin typeface="Cambria Math" panose="02040503050406030204" pitchFamily="18" charset="0"/>
                      </a:rPr>
                      <m:t>𝟗𝟐</m:t>
                    </m:r>
                  </m:oMath>
                </a14:m>
                <a:r>
                  <a:rPr lang="en-GB" sz="1600" b="1" dirty="0">
                    <a:solidFill>
                      <a:srgbClr val="004098"/>
                    </a:solidFill>
                  </a:rPr>
                  <a:t> ns</a:t>
                </a:r>
              </a:p>
            </p:txBody>
          </p:sp>
        </mc:Choice>
        <mc:Fallback xmlns="">
          <p:sp>
            <p:nvSpPr>
              <p:cNvPr id="37" name="TextBox 36">
                <a:extLst>
                  <a:ext uri="{FF2B5EF4-FFF2-40B4-BE49-F238E27FC236}">
                    <a16:creationId xmlns:a16="http://schemas.microsoft.com/office/drawing/2014/main" id="{95A30F1E-6323-5F49-AC80-E3460CA64E5E}"/>
                  </a:ext>
                </a:extLst>
              </p:cNvPr>
              <p:cNvSpPr txBox="1">
                <a:spLocks noRot="1" noChangeAspect="1" noMove="1" noResize="1" noEditPoints="1" noAdjustHandles="1" noChangeArrowheads="1" noChangeShapeType="1" noTextEdit="1"/>
              </p:cNvSpPr>
              <p:nvPr/>
            </p:nvSpPr>
            <p:spPr>
              <a:xfrm>
                <a:off x="3894691" y="4213501"/>
                <a:ext cx="2201309" cy="391999"/>
              </a:xfrm>
              <a:prstGeom prst="snip2SameRect">
                <a:avLst/>
              </a:prstGeom>
              <a:blipFill>
                <a:blip r:embed="rId11"/>
                <a:stretch>
                  <a:fillRect b="-13846"/>
                </a:stretch>
              </a:blipFill>
            </p:spPr>
            <p:txBody>
              <a:bodyPr/>
              <a:lstStyle/>
              <a:p>
                <a:r>
                  <a:rPr lang="en-GB">
                    <a:noFill/>
                  </a:rPr>
                  <a:t> </a:t>
                </a:r>
              </a:p>
            </p:txBody>
          </p:sp>
        </mc:Fallback>
      </mc:AlternateContent>
      <p:pic>
        <p:nvPicPr>
          <p:cNvPr id="5" name="Picture 4">
            <a:extLst>
              <a:ext uri="{FF2B5EF4-FFF2-40B4-BE49-F238E27FC236}">
                <a16:creationId xmlns:a16="http://schemas.microsoft.com/office/drawing/2014/main" id="{257BC27A-9094-2148-B92B-99DCCD6BFA36}"/>
              </a:ext>
            </a:extLst>
          </p:cNvPr>
          <p:cNvPicPr>
            <a:picLocks noChangeAspect="1"/>
          </p:cNvPicPr>
          <p:nvPr/>
        </p:nvPicPr>
        <p:blipFill>
          <a:blip r:embed="rId12"/>
          <a:stretch>
            <a:fillRect/>
          </a:stretch>
        </p:blipFill>
        <p:spPr>
          <a:xfrm>
            <a:off x="6287142" y="1701648"/>
            <a:ext cx="5757439" cy="4076576"/>
          </a:xfrm>
          <a:prstGeom prst="rect">
            <a:avLst/>
          </a:prstGeom>
        </p:spPr>
      </p:pic>
      <p:sp>
        <p:nvSpPr>
          <p:cNvPr id="18" name="TextBox 17">
            <a:extLst>
              <a:ext uri="{FF2B5EF4-FFF2-40B4-BE49-F238E27FC236}">
                <a16:creationId xmlns:a16="http://schemas.microsoft.com/office/drawing/2014/main" id="{45751FD3-5741-5947-BC0E-35BE3AE4DDB3}"/>
              </a:ext>
            </a:extLst>
          </p:cNvPr>
          <p:cNvSpPr txBox="1"/>
          <p:nvPr/>
        </p:nvSpPr>
        <p:spPr>
          <a:xfrm>
            <a:off x="8224464" y="1076933"/>
            <a:ext cx="3328155" cy="400110"/>
          </a:xfrm>
          <a:prstGeom prst="rect">
            <a:avLst/>
          </a:prstGeom>
          <a:noFill/>
        </p:spPr>
        <p:txBody>
          <a:bodyPr wrap="none" rtlCol="0">
            <a:spAutoFit/>
          </a:bodyPr>
          <a:lstStyle/>
          <a:p>
            <a:r>
              <a:rPr lang="en-GB" sz="2000" b="1" dirty="0">
                <a:solidFill>
                  <a:srgbClr val="004098"/>
                </a:solidFill>
              </a:rPr>
              <a:t>After time walk correction</a:t>
            </a:r>
          </a:p>
        </p:txBody>
      </p:sp>
    </p:spTree>
    <p:extLst>
      <p:ext uri="{BB962C8B-B14F-4D97-AF65-F5344CB8AC3E}">
        <p14:creationId xmlns:p14="http://schemas.microsoft.com/office/powerpoint/2010/main" val="11642870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a:bodyPr>
          <a:lstStyle/>
          <a:p>
            <a:r>
              <a:rPr lang="en-GB" dirty="0" err="1"/>
              <a:t>Inlab</a:t>
            </a:r>
            <a:r>
              <a:rPr lang="zh-CN" altLang="en-US" dirty="0"/>
              <a:t> </a:t>
            </a:r>
            <a:r>
              <a:rPr lang="en-US" altLang="zh-CN" dirty="0"/>
              <a:t>Propagation</a:t>
            </a:r>
            <a:r>
              <a:rPr lang="zh-CN" altLang="en-US" dirty="0"/>
              <a:t> </a:t>
            </a:r>
            <a:r>
              <a:rPr lang="en-US" altLang="zh-CN" dirty="0"/>
              <a:t>Delay</a:t>
            </a:r>
            <a:r>
              <a:rPr lang="zh-CN" altLang="en-US" dirty="0"/>
              <a:t> </a:t>
            </a:r>
            <a:r>
              <a:rPr lang="en-US" altLang="zh-CN" dirty="0"/>
              <a:t>Test</a:t>
            </a:r>
            <a:endParaRPr lang="en-GB" dirty="0"/>
          </a:p>
        </p:txBody>
      </p:sp>
      <p:pic>
        <p:nvPicPr>
          <p:cNvPr id="4" name="Picture 3">
            <a:extLst>
              <a:ext uri="{FF2B5EF4-FFF2-40B4-BE49-F238E27FC236}">
                <a16:creationId xmlns:a16="http://schemas.microsoft.com/office/drawing/2014/main" id="{A425967D-DD02-5A44-A15C-49B9306036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806" y="1202009"/>
            <a:ext cx="5664200" cy="3695700"/>
          </a:xfrm>
          <a:prstGeom prst="rect">
            <a:avLst/>
          </a:prstGeom>
        </p:spPr>
      </p:pic>
      <p:pic>
        <p:nvPicPr>
          <p:cNvPr id="6" name="Picture 5">
            <a:extLst>
              <a:ext uri="{FF2B5EF4-FFF2-40B4-BE49-F238E27FC236}">
                <a16:creationId xmlns:a16="http://schemas.microsoft.com/office/drawing/2014/main" id="{954E6EEB-CC90-5748-BC86-29DAE3EFFB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9" y="1202009"/>
            <a:ext cx="5788605" cy="3695700"/>
          </a:xfrm>
          <a:prstGeom prst="rect">
            <a:avLst/>
          </a:prstGeom>
        </p:spPr>
      </p:pic>
      <p:sp>
        <p:nvSpPr>
          <p:cNvPr id="7" name="TextBox 6">
            <a:extLst>
              <a:ext uri="{FF2B5EF4-FFF2-40B4-BE49-F238E27FC236}">
                <a16:creationId xmlns:a16="http://schemas.microsoft.com/office/drawing/2014/main" id="{0715FAEA-E62F-0F4E-9C4E-8C65E0954613}"/>
              </a:ext>
            </a:extLst>
          </p:cNvPr>
          <p:cNvSpPr txBox="1"/>
          <p:nvPr/>
        </p:nvSpPr>
        <p:spPr>
          <a:xfrm>
            <a:off x="1425074" y="4897709"/>
            <a:ext cx="3125664" cy="369332"/>
          </a:xfrm>
          <a:prstGeom prst="rect">
            <a:avLst/>
          </a:prstGeom>
          <a:noFill/>
        </p:spPr>
        <p:txBody>
          <a:bodyPr wrap="none" rtlCol="0">
            <a:spAutoFit/>
          </a:bodyPr>
          <a:lstStyle/>
          <a:p>
            <a:r>
              <a:rPr lang="en-CN" dirty="0"/>
              <a:t>Before Time Walk Correction</a:t>
            </a:r>
          </a:p>
        </p:txBody>
      </p:sp>
      <p:sp>
        <p:nvSpPr>
          <p:cNvPr id="8" name="TextBox 7">
            <a:extLst>
              <a:ext uri="{FF2B5EF4-FFF2-40B4-BE49-F238E27FC236}">
                <a16:creationId xmlns:a16="http://schemas.microsoft.com/office/drawing/2014/main" id="{EC16C091-6273-FF4C-A8C5-D1593936303A}"/>
              </a:ext>
            </a:extLst>
          </p:cNvPr>
          <p:cNvSpPr txBox="1"/>
          <p:nvPr/>
        </p:nvSpPr>
        <p:spPr>
          <a:xfrm>
            <a:off x="7523649" y="4897709"/>
            <a:ext cx="2933304" cy="369332"/>
          </a:xfrm>
          <a:prstGeom prst="rect">
            <a:avLst/>
          </a:prstGeom>
          <a:noFill/>
        </p:spPr>
        <p:txBody>
          <a:bodyPr wrap="none" rtlCol="0">
            <a:spAutoFit/>
          </a:bodyPr>
          <a:lstStyle/>
          <a:p>
            <a:r>
              <a:rPr lang="en-CN" dirty="0"/>
              <a:t>After Time Walk Correction</a:t>
            </a:r>
          </a:p>
        </p:txBody>
      </p:sp>
    </p:spTree>
    <p:extLst>
      <p:ext uri="{BB962C8B-B14F-4D97-AF65-F5344CB8AC3E}">
        <p14:creationId xmlns:p14="http://schemas.microsoft.com/office/powerpoint/2010/main" val="5480120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a:bodyPr>
          <a:lstStyle/>
          <a:p>
            <a:r>
              <a:rPr lang="en-GB" dirty="0" err="1"/>
              <a:t>ToT</a:t>
            </a:r>
            <a:r>
              <a:rPr lang="en-GB" dirty="0"/>
              <a:t> cut selection</a:t>
            </a:r>
          </a:p>
        </p:txBody>
      </p:sp>
    </p:spTree>
    <p:extLst>
      <p:ext uri="{BB962C8B-B14F-4D97-AF65-F5344CB8AC3E}">
        <p14:creationId xmlns:p14="http://schemas.microsoft.com/office/powerpoint/2010/main" val="3080120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a:bodyPr>
          <a:lstStyle/>
          <a:p>
            <a:r>
              <a:rPr lang="en-US" altLang="zh-CN" dirty="0">
                <a:latin typeface="+mn-lt"/>
                <a:ea typeface="+mn-ea"/>
                <a:sym typeface="+mn-lt"/>
              </a:rPr>
              <a:t>Frozen-spin technique</a:t>
            </a:r>
            <a:endParaRPr lang="en-GB" dirty="0"/>
          </a:p>
        </p:txBody>
      </p:sp>
      <p:sp>
        <p:nvSpPr>
          <p:cNvPr id="6" name="TextBox 5">
            <a:extLst>
              <a:ext uri="{FF2B5EF4-FFF2-40B4-BE49-F238E27FC236}">
                <a16:creationId xmlns:a16="http://schemas.microsoft.com/office/drawing/2014/main" id="{A2519A49-95F4-8544-9510-1A2B4D53DC1F}"/>
              </a:ext>
            </a:extLst>
          </p:cNvPr>
          <p:cNvSpPr txBox="1"/>
          <p:nvPr/>
        </p:nvSpPr>
        <p:spPr>
          <a:xfrm>
            <a:off x="428263" y="995751"/>
            <a:ext cx="11530189" cy="1015663"/>
          </a:xfrm>
          <a:prstGeom prst="rect">
            <a:avLst/>
          </a:prstGeom>
          <a:noFill/>
        </p:spPr>
        <p:txBody>
          <a:bodyPr wrap="square" rtlCol="0">
            <a:spAutoFit/>
          </a:bodyPr>
          <a:lstStyle/>
          <a:p>
            <a:r>
              <a:rPr lang="en-GB" sz="2400" b="1" dirty="0" err="1"/>
              <a:t>muEDM</a:t>
            </a:r>
            <a:r>
              <a:rPr lang="en-GB" sz="2400" b="1" dirty="0"/>
              <a:t> Experiment at PSI</a:t>
            </a:r>
            <a:r>
              <a:rPr lang="en-CN" sz="2400" b="1" dirty="0"/>
              <a:t>:</a:t>
            </a:r>
          </a:p>
          <a:p>
            <a:r>
              <a:rPr lang="en-CN" dirty="0"/>
              <a:t>Phase 1: 28 MeV/c beam          aim at a sensitivity of 10</a:t>
            </a:r>
            <a:r>
              <a:rPr lang="en-CN" baseline="30000" dirty="0"/>
              <a:t>-21</a:t>
            </a:r>
            <a:r>
              <a:rPr lang="en-CN" dirty="0"/>
              <a:t> e﻿⋅cm 	          </a:t>
            </a:r>
          </a:p>
          <a:p>
            <a:r>
              <a:rPr lang="en-CN" dirty="0"/>
              <a:t>Phase 2: 125 MeV/c  beam       aim at a sensitivity of 10</a:t>
            </a:r>
            <a:r>
              <a:rPr lang="en-CN" baseline="30000" dirty="0"/>
              <a:t>-23</a:t>
            </a:r>
            <a:r>
              <a:rPr lang="en-CN" dirty="0"/>
              <a:t> e﻿⋅cm</a:t>
            </a:r>
          </a:p>
        </p:txBody>
      </p:sp>
      <p:pic>
        <p:nvPicPr>
          <p:cNvPr id="7" name="Picture 6">
            <a:extLst>
              <a:ext uri="{FF2B5EF4-FFF2-40B4-BE49-F238E27FC236}">
                <a16:creationId xmlns:a16="http://schemas.microsoft.com/office/drawing/2014/main" id="{1B8048BB-BC0F-044F-85CB-6E3A120471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26512" y="1139850"/>
            <a:ext cx="5072625" cy="1405956"/>
          </a:xfrm>
          <a:prstGeom prst="rect">
            <a:avLst/>
          </a:prstGeom>
        </p:spPr>
      </p:pic>
      <p:pic>
        <p:nvPicPr>
          <p:cNvPr id="8" name="Picture 7">
            <a:extLst>
              <a:ext uri="{FF2B5EF4-FFF2-40B4-BE49-F238E27FC236}">
                <a16:creationId xmlns:a16="http://schemas.microsoft.com/office/drawing/2014/main" id="{16E8598F-5A13-7443-AA20-59FD55092D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263" y="2701870"/>
            <a:ext cx="5092653" cy="2673220"/>
          </a:xfrm>
          <a:prstGeom prst="rect">
            <a:avLst/>
          </a:prstGeom>
        </p:spPr>
      </p:pic>
      <p:pic>
        <p:nvPicPr>
          <p:cNvPr id="9" name="Picture 8">
            <a:extLst>
              <a:ext uri="{FF2B5EF4-FFF2-40B4-BE49-F238E27FC236}">
                <a16:creationId xmlns:a16="http://schemas.microsoft.com/office/drawing/2014/main" id="{AE92F2C3-72EF-8344-A880-88B4FE4F2A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9459" y="2701870"/>
            <a:ext cx="4274278" cy="2673219"/>
          </a:xfrm>
          <a:prstGeom prst="rect">
            <a:avLst/>
          </a:prstGeom>
        </p:spPr>
      </p:pic>
      <p:cxnSp>
        <p:nvCxnSpPr>
          <p:cNvPr id="10" name="Straight Connector 9">
            <a:extLst>
              <a:ext uri="{FF2B5EF4-FFF2-40B4-BE49-F238E27FC236}">
                <a16:creationId xmlns:a16="http://schemas.microsoft.com/office/drawing/2014/main" id="{65564C8C-2410-A84F-9C59-8F9872FC68E6}"/>
              </a:ext>
            </a:extLst>
          </p:cNvPr>
          <p:cNvCxnSpPr>
            <a:cxnSpLocks/>
          </p:cNvCxnSpPr>
          <p:nvPr/>
        </p:nvCxnSpPr>
        <p:spPr>
          <a:xfrm>
            <a:off x="7729861" y="1278441"/>
            <a:ext cx="4228591" cy="372334"/>
          </a:xfrm>
          <a:prstGeom prst="line">
            <a:avLst/>
          </a:prstGeom>
          <a:ln>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1" name="Straight Connector 10">
            <a:extLst>
              <a:ext uri="{FF2B5EF4-FFF2-40B4-BE49-F238E27FC236}">
                <a16:creationId xmlns:a16="http://schemas.microsoft.com/office/drawing/2014/main" id="{28D4C524-1E47-3148-9F25-6A060C02D05F}"/>
              </a:ext>
            </a:extLst>
          </p:cNvPr>
          <p:cNvCxnSpPr>
            <a:cxnSpLocks/>
          </p:cNvCxnSpPr>
          <p:nvPr/>
        </p:nvCxnSpPr>
        <p:spPr>
          <a:xfrm flipV="1">
            <a:off x="7729861" y="1278441"/>
            <a:ext cx="4228591" cy="384013"/>
          </a:xfrm>
          <a:prstGeom prst="line">
            <a:avLst/>
          </a:prstGeom>
          <a:ln>
            <a:solidFill>
              <a:srgbClr val="FF0000"/>
            </a:solidFill>
          </a:ln>
        </p:spPr>
        <p:style>
          <a:lnRef idx="1">
            <a:schemeClr val="accent2"/>
          </a:lnRef>
          <a:fillRef idx="0">
            <a:schemeClr val="accent2"/>
          </a:fillRef>
          <a:effectRef idx="0">
            <a:schemeClr val="accent2"/>
          </a:effectRef>
          <a:fontRef idx="minor">
            <a:schemeClr val="tx1"/>
          </a:fontRef>
        </p:style>
      </p:cxnSp>
      <p:sp>
        <p:nvSpPr>
          <p:cNvPr id="13" name="TextBox 12">
            <a:extLst>
              <a:ext uri="{FF2B5EF4-FFF2-40B4-BE49-F238E27FC236}">
                <a16:creationId xmlns:a16="http://schemas.microsoft.com/office/drawing/2014/main" id="{959C93B6-62FA-0B42-93B4-76C1155E097F}"/>
              </a:ext>
            </a:extLst>
          </p:cNvPr>
          <p:cNvSpPr txBox="1"/>
          <p:nvPr/>
        </p:nvSpPr>
        <p:spPr>
          <a:xfrm>
            <a:off x="671333" y="4842631"/>
            <a:ext cx="889987" cy="369332"/>
          </a:xfrm>
          <a:prstGeom prst="rect">
            <a:avLst/>
          </a:prstGeom>
          <a:noFill/>
        </p:spPr>
        <p:txBody>
          <a:bodyPr wrap="none" rtlCol="0">
            <a:spAutoFit/>
          </a:bodyPr>
          <a:lstStyle/>
          <a:p>
            <a:r>
              <a:rPr lang="zh-CN" altLang="en-US" dirty="0">
                <a:solidFill>
                  <a:srgbClr val="C00000"/>
                </a:solidFill>
              </a:rPr>
              <a:t>～</a:t>
            </a:r>
            <a:r>
              <a:rPr lang="en-CN" dirty="0">
                <a:solidFill>
                  <a:srgbClr val="C00000"/>
                </a:solidFill>
              </a:rPr>
              <a:t>mrad</a:t>
            </a:r>
          </a:p>
        </p:txBody>
      </p:sp>
      <p:sp>
        <p:nvSpPr>
          <p:cNvPr id="16" name="TextBox 15">
            <a:extLst>
              <a:ext uri="{FF2B5EF4-FFF2-40B4-BE49-F238E27FC236}">
                <a16:creationId xmlns:a16="http://schemas.microsoft.com/office/drawing/2014/main" id="{4A864B24-7753-6B4F-A7ED-021434D908F6}"/>
              </a:ext>
            </a:extLst>
          </p:cNvPr>
          <p:cNvSpPr txBox="1"/>
          <p:nvPr/>
        </p:nvSpPr>
        <p:spPr>
          <a:xfrm>
            <a:off x="2112814" y="5522639"/>
            <a:ext cx="1723549" cy="646331"/>
          </a:xfrm>
          <a:prstGeom prst="rect">
            <a:avLst/>
          </a:prstGeom>
          <a:noFill/>
        </p:spPr>
        <p:txBody>
          <a:bodyPr wrap="none" rtlCol="0">
            <a:spAutoFit/>
          </a:bodyPr>
          <a:lstStyle/>
          <a:p>
            <a:pPr algn="ctr"/>
            <a:r>
              <a:rPr lang="en-CN" dirty="0"/>
              <a:t>FNAL/J-PARC</a:t>
            </a:r>
          </a:p>
          <a:p>
            <a:pPr algn="ctr"/>
            <a:r>
              <a:rPr lang="en-GB" dirty="0"/>
              <a:t>g-2 experiment</a:t>
            </a:r>
            <a:endParaRPr lang="en-CN" dirty="0"/>
          </a:p>
        </p:txBody>
      </p:sp>
      <p:sp>
        <p:nvSpPr>
          <p:cNvPr id="17" name="TextBox 16">
            <a:extLst>
              <a:ext uri="{FF2B5EF4-FFF2-40B4-BE49-F238E27FC236}">
                <a16:creationId xmlns:a16="http://schemas.microsoft.com/office/drawing/2014/main" id="{F4C47DD3-6663-8D4C-9BE8-75999DFAC664}"/>
              </a:ext>
            </a:extLst>
          </p:cNvPr>
          <p:cNvSpPr txBox="1"/>
          <p:nvPr/>
        </p:nvSpPr>
        <p:spPr>
          <a:xfrm>
            <a:off x="8514755" y="5522638"/>
            <a:ext cx="2223686" cy="646331"/>
          </a:xfrm>
          <a:prstGeom prst="rect">
            <a:avLst/>
          </a:prstGeom>
          <a:noFill/>
        </p:spPr>
        <p:txBody>
          <a:bodyPr wrap="none" rtlCol="0">
            <a:spAutoFit/>
          </a:bodyPr>
          <a:lstStyle/>
          <a:p>
            <a:pPr algn="ctr"/>
            <a:r>
              <a:rPr lang="en-CN" dirty="0"/>
              <a:t>muEDM experiment</a:t>
            </a:r>
          </a:p>
          <a:p>
            <a:pPr algn="ctr"/>
            <a:r>
              <a:rPr lang="en-CN" dirty="0"/>
              <a:t>with frozen-spin</a:t>
            </a:r>
          </a:p>
        </p:txBody>
      </p:sp>
      <p:sp>
        <p:nvSpPr>
          <p:cNvPr id="20" name="TextBox 19">
            <a:extLst>
              <a:ext uri="{FF2B5EF4-FFF2-40B4-BE49-F238E27FC236}">
                <a16:creationId xmlns:a16="http://schemas.microsoft.com/office/drawing/2014/main" id="{DC172A03-E72C-7C42-9EFA-7CC5B0833418}"/>
              </a:ext>
            </a:extLst>
          </p:cNvPr>
          <p:cNvSpPr txBox="1"/>
          <p:nvPr/>
        </p:nvSpPr>
        <p:spPr>
          <a:xfrm>
            <a:off x="428263" y="2254897"/>
            <a:ext cx="3600666" cy="461665"/>
          </a:xfrm>
          <a:prstGeom prst="rect">
            <a:avLst/>
          </a:prstGeom>
          <a:noFill/>
        </p:spPr>
        <p:txBody>
          <a:bodyPr wrap="none" rtlCol="0">
            <a:spAutoFit/>
          </a:bodyPr>
          <a:lstStyle/>
          <a:p>
            <a:r>
              <a:rPr lang="en-CN" sz="2400" b="1" dirty="0"/>
              <a:t>Frozen-Spin technique:</a:t>
            </a:r>
          </a:p>
        </p:txBody>
      </p:sp>
    </p:spTree>
    <p:extLst>
      <p:ext uri="{BB962C8B-B14F-4D97-AF65-F5344CB8AC3E}">
        <p14:creationId xmlns:p14="http://schemas.microsoft.com/office/powerpoint/2010/main" val="3292531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7"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a:bodyPr>
          <a:lstStyle/>
          <a:p>
            <a:r>
              <a:rPr lang="en-US" altLang="zh-CN" dirty="0" err="1">
                <a:latin typeface="+mn-lt"/>
                <a:ea typeface="+mn-ea"/>
                <a:sym typeface="+mn-lt"/>
              </a:rPr>
              <a:t>muEDM</a:t>
            </a:r>
            <a:r>
              <a:rPr lang="en-US" altLang="zh-CN" dirty="0">
                <a:latin typeface="+mn-lt"/>
                <a:ea typeface="+mn-ea"/>
                <a:sym typeface="+mn-lt"/>
              </a:rPr>
              <a:t> Experiment at PSI</a:t>
            </a:r>
            <a:r>
              <a:rPr lang="zh-CN" altLang="en-US" dirty="0">
                <a:latin typeface="+mn-lt"/>
                <a:ea typeface="+mn-ea"/>
                <a:sym typeface="+mn-lt"/>
              </a:rPr>
              <a:t> </a:t>
            </a:r>
            <a:endParaRPr lang="en-GB" dirty="0"/>
          </a:p>
        </p:txBody>
      </p:sp>
      <p:sp>
        <p:nvSpPr>
          <p:cNvPr id="5" name="TextBox 4">
            <a:extLst>
              <a:ext uri="{FF2B5EF4-FFF2-40B4-BE49-F238E27FC236}">
                <a16:creationId xmlns:a16="http://schemas.microsoft.com/office/drawing/2014/main" id="{D9A3AFB4-21C9-7947-A82A-FCA57B521A5F}"/>
              </a:ext>
            </a:extLst>
          </p:cNvPr>
          <p:cNvSpPr txBox="1"/>
          <p:nvPr/>
        </p:nvSpPr>
        <p:spPr>
          <a:xfrm>
            <a:off x="58043" y="6495771"/>
            <a:ext cx="1628972" cy="246221"/>
          </a:xfrm>
          <a:prstGeom prst="rect">
            <a:avLst/>
          </a:prstGeom>
          <a:noFill/>
        </p:spPr>
        <p:txBody>
          <a:bodyPr wrap="none" rtlCol="0">
            <a:spAutoFit/>
          </a:bodyPr>
          <a:lstStyle/>
          <a:p>
            <a:r>
              <a:rPr lang="en-GB" sz="1000" b="1" dirty="0"/>
              <a:t>Animation by C. </a:t>
            </a:r>
            <a:r>
              <a:rPr lang="en-GB" sz="1000" b="1" dirty="0" err="1"/>
              <a:t>Dustov</a:t>
            </a:r>
            <a:endParaRPr lang="en-GB" sz="1000" b="1" dirty="0"/>
          </a:p>
        </p:txBody>
      </p:sp>
      <p:pic>
        <p:nvPicPr>
          <p:cNvPr id="11" name="simplescreenrecorder-2023-02-03_12.34.35.mp4" descr="simplescreenrecorder-2023-02-03_12.34.35.mp4">
            <a:extLst>
              <a:ext uri="{FF2B5EF4-FFF2-40B4-BE49-F238E27FC236}">
                <a16:creationId xmlns:a16="http://schemas.microsoft.com/office/drawing/2014/main" id="{DFA2F85B-5AD0-D344-9316-53DD00F136C3}"/>
              </a:ext>
            </a:extLst>
          </p:cNvPr>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1849139" y="1001880"/>
            <a:ext cx="8493721" cy="5252201"/>
          </a:xfrm>
          <a:prstGeom prst="rect">
            <a:avLst/>
          </a:prstGeom>
          <a:ln w="12700">
            <a:miter lim="400000"/>
            <a:headEnd/>
            <a:tailEnd/>
          </a:ln>
        </p:spPr>
      </p:pic>
    </p:spTree>
    <p:extLst>
      <p:ext uri="{BB962C8B-B14F-4D97-AF65-F5344CB8AC3E}">
        <p14:creationId xmlns:p14="http://schemas.microsoft.com/office/powerpoint/2010/main" val="957635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634"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100000">
                <p:cTn id="12" fill="hold" display="0">
                  <p:stCondLst>
                    <p:cond delay="indefinite"/>
                  </p:stCondLst>
                </p:cTn>
                <p:tgtEl>
                  <p:spTgt spid="11"/>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a:bodyPr>
          <a:lstStyle/>
          <a:p>
            <a:r>
              <a:rPr lang="en-US" altLang="zh-CN" dirty="0" err="1">
                <a:latin typeface="+mn-lt"/>
                <a:ea typeface="+mn-ea"/>
                <a:sym typeface="+mn-lt"/>
              </a:rPr>
              <a:t>muEDM</a:t>
            </a:r>
            <a:r>
              <a:rPr lang="en-US" altLang="zh-CN" dirty="0">
                <a:latin typeface="+mn-lt"/>
                <a:ea typeface="+mn-ea"/>
                <a:sym typeface="+mn-lt"/>
              </a:rPr>
              <a:t> Experiment at PSI</a:t>
            </a:r>
            <a:r>
              <a:rPr lang="zh-CN" altLang="en-US" dirty="0">
                <a:latin typeface="+mn-lt"/>
                <a:ea typeface="+mn-ea"/>
                <a:sym typeface="+mn-lt"/>
              </a:rPr>
              <a:t> </a:t>
            </a:r>
            <a:endParaRPr lang="en-GB" dirty="0"/>
          </a:p>
        </p:txBody>
      </p:sp>
      <p:sp>
        <p:nvSpPr>
          <p:cNvPr id="3" name="Content Placeholder 2">
            <a:extLst>
              <a:ext uri="{FF2B5EF4-FFF2-40B4-BE49-F238E27FC236}">
                <a16:creationId xmlns:a16="http://schemas.microsoft.com/office/drawing/2014/main" id="{19C08D77-1118-56B5-2688-549AFCFA4745}"/>
              </a:ext>
            </a:extLst>
          </p:cNvPr>
          <p:cNvSpPr>
            <a:spLocks noGrp="1"/>
          </p:cNvSpPr>
          <p:nvPr>
            <p:ph idx="1"/>
          </p:nvPr>
        </p:nvSpPr>
        <p:spPr/>
        <p:txBody>
          <a:bodyPr/>
          <a:lstStyle/>
          <a:p>
            <a:endParaRPr lang="en-GB" dirty="0"/>
          </a:p>
        </p:txBody>
      </p:sp>
      <p:pic>
        <p:nvPicPr>
          <p:cNvPr id="4" name="Picture 3">
            <a:extLst>
              <a:ext uri="{FF2B5EF4-FFF2-40B4-BE49-F238E27FC236}">
                <a16:creationId xmlns:a16="http://schemas.microsoft.com/office/drawing/2014/main" id="{FD5D3ADA-F6F8-FC41-B7B6-CB78AFE1F81B}"/>
              </a:ext>
            </a:extLst>
          </p:cNvPr>
          <p:cNvPicPr>
            <a:picLocks noChangeAspect="1"/>
          </p:cNvPicPr>
          <p:nvPr/>
        </p:nvPicPr>
        <p:blipFill>
          <a:blip r:embed="rId2"/>
          <a:stretch>
            <a:fillRect/>
          </a:stretch>
        </p:blipFill>
        <p:spPr>
          <a:xfrm>
            <a:off x="58043" y="1053931"/>
            <a:ext cx="9571550" cy="5688061"/>
          </a:xfrm>
          <a:prstGeom prst="rect">
            <a:avLst/>
          </a:prstGeom>
        </p:spPr>
      </p:pic>
      <p:sp>
        <p:nvSpPr>
          <p:cNvPr id="5" name="TextBox 4">
            <a:extLst>
              <a:ext uri="{FF2B5EF4-FFF2-40B4-BE49-F238E27FC236}">
                <a16:creationId xmlns:a16="http://schemas.microsoft.com/office/drawing/2014/main" id="{D9A3AFB4-21C9-7947-A82A-FCA57B521A5F}"/>
              </a:ext>
            </a:extLst>
          </p:cNvPr>
          <p:cNvSpPr txBox="1"/>
          <p:nvPr/>
        </p:nvSpPr>
        <p:spPr>
          <a:xfrm>
            <a:off x="58043" y="6495771"/>
            <a:ext cx="1628972" cy="246221"/>
          </a:xfrm>
          <a:prstGeom prst="rect">
            <a:avLst/>
          </a:prstGeom>
          <a:noFill/>
        </p:spPr>
        <p:txBody>
          <a:bodyPr wrap="none" rtlCol="0">
            <a:spAutoFit/>
          </a:bodyPr>
          <a:lstStyle/>
          <a:p>
            <a:r>
              <a:rPr lang="en-GB" sz="1000" b="1" dirty="0"/>
              <a:t>Animation by C. </a:t>
            </a:r>
            <a:r>
              <a:rPr lang="en-GB" sz="1000" b="1" dirty="0" err="1"/>
              <a:t>Dustov</a:t>
            </a:r>
            <a:endParaRPr lang="en-GB" sz="1000" b="1" dirty="0"/>
          </a:p>
        </p:txBody>
      </p:sp>
      <p:pic>
        <p:nvPicPr>
          <p:cNvPr id="6" name="Picture 5">
            <a:extLst>
              <a:ext uri="{FF2B5EF4-FFF2-40B4-BE49-F238E27FC236}">
                <a16:creationId xmlns:a16="http://schemas.microsoft.com/office/drawing/2014/main" id="{B02D6BD9-D66F-5B46-BD4A-FF30C68D96E2}"/>
              </a:ext>
            </a:extLst>
          </p:cNvPr>
          <p:cNvPicPr>
            <a:picLocks noChangeAspect="1"/>
          </p:cNvPicPr>
          <p:nvPr/>
        </p:nvPicPr>
        <p:blipFill>
          <a:blip r:embed="rId3"/>
          <a:stretch>
            <a:fillRect/>
          </a:stretch>
        </p:blipFill>
        <p:spPr>
          <a:xfrm>
            <a:off x="9921423" y="2115276"/>
            <a:ext cx="1952710" cy="1606343"/>
          </a:xfrm>
          <a:prstGeom prst="rect">
            <a:avLst/>
          </a:prstGeom>
        </p:spPr>
      </p:pic>
      <p:pic>
        <p:nvPicPr>
          <p:cNvPr id="7" name="Picture 6">
            <a:extLst>
              <a:ext uri="{FF2B5EF4-FFF2-40B4-BE49-F238E27FC236}">
                <a16:creationId xmlns:a16="http://schemas.microsoft.com/office/drawing/2014/main" id="{332A79F7-0057-EC49-ACC8-3FD7B15AEB6B}"/>
              </a:ext>
            </a:extLst>
          </p:cNvPr>
          <p:cNvPicPr/>
          <p:nvPr/>
        </p:nvPicPr>
        <p:blipFill rotWithShape="1">
          <a:blip r:embed="rId4" cstate="screen">
            <a:extLst>
              <a:ext uri="{28A0092B-C50C-407E-A947-70E740481C1C}">
                <a14:useLocalDpi xmlns:a14="http://schemas.microsoft.com/office/drawing/2010/main"/>
              </a:ext>
            </a:extLst>
          </a:blip>
          <a:srcRect l="4265" t="8498" r="4339" b="1437"/>
          <a:stretch/>
        </p:blipFill>
        <p:spPr>
          <a:xfrm>
            <a:off x="7856621" y="3870226"/>
            <a:ext cx="4335379" cy="2127516"/>
          </a:xfrm>
          <a:prstGeom prst="rect">
            <a:avLst/>
          </a:prstGeom>
          <a:ln w="0">
            <a:noFill/>
          </a:ln>
        </p:spPr>
      </p:pic>
      <p:sp>
        <p:nvSpPr>
          <p:cNvPr id="8" name="TextBox 7">
            <a:extLst>
              <a:ext uri="{FF2B5EF4-FFF2-40B4-BE49-F238E27FC236}">
                <a16:creationId xmlns:a16="http://schemas.microsoft.com/office/drawing/2014/main" id="{F258F3D9-DFFB-9046-94B0-C89299FFD2FC}"/>
              </a:ext>
            </a:extLst>
          </p:cNvPr>
          <p:cNvSpPr txBox="1"/>
          <p:nvPr/>
        </p:nvSpPr>
        <p:spPr>
          <a:xfrm>
            <a:off x="9646141" y="1653611"/>
            <a:ext cx="2503273" cy="461665"/>
          </a:xfrm>
          <a:prstGeom prst="rect">
            <a:avLst/>
          </a:prstGeom>
          <a:noFill/>
        </p:spPr>
        <p:txBody>
          <a:bodyPr wrap="square" rtlCol="0">
            <a:spAutoFit/>
          </a:bodyPr>
          <a:lstStyle/>
          <a:p>
            <a:pPr algn="ctr"/>
            <a:r>
              <a:rPr lang="en-GB" sz="1200" b="1" dirty="0">
                <a:solidFill>
                  <a:srgbClr val="004098"/>
                </a:solidFill>
              </a:rPr>
              <a:t>Sensitivity from the asymmetry, “PENTA”:  </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7DF543A-01D8-154F-9E10-734CC0CE7A2C}"/>
                  </a:ext>
                </a:extLst>
              </p:cNvPr>
              <p:cNvSpPr txBox="1"/>
              <p:nvPr/>
            </p:nvSpPr>
            <p:spPr>
              <a:xfrm>
                <a:off x="10350285" y="5303935"/>
                <a:ext cx="1576072" cy="369332"/>
              </a:xfrm>
              <a:prstGeom prst="rect">
                <a:avLst/>
              </a:prstGeom>
              <a:noFill/>
            </p:spPr>
            <p:txBody>
              <a:bodyPr wrap="none" rtlCol="0">
                <a:spAutoFit/>
              </a:bodyPr>
              <a:lstStyle/>
              <a:p>
                <a:pPr algn="ctr"/>
                <a14:m>
                  <m:oMath xmlns:m="http://schemas.openxmlformats.org/officeDocument/2006/math">
                    <m:r>
                      <a:rPr lang="en-GB" b="1" i="1" smtClean="0">
                        <a:solidFill>
                          <a:srgbClr val="FF0000"/>
                        </a:solidFill>
                        <a:latin typeface="Cambria Math" panose="02040503050406030204" pitchFamily="18" charset="0"/>
                      </a:rPr>
                      <m:t>𝝁</m:t>
                    </m:r>
                  </m:oMath>
                </a14:m>
                <a:r>
                  <a:rPr lang="en-GB" b="1" dirty="0">
                    <a:solidFill>
                      <a:srgbClr val="FF0000"/>
                    </a:solidFill>
                  </a:rPr>
                  <a:t>EDM signal</a:t>
                </a:r>
              </a:p>
            </p:txBody>
          </p:sp>
        </mc:Choice>
        <mc:Fallback xmlns="">
          <p:sp>
            <p:nvSpPr>
              <p:cNvPr id="9" name="TextBox 8">
                <a:extLst>
                  <a:ext uri="{FF2B5EF4-FFF2-40B4-BE49-F238E27FC236}">
                    <a16:creationId xmlns:a16="http://schemas.microsoft.com/office/drawing/2014/main" id="{B7DF543A-01D8-154F-9E10-734CC0CE7A2C}"/>
                  </a:ext>
                </a:extLst>
              </p:cNvPr>
              <p:cNvSpPr txBox="1">
                <a:spLocks noRot="1" noChangeAspect="1" noMove="1" noResize="1" noEditPoints="1" noAdjustHandles="1" noChangeArrowheads="1" noChangeShapeType="1" noTextEdit="1"/>
              </p:cNvSpPr>
              <p:nvPr/>
            </p:nvSpPr>
            <p:spPr>
              <a:xfrm>
                <a:off x="10350285" y="5303935"/>
                <a:ext cx="1576072" cy="369332"/>
              </a:xfrm>
              <a:prstGeom prst="rect">
                <a:avLst/>
              </a:prstGeom>
              <a:blipFill>
                <a:blip r:embed="rId5"/>
                <a:stretch>
                  <a:fillRect t="-6667" r="-3226" b="-26667"/>
                </a:stretch>
              </a:blipFill>
            </p:spPr>
            <p:txBody>
              <a:bodyPr/>
              <a:lstStyle/>
              <a:p>
                <a:r>
                  <a:rPr lang="en-CN">
                    <a:noFill/>
                  </a:rPr>
                  <a:t> </a:t>
                </a:r>
              </a:p>
            </p:txBody>
          </p:sp>
        </mc:Fallback>
      </mc:AlternateContent>
      <p:sp>
        <p:nvSpPr>
          <p:cNvPr id="10" name="Oval 9">
            <a:extLst>
              <a:ext uri="{FF2B5EF4-FFF2-40B4-BE49-F238E27FC236}">
                <a16:creationId xmlns:a16="http://schemas.microsoft.com/office/drawing/2014/main" id="{55FEB2C5-6259-B242-9406-E4F132F13104}"/>
              </a:ext>
            </a:extLst>
          </p:cNvPr>
          <p:cNvSpPr/>
          <p:nvPr/>
        </p:nvSpPr>
        <p:spPr>
          <a:xfrm>
            <a:off x="1177861" y="1997630"/>
            <a:ext cx="1384545" cy="1212497"/>
          </a:xfrm>
          <a:prstGeom prst="ellipse">
            <a:avLst/>
          </a:prstGeom>
          <a:noFill/>
          <a:ln w="76200">
            <a:solidFill>
              <a:srgbClr val="E11F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65924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a:bodyPr>
          <a:lstStyle/>
          <a:p>
            <a:r>
              <a:rPr lang="en-US" altLang="zh-CN" dirty="0">
                <a:latin typeface="+mn-lt"/>
                <a:ea typeface="+mn-ea"/>
                <a:sym typeface="+mn-lt"/>
              </a:rPr>
              <a:t>Muon Trigger Detector</a:t>
            </a:r>
            <a:endParaRPr lang="en-GB" dirty="0"/>
          </a:p>
        </p:txBody>
      </p:sp>
      <p:sp>
        <p:nvSpPr>
          <p:cNvPr id="5" name="TextBox 4">
            <a:extLst>
              <a:ext uri="{FF2B5EF4-FFF2-40B4-BE49-F238E27FC236}">
                <a16:creationId xmlns:a16="http://schemas.microsoft.com/office/drawing/2014/main" id="{E92C7706-A59F-0343-AC28-1EED9E40EDFC}"/>
              </a:ext>
            </a:extLst>
          </p:cNvPr>
          <p:cNvSpPr txBox="1"/>
          <p:nvPr/>
        </p:nvSpPr>
        <p:spPr>
          <a:xfrm>
            <a:off x="765346" y="1646672"/>
            <a:ext cx="5241915" cy="2308324"/>
          </a:xfrm>
          <a:prstGeom prst="rect">
            <a:avLst/>
          </a:prstGeom>
          <a:noFill/>
        </p:spPr>
        <p:txBody>
          <a:bodyPr wrap="square" rtlCol="0">
            <a:spAutoFit/>
          </a:bodyPr>
          <a:lstStyle/>
          <a:p>
            <a:r>
              <a:rPr lang="en-CN" dirty="0"/>
              <a:t>Only roughly 500 out</a:t>
            </a:r>
            <a:r>
              <a:rPr lang="zh-CN" altLang="en-US" dirty="0"/>
              <a:t> </a:t>
            </a:r>
            <a:r>
              <a:rPr lang="en-US" altLang="zh-CN" dirty="0"/>
              <a:t>of</a:t>
            </a:r>
            <a:r>
              <a:rPr lang="en-CN" dirty="0"/>
              <a:t> 120 kHz could be stored.</a:t>
            </a:r>
          </a:p>
          <a:p>
            <a:endParaRPr lang="en-CN" dirty="0"/>
          </a:p>
          <a:p>
            <a:r>
              <a:rPr lang="en-CN" dirty="0"/>
              <a:t>MTD</a:t>
            </a:r>
            <a:r>
              <a:rPr lang="zh-CN" altLang="en-US" dirty="0"/>
              <a:t> </a:t>
            </a:r>
            <a:r>
              <a:rPr lang="en-CN" dirty="0"/>
              <a:t>is responsible for detecting the injection of the muons and distinguishing wether it could be stored.</a:t>
            </a:r>
          </a:p>
          <a:p>
            <a:endParaRPr lang="en-CN" dirty="0"/>
          </a:p>
          <a:p>
            <a:r>
              <a:rPr lang="en-CN" dirty="0"/>
              <a:t>If the muon could be stored, a TTL signal is sent to the Kicker system.</a:t>
            </a:r>
          </a:p>
        </p:txBody>
      </p:sp>
      <p:pic>
        <p:nvPicPr>
          <p:cNvPr id="8" name="Picture 7">
            <a:extLst>
              <a:ext uri="{FF2B5EF4-FFF2-40B4-BE49-F238E27FC236}">
                <a16:creationId xmlns:a16="http://schemas.microsoft.com/office/drawing/2014/main" id="{15145194-49A1-BD48-BBD9-EFE7457E06BE}"/>
              </a:ext>
            </a:extLst>
          </p:cNvPr>
          <p:cNvPicPr>
            <a:picLocks noChangeAspect="1"/>
          </p:cNvPicPr>
          <p:nvPr/>
        </p:nvPicPr>
        <p:blipFill rotWithShape="1">
          <a:blip r:embed="rId2"/>
          <a:srcRect l="15952" r="17934"/>
          <a:stretch/>
        </p:blipFill>
        <p:spPr>
          <a:xfrm>
            <a:off x="6508880" y="750441"/>
            <a:ext cx="4411099" cy="3311588"/>
          </a:xfrm>
          <a:prstGeom prst="rect">
            <a:avLst/>
          </a:prstGeom>
        </p:spPr>
      </p:pic>
      <p:pic>
        <p:nvPicPr>
          <p:cNvPr id="14" name="Picture 13">
            <a:extLst>
              <a:ext uri="{FF2B5EF4-FFF2-40B4-BE49-F238E27FC236}">
                <a16:creationId xmlns:a16="http://schemas.microsoft.com/office/drawing/2014/main" id="{242BB82D-CCD0-B64C-A32C-F33E0A9EF0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8880" y="4106652"/>
            <a:ext cx="5121120" cy="2141955"/>
          </a:xfrm>
          <a:prstGeom prst="rect">
            <a:avLst/>
          </a:prstGeom>
        </p:spPr>
      </p:pic>
      <p:sp>
        <p:nvSpPr>
          <p:cNvPr id="15" name="TextBox 14">
            <a:extLst>
              <a:ext uri="{FF2B5EF4-FFF2-40B4-BE49-F238E27FC236}">
                <a16:creationId xmlns:a16="http://schemas.microsoft.com/office/drawing/2014/main" id="{64AE5D23-0797-A74F-BA1B-1622688925F5}"/>
              </a:ext>
            </a:extLst>
          </p:cNvPr>
          <p:cNvSpPr txBox="1"/>
          <p:nvPr/>
        </p:nvSpPr>
        <p:spPr>
          <a:xfrm>
            <a:off x="765346" y="4305782"/>
            <a:ext cx="4987018" cy="1200329"/>
          </a:xfrm>
          <a:prstGeom prst="rect">
            <a:avLst/>
          </a:prstGeom>
          <a:noFill/>
        </p:spPr>
        <p:txBody>
          <a:bodyPr wrap="square" rtlCol="0">
            <a:spAutoFit/>
          </a:bodyPr>
          <a:lstStyle/>
          <a:p>
            <a:r>
              <a:rPr lang="en-CN" b="1" dirty="0"/>
              <a:t>Requirements of the MTD</a:t>
            </a:r>
            <a:r>
              <a:rPr lang="en-CN" dirty="0"/>
              <a:t>:</a:t>
            </a:r>
          </a:p>
          <a:p>
            <a:pPr marL="285750" indent="-285750">
              <a:buFont typeface="Arial" panose="020B0604020202020204" pitchFamily="34" charset="0"/>
              <a:buChar char="•"/>
            </a:pPr>
            <a:r>
              <a:rPr lang="en-CN" dirty="0"/>
              <a:t>Fast enough to trigger the kicker.</a:t>
            </a:r>
          </a:p>
          <a:p>
            <a:pPr marL="285750" indent="-285750">
              <a:buFont typeface="Arial" panose="020B0604020202020204" pitchFamily="34" charset="0"/>
              <a:buChar char="•"/>
            </a:pPr>
            <a:r>
              <a:rPr lang="en-CN" dirty="0"/>
              <a:t>High coincidence and anti-coincidence efficiencies.</a:t>
            </a:r>
          </a:p>
        </p:txBody>
      </p:sp>
    </p:spTree>
    <p:extLst>
      <p:ext uri="{BB962C8B-B14F-4D97-AF65-F5344CB8AC3E}">
        <p14:creationId xmlns:p14="http://schemas.microsoft.com/office/powerpoint/2010/main" val="1988031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fontScale="90000"/>
          </a:bodyPr>
          <a:lstStyle/>
          <a:p>
            <a:r>
              <a:rPr lang="en-US" altLang="zh-CN" dirty="0">
                <a:latin typeface="+mn-lt"/>
                <a:ea typeface="+mn-ea"/>
                <a:sym typeface="+mn-lt"/>
              </a:rPr>
              <a:t>Development</a:t>
            </a:r>
            <a:r>
              <a:rPr lang="zh-CN" altLang="en-US" dirty="0">
                <a:latin typeface="+mn-lt"/>
                <a:ea typeface="+mn-ea"/>
                <a:sym typeface="+mn-lt"/>
              </a:rPr>
              <a:t> </a:t>
            </a:r>
            <a:r>
              <a:rPr lang="en-US" altLang="zh-CN" dirty="0">
                <a:latin typeface="+mn-lt"/>
                <a:ea typeface="+mn-ea"/>
                <a:sym typeface="+mn-lt"/>
              </a:rPr>
              <a:t>of the Muon Trigger Detector</a:t>
            </a:r>
            <a:endParaRPr lang="en-GB" dirty="0"/>
          </a:p>
        </p:txBody>
      </p:sp>
      <p:sp>
        <p:nvSpPr>
          <p:cNvPr id="4" name="Content Placeholder 2">
            <a:extLst>
              <a:ext uri="{FF2B5EF4-FFF2-40B4-BE49-F238E27FC236}">
                <a16:creationId xmlns:a16="http://schemas.microsoft.com/office/drawing/2014/main" id="{598A28F5-5397-3146-A848-58056D2EA1E0}"/>
              </a:ext>
            </a:extLst>
          </p:cNvPr>
          <p:cNvSpPr txBox="1">
            <a:spLocks/>
          </p:cNvSpPr>
          <p:nvPr/>
        </p:nvSpPr>
        <p:spPr>
          <a:xfrm>
            <a:off x="3610338" y="1413695"/>
            <a:ext cx="2630578" cy="189965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en-GB" sz="1800" dirty="0">
                <a:latin typeface="+mn-lt"/>
                <a:ea typeface="+mn-ea"/>
              </a:rPr>
              <a:t>Minimal setup, decided detector options</a:t>
            </a:r>
          </a:p>
          <a:p>
            <a:pPr>
              <a:buFont typeface="Wingdings" panose="05000000000000000000" pitchFamily="2" charset="2"/>
              <a:buChar char="ü"/>
            </a:pPr>
            <a:r>
              <a:rPr lang="en-GB" sz="1800" dirty="0">
                <a:latin typeface="+mn-lt"/>
                <a:ea typeface="+mn-ea"/>
              </a:rPr>
              <a:t>Demonstrated anti-coincidence trigger scheme</a:t>
            </a:r>
          </a:p>
          <a:p>
            <a:endParaRPr lang="en-GB" sz="2000" dirty="0"/>
          </a:p>
        </p:txBody>
      </p:sp>
      <p:pic>
        <p:nvPicPr>
          <p:cNvPr id="5" name="Content Placeholder 5">
            <a:extLst>
              <a:ext uri="{FF2B5EF4-FFF2-40B4-BE49-F238E27FC236}">
                <a16:creationId xmlns:a16="http://schemas.microsoft.com/office/drawing/2014/main" id="{AFAD1614-9CE3-A949-A0E6-5CCE6DFFC2F8}"/>
              </a:ext>
            </a:extLst>
          </p:cNvPr>
          <p:cNvPicPr>
            <a:picLocks noChangeAspect="1"/>
          </p:cNvPicPr>
          <p:nvPr/>
        </p:nvPicPr>
        <p:blipFill>
          <a:blip r:embed="rId2">
            <a:extLst>
              <a:ext uri="{28A0092B-C50C-407E-A947-70E740481C1C}">
                <a14:useLocalDpi xmlns:a14="http://schemas.microsoft.com/office/drawing/2010/main" val="0"/>
              </a:ext>
            </a:extLst>
          </a:blip>
          <a:srcRect b="12807"/>
          <a:stretch/>
        </p:blipFill>
        <p:spPr>
          <a:xfrm>
            <a:off x="296648" y="1371212"/>
            <a:ext cx="2781364" cy="1818858"/>
          </a:xfrm>
          <a:prstGeom prst="rect">
            <a:avLst/>
          </a:prstGeom>
        </p:spPr>
      </p:pic>
      <p:pic>
        <p:nvPicPr>
          <p:cNvPr id="6" name="Picture 5">
            <a:extLst>
              <a:ext uri="{FF2B5EF4-FFF2-40B4-BE49-F238E27FC236}">
                <a16:creationId xmlns:a16="http://schemas.microsoft.com/office/drawing/2014/main" id="{630C50A4-A062-C74D-8817-B27EBDD74762}"/>
              </a:ext>
            </a:extLst>
          </p:cNvPr>
          <p:cNvPicPr>
            <a:picLocks noChangeAspect="1"/>
          </p:cNvPicPr>
          <p:nvPr/>
        </p:nvPicPr>
        <p:blipFill>
          <a:blip r:embed="rId3">
            <a:extLst>
              <a:ext uri="{28A0092B-C50C-407E-A947-70E740481C1C}">
                <a14:useLocalDpi xmlns:a14="http://schemas.microsoft.com/office/drawing/2010/main" val="0"/>
              </a:ext>
            </a:extLst>
          </a:blip>
          <a:srcRect l="35431" t="12105" b="10263"/>
          <a:stretch/>
        </p:blipFill>
        <p:spPr>
          <a:xfrm>
            <a:off x="307046" y="3972581"/>
            <a:ext cx="3040182" cy="2741382"/>
          </a:xfrm>
          <a:prstGeom prst="rect">
            <a:avLst/>
          </a:prstGeom>
        </p:spPr>
      </p:pic>
      <p:sp>
        <p:nvSpPr>
          <p:cNvPr id="7" name="Arrow: Right 5">
            <a:extLst>
              <a:ext uri="{FF2B5EF4-FFF2-40B4-BE49-F238E27FC236}">
                <a16:creationId xmlns:a16="http://schemas.microsoft.com/office/drawing/2014/main" id="{02A0F3C4-B693-ED46-BEFD-9C2EF238116C}"/>
              </a:ext>
            </a:extLst>
          </p:cNvPr>
          <p:cNvSpPr/>
          <p:nvPr/>
        </p:nvSpPr>
        <p:spPr>
          <a:xfrm rot="5400000">
            <a:off x="1625949" y="3307198"/>
            <a:ext cx="369332" cy="2644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5A0B5004-610A-4E41-BA4E-D246D0CABB9B}"/>
              </a:ext>
            </a:extLst>
          </p:cNvPr>
          <p:cNvSpPr txBox="1"/>
          <p:nvPr/>
        </p:nvSpPr>
        <p:spPr>
          <a:xfrm>
            <a:off x="96710" y="997095"/>
            <a:ext cx="3873689" cy="369332"/>
          </a:xfrm>
          <a:prstGeom prst="rect">
            <a:avLst/>
          </a:prstGeom>
          <a:noFill/>
        </p:spPr>
        <p:txBody>
          <a:bodyPr wrap="none" rtlCol="0">
            <a:spAutoFit/>
          </a:bodyPr>
          <a:lstStyle/>
          <a:p>
            <a:pPr algn="ctr"/>
            <a:r>
              <a:rPr lang="en-GB" b="1" dirty="0"/>
              <a:t>Test beam 2022: proof-of-concept</a:t>
            </a:r>
          </a:p>
        </p:txBody>
      </p:sp>
      <p:sp>
        <p:nvSpPr>
          <p:cNvPr id="9" name="TextBox 8">
            <a:extLst>
              <a:ext uri="{FF2B5EF4-FFF2-40B4-BE49-F238E27FC236}">
                <a16:creationId xmlns:a16="http://schemas.microsoft.com/office/drawing/2014/main" id="{A991164F-4F0C-3E48-AF93-F7BC9B6C8B25}"/>
              </a:ext>
            </a:extLst>
          </p:cNvPr>
          <p:cNvSpPr txBox="1"/>
          <p:nvPr/>
        </p:nvSpPr>
        <p:spPr>
          <a:xfrm>
            <a:off x="104604" y="3603249"/>
            <a:ext cx="3412024" cy="369332"/>
          </a:xfrm>
          <a:prstGeom prst="rect">
            <a:avLst/>
          </a:prstGeom>
          <a:noFill/>
        </p:spPr>
        <p:txBody>
          <a:bodyPr wrap="none" rtlCol="0">
            <a:spAutoFit/>
          </a:bodyPr>
          <a:lstStyle/>
          <a:p>
            <a:pPr algn="ctr"/>
            <a:r>
              <a:rPr lang="en-GB" b="1" dirty="0"/>
              <a:t>Test beam 2024: prototype v1</a:t>
            </a:r>
          </a:p>
        </p:txBody>
      </p:sp>
      <p:sp>
        <p:nvSpPr>
          <p:cNvPr id="10" name="TextBox 9">
            <a:extLst>
              <a:ext uri="{FF2B5EF4-FFF2-40B4-BE49-F238E27FC236}">
                <a16:creationId xmlns:a16="http://schemas.microsoft.com/office/drawing/2014/main" id="{D885C27E-85F3-904C-9410-815644F9F42F}"/>
              </a:ext>
            </a:extLst>
          </p:cNvPr>
          <p:cNvSpPr txBox="1"/>
          <p:nvPr/>
        </p:nvSpPr>
        <p:spPr>
          <a:xfrm>
            <a:off x="7973446" y="1001880"/>
            <a:ext cx="3412024" cy="369332"/>
          </a:xfrm>
          <a:prstGeom prst="rect">
            <a:avLst/>
          </a:prstGeom>
          <a:noFill/>
        </p:spPr>
        <p:txBody>
          <a:bodyPr wrap="none" rtlCol="0">
            <a:spAutoFit/>
          </a:bodyPr>
          <a:lstStyle/>
          <a:p>
            <a:pPr algn="ctr"/>
            <a:r>
              <a:rPr lang="en-GB" b="1" dirty="0"/>
              <a:t>Test beam 2025: prototype v2</a:t>
            </a:r>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A8ED3758-81A4-EE49-AB02-9CE484C56707}"/>
                  </a:ext>
                </a:extLst>
              </p:cNvPr>
              <p:cNvSpPr txBox="1">
                <a:spLocks/>
              </p:cNvSpPr>
              <p:nvPr/>
            </p:nvSpPr>
            <p:spPr>
              <a:xfrm>
                <a:off x="3610338" y="3972581"/>
                <a:ext cx="2630578" cy="2638772"/>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1" kern="1200">
                    <a:solidFill>
                      <a:schemeClr val="tx1"/>
                    </a:solidFill>
                    <a:latin typeface="+mn-lt"/>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4098"/>
                    </a:solidFill>
                    <a:latin typeface="+mn-lt"/>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700" kern="1200">
                    <a:solidFill>
                      <a:srgbClr val="004098"/>
                    </a:solidFill>
                    <a:latin typeface="+mn-lt"/>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004098"/>
                    </a:solidFill>
                    <a:latin typeface="+mn-lt"/>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rgbClr val="004098"/>
                    </a:solidFill>
                    <a:latin typeface="+mn-lt"/>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en-GB" sz="1800" b="0" dirty="0">
                    <a:ea typeface="+mn-ea"/>
                  </a:rPr>
                  <a:t>Test in PSC solenoid w/ off-axis injection</a:t>
                </a:r>
              </a:p>
              <a:p>
                <a:pPr>
                  <a:buFont typeface="Wingdings" panose="05000000000000000000" pitchFamily="2" charset="2"/>
                  <a:buChar char="ü"/>
                </a:pPr>
                <a:r>
                  <a:rPr lang="en-GB" sz="1800" b="0" dirty="0">
                    <a:ea typeface="+mn-ea"/>
                  </a:rPr>
                  <a:t>Demonstrated fast electronics with </a:t>
                </a:r>
                <a14:m>
                  <m:oMath xmlns:m="http://schemas.openxmlformats.org/officeDocument/2006/math">
                    <m:sSub>
                      <m:sSubPr>
                        <m:ctrlPr>
                          <a:rPr lang="en-GB" sz="1800" b="0" i="1">
                            <a:latin typeface="Cambria Math" panose="02040503050406030204" pitchFamily="18" charset="0"/>
                            <a:ea typeface="+mn-ea"/>
                          </a:rPr>
                        </m:ctrlPr>
                      </m:sSubPr>
                      <m:e>
                        <m:r>
                          <m:rPr>
                            <m:sty m:val="p"/>
                          </m:rPr>
                          <a:rPr lang="en-GB" sz="1800" b="0" smtClean="0">
                            <a:latin typeface="Cambria Math" panose="02040503050406030204" pitchFamily="18" charset="0"/>
                            <a:ea typeface="+mn-ea"/>
                          </a:rPr>
                          <m:t>t</m:t>
                        </m:r>
                      </m:e>
                      <m:sub>
                        <m:r>
                          <m:rPr>
                            <m:sty m:val="p"/>
                          </m:rPr>
                          <a:rPr lang="en-GB" sz="1800" b="0" smtClean="0">
                            <a:latin typeface="Cambria Math" panose="02040503050406030204" pitchFamily="18" charset="0"/>
                            <a:ea typeface="+mn-ea"/>
                          </a:rPr>
                          <m:t>delay</m:t>
                        </m:r>
                      </m:sub>
                    </m:sSub>
                    <m:r>
                      <a:rPr lang="en-GB" sz="1800" b="0" smtClean="0">
                        <a:latin typeface="Cambria Math" panose="02040503050406030204" pitchFamily="18" charset="0"/>
                        <a:ea typeface="+mn-ea"/>
                      </a:rPr>
                      <m:t>≤6 </m:t>
                    </m:r>
                  </m:oMath>
                </a14:m>
                <a:r>
                  <a:rPr lang="en-GB" sz="1800" b="0" dirty="0">
                    <a:ea typeface="+mn-ea"/>
                  </a:rPr>
                  <a:t>ns</a:t>
                </a:r>
              </a:p>
              <a:p>
                <a:pPr>
                  <a:buFont typeface="Wingdings" panose="05000000000000000000" pitchFamily="2" charset="2"/>
                  <a:buChar char="ü"/>
                </a:pPr>
                <a:r>
                  <a:rPr lang="en-GB" sz="1800" b="0" dirty="0">
                    <a:ea typeface="+mn-ea"/>
                  </a:rPr>
                  <a:t>Validated detector response </a:t>
                </a:r>
              </a:p>
              <a:p>
                <a:endParaRPr lang="en-GB" sz="2000" dirty="0"/>
              </a:p>
            </p:txBody>
          </p:sp>
        </mc:Choice>
        <mc:Fallback xmlns="">
          <p:sp>
            <p:nvSpPr>
              <p:cNvPr id="11" name="Content Placeholder 2">
                <a:extLst>
                  <a:ext uri="{FF2B5EF4-FFF2-40B4-BE49-F238E27FC236}">
                    <a16:creationId xmlns:a16="http://schemas.microsoft.com/office/drawing/2014/main" id="{A8ED3758-81A4-EE49-AB02-9CE484C56707}"/>
                  </a:ext>
                </a:extLst>
              </p:cNvPr>
              <p:cNvSpPr txBox="1">
                <a:spLocks noRot="1" noChangeAspect="1" noMove="1" noResize="1" noEditPoints="1" noAdjustHandles="1" noChangeArrowheads="1" noChangeShapeType="1" noTextEdit="1"/>
              </p:cNvSpPr>
              <p:nvPr/>
            </p:nvSpPr>
            <p:spPr>
              <a:xfrm>
                <a:off x="3610338" y="3972581"/>
                <a:ext cx="2630578" cy="2638772"/>
              </a:xfrm>
              <a:prstGeom prst="rect">
                <a:avLst/>
              </a:prstGeom>
              <a:blipFill>
                <a:blip r:embed="rId4"/>
                <a:stretch>
                  <a:fillRect l="-1442" t="-2392"/>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2DD81EB1-EECE-ED45-BB0B-9305A0666B8E}"/>
                  </a:ext>
                </a:extLst>
              </p:cNvPr>
              <p:cNvSpPr txBox="1">
                <a:spLocks/>
              </p:cNvSpPr>
              <p:nvPr/>
            </p:nvSpPr>
            <p:spPr>
              <a:xfrm>
                <a:off x="7191149" y="5367454"/>
                <a:ext cx="5000851" cy="1346509"/>
              </a:xfrm>
              <a:prstGeom prst="rect">
                <a:avLst/>
              </a:prstGeom>
              <a:noFill/>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b="1" kern="1200">
                    <a:solidFill>
                      <a:schemeClr val="tx1"/>
                    </a:solidFill>
                    <a:latin typeface="+mn-lt"/>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4098"/>
                    </a:solidFill>
                    <a:latin typeface="+mn-lt"/>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700" kern="1200">
                    <a:solidFill>
                      <a:srgbClr val="004098"/>
                    </a:solidFill>
                    <a:latin typeface="+mn-lt"/>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004098"/>
                    </a:solidFill>
                    <a:latin typeface="+mn-lt"/>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rgbClr val="004098"/>
                    </a:solidFill>
                    <a:latin typeface="+mn-lt"/>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900" b="0" dirty="0">
                    <a:ea typeface="+mn-ea"/>
                  </a:rPr>
                  <a:t>Near-full </a:t>
                </a:r>
                <a:r>
                  <a:rPr lang="en-GB" sz="1900" b="0" dirty="0" err="1">
                    <a:ea typeface="+mn-ea"/>
                  </a:rPr>
                  <a:t>muEDM</a:t>
                </a:r>
                <a:r>
                  <a:rPr lang="en-GB" sz="1900" b="0" dirty="0">
                    <a:ea typeface="+mn-ea"/>
                  </a:rPr>
                  <a:t> experimental conditions</a:t>
                </a:r>
              </a:p>
              <a:p>
                <a:r>
                  <a:rPr lang="en-GB" sz="1900" b="0" dirty="0">
                    <a:ea typeface="+mn-ea"/>
                  </a:rPr>
                  <a:t>High B-field, 25.8 MeV/c </a:t>
                </a:r>
                <a14:m>
                  <m:oMath xmlns:m="http://schemas.openxmlformats.org/officeDocument/2006/math">
                    <m:sSup>
                      <m:sSupPr>
                        <m:ctrlPr>
                          <a:rPr lang="en-GB" sz="1900" b="0" i="1">
                            <a:latin typeface="Cambria Math" panose="02040503050406030204" pitchFamily="18" charset="0"/>
                            <a:ea typeface="+mn-ea"/>
                          </a:rPr>
                        </m:ctrlPr>
                      </m:sSupPr>
                      <m:e>
                        <m:r>
                          <a:rPr lang="en-GB" sz="1900" b="0">
                            <a:latin typeface="Cambria Math" panose="02040503050406030204" pitchFamily="18" charset="0"/>
                            <a:ea typeface="+mn-ea"/>
                          </a:rPr>
                          <m:t>𝝁</m:t>
                        </m:r>
                      </m:e>
                      <m:sup>
                        <m:r>
                          <a:rPr lang="en-GB" sz="1900" b="0">
                            <a:latin typeface="Cambria Math" panose="02040503050406030204" pitchFamily="18" charset="0"/>
                            <a:ea typeface="+mn-ea"/>
                          </a:rPr>
                          <m:t>+</m:t>
                        </m:r>
                      </m:sup>
                    </m:sSup>
                  </m:oMath>
                </a14:m>
                <a:r>
                  <a:rPr lang="en-GB" sz="1900" b="0" dirty="0">
                    <a:ea typeface="+mn-ea"/>
                  </a:rPr>
                  <a:t> beam</a:t>
                </a:r>
              </a:p>
              <a:p>
                <a:r>
                  <a:rPr lang="en-GB" sz="1900" b="0" dirty="0">
                    <a:ea typeface="+mn-ea"/>
                  </a:rPr>
                  <a:t>Vacuum friendly construction </a:t>
                </a:r>
              </a:p>
              <a:p>
                <a:r>
                  <a:rPr lang="en-GB" sz="1900" b="0" dirty="0">
                    <a:ea typeface="+mn-ea"/>
                  </a:rPr>
                  <a:t>Overall mechanical integration</a:t>
                </a:r>
              </a:p>
            </p:txBody>
          </p:sp>
        </mc:Choice>
        <mc:Fallback xmlns="">
          <p:sp>
            <p:nvSpPr>
              <p:cNvPr id="12" name="Content Placeholder 2">
                <a:extLst>
                  <a:ext uri="{FF2B5EF4-FFF2-40B4-BE49-F238E27FC236}">
                    <a16:creationId xmlns:a16="http://schemas.microsoft.com/office/drawing/2014/main" id="{2DD81EB1-EECE-ED45-BB0B-9305A0666B8E}"/>
                  </a:ext>
                </a:extLst>
              </p:cNvPr>
              <p:cNvSpPr txBox="1">
                <a:spLocks noRot="1" noChangeAspect="1" noMove="1" noResize="1" noEditPoints="1" noAdjustHandles="1" noChangeArrowheads="1" noChangeShapeType="1" noTextEdit="1"/>
              </p:cNvSpPr>
              <p:nvPr/>
            </p:nvSpPr>
            <p:spPr>
              <a:xfrm>
                <a:off x="7191149" y="5367454"/>
                <a:ext cx="5000851" cy="1346509"/>
              </a:xfrm>
              <a:prstGeom prst="rect">
                <a:avLst/>
              </a:prstGeom>
              <a:blipFill>
                <a:blip r:embed="rId5"/>
                <a:stretch>
                  <a:fillRect l="-759" t="-8411"/>
                </a:stretch>
              </a:blipFill>
            </p:spPr>
            <p:txBody>
              <a:bodyPr/>
              <a:lstStyle/>
              <a:p>
                <a:r>
                  <a:rPr lang="en-CN">
                    <a:noFill/>
                  </a:rPr>
                  <a:t> </a:t>
                </a:r>
              </a:p>
            </p:txBody>
          </p:sp>
        </mc:Fallback>
      </mc:AlternateContent>
      <p:sp>
        <p:nvSpPr>
          <p:cNvPr id="13" name="Arrow: Right 11">
            <a:extLst>
              <a:ext uri="{FF2B5EF4-FFF2-40B4-BE49-F238E27FC236}">
                <a16:creationId xmlns:a16="http://schemas.microsoft.com/office/drawing/2014/main" id="{4A1C51F3-CBDA-154C-88E0-8AFBBEF049AA}"/>
              </a:ext>
            </a:extLst>
          </p:cNvPr>
          <p:cNvSpPr/>
          <p:nvPr/>
        </p:nvSpPr>
        <p:spPr>
          <a:xfrm>
            <a:off x="6096000" y="3254743"/>
            <a:ext cx="974558"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BBEEBDC5-820A-444A-B11C-074AD8BE1FE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02894" y="1414118"/>
            <a:ext cx="4259807" cy="3877849"/>
          </a:xfrm>
          <a:prstGeom prst="rect">
            <a:avLst/>
          </a:prstGeom>
        </p:spPr>
      </p:pic>
      <p:sp>
        <p:nvSpPr>
          <p:cNvPr id="20" name="Rectangle 19">
            <a:extLst>
              <a:ext uri="{FF2B5EF4-FFF2-40B4-BE49-F238E27FC236}">
                <a16:creationId xmlns:a16="http://schemas.microsoft.com/office/drawing/2014/main" id="{1C45DA56-A72D-9A4E-BCB6-CE130D3B9D22}"/>
              </a:ext>
            </a:extLst>
          </p:cNvPr>
          <p:cNvSpPr/>
          <p:nvPr/>
        </p:nvSpPr>
        <p:spPr>
          <a:xfrm>
            <a:off x="7149521" y="1077367"/>
            <a:ext cx="4772251" cy="56143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spTree>
    <p:extLst>
      <p:ext uri="{BB962C8B-B14F-4D97-AF65-F5344CB8AC3E}">
        <p14:creationId xmlns:p14="http://schemas.microsoft.com/office/powerpoint/2010/main" val="3011854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0" grpId="0"/>
      <p:bldP spid="11" grpId="0"/>
      <p:bldP spid="12" grpId="0"/>
      <p:bldP spid="13"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05E4-B52B-8B8C-8E38-11D88EF2A035}"/>
              </a:ext>
            </a:extLst>
          </p:cNvPr>
          <p:cNvSpPr>
            <a:spLocks noGrp="1"/>
          </p:cNvSpPr>
          <p:nvPr>
            <p:ph type="title"/>
          </p:nvPr>
        </p:nvSpPr>
        <p:spPr/>
        <p:txBody>
          <a:bodyPr>
            <a:normAutofit/>
          </a:bodyPr>
          <a:lstStyle/>
          <a:p>
            <a:r>
              <a:rPr lang="en-US" altLang="zh-CN" dirty="0">
                <a:latin typeface="+mn-lt"/>
                <a:ea typeface="+mn-ea"/>
                <a:sym typeface="+mn-lt"/>
              </a:rPr>
              <a:t>Gate scintillator</a:t>
            </a:r>
            <a:endParaRPr lang="en-GB" dirty="0"/>
          </a:p>
        </p:txBody>
      </p:sp>
      <p:pic>
        <p:nvPicPr>
          <p:cNvPr id="4" name="Content Placeholder 5">
            <a:extLst>
              <a:ext uri="{FF2B5EF4-FFF2-40B4-BE49-F238E27FC236}">
                <a16:creationId xmlns:a16="http://schemas.microsoft.com/office/drawing/2014/main" id="{8F4FB16F-3D7F-5D48-B40B-02078754AC90}"/>
              </a:ext>
            </a:extLst>
          </p:cNvPr>
          <p:cNvPicPr>
            <a:picLocks noChangeAspect="1"/>
          </p:cNvPicPr>
          <p:nvPr/>
        </p:nvPicPr>
        <p:blipFill>
          <a:blip r:embed="rId2">
            <a:extLst>
              <a:ext uri="{28A0092B-C50C-407E-A947-70E740481C1C}">
                <a14:useLocalDpi xmlns:a14="http://schemas.microsoft.com/office/drawing/2010/main" val="0"/>
              </a:ext>
            </a:extLst>
          </a:blip>
          <a:srcRect b="12807"/>
          <a:stretch/>
        </p:blipFill>
        <p:spPr>
          <a:xfrm>
            <a:off x="630973" y="1097334"/>
            <a:ext cx="2781364" cy="1818858"/>
          </a:xfrm>
          <a:prstGeom prst="rect">
            <a:avLst/>
          </a:prstGeom>
        </p:spPr>
      </p:pic>
      <p:sp>
        <p:nvSpPr>
          <p:cNvPr id="5" name="TextBox 4">
            <a:extLst>
              <a:ext uri="{FF2B5EF4-FFF2-40B4-BE49-F238E27FC236}">
                <a16:creationId xmlns:a16="http://schemas.microsoft.com/office/drawing/2014/main" id="{F99CE2FD-8D0E-EF45-B5E7-AAFA8EB69960}"/>
              </a:ext>
            </a:extLst>
          </p:cNvPr>
          <p:cNvSpPr txBox="1"/>
          <p:nvPr/>
        </p:nvSpPr>
        <p:spPr>
          <a:xfrm>
            <a:off x="0" y="4961947"/>
            <a:ext cx="4043309" cy="923330"/>
          </a:xfrm>
          <a:prstGeom prst="rect">
            <a:avLst/>
          </a:prstGeom>
          <a:noFill/>
        </p:spPr>
        <p:txBody>
          <a:bodyPr wrap="square" rtlCol="0">
            <a:spAutoFit/>
          </a:bodyPr>
          <a:lstStyle/>
          <a:p>
            <a:pPr marL="285750" indent="-285750">
              <a:buFont typeface="Arial" panose="020B0604020202020204" pitchFamily="34" charset="0"/>
              <a:buChar char="•"/>
            </a:pPr>
            <a:r>
              <a:rPr lang="en-GB" dirty="0"/>
              <a:t>﻿Geometry constraining the scattering angle 𝜽 ≤ 𝟏. 𝟒 𝒅𝒆𝒈</a:t>
            </a:r>
          </a:p>
          <a:p>
            <a:pPr marL="285750" indent="-285750">
              <a:buFont typeface="Arial" panose="020B0604020202020204" pitchFamily="34" charset="0"/>
              <a:buChar char="•"/>
            </a:pPr>
            <a:r>
              <a:rPr lang="en-GB" dirty="0"/>
              <a:t>0.1 mm thickness give optimal results</a:t>
            </a:r>
            <a:endParaRPr lang="en-CN" dirty="0"/>
          </a:p>
        </p:txBody>
      </p:sp>
      <p:pic>
        <p:nvPicPr>
          <p:cNvPr id="6" name="Picture 5">
            <a:extLst>
              <a:ext uri="{FF2B5EF4-FFF2-40B4-BE49-F238E27FC236}">
                <a16:creationId xmlns:a16="http://schemas.microsoft.com/office/drawing/2014/main" id="{9067FB4D-E52F-7A4F-B60D-5EDA86A801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6239" y="913591"/>
            <a:ext cx="7563729" cy="5545966"/>
          </a:xfrm>
          <a:prstGeom prst="rect">
            <a:avLst/>
          </a:prstGeom>
        </p:spPr>
      </p:pic>
      <p:sp>
        <p:nvSpPr>
          <p:cNvPr id="7" name="TextBox 6">
            <a:extLst>
              <a:ext uri="{FF2B5EF4-FFF2-40B4-BE49-F238E27FC236}">
                <a16:creationId xmlns:a16="http://schemas.microsoft.com/office/drawing/2014/main" id="{5E3AC97B-2B68-6E4E-9023-A24C5A81E83D}"/>
              </a:ext>
            </a:extLst>
          </p:cNvPr>
          <p:cNvSpPr txBox="1"/>
          <p:nvPr/>
        </p:nvSpPr>
        <p:spPr>
          <a:xfrm>
            <a:off x="0" y="3263705"/>
            <a:ext cx="4206239" cy="1477328"/>
          </a:xfrm>
          <a:prstGeom prst="rect">
            <a:avLst/>
          </a:prstGeom>
          <a:noFill/>
        </p:spPr>
        <p:txBody>
          <a:bodyPr wrap="square" rtlCol="0">
            <a:spAutoFit/>
          </a:bodyPr>
          <a:lstStyle/>
          <a:p>
            <a:r>
              <a:rPr lang="en-CN" dirty="0"/>
              <a:t>Decide the thickness of gate scintillators:</a:t>
            </a:r>
          </a:p>
          <a:p>
            <a:pPr marL="285750" indent="-285750">
              <a:buFont typeface="Arial" panose="020B0604020202020204" pitchFamily="34" charset="0"/>
              <a:buChar char="•"/>
            </a:pPr>
            <a:r>
              <a:rPr lang="en-CN" dirty="0"/>
              <a:t>Too thin: no enough photon to trigger SiPMs</a:t>
            </a:r>
          </a:p>
          <a:p>
            <a:pPr marL="285750" indent="-285750">
              <a:buFont typeface="Arial" panose="020B0604020202020204" pitchFamily="34" charset="0"/>
              <a:buChar char="•"/>
            </a:pPr>
            <a:r>
              <a:rPr lang="en-CN" dirty="0"/>
              <a:t>Too thick: strongly distrube the motion of muons</a:t>
            </a:r>
          </a:p>
        </p:txBody>
      </p:sp>
      <p:sp>
        <p:nvSpPr>
          <p:cNvPr id="8" name="TextBox 7">
            <a:extLst>
              <a:ext uri="{FF2B5EF4-FFF2-40B4-BE49-F238E27FC236}">
                <a16:creationId xmlns:a16="http://schemas.microsoft.com/office/drawing/2014/main" id="{5F039F26-CDAF-DF4B-B7D3-1DD2903E5506}"/>
              </a:ext>
            </a:extLst>
          </p:cNvPr>
          <p:cNvSpPr txBox="1"/>
          <p:nvPr/>
        </p:nvSpPr>
        <p:spPr>
          <a:xfrm>
            <a:off x="112735" y="6410400"/>
            <a:ext cx="4534421" cy="369332"/>
          </a:xfrm>
          <a:prstGeom prst="rect">
            <a:avLst/>
          </a:prstGeom>
          <a:noFill/>
        </p:spPr>
        <p:txBody>
          <a:bodyPr wrap="square">
            <a:spAutoFit/>
          </a:bodyPr>
          <a:lstStyle/>
          <a:p>
            <a:r>
              <a:rPr lang="en-GB" b="0" i="0" u="none" strike="noStrike" dirty="0">
                <a:solidFill>
                  <a:srgbClr val="000000"/>
                </a:solidFill>
                <a:effectLst/>
                <a:latin typeface="Noto Sans" panose="020B0604020202020204" pitchFamily="34" charset="0"/>
              </a:rPr>
              <a:t>DOI: </a:t>
            </a:r>
            <a:r>
              <a:rPr lang="en-GB" b="0" i="0" u="sng" dirty="0">
                <a:solidFill>
                  <a:srgbClr val="085C77"/>
                </a:solidFill>
                <a:effectLst/>
                <a:latin typeface="Noto Sans" panose="020B0604020202020204" pitchFamily="34" charset="0"/>
                <a:hlinkClick r:id="rId4"/>
              </a:rPr>
              <a:t>10.1016/j.nuclphysbps.2024.05.014</a:t>
            </a:r>
            <a:endParaRPr lang="en-CN" dirty="0"/>
          </a:p>
        </p:txBody>
      </p:sp>
      <p:sp>
        <p:nvSpPr>
          <p:cNvPr id="10" name="TextBox 9">
            <a:extLst>
              <a:ext uri="{FF2B5EF4-FFF2-40B4-BE49-F238E27FC236}">
                <a16:creationId xmlns:a16="http://schemas.microsoft.com/office/drawing/2014/main" id="{F27CCF0C-66A4-2040-9C6E-2BF67994B9AD}"/>
              </a:ext>
            </a:extLst>
          </p:cNvPr>
          <p:cNvSpPr txBox="1"/>
          <p:nvPr/>
        </p:nvSpPr>
        <p:spPr>
          <a:xfrm>
            <a:off x="5327738" y="6410400"/>
            <a:ext cx="3853840" cy="369332"/>
          </a:xfrm>
          <a:prstGeom prst="rect">
            <a:avLst/>
          </a:prstGeom>
          <a:noFill/>
        </p:spPr>
        <p:txBody>
          <a:bodyPr wrap="square">
            <a:spAutoFit/>
          </a:bodyPr>
          <a:lstStyle/>
          <a:p>
            <a:r>
              <a:rPr lang="en-GB" b="0" i="0" u="none" strike="noStrike" dirty="0">
                <a:solidFill>
                  <a:srgbClr val="000000"/>
                </a:solidFill>
                <a:effectLst/>
                <a:latin typeface="Noto Sans" panose="020B0502040504020204" pitchFamily="34" charset="0"/>
              </a:rPr>
              <a:t>DOI: </a:t>
            </a:r>
            <a:r>
              <a:rPr lang="en-GB" b="0" i="0" u="sng" dirty="0">
                <a:solidFill>
                  <a:srgbClr val="085C77"/>
                </a:solidFill>
                <a:effectLst/>
                <a:latin typeface="Noto Sans" panose="020B0502040504020204" pitchFamily="34" charset="0"/>
                <a:hlinkClick r:id="rId5"/>
              </a:rPr>
              <a:t>10.1007/s41605-025-00570-4</a:t>
            </a:r>
            <a:endParaRPr lang="en-CN" dirty="0"/>
          </a:p>
        </p:txBody>
      </p:sp>
    </p:spTree>
    <p:extLst>
      <p:ext uri="{BB962C8B-B14F-4D97-AF65-F5344CB8AC3E}">
        <p14:creationId xmlns:p14="http://schemas.microsoft.com/office/powerpoint/2010/main" val="17036174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null,&quot;Name&quot;:&quot;无&quot;,&quot;HeaderHeight&quot;:6.0,&quot;FooterHeight&quot;:0.0,&quot;SideMargin&quot;:4.5,&quot;TopMargin&quot;:2.0,&quot;BottomMargin&quot;:4.0,&quot;IntervalMargin&quot;:5.0,&quot;SettingType&quot;:&quot;System&quot;}"/>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DLI_Template.potx" id="{180EA62B-69FC-4C77-80C5-63B4D06D787C}" vid="{3F3D71F8-0663-4DD4-80B8-246C67AE4A37}"/>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主题​​</Template>
  <TotalTime>2119</TotalTime>
  <Words>1527</Words>
  <Application>Microsoft Macintosh PowerPoint</Application>
  <PresentationFormat>Widescreen</PresentationFormat>
  <Paragraphs>315</Paragraphs>
  <Slides>36</Slides>
  <Notes>6</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等线</vt:lpstr>
      <vt:lpstr>微软雅黑</vt:lpstr>
      <vt:lpstr>Arial</vt:lpstr>
      <vt:lpstr>Cambria Math</vt:lpstr>
      <vt:lpstr>Noto Sans</vt:lpstr>
      <vt:lpstr>Times New Roman</vt:lpstr>
      <vt:lpstr>Wingdings</vt:lpstr>
      <vt:lpstr>Office 主题​​</vt:lpstr>
      <vt:lpstr>PowerPoint Presentation</vt:lpstr>
      <vt:lpstr>PowerPoint Presentation</vt:lpstr>
      <vt:lpstr>Motivation</vt:lpstr>
      <vt:lpstr>Frozen-spin technique</vt:lpstr>
      <vt:lpstr>muEDM Experiment at PSI </vt:lpstr>
      <vt:lpstr>muEDM Experiment at PSI </vt:lpstr>
      <vt:lpstr>Muon Trigger Detector</vt:lpstr>
      <vt:lpstr>Development of the Muon Trigger Detector</vt:lpstr>
      <vt:lpstr>Gate scintillator</vt:lpstr>
      <vt:lpstr>Aperture scintillator</vt:lpstr>
      <vt:lpstr>Electronics</vt:lpstr>
      <vt:lpstr>Fast electronics</vt:lpstr>
      <vt:lpstr>Test Beam</vt:lpstr>
      <vt:lpstr>Propagation delay</vt:lpstr>
      <vt:lpstr>Event topology</vt:lpstr>
      <vt:lpstr>Event topology</vt:lpstr>
      <vt:lpstr>Event topology</vt:lpstr>
      <vt:lpstr>Conclusion</vt:lpstr>
      <vt:lpstr>PowerPoint Presentation</vt:lpstr>
      <vt:lpstr>PowerPoint Presentation</vt:lpstr>
      <vt:lpstr>Test Beam 2024</vt:lpstr>
      <vt:lpstr>Gate distinguishing μ^+ vs e^+</vt:lpstr>
      <vt:lpstr>Sensitivity of muEDM experiment</vt:lpstr>
      <vt:lpstr>Aperture Simulation</vt:lpstr>
      <vt:lpstr>Hermetic Veto Detector</vt:lpstr>
      <vt:lpstr>Upgrade MTD electronics</vt:lpstr>
      <vt:lpstr>PCBs</vt:lpstr>
      <vt:lpstr>Propagation delay test</vt:lpstr>
      <vt:lpstr>Time match between Gate and Aperture</vt:lpstr>
      <vt:lpstr>Time match between Gate and Aperture</vt:lpstr>
      <vt:lpstr>Time match between Gate and Aperture</vt:lpstr>
      <vt:lpstr>Time match between Gate and Aperture</vt:lpstr>
      <vt:lpstr>Time Walk Correction</vt:lpstr>
      <vt:lpstr>Propagation delay</vt:lpstr>
      <vt:lpstr>Inlab Propagation Delay Test</vt:lpstr>
      <vt:lpstr>ToT cut selection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幸运 黄</dc:creator>
  <cp:lastModifiedBy>幸运 黄</cp:lastModifiedBy>
  <cp:revision>50</cp:revision>
  <dcterms:created xsi:type="dcterms:W3CDTF">2026-07-13T08:52:41Z</dcterms:created>
  <dcterms:modified xsi:type="dcterms:W3CDTF">2026-07-15T09:39:04Z</dcterms:modified>
</cp:coreProperties>
</file>